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91" r:id="rId5"/>
    <p:sldId id="312" r:id="rId6"/>
    <p:sldId id="382" r:id="rId7"/>
    <p:sldId id="310" r:id="rId8"/>
    <p:sldId id="323" r:id="rId9"/>
    <p:sldId id="283" r:id="rId10"/>
    <p:sldId id="325" r:id="rId11"/>
    <p:sldId id="333" r:id="rId12"/>
    <p:sldId id="393" r:id="rId13"/>
    <p:sldId id="331" r:id="rId14"/>
    <p:sldId id="394" r:id="rId15"/>
    <p:sldId id="315" r:id="rId16"/>
    <p:sldId id="316" r:id="rId17"/>
    <p:sldId id="320" r:id="rId18"/>
    <p:sldId id="383" r:id="rId19"/>
    <p:sldId id="328" r:id="rId20"/>
    <p:sldId id="334" r:id="rId21"/>
    <p:sldId id="3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FA405-CC99-4D33-9443-144CBD6A7803}"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698D8-7661-4428-BBC2-90B3E85F1D74}" type="slidenum">
              <a:rPr lang="en-US" smtClean="0"/>
              <a:t>‹#›</a:t>
            </a:fld>
            <a:endParaRPr lang="en-US"/>
          </a:p>
        </p:txBody>
      </p:sp>
    </p:spTree>
    <p:extLst>
      <p:ext uri="{BB962C8B-B14F-4D97-AF65-F5344CB8AC3E}">
        <p14:creationId xmlns:p14="http://schemas.microsoft.com/office/powerpoint/2010/main" val="520639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a:t>
            </a:r>
            <a:r>
              <a:rPr lang="en-US" dirty="0" err="1"/>
              <a:t>dùng</a:t>
            </a:r>
            <a:r>
              <a:rPr lang="en-US" dirty="0"/>
              <a:t> </a:t>
            </a:r>
            <a:r>
              <a:rPr lang="en-US" dirty="0" err="1"/>
              <a:t>hiệu</a:t>
            </a:r>
            <a:r>
              <a:rPr lang="en-US" dirty="0"/>
              <a:t> </a:t>
            </a:r>
            <a:r>
              <a:rPr lang="en-US" dirty="0" err="1"/>
              <a:t>ứng</a:t>
            </a:r>
            <a:r>
              <a:rPr lang="en-US" dirty="0"/>
              <a:t> zoom </a:t>
            </a:r>
            <a:r>
              <a:rPr lang="en-US" dirty="0" err="1"/>
              <a:t>thì</a:t>
            </a:r>
            <a:r>
              <a:rPr lang="en-US" dirty="0"/>
              <a:t> </a:t>
            </a:r>
            <a:r>
              <a:rPr lang="en-US" dirty="0" err="1"/>
              <a:t>bỏ</a:t>
            </a:r>
            <a:r>
              <a:rPr lang="en-US" dirty="0"/>
              <a:t> slide </a:t>
            </a:r>
            <a:r>
              <a:rPr lang="en-US" dirty="0" err="1"/>
              <a:t>này</a:t>
            </a:r>
            <a:r>
              <a:rPr lang="en-US" dirty="0"/>
              <a:t> ạ!</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54419-8A26-49F7-AB9A-BC41CE9E1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92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a:t>
            </a:r>
            <a:r>
              <a:rPr lang="en-US" dirty="0" err="1"/>
              <a:t>dùng</a:t>
            </a:r>
            <a:r>
              <a:rPr lang="en-US" dirty="0"/>
              <a:t> </a:t>
            </a:r>
            <a:r>
              <a:rPr lang="en-US" dirty="0" err="1"/>
              <a:t>hiệu</a:t>
            </a:r>
            <a:r>
              <a:rPr lang="en-US" dirty="0"/>
              <a:t> </a:t>
            </a:r>
            <a:r>
              <a:rPr lang="en-US" dirty="0" err="1"/>
              <a:t>ứng</a:t>
            </a:r>
            <a:r>
              <a:rPr lang="en-US" dirty="0"/>
              <a:t> zoom </a:t>
            </a:r>
            <a:r>
              <a:rPr lang="en-US" dirty="0" err="1"/>
              <a:t>thì</a:t>
            </a:r>
            <a:r>
              <a:rPr lang="en-US" dirty="0"/>
              <a:t> </a:t>
            </a:r>
            <a:r>
              <a:rPr lang="en-US" dirty="0" err="1"/>
              <a:t>bỏ</a:t>
            </a:r>
            <a:r>
              <a:rPr lang="en-US" dirty="0"/>
              <a:t> slide </a:t>
            </a:r>
            <a:r>
              <a:rPr lang="en-US" dirty="0" err="1"/>
              <a:t>này</a:t>
            </a:r>
            <a:r>
              <a:rPr lang="en-US" dirty="0"/>
              <a:t> ạ!</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54419-8A26-49F7-AB9A-BC41CE9E1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63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a:t>
            </a:r>
            <a:r>
              <a:rPr lang="en-US" dirty="0" err="1"/>
              <a:t>dùng</a:t>
            </a:r>
            <a:r>
              <a:rPr lang="en-US" dirty="0"/>
              <a:t> </a:t>
            </a:r>
            <a:r>
              <a:rPr lang="en-US" dirty="0" err="1"/>
              <a:t>hiệu</a:t>
            </a:r>
            <a:r>
              <a:rPr lang="en-US" dirty="0"/>
              <a:t> </a:t>
            </a:r>
            <a:r>
              <a:rPr lang="en-US" dirty="0" err="1"/>
              <a:t>ứng</a:t>
            </a:r>
            <a:r>
              <a:rPr lang="en-US" dirty="0"/>
              <a:t> zoom </a:t>
            </a:r>
            <a:r>
              <a:rPr lang="en-US" dirty="0" err="1"/>
              <a:t>thì</a:t>
            </a:r>
            <a:r>
              <a:rPr lang="en-US" dirty="0"/>
              <a:t> </a:t>
            </a:r>
            <a:r>
              <a:rPr lang="en-US" dirty="0" err="1"/>
              <a:t>bỏ</a:t>
            </a:r>
            <a:r>
              <a:rPr lang="en-US" dirty="0"/>
              <a:t> slide </a:t>
            </a:r>
            <a:r>
              <a:rPr lang="en-US" dirty="0" err="1"/>
              <a:t>này</a:t>
            </a:r>
            <a:r>
              <a:rPr lang="en-US" dirty="0"/>
              <a:t> ạ!</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54419-8A26-49F7-AB9A-BC41CE9E1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46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https://www.solarsystemscope.com/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54419-8A26-49F7-AB9A-BC41CE9E1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26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41945"/>
            <a:ext cx="9144000" cy="1244435"/>
          </a:xfrm>
        </p:spPr>
        <p:txBody>
          <a:bodyPr anchor="b">
            <a:no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2578456"/>
            <a:ext cx="9144000" cy="71065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F0638A5-E982-4DD0-86B5-4C53AFA498D5}"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289227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638A5-E982-4DD0-86B5-4C53AFA498D5}"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35534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638A5-E982-4DD0-86B5-4C53AFA498D5}"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170202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pattFill prst="pct5">
          <a:fgClr>
            <a:schemeClr val="tx1"/>
          </a:fgClr>
          <a:bgClr>
            <a:schemeClr val="tx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56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638A5-E982-4DD0-86B5-4C53AFA498D5}"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261737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0638A5-E982-4DD0-86B5-4C53AFA498D5}"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282169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0638A5-E982-4DD0-86B5-4C53AFA498D5}"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165725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0638A5-E982-4DD0-86B5-4C53AFA498D5}" type="datetimeFigureOut">
              <a:rPr lang="en-US" smtClean="0"/>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405508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0638A5-E982-4DD0-86B5-4C53AFA498D5}" type="datetimeFigureOut">
              <a:rPr lang="en-US" smtClean="0"/>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56459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638A5-E982-4DD0-86B5-4C53AFA498D5}" type="datetimeFigureOut">
              <a:rPr lang="en-US" smtClean="0"/>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3898267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0638A5-E982-4DD0-86B5-4C53AFA498D5}"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215990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0638A5-E982-4DD0-86B5-4C53AFA498D5}"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74E30-C302-4D22-AC5B-B23A0624E643}" type="slidenum">
              <a:rPr lang="en-US" smtClean="0"/>
              <a:t>‹#›</a:t>
            </a:fld>
            <a:endParaRPr lang="en-US"/>
          </a:p>
        </p:txBody>
      </p:sp>
    </p:spTree>
    <p:extLst>
      <p:ext uri="{BB962C8B-B14F-4D97-AF65-F5344CB8AC3E}">
        <p14:creationId xmlns:p14="http://schemas.microsoft.com/office/powerpoint/2010/main" val="266557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p:cNvGrpSpPr>
            <a:grpSpLocks noChangeAspect="1"/>
          </p:cNvGrpSpPr>
          <p:nvPr userDrawn="1"/>
        </p:nvGrpSpPr>
        <p:grpSpPr bwMode="auto">
          <a:xfrm>
            <a:off x="123420" y="0"/>
            <a:ext cx="6950075" cy="6858000"/>
            <a:chOff x="1651" y="0"/>
            <a:chExt cx="4378" cy="4320"/>
          </a:xfrm>
        </p:grpSpPr>
        <p:sp>
          <p:nvSpPr>
            <p:cNvPr id="10" name="AutoShape 3"/>
            <p:cNvSpPr>
              <a:spLocks noChangeAspect="1" noChangeArrowheads="1" noTextEdit="1"/>
            </p:cNvSpPr>
            <p:nvPr userDrawn="1"/>
          </p:nvSpPr>
          <p:spPr bwMode="auto">
            <a:xfrm>
              <a:off x="1651" y="0"/>
              <a:ext cx="437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5"/>
            <p:cNvSpPr>
              <a:spLocks noChangeArrowheads="1"/>
            </p:cNvSpPr>
            <p:nvPr userDrawn="1"/>
          </p:nvSpPr>
          <p:spPr bwMode="auto">
            <a:xfrm>
              <a:off x="5840" y="852"/>
              <a:ext cx="21" cy="22"/>
            </a:xfrm>
            <a:prstGeom prst="ellipse">
              <a:avLst/>
            </a:prstGeom>
            <a:solidFill>
              <a:srgbClr val="80A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6"/>
            <p:cNvSpPr>
              <a:spLocks noChangeArrowheads="1"/>
            </p:cNvSpPr>
            <p:nvPr userDrawn="1"/>
          </p:nvSpPr>
          <p:spPr bwMode="auto">
            <a:xfrm>
              <a:off x="3676" y="319"/>
              <a:ext cx="27"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7"/>
            <p:cNvSpPr>
              <a:spLocks noChangeArrowheads="1"/>
            </p:cNvSpPr>
            <p:nvPr userDrawn="1"/>
          </p:nvSpPr>
          <p:spPr bwMode="auto">
            <a:xfrm>
              <a:off x="3372" y="2898"/>
              <a:ext cx="14" cy="15"/>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8"/>
            <p:cNvSpPr>
              <a:spLocks noChangeArrowheads="1"/>
            </p:cNvSpPr>
            <p:nvPr userDrawn="1"/>
          </p:nvSpPr>
          <p:spPr bwMode="auto">
            <a:xfrm>
              <a:off x="5250" y="2836"/>
              <a:ext cx="16" cy="14"/>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9"/>
            <p:cNvSpPr>
              <a:spLocks noChangeArrowheads="1"/>
            </p:cNvSpPr>
            <p:nvPr userDrawn="1"/>
          </p:nvSpPr>
          <p:spPr bwMode="auto">
            <a:xfrm>
              <a:off x="2113" y="3650"/>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0"/>
            <p:cNvSpPr>
              <a:spLocks noChangeArrowheads="1"/>
            </p:cNvSpPr>
            <p:nvPr userDrawn="1"/>
          </p:nvSpPr>
          <p:spPr bwMode="auto">
            <a:xfrm>
              <a:off x="4436" y="3661"/>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11"/>
            <p:cNvSpPr>
              <a:spLocks noChangeArrowheads="1"/>
            </p:cNvSpPr>
            <p:nvPr userDrawn="1"/>
          </p:nvSpPr>
          <p:spPr bwMode="auto">
            <a:xfrm>
              <a:off x="3980" y="4274"/>
              <a:ext cx="14" cy="15"/>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12"/>
            <p:cNvSpPr>
              <a:spLocks noChangeArrowheads="1"/>
            </p:cNvSpPr>
            <p:nvPr userDrawn="1"/>
          </p:nvSpPr>
          <p:spPr bwMode="auto">
            <a:xfrm>
              <a:off x="3053" y="1258"/>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3"/>
            <p:cNvSpPr>
              <a:spLocks noChangeArrowheads="1"/>
            </p:cNvSpPr>
            <p:nvPr userDrawn="1"/>
          </p:nvSpPr>
          <p:spPr bwMode="auto">
            <a:xfrm>
              <a:off x="1759" y="1589"/>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4"/>
            <p:cNvSpPr>
              <a:spLocks noChangeArrowheads="1"/>
            </p:cNvSpPr>
            <p:nvPr userDrawn="1"/>
          </p:nvSpPr>
          <p:spPr bwMode="auto">
            <a:xfrm>
              <a:off x="5236" y="3002"/>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5"/>
            <p:cNvSpPr>
              <a:spLocks noChangeArrowheads="1"/>
            </p:cNvSpPr>
            <p:nvPr userDrawn="1"/>
          </p:nvSpPr>
          <p:spPr bwMode="auto">
            <a:xfrm>
              <a:off x="6016" y="1271"/>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6"/>
            <p:cNvSpPr>
              <a:spLocks noChangeArrowheads="1"/>
            </p:cNvSpPr>
            <p:nvPr userDrawn="1"/>
          </p:nvSpPr>
          <p:spPr bwMode="auto">
            <a:xfrm>
              <a:off x="2900" y="3156"/>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17"/>
            <p:cNvSpPr>
              <a:spLocks noChangeArrowheads="1"/>
            </p:cNvSpPr>
            <p:nvPr userDrawn="1"/>
          </p:nvSpPr>
          <p:spPr bwMode="auto">
            <a:xfrm>
              <a:off x="3247" y="1101"/>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8"/>
            <p:cNvSpPr>
              <a:spLocks noChangeArrowheads="1"/>
            </p:cNvSpPr>
            <p:nvPr userDrawn="1"/>
          </p:nvSpPr>
          <p:spPr bwMode="auto">
            <a:xfrm>
              <a:off x="4082" y="293"/>
              <a:ext cx="14" cy="14"/>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19"/>
            <p:cNvSpPr>
              <a:spLocks noChangeArrowheads="1"/>
            </p:cNvSpPr>
            <p:nvPr userDrawn="1"/>
          </p:nvSpPr>
          <p:spPr bwMode="auto">
            <a:xfrm>
              <a:off x="5225" y="857"/>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0"/>
            <p:cNvSpPr>
              <a:spLocks noChangeArrowheads="1"/>
            </p:cNvSpPr>
            <p:nvPr userDrawn="1"/>
          </p:nvSpPr>
          <p:spPr bwMode="auto">
            <a:xfrm>
              <a:off x="5935" y="805"/>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21"/>
            <p:cNvSpPr>
              <a:spLocks noChangeArrowheads="1"/>
            </p:cNvSpPr>
            <p:nvPr userDrawn="1"/>
          </p:nvSpPr>
          <p:spPr bwMode="auto">
            <a:xfrm>
              <a:off x="3440" y="2962"/>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2"/>
            <p:cNvSpPr>
              <a:spLocks noChangeArrowheads="1"/>
            </p:cNvSpPr>
            <p:nvPr userDrawn="1"/>
          </p:nvSpPr>
          <p:spPr bwMode="auto">
            <a:xfrm>
              <a:off x="1848" y="3463"/>
              <a:ext cx="15" cy="15"/>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3"/>
            <p:cNvSpPr>
              <a:spLocks noChangeArrowheads="1"/>
            </p:cNvSpPr>
            <p:nvPr userDrawn="1"/>
          </p:nvSpPr>
          <p:spPr bwMode="auto">
            <a:xfrm>
              <a:off x="5282" y="4152"/>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24"/>
            <p:cNvSpPr>
              <a:spLocks noChangeArrowheads="1"/>
            </p:cNvSpPr>
            <p:nvPr userDrawn="1"/>
          </p:nvSpPr>
          <p:spPr bwMode="auto">
            <a:xfrm>
              <a:off x="5918" y="3223"/>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25"/>
            <p:cNvSpPr>
              <a:spLocks noChangeArrowheads="1"/>
            </p:cNvSpPr>
            <p:nvPr userDrawn="1"/>
          </p:nvSpPr>
          <p:spPr bwMode="auto">
            <a:xfrm>
              <a:off x="5372" y="3870"/>
              <a:ext cx="15"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26"/>
            <p:cNvSpPr>
              <a:spLocks noChangeArrowheads="1"/>
            </p:cNvSpPr>
            <p:nvPr userDrawn="1"/>
          </p:nvSpPr>
          <p:spPr bwMode="auto">
            <a:xfrm>
              <a:off x="2457" y="986"/>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27"/>
            <p:cNvSpPr>
              <a:spLocks noChangeArrowheads="1"/>
            </p:cNvSpPr>
            <p:nvPr userDrawn="1"/>
          </p:nvSpPr>
          <p:spPr bwMode="auto">
            <a:xfrm>
              <a:off x="3542" y="7"/>
              <a:ext cx="14" cy="14"/>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28"/>
            <p:cNvSpPr>
              <a:spLocks noChangeArrowheads="1"/>
            </p:cNvSpPr>
            <p:nvPr userDrawn="1"/>
          </p:nvSpPr>
          <p:spPr bwMode="auto">
            <a:xfrm>
              <a:off x="5793" y="92"/>
              <a:ext cx="14" cy="15"/>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29"/>
            <p:cNvSpPr>
              <a:spLocks noChangeArrowheads="1"/>
            </p:cNvSpPr>
            <p:nvPr userDrawn="1"/>
          </p:nvSpPr>
          <p:spPr bwMode="auto">
            <a:xfrm>
              <a:off x="3176" y="3462"/>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30"/>
            <p:cNvSpPr>
              <a:spLocks noChangeArrowheads="1"/>
            </p:cNvSpPr>
            <p:nvPr userDrawn="1"/>
          </p:nvSpPr>
          <p:spPr bwMode="auto">
            <a:xfrm>
              <a:off x="3358" y="3957"/>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31"/>
            <p:cNvSpPr>
              <a:spLocks noChangeArrowheads="1"/>
            </p:cNvSpPr>
            <p:nvPr userDrawn="1"/>
          </p:nvSpPr>
          <p:spPr bwMode="auto">
            <a:xfrm>
              <a:off x="3267" y="4054"/>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32"/>
            <p:cNvSpPr>
              <a:spLocks noChangeArrowheads="1"/>
            </p:cNvSpPr>
            <p:nvPr userDrawn="1"/>
          </p:nvSpPr>
          <p:spPr bwMode="auto">
            <a:xfrm>
              <a:off x="4173" y="3257"/>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33"/>
            <p:cNvSpPr>
              <a:spLocks noChangeArrowheads="1"/>
            </p:cNvSpPr>
            <p:nvPr userDrawn="1"/>
          </p:nvSpPr>
          <p:spPr bwMode="auto">
            <a:xfrm>
              <a:off x="4429" y="2575"/>
              <a:ext cx="14" cy="15"/>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34"/>
            <p:cNvSpPr>
              <a:spLocks noChangeArrowheads="1"/>
            </p:cNvSpPr>
            <p:nvPr userDrawn="1"/>
          </p:nvSpPr>
          <p:spPr bwMode="auto">
            <a:xfrm>
              <a:off x="3036" y="1824"/>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35"/>
            <p:cNvSpPr>
              <a:spLocks noChangeArrowheads="1"/>
            </p:cNvSpPr>
            <p:nvPr userDrawn="1"/>
          </p:nvSpPr>
          <p:spPr bwMode="auto">
            <a:xfrm>
              <a:off x="2468" y="1966"/>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36"/>
            <p:cNvSpPr>
              <a:spLocks noChangeArrowheads="1"/>
            </p:cNvSpPr>
            <p:nvPr userDrawn="1"/>
          </p:nvSpPr>
          <p:spPr bwMode="auto">
            <a:xfrm>
              <a:off x="5782" y="1488"/>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37"/>
            <p:cNvSpPr>
              <a:spLocks noChangeArrowheads="1"/>
            </p:cNvSpPr>
            <p:nvPr userDrawn="1"/>
          </p:nvSpPr>
          <p:spPr bwMode="auto">
            <a:xfrm>
              <a:off x="5237" y="1498"/>
              <a:ext cx="12" cy="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38"/>
            <p:cNvSpPr>
              <a:spLocks noChangeArrowheads="1"/>
            </p:cNvSpPr>
            <p:nvPr userDrawn="1"/>
          </p:nvSpPr>
          <p:spPr bwMode="auto">
            <a:xfrm>
              <a:off x="5897" y="2348"/>
              <a:ext cx="11" cy="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39"/>
            <p:cNvSpPr>
              <a:spLocks noChangeArrowheads="1"/>
            </p:cNvSpPr>
            <p:nvPr userDrawn="1"/>
          </p:nvSpPr>
          <p:spPr bwMode="auto">
            <a:xfrm>
              <a:off x="5544" y="2126"/>
              <a:ext cx="12" cy="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40"/>
            <p:cNvSpPr>
              <a:spLocks noChangeArrowheads="1"/>
            </p:cNvSpPr>
            <p:nvPr userDrawn="1"/>
          </p:nvSpPr>
          <p:spPr bwMode="auto">
            <a:xfrm>
              <a:off x="3728" y="1286"/>
              <a:ext cx="17" cy="17"/>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41"/>
            <p:cNvSpPr>
              <a:spLocks noChangeArrowheads="1"/>
            </p:cNvSpPr>
            <p:nvPr userDrawn="1"/>
          </p:nvSpPr>
          <p:spPr bwMode="auto">
            <a:xfrm>
              <a:off x="4031" y="1261"/>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42"/>
            <p:cNvSpPr>
              <a:spLocks noChangeArrowheads="1"/>
            </p:cNvSpPr>
            <p:nvPr userDrawn="1"/>
          </p:nvSpPr>
          <p:spPr bwMode="auto">
            <a:xfrm>
              <a:off x="4702" y="452"/>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43"/>
            <p:cNvSpPr>
              <a:spLocks noChangeArrowheads="1"/>
            </p:cNvSpPr>
            <p:nvPr userDrawn="1"/>
          </p:nvSpPr>
          <p:spPr bwMode="auto">
            <a:xfrm>
              <a:off x="1706" y="1653"/>
              <a:ext cx="15" cy="15"/>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44"/>
            <p:cNvSpPr>
              <a:spLocks noChangeArrowheads="1"/>
            </p:cNvSpPr>
            <p:nvPr userDrawn="1"/>
          </p:nvSpPr>
          <p:spPr bwMode="auto">
            <a:xfrm>
              <a:off x="1652" y="4057"/>
              <a:ext cx="19" cy="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45"/>
            <p:cNvSpPr>
              <a:spLocks noChangeArrowheads="1"/>
            </p:cNvSpPr>
            <p:nvPr userDrawn="1"/>
          </p:nvSpPr>
          <p:spPr bwMode="auto">
            <a:xfrm>
              <a:off x="2504" y="3251"/>
              <a:ext cx="22"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46"/>
            <p:cNvSpPr>
              <a:spLocks noChangeArrowheads="1"/>
            </p:cNvSpPr>
            <p:nvPr userDrawn="1"/>
          </p:nvSpPr>
          <p:spPr bwMode="auto">
            <a:xfrm>
              <a:off x="5291" y="224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47"/>
            <p:cNvSpPr>
              <a:spLocks noChangeArrowheads="1"/>
            </p:cNvSpPr>
            <p:nvPr userDrawn="1"/>
          </p:nvSpPr>
          <p:spPr bwMode="auto">
            <a:xfrm>
              <a:off x="3018" y="1104"/>
              <a:ext cx="28" cy="29"/>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48"/>
            <p:cNvSpPr>
              <a:spLocks noChangeArrowheads="1"/>
            </p:cNvSpPr>
            <p:nvPr userDrawn="1"/>
          </p:nvSpPr>
          <p:spPr bwMode="auto">
            <a:xfrm>
              <a:off x="3322" y="465"/>
              <a:ext cx="23"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49"/>
            <p:cNvSpPr>
              <a:spLocks noChangeArrowheads="1"/>
            </p:cNvSpPr>
            <p:nvPr userDrawn="1"/>
          </p:nvSpPr>
          <p:spPr bwMode="auto">
            <a:xfrm>
              <a:off x="3966" y="70"/>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0"/>
            <p:cNvSpPr>
              <a:spLocks noChangeArrowheads="1"/>
            </p:cNvSpPr>
            <p:nvPr userDrawn="1"/>
          </p:nvSpPr>
          <p:spPr bwMode="auto">
            <a:xfrm>
              <a:off x="5584" y="-2"/>
              <a:ext cx="23"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1"/>
            <p:cNvSpPr>
              <a:spLocks noChangeArrowheads="1"/>
            </p:cNvSpPr>
            <p:nvPr userDrawn="1"/>
          </p:nvSpPr>
          <p:spPr bwMode="auto">
            <a:xfrm>
              <a:off x="3075" y="242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2"/>
            <p:cNvSpPr>
              <a:spLocks noChangeArrowheads="1"/>
            </p:cNvSpPr>
            <p:nvPr userDrawn="1"/>
          </p:nvSpPr>
          <p:spPr bwMode="auto">
            <a:xfrm>
              <a:off x="1685" y="982"/>
              <a:ext cx="23"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53"/>
            <p:cNvSpPr>
              <a:spLocks noChangeArrowheads="1"/>
            </p:cNvSpPr>
            <p:nvPr userDrawn="1"/>
          </p:nvSpPr>
          <p:spPr bwMode="auto">
            <a:xfrm>
              <a:off x="4675" y="2846"/>
              <a:ext cx="32" cy="3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54"/>
            <p:cNvSpPr>
              <a:spLocks noChangeArrowheads="1"/>
            </p:cNvSpPr>
            <p:nvPr userDrawn="1"/>
          </p:nvSpPr>
          <p:spPr bwMode="auto">
            <a:xfrm>
              <a:off x="5861" y="3056"/>
              <a:ext cx="19" cy="17"/>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5"/>
            <p:cNvSpPr>
              <a:spLocks noChangeArrowheads="1"/>
            </p:cNvSpPr>
            <p:nvPr userDrawn="1"/>
          </p:nvSpPr>
          <p:spPr bwMode="auto">
            <a:xfrm>
              <a:off x="4493" y="4074"/>
              <a:ext cx="23" cy="23"/>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56"/>
            <p:cNvSpPr>
              <a:spLocks noChangeArrowheads="1"/>
            </p:cNvSpPr>
            <p:nvPr userDrawn="1"/>
          </p:nvSpPr>
          <p:spPr bwMode="auto">
            <a:xfrm>
              <a:off x="5783" y="3906"/>
              <a:ext cx="23"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57"/>
            <p:cNvSpPr>
              <a:spLocks noChangeArrowheads="1"/>
            </p:cNvSpPr>
            <p:nvPr userDrawn="1"/>
          </p:nvSpPr>
          <p:spPr bwMode="auto">
            <a:xfrm>
              <a:off x="4506" y="1066"/>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8"/>
            <p:cNvSpPr>
              <a:spLocks/>
            </p:cNvSpPr>
            <p:nvPr userDrawn="1"/>
          </p:nvSpPr>
          <p:spPr bwMode="auto">
            <a:xfrm>
              <a:off x="4437" y="80"/>
              <a:ext cx="103" cy="101"/>
            </a:xfrm>
            <a:custGeom>
              <a:avLst/>
              <a:gdLst>
                <a:gd name="T0" fmla="*/ 56 w 103"/>
                <a:gd name="T1" fmla="*/ 45 h 101"/>
                <a:gd name="T2" fmla="*/ 103 w 103"/>
                <a:gd name="T3" fmla="*/ 49 h 101"/>
                <a:gd name="T4" fmla="*/ 56 w 103"/>
                <a:gd name="T5" fmla="*/ 54 h 101"/>
                <a:gd name="T6" fmla="*/ 52 w 103"/>
                <a:gd name="T7" fmla="*/ 101 h 101"/>
                <a:gd name="T8" fmla="*/ 47 w 103"/>
                <a:gd name="T9" fmla="*/ 55 h 101"/>
                <a:gd name="T10" fmla="*/ 0 w 103"/>
                <a:gd name="T11" fmla="*/ 49 h 101"/>
                <a:gd name="T12" fmla="*/ 47 w 103"/>
                <a:gd name="T13" fmla="*/ 47 h 101"/>
                <a:gd name="T14" fmla="*/ 52 w 103"/>
                <a:gd name="T15" fmla="*/ 0 h 101"/>
                <a:gd name="T16" fmla="*/ 56 w 103"/>
                <a:gd name="T17" fmla="*/ 4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1">
                  <a:moveTo>
                    <a:pt x="56" y="45"/>
                  </a:moveTo>
                  <a:lnTo>
                    <a:pt x="103" y="49"/>
                  </a:lnTo>
                  <a:lnTo>
                    <a:pt x="56" y="54"/>
                  </a:lnTo>
                  <a:lnTo>
                    <a:pt x="52" y="101"/>
                  </a:lnTo>
                  <a:lnTo>
                    <a:pt x="47" y="55"/>
                  </a:lnTo>
                  <a:lnTo>
                    <a:pt x="0" y="49"/>
                  </a:lnTo>
                  <a:lnTo>
                    <a:pt x="47" y="47"/>
                  </a:lnTo>
                  <a:lnTo>
                    <a:pt x="52" y="0"/>
                  </a:lnTo>
                  <a:lnTo>
                    <a:pt x="5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9"/>
            <p:cNvSpPr>
              <a:spLocks/>
            </p:cNvSpPr>
            <p:nvPr userDrawn="1"/>
          </p:nvSpPr>
          <p:spPr bwMode="auto">
            <a:xfrm>
              <a:off x="2388" y="1584"/>
              <a:ext cx="101" cy="102"/>
            </a:xfrm>
            <a:custGeom>
              <a:avLst/>
              <a:gdLst>
                <a:gd name="T0" fmla="*/ 56 w 101"/>
                <a:gd name="T1" fmla="*/ 47 h 102"/>
                <a:gd name="T2" fmla="*/ 101 w 101"/>
                <a:gd name="T3" fmla="*/ 51 h 102"/>
                <a:gd name="T4" fmla="*/ 54 w 101"/>
                <a:gd name="T5" fmla="*/ 55 h 102"/>
                <a:gd name="T6" fmla="*/ 52 w 101"/>
                <a:gd name="T7" fmla="*/ 102 h 102"/>
                <a:gd name="T8" fmla="*/ 46 w 101"/>
                <a:gd name="T9" fmla="*/ 55 h 102"/>
                <a:gd name="T10" fmla="*/ 0 w 101"/>
                <a:gd name="T11" fmla="*/ 51 h 102"/>
                <a:gd name="T12" fmla="*/ 47 w 101"/>
                <a:gd name="T13" fmla="*/ 47 h 102"/>
                <a:gd name="T14" fmla="*/ 52 w 101"/>
                <a:gd name="T15" fmla="*/ 0 h 102"/>
                <a:gd name="T16" fmla="*/ 56 w 101"/>
                <a:gd name="T17" fmla="*/ 4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2">
                  <a:moveTo>
                    <a:pt x="56" y="47"/>
                  </a:moveTo>
                  <a:lnTo>
                    <a:pt x="101" y="51"/>
                  </a:lnTo>
                  <a:lnTo>
                    <a:pt x="54" y="55"/>
                  </a:lnTo>
                  <a:lnTo>
                    <a:pt x="52" y="102"/>
                  </a:lnTo>
                  <a:lnTo>
                    <a:pt x="46" y="55"/>
                  </a:lnTo>
                  <a:lnTo>
                    <a:pt x="0" y="51"/>
                  </a:lnTo>
                  <a:lnTo>
                    <a:pt x="47" y="47"/>
                  </a:lnTo>
                  <a:lnTo>
                    <a:pt x="52" y="0"/>
                  </a:lnTo>
                  <a:lnTo>
                    <a:pt x="5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0"/>
            <p:cNvSpPr>
              <a:spLocks/>
            </p:cNvSpPr>
            <p:nvPr userDrawn="1"/>
          </p:nvSpPr>
          <p:spPr bwMode="auto">
            <a:xfrm>
              <a:off x="5395" y="2900"/>
              <a:ext cx="67" cy="65"/>
            </a:xfrm>
            <a:custGeom>
              <a:avLst/>
              <a:gdLst>
                <a:gd name="T0" fmla="*/ 37 w 67"/>
                <a:gd name="T1" fmla="*/ 30 h 65"/>
                <a:gd name="T2" fmla="*/ 67 w 67"/>
                <a:gd name="T3" fmla="*/ 33 h 65"/>
                <a:gd name="T4" fmla="*/ 36 w 67"/>
                <a:gd name="T5" fmla="*/ 35 h 65"/>
                <a:gd name="T6" fmla="*/ 34 w 67"/>
                <a:gd name="T7" fmla="*/ 65 h 65"/>
                <a:gd name="T8" fmla="*/ 30 w 67"/>
                <a:gd name="T9" fmla="*/ 35 h 65"/>
                <a:gd name="T10" fmla="*/ 0 w 67"/>
                <a:gd name="T11" fmla="*/ 33 h 65"/>
                <a:gd name="T12" fmla="*/ 31 w 67"/>
                <a:gd name="T13" fmla="*/ 30 h 65"/>
                <a:gd name="T14" fmla="*/ 34 w 67"/>
                <a:gd name="T15" fmla="*/ 0 h 65"/>
                <a:gd name="T16" fmla="*/ 37 w 67"/>
                <a:gd name="T17"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5">
                  <a:moveTo>
                    <a:pt x="37" y="30"/>
                  </a:moveTo>
                  <a:lnTo>
                    <a:pt x="67" y="33"/>
                  </a:lnTo>
                  <a:lnTo>
                    <a:pt x="36" y="35"/>
                  </a:lnTo>
                  <a:lnTo>
                    <a:pt x="34" y="65"/>
                  </a:lnTo>
                  <a:lnTo>
                    <a:pt x="30" y="35"/>
                  </a:lnTo>
                  <a:lnTo>
                    <a:pt x="0" y="33"/>
                  </a:lnTo>
                  <a:lnTo>
                    <a:pt x="31" y="30"/>
                  </a:lnTo>
                  <a:lnTo>
                    <a:pt x="34" y="0"/>
                  </a:lnTo>
                  <a:lnTo>
                    <a:pt x="37"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1"/>
            <p:cNvSpPr>
              <a:spLocks/>
            </p:cNvSpPr>
            <p:nvPr userDrawn="1"/>
          </p:nvSpPr>
          <p:spPr bwMode="auto">
            <a:xfrm>
              <a:off x="5475" y="4048"/>
              <a:ext cx="76" cy="77"/>
            </a:xfrm>
            <a:custGeom>
              <a:avLst/>
              <a:gdLst>
                <a:gd name="T0" fmla="*/ 41 w 76"/>
                <a:gd name="T1" fmla="*/ 34 h 77"/>
                <a:gd name="T2" fmla="*/ 76 w 76"/>
                <a:gd name="T3" fmla="*/ 39 h 77"/>
                <a:gd name="T4" fmla="*/ 41 w 76"/>
                <a:gd name="T5" fmla="*/ 41 h 77"/>
                <a:gd name="T6" fmla="*/ 38 w 76"/>
                <a:gd name="T7" fmla="*/ 77 h 77"/>
                <a:gd name="T8" fmla="*/ 34 w 76"/>
                <a:gd name="T9" fmla="*/ 41 h 77"/>
                <a:gd name="T10" fmla="*/ 0 w 76"/>
                <a:gd name="T11" fmla="*/ 39 h 77"/>
                <a:gd name="T12" fmla="*/ 35 w 76"/>
                <a:gd name="T13" fmla="*/ 36 h 77"/>
                <a:gd name="T14" fmla="*/ 38 w 76"/>
                <a:gd name="T15" fmla="*/ 0 h 77"/>
                <a:gd name="T16" fmla="*/ 41 w 76"/>
                <a:gd name="T17"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7">
                  <a:moveTo>
                    <a:pt x="41" y="34"/>
                  </a:moveTo>
                  <a:lnTo>
                    <a:pt x="76" y="39"/>
                  </a:lnTo>
                  <a:lnTo>
                    <a:pt x="41" y="41"/>
                  </a:lnTo>
                  <a:lnTo>
                    <a:pt x="38" y="77"/>
                  </a:lnTo>
                  <a:lnTo>
                    <a:pt x="34" y="41"/>
                  </a:lnTo>
                  <a:lnTo>
                    <a:pt x="0" y="39"/>
                  </a:lnTo>
                  <a:lnTo>
                    <a:pt x="35" y="36"/>
                  </a:lnTo>
                  <a:lnTo>
                    <a:pt x="38" y="0"/>
                  </a:lnTo>
                  <a:lnTo>
                    <a:pt x="4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2"/>
            <p:cNvSpPr>
              <a:spLocks/>
            </p:cNvSpPr>
            <p:nvPr userDrawn="1"/>
          </p:nvSpPr>
          <p:spPr bwMode="auto">
            <a:xfrm>
              <a:off x="5677" y="1057"/>
              <a:ext cx="66" cy="66"/>
            </a:xfrm>
            <a:custGeom>
              <a:avLst/>
              <a:gdLst>
                <a:gd name="T0" fmla="*/ 36 w 66"/>
                <a:gd name="T1" fmla="*/ 30 h 66"/>
                <a:gd name="T2" fmla="*/ 66 w 66"/>
                <a:gd name="T3" fmla="*/ 33 h 66"/>
                <a:gd name="T4" fmla="*/ 35 w 66"/>
                <a:gd name="T5" fmla="*/ 36 h 66"/>
                <a:gd name="T6" fmla="*/ 34 w 66"/>
                <a:gd name="T7" fmla="*/ 66 h 66"/>
                <a:gd name="T8" fmla="*/ 31 w 66"/>
                <a:gd name="T9" fmla="*/ 36 h 66"/>
                <a:gd name="T10" fmla="*/ 0 w 66"/>
                <a:gd name="T11" fmla="*/ 33 h 66"/>
                <a:gd name="T12" fmla="*/ 31 w 66"/>
                <a:gd name="T13" fmla="*/ 30 h 66"/>
                <a:gd name="T14" fmla="*/ 34 w 66"/>
                <a:gd name="T15" fmla="*/ 0 h 66"/>
                <a:gd name="T16" fmla="*/ 36 w 66"/>
                <a:gd name="T17"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6">
                  <a:moveTo>
                    <a:pt x="36" y="30"/>
                  </a:moveTo>
                  <a:lnTo>
                    <a:pt x="66" y="33"/>
                  </a:lnTo>
                  <a:lnTo>
                    <a:pt x="35" y="36"/>
                  </a:lnTo>
                  <a:lnTo>
                    <a:pt x="34" y="66"/>
                  </a:lnTo>
                  <a:lnTo>
                    <a:pt x="31" y="36"/>
                  </a:lnTo>
                  <a:lnTo>
                    <a:pt x="0" y="33"/>
                  </a:lnTo>
                  <a:lnTo>
                    <a:pt x="31" y="30"/>
                  </a:lnTo>
                  <a:lnTo>
                    <a:pt x="34" y="0"/>
                  </a:lnTo>
                  <a:lnTo>
                    <a:pt x="36" y="30"/>
                  </a:lnTo>
                  <a:close/>
                </a:path>
              </a:pathLst>
            </a:cu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3"/>
            <p:cNvSpPr>
              <a:spLocks/>
            </p:cNvSpPr>
            <p:nvPr userDrawn="1"/>
          </p:nvSpPr>
          <p:spPr bwMode="auto">
            <a:xfrm>
              <a:off x="2376" y="3490"/>
              <a:ext cx="66" cy="66"/>
            </a:xfrm>
            <a:custGeom>
              <a:avLst/>
              <a:gdLst>
                <a:gd name="T0" fmla="*/ 37 w 66"/>
                <a:gd name="T1" fmla="*/ 30 h 66"/>
                <a:gd name="T2" fmla="*/ 66 w 66"/>
                <a:gd name="T3" fmla="*/ 33 h 66"/>
                <a:gd name="T4" fmla="*/ 35 w 66"/>
                <a:gd name="T5" fmla="*/ 36 h 66"/>
                <a:gd name="T6" fmla="*/ 34 w 66"/>
                <a:gd name="T7" fmla="*/ 66 h 66"/>
                <a:gd name="T8" fmla="*/ 29 w 66"/>
                <a:gd name="T9" fmla="*/ 36 h 66"/>
                <a:gd name="T10" fmla="*/ 0 w 66"/>
                <a:gd name="T11" fmla="*/ 33 h 66"/>
                <a:gd name="T12" fmla="*/ 31 w 66"/>
                <a:gd name="T13" fmla="*/ 30 h 66"/>
                <a:gd name="T14" fmla="*/ 34 w 66"/>
                <a:gd name="T15" fmla="*/ 0 h 66"/>
                <a:gd name="T16" fmla="*/ 37 w 66"/>
                <a:gd name="T17"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6">
                  <a:moveTo>
                    <a:pt x="37" y="30"/>
                  </a:moveTo>
                  <a:lnTo>
                    <a:pt x="66" y="33"/>
                  </a:lnTo>
                  <a:lnTo>
                    <a:pt x="35" y="36"/>
                  </a:lnTo>
                  <a:lnTo>
                    <a:pt x="34" y="66"/>
                  </a:lnTo>
                  <a:lnTo>
                    <a:pt x="29" y="36"/>
                  </a:lnTo>
                  <a:lnTo>
                    <a:pt x="0" y="33"/>
                  </a:lnTo>
                  <a:lnTo>
                    <a:pt x="31" y="30"/>
                  </a:lnTo>
                  <a:lnTo>
                    <a:pt x="34" y="0"/>
                  </a:lnTo>
                  <a:lnTo>
                    <a:pt x="37" y="30"/>
                  </a:lnTo>
                  <a:close/>
                </a:path>
              </a:pathLst>
            </a:cu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4"/>
            <p:cNvSpPr>
              <a:spLocks/>
            </p:cNvSpPr>
            <p:nvPr userDrawn="1"/>
          </p:nvSpPr>
          <p:spPr bwMode="auto">
            <a:xfrm>
              <a:off x="4661" y="1470"/>
              <a:ext cx="78" cy="77"/>
            </a:xfrm>
            <a:custGeom>
              <a:avLst/>
              <a:gdLst>
                <a:gd name="T0" fmla="*/ 42 w 78"/>
                <a:gd name="T1" fmla="*/ 35 h 77"/>
                <a:gd name="T2" fmla="*/ 78 w 78"/>
                <a:gd name="T3" fmla="*/ 38 h 77"/>
                <a:gd name="T4" fmla="*/ 42 w 78"/>
                <a:gd name="T5" fmla="*/ 41 h 77"/>
                <a:gd name="T6" fmla="*/ 39 w 78"/>
                <a:gd name="T7" fmla="*/ 77 h 77"/>
                <a:gd name="T8" fmla="*/ 35 w 78"/>
                <a:gd name="T9" fmla="*/ 42 h 77"/>
                <a:gd name="T10" fmla="*/ 0 w 78"/>
                <a:gd name="T11" fmla="*/ 38 h 77"/>
                <a:gd name="T12" fmla="*/ 36 w 78"/>
                <a:gd name="T13" fmla="*/ 35 h 77"/>
                <a:gd name="T14" fmla="*/ 39 w 78"/>
                <a:gd name="T15" fmla="*/ 0 h 77"/>
                <a:gd name="T16" fmla="*/ 42 w 78"/>
                <a:gd name="T17" fmla="*/ 3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42" y="35"/>
                  </a:moveTo>
                  <a:lnTo>
                    <a:pt x="78" y="38"/>
                  </a:lnTo>
                  <a:lnTo>
                    <a:pt x="42" y="41"/>
                  </a:lnTo>
                  <a:lnTo>
                    <a:pt x="39" y="77"/>
                  </a:lnTo>
                  <a:lnTo>
                    <a:pt x="35" y="42"/>
                  </a:lnTo>
                  <a:lnTo>
                    <a:pt x="0" y="38"/>
                  </a:lnTo>
                  <a:lnTo>
                    <a:pt x="36" y="35"/>
                  </a:lnTo>
                  <a:lnTo>
                    <a:pt x="39" y="0"/>
                  </a:lnTo>
                  <a:lnTo>
                    <a:pt x="4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5"/>
            <p:cNvSpPr>
              <a:spLocks/>
            </p:cNvSpPr>
            <p:nvPr userDrawn="1"/>
          </p:nvSpPr>
          <p:spPr bwMode="auto">
            <a:xfrm>
              <a:off x="4696" y="3143"/>
              <a:ext cx="77" cy="77"/>
            </a:xfrm>
            <a:custGeom>
              <a:avLst/>
              <a:gdLst>
                <a:gd name="T0" fmla="*/ 41 w 77"/>
                <a:gd name="T1" fmla="*/ 36 h 77"/>
                <a:gd name="T2" fmla="*/ 77 w 77"/>
                <a:gd name="T3" fmla="*/ 39 h 77"/>
                <a:gd name="T4" fmla="*/ 41 w 77"/>
                <a:gd name="T5" fmla="*/ 41 h 77"/>
                <a:gd name="T6" fmla="*/ 38 w 77"/>
                <a:gd name="T7" fmla="*/ 77 h 77"/>
                <a:gd name="T8" fmla="*/ 34 w 77"/>
                <a:gd name="T9" fmla="*/ 43 h 77"/>
                <a:gd name="T10" fmla="*/ 0 w 77"/>
                <a:gd name="T11" fmla="*/ 39 h 77"/>
                <a:gd name="T12" fmla="*/ 36 w 77"/>
                <a:gd name="T13" fmla="*/ 36 h 77"/>
                <a:gd name="T14" fmla="*/ 38 w 77"/>
                <a:gd name="T15" fmla="*/ 0 h 77"/>
                <a:gd name="T16" fmla="*/ 41 w 77"/>
                <a:gd name="T17"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41" y="36"/>
                  </a:moveTo>
                  <a:lnTo>
                    <a:pt x="77" y="39"/>
                  </a:lnTo>
                  <a:lnTo>
                    <a:pt x="41" y="41"/>
                  </a:lnTo>
                  <a:lnTo>
                    <a:pt x="38" y="77"/>
                  </a:lnTo>
                  <a:lnTo>
                    <a:pt x="34" y="43"/>
                  </a:lnTo>
                  <a:lnTo>
                    <a:pt x="0" y="39"/>
                  </a:lnTo>
                  <a:lnTo>
                    <a:pt x="36" y="36"/>
                  </a:lnTo>
                  <a:lnTo>
                    <a:pt x="38" y="0"/>
                  </a:lnTo>
                  <a:lnTo>
                    <a:pt x="41"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6"/>
            <p:cNvSpPr>
              <a:spLocks/>
            </p:cNvSpPr>
            <p:nvPr userDrawn="1"/>
          </p:nvSpPr>
          <p:spPr bwMode="auto">
            <a:xfrm>
              <a:off x="3622" y="1214"/>
              <a:ext cx="42" cy="42"/>
            </a:xfrm>
            <a:custGeom>
              <a:avLst/>
              <a:gdLst>
                <a:gd name="T0" fmla="*/ 23 w 42"/>
                <a:gd name="T1" fmla="*/ 20 h 42"/>
                <a:gd name="T2" fmla="*/ 42 w 42"/>
                <a:gd name="T3" fmla="*/ 21 h 42"/>
                <a:gd name="T4" fmla="*/ 23 w 42"/>
                <a:gd name="T5" fmla="*/ 22 h 42"/>
                <a:gd name="T6" fmla="*/ 21 w 42"/>
                <a:gd name="T7" fmla="*/ 42 h 42"/>
                <a:gd name="T8" fmla="*/ 20 w 42"/>
                <a:gd name="T9" fmla="*/ 24 h 42"/>
                <a:gd name="T10" fmla="*/ 0 w 42"/>
                <a:gd name="T11" fmla="*/ 21 h 42"/>
                <a:gd name="T12" fmla="*/ 20 w 42"/>
                <a:gd name="T13" fmla="*/ 20 h 42"/>
                <a:gd name="T14" fmla="*/ 21 w 42"/>
                <a:gd name="T15" fmla="*/ 0 h 42"/>
                <a:gd name="T16" fmla="*/ 23 w 42"/>
                <a:gd name="T1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23" y="20"/>
                  </a:moveTo>
                  <a:lnTo>
                    <a:pt x="42" y="21"/>
                  </a:lnTo>
                  <a:lnTo>
                    <a:pt x="23" y="22"/>
                  </a:lnTo>
                  <a:lnTo>
                    <a:pt x="21" y="42"/>
                  </a:lnTo>
                  <a:lnTo>
                    <a:pt x="20" y="24"/>
                  </a:lnTo>
                  <a:lnTo>
                    <a:pt x="0" y="21"/>
                  </a:lnTo>
                  <a:lnTo>
                    <a:pt x="20" y="20"/>
                  </a:lnTo>
                  <a:lnTo>
                    <a:pt x="21" y="0"/>
                  </a:lnTo>
                  <a:lnTo>
                    <a:pt x="2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7"/>
            <p:cNvSpPr>
              <a:spLocks/>
            </p:cNvSpPr>
            <p:nvPr userDrawn="1"/>
          </p:nvSpPr>
          <p:spPr bwMode="auto">
            <a:xfrm>
              <a:off x="2572" y="4243"/>
              <a:ext cx="78" cy="77"/>
            </a:xfrm>
            <a:custGeom>
              <a:avLst/>
              <a:gdLst>
                <a:gd name="T0" fmla="*/ 42 w 78"/>
                <a:gd name="T1" fmla="*/ 36 h 77"/>
                <a:gd name="T2" fmla="*/ 78 w 78"/>
                <a:gd name="T3" fmla="*/ 39 h 77"/>
                <a:gd name="T4" fmla="*/ 42 w 78"/>
                <a:gd name="T5" fmla="*/ 41 h 77"/>
                <a:gd name="T6" fmla="*/ 40 w 78"/>
                <a:gd name="T7" fmla="*/ 77 h 77"/>
                <a:gd name="T8" fmla="*/ 35 w 78"/>
                <a:gd name="T9" fmla="*/ 43 h 77"/>
                <a:gd name="T10" fmla="*/ 0 w 78"/>
                <a:gd name="T11" fmla="*/ 39 h 77"/>
                <a:gd name="T12" fmla="*/ 37 w 78"/>
                <a:gd name="T13" fmla="*/ 36 h 77"/>
                <a:gd name="T14" fmla="*/ 40 w 78"/>
                <a:gd name="T15" fmla="*/ 0 h 77"/>
                <a:gd name="T16" fmla="*/ 42 w 78"/>
                <a:gd name="T17"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42" y="36"/>
                  </a:moveTo>
                  <a:lnTo>
                    <a:pt x="78" y="39"/>
                  </a:lnTo>
                  <a:lnTo>
                    <a:pt x="42" y="41"/>
                  </a:lnTo>
                  <a:lnTo>
                    <a:pt x="40" y="77"/>
                  </a:lnTo>
                  <a:lnTo>
                    <a:pt x="35" y="43"/>
                  </a:lnTo>
                  <a:lnTo>
                    <a:pt x="0" y="39"/>
                  </a:lnTo>
                  <a:lnTo>
                    <a:pt x="37" y="36"/>
                  </a:lnTo>
                  <a:lnTo>
                    <a:pt x="40" y="0"/>
                  </a:lnTo>
                  <a:lnTo>
                    <a:pt x="4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8"/>
            <p:cNvSpPr>
              <a:spLocks/>
            </p:cNvSpPr>
            <p:nvPr userDrawn="1"/>
          </p:nvSpPr>
          <p:spPr bwMode="auto">
            <a:xfrm>
              <a:off x="3525" y="680"/>
              <a:ext cx="64" cy="64"/>
            </a:xfrm>
            <a:custGeom>
              <a:avLst/>
              <a:gdLst>
                <a:gd name="T0" fmla="*/ 34 w 64"/>
                <a:gd name="T1" fmla="*/ 29 h 64"/>
                <a:gd name="T2" fmla="*/ 64 w 64"/>
                <a:gd name="T3" fmla="*/ 31 h 64"/>
                <a:gd name="T4" fmla="*/ 34 w 64"/>
                <a:gd name="T5" fmla="*/ 34 h 64"/>
                <a:gd name="T6" fmla="*/ 31 w 64"/>
                <a:gd name="T7" fmla="*/ 64 h 64"/>
                <a:gd name="T8" fmla="*/ 29 w 64"/>
                <a:gd name="T9" fmla="*/ 34 h 64"/>
                <a:gd name="T10" fmla="*/ 0 w 64"/>
                <a:gd name="T11" fmla="*/ 31 h 64"/>
                <a:gd name="T12" fmla="*/ 30 w 64"/>
                <a:gd name="T13" fmla="*/ 30 h 64"/>
                <a:gd name="T14" fmla="*/ 31 w 64"/>
                <a:gd name="T15" fmla="*/ 0 h 64"/>
                <a:gd name="T16" fmla="*/ 34 w 64"/>
                <a:gd name="T17"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4">
                  <a:moveTo>
                    <a:pt x="34" y="29"/>
                  </a:moveTo>
                  <a:lnTo>
                    <a:pt x="64" y="31"/>
                  </a:lnTo>
                  <a:lnTo>
                    <a:pt x="34" y="34"/>
                  </a:lnTo>
                  <a:lnTo>
                    <a:pt x="31" y="64"/>
                  </a:lnTo>
                  <a:lnTo>
                    <a:pt x="29" y="34"/>
                  </a:lnTo>
                  <a:lnTo>
                    <a:pt x="0" y="31"/>
                  </a:lnTo>
                  <a:lnTo>
                    <a:pt x="30" y="30"/>
                  </a:lnTo>
                  <a:lnTo>
                    <a:pt x="31" y="0"/>
                  </a:lnTo>
                  <a:lnTo>
                    <a:pt x="34"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9"/>
            <p:cNvSpPr>
              <a:spLocks/>
            </p:cNvSpPr>
            <p:nvPr userDrawn="1"/>
          </p:nvSpPr>
          <p:spPr bwMode="auto">
            <a:xfrm>
              <a:off x="4227" y="2543"/>
              <a:ext cx="37" cy="37"/>
            </a:xfrm>
            <a:custGeom>
              <a:avLst/>
              <a:gdLst>
                <a:gd name="T0" fmla="*/ 20 w 37"/>
                <a:gd name="T1" fmla="*/ 17 h 37"/>
                <a:gd name="T2" fmla="*/ 37 w 37"/>
                <a:gd name="T3" fmla="*/ 18 h 37"/>
                <a:gd name="T4" fmla="*/ 20 w 37"/>
                <a:gd name="T5" fmla="*/ 20 h 37"/>
                <a:gd name="T6" fmla="*/ 19 w 37"/>
                <a:gd name="T7" fmla="*/ 37 h 37"/>
                <a:gd name="T8" fmla="*/ 17 w 37"/>
                <a:gd name="T9" fmla="*/ 20 h 37"/>
                <a:gd name="T10" fmla="*/ 0 w 37"/>
                <a:gd name="T11" fmla="*/ 18 h 37"/>
                <a:gd name="T12" fmla="*/ 17 w 37"/>
                <a:gd name="T13" fmla="*/ 17 h 37"/>
                <a:gd name="T14" fmla="*/ 19 w 37"/>
                <a:gd name="T15" fmla="*/ 0 h 37"/>
                <a:gd name="T16" fmla="*/ 20 w 37"/>
                <a:gd name="T1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7">
                  <a:moveTo>
                    <a:pt x="20" y="17"/>
                  </a:moveTo>
                  <a:lnTo>
                    <a:pt x="37" y="18"/>
                  </a:lnTo>
                  <a:lnTo>
                    <a:pt x="20" y="20"/>
                  </a:lnTo>
                  <a:lnTo>
                    <a:pt x="19" y="37"/>
                  </a:lnTo>
                  <a:lnTo>
                    <a:pt x="17" y="20"/>
                  </a:lnTo>
                  <a:lnTo>
                    <a:pt x="0" y="18"/>
                  </a:lnTo>
                  <a:lnTo>
                    <a:pt x="17" y="17"/>
                  </a:lnTo>
                  <a:lnTo>
                    <a:pt x="19" y="0"/>
                  </a:lnTo>
                  <a:lnTo>
                    <a:pt x="2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4"/>
          <p:cNvGrpSpPr>
            <a:grpSpLocks noChangeAspect="1"/>
          </p:cNvGrpSpPr>
          <p:nvPr userDrawn="1"/>
        </p:nvGrpSpPr>
        <p:grpSpPr bwMode="auto">
          <a:xfrm>
            <a:off x="5448322" y="152400"/>
            <a:ext cx="6950075" cy="6858000"/>
            <a:chOff x="1651" y="0"/>
            <a:chExt cx="4378" cy="4320"/>
          </a:xfrm>
        </p:grpSpPr>
        <p:sp>
          <p:nvSpPr>
            <p:cNvPr id="77" name="AutoShape 3"/>
            <p:cNvSpPr>
              <a:spLocks noChangeAspect="1" noChangeArrowheads="1" noTextEdit="1"/>
            </p:cNvSpPr>
            <p:nvPr userDrawn="1"/>
          </p:nvSpPr>
          <p:spPr bwMode="auto">
            <a:xfrm>
              <a:off x="1651" y="0"/>
              <a:ext cx="437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5"/>
            <p:cNvSpPr>
              <a:spLocks noChangeArrowheads="1"/>
            </p:cNvSpPr>
            <p:nvPr userDrawn="1"/>
          </p:nvSpPr>
          <p:spPr bwMode="auto">
            <a:xfrm>
              <a:off x="5840" y="852"/>
              <a:ext cx="21" cy="22"/>
            </a:xfrm>
            <a:prstGeom prst="ellipse">
              <a:avLst/>
            </a:prstGeom>
            <a:solidFill>
              <a:srgbClr val="80A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6"/>
            <p:cNvSpPr>
              <a:spLocks noChangeArrowheads="1"/>
            </p:cNvSpPr>
            <p:nvPr userDrawn="1"/>
          </p:nvSpPr>
          <p:spPr bwMode="auto">
            <a:xfrm>
              <a:off x="3676" y="319"/>
              <a:ext cx="27"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
            <p:cNvSpPr>
              <a:spLocks noChangeArrowheads="1"/>
            </p:cNvSpPr>
            <p:nvPr userDrawn="1"/>
          </p:nvSpPr>
          <p:spPr bwMode="auto">
            <a:xfrm>
              <a:off x="3372" y="2898"/>
              <a:ext cx="14" cy="15"/>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8"/>
            <p:cNvSpPr>
              <a:spLocks noChangeArrowheads="1"/>
            </p:cNvSpPr>
            <p:nvPr userDrawn="1"/>
          </p:nvSpPr>
          <p:spPr bwMode="auto">
            <a:xfrm>
              <a:off x="5250" y="2836"/>
              <a:ext cx="16" cy="14"/>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9"/>
            <p:cNvSpPr>
              <a:spLocks noChangeArrowheads="1"/>
            </p:cNvSpPr>
            <p:nvPr userDrawn="1"/>
          </p:nvSpPr>
          <p:spPr bwMode="auto">
            <a:xfrm>
              <a:off x="2113" y="3650"/>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
            <p:cNvSpPr>
              <a:spLocks noChangeArrowheads="1"/>
            </p:cNvSpPr>
            <p:nvPr userDrawn="1"/>
          </p:nvSpPr>
          <p:spPr bwMode="auto">
            <a:xfrm>
              <a:off x="4436" y="3661"/>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1"/>
            <p:cNvSpPr>
              <a:spLocks noChangeArrowheads="1"/>
            </p:cNvSpPr>
            <p:nvPr userDrawn="1"/>
          </p:nvSpPr>
          <p:spPr bwMode="auto">
            <a:xfrm>
              <a:off x="3980" y="4274"/>
              <a:ext cx="14" cy="15"/>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2"/>
            <p:cNvSpPr>
              <a:spLocks noChangeArrowheads="1"/>
            </p:cNvSpPr>
            <p:nvPr userDrawn="1"/>
          </p:nvSpPr>
          <p:spPr bwMode="auto">
            <a:xfrm>
              <a:off x="3053" y="1258"/>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3"/>
            <p:cNvSpPr>
              <a:spLocks noChangeArrowheads="1"/>
            </p:cNvSpPr>
            <p:nvPr userDrawn="1"/>
          </p:nvSpPr>
          <p:spPr bwMode="auto">
            <a:xfrm>
              <a:off x="1759" y="1589"/>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4"/>
            <p:cNvSpPr>
              <a:spLocks noChangeArrowheads="1"/>
            </p:cNvSpPr>
            <p:nvPr userDrawn="1"/>
          </p:nvSpPr>
          <p:spPr bwMode="auto">
            <a:xfrm>
              <a:off x="5236" y="3002"/>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5"/>
            <p:cNvSpPr>
              <a:spLocks noChangeArrowheads="1"/>
            </p:cNvSpPr>
            <p:nvPr userDrawn="1"/>
          </p:nvSpPr>
          <p:spPr bwMode="auto">
            <a:xfrm>
              <a:off x="6016" y="1271"/>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6"/>
            <p:cNvSpPr>
              <a:spLocks noChangeArrowheads="1"/>
            </p:cNvSpPr>
            <p:nvPr userDrawn="1"/>
          </p:nvSpPr>
          <p:spPr bwMode="auto">
            <a:xfrm>
              <a:off x="2900" y="3156"/>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17"/>
            <p:cNvSpPr>
              <a:spLocks noChangeArrowheads="1"/>
            </p:cNvSpPr>
            <p:nvPr userDrawn="1"/>
          </p:nvSpPr>
          <p:spPr bwMode="auto">
            <a:xfrm>
              <a:off x="3247" y="1101"/>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8"/>
            <p:cNvSpPr>
              <a:spLocks noChangeArrowheads="1"/>
            </p:cNvSpPr>
            <p:nvPr userDrawn="1"/>
          </p:nvSpPr>
          <p:spPr bwMode="auto">
            <a:xfrm>
              <a:off x="4082" y="293"/>
              <a:ext cx="14" cy="14"/>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9"/>
            <p:cNvSpPr>
              <a:spLocks noChangeArrowheads="1"/>
            </p:cNvSpPr>
            <p:nvPr userDrawn="1"/>
          </p:nvSpPr>
          <p:spPr bwMode="auto">
            <a:xfrm>
              <a:off x="5225" y="857"/>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20"/>
            <p:cNvSpPr>
              <a:spLocks noChangeArrowheads="1"/>
            </p:cNvSpPr>
            <p:nvPr userDrawn="1"/>
          </p:nvSpPr>
          <p:spPr bwMode="auto">
            <a:xfrm>
              <a:off x="5935" y="805"/>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21"/>
            <p:cNvSpPr>
              <a:spLocks noChangeArrowheads="1"/>
            </p:cNvSpPr>
            <p:nvPr userDrawn="1"/>
          </p:nvSpPr>
          <p:spPr bwMode="auto">
            <a:xfrm>
              <a:off x="3440" y="2962"/>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22"/>
            <p:cNvSpPr>
              <a:spLocks noChangeArrowheads="1"/>
            </p:cNvSpPr>
            <p:nvPr userDrawn="1"/>
          </p:nvSpPr>
          <p:spPr bwMode="auto">
            <a:xfrm>
              <a:off x="1848" y="3463"/>
              <a:ext cx="15" cy="15"/>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23"/>
            <p:cNvSpPr>
              <a:spLocks noChangeArrowheads="1"/>
            </p:cNvSpPr>
            <p:nvPr userDrawn="1"/>
          </p:nvSpPr>
          <p:spPr bwMode="auto">
            <a:xfrm>
              <a:off x="5282" y="4152"/>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24"/>
            <p:cNvSpPr>
              <a:spLocks noChangeArrowheads="1"/>
            </p:cNvSpPr>
            <p:nvPr userDrawn="1"/>
          </p:nvSpPr>
          <p:spPr bwMode="auto">
            <a:xfrm>
              <a:off x="5918" y="3223"/>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25"/>
            <p:cNvSpPr>
              <a:spLocks noChangeArrowheads="1"/>
            </p:cNvSpPr>
            <p:nvPr userDrawn="1"/>
          </p:nvSpPr>
          <p:spPr bwMode="auto">
            <a:xfrm>
              <a:off x="5372" y="3870"/>
              <a:ext cx="15"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26"/>
            <p:cNvSpPr>
              <a:spLocks noChangeArrowheads="1"/>
            </p:cNvSpPr>
            <p:nvPr userDrawn="1"/>
          </p:nvSpPr>
          <p:spPr bwMode="auto">
            <a:xfrm>
              <a:off x="2457" y="986"/>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27"/>
            <p:cNvSpPr>
              <a:spLocks noChangeArrowheads="1"/>
            </p:cNvSpPr>
            <p:nvPr userDrawn="1"/>
          </p:nvSpPr>
          <p:spPr bwMode="auto">
            <a:xfrm>
              <a:off x="3542" y="7"/>
              <a:ext cx="14" cy="14"/>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28"/>
            <p:cNvSpPr>
              <a:spLocks noChangeArrowheads="1"/>
            </p:cNvSpPr>
            <p:nvPr userDrawn="1"/>
          </p:nvSpPr>
          <p:spPr bwMode="auto">
            <a:xfrm>
              <a:off x="5793" y="92"/>
              <a:ext cx="14" cy="15"/>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29"/>
            <p:cNvSpPr>
              <a:spLocks noChangeArrowheads="1"/>
            </p:cNvSpPr>
            <p:nvPr userDrawn="1"/>
          </p:nvSpPr>
          <p:spPr bwMode="auto">
            <a:xfrm>
              <a:off x="3176" y="3462"/>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30"/>
            <p:cNvSpPr>
              <a:spLocks noChangeArrowheads="1"/>
            </p:cNvSpPr>
            <p:nvPr userDrawn="1"/>
          </p:nvSpPr>
          <p:spPr bwMode="auto">
            <a:xfrm>
              <a:off x="3358" y="3957"/>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31"/>
            <p:cNvSpPr>
              <a:spLocks noChangeArrowheads="1"/>
            </p:cNvSpPr>
            <p:nvPr userDrawn="1"/>
          </p:nvSpPr>
          <p:spPr bwMode="auto">
            <a:xfrm>
              <a:off x="3267" y="4054"/>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32"/>
            <p:cNvSpPr>
              <a:spLocks noChangeArrowheads="1"/>
            </p:cNvSpPr>
            <p:nvPr userDrawn="1"/>
          </p:nvSpPr>
          <p:spPr bwMode="auto">
            <a:xfrm>
              <a:off x="4173" y="3257"/>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33"/>
            <p:cNvSpPr>
              <a:spLocks noChangeArrowheads="1"/>
            </p:cNvSpPr>
            <p:nvPr userDrawn="1"/>
          </p:nvSpPr>
          <p:spPr bwMode="auto">
            <a:xfrm>
              <a:off x="4429" y="2575"/>
              <a:ext cx="14" cy="15"/>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34"/>
            <p:cNvSpPr>
              <a:spLocks noChangeArrowheads="1"/>
            </p:cNvSpPr>
            <p:nvPr userDrawn="1"/>
          </p:nvSpPr>
          <p:spPr bwMode="auto">
            <a:xfrm>
              <a:off x="3036" y="1824"/>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35"/>
            <p:cNvSpPr>
              <a:spLocks noChangeArrowheads="1"/>
            </p:cNvSpPr>
            <p:nvPr userDrawn="1"/>
          </p:nvSpPr>
          <p:spPr bwMode="auto">
            <a:xfrm>
              <a:off x="2468" y="1966"/>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36"/>
            <p:cNvSpPr>
              <a:spLocks noChangeArrowheads="1"/>
            </p:cNvSpPr>
            <p:nvPr userDrawn="1"/>
          </p:nvSpPr>
          <p:spPr bwMode="auto">
            <a:xfrm>
              <a:off x="5782" y="1488"/>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37"/>
            <p:cNvSpPr>
              <a:spLocks noChangeArrowheads="1"/>
            </p:cNvSpPr>
            <p:nvPr userDrawn="1"/>
          </p:nvSpPr>
          <p:spPr bwMode="auto">
            <a:xfrm>
              <a:off x="5237" y="1498"/>
              <a:ext cx="12" cy="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38"/>
            <p:cNvSpPr>
              <a:spLocks noChangeArrowheads="1"/>
            </p:cNvSpPr>
            <p:nvPr userDrawn="1"/>
          </p:nvSpPr>
          <p:spPr bwMode="auto">
            <a:xfrm>
              <a:off x="5897" y="2348"/>
              <a:ext cx="11" cy="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39"/>
            <p:cNvSpPr>
              <a:spLocks noChangeArrowheads="1"/>
            </p:cNvSpPr>
            <p:nvPr userDrawn="1"/>
          </p:nvSpPr>
          <p:spPr bwMode="auto">
            <a:xfrm>
              <a:off x="5544" y="2126"/>
              <a:ext cx="12" cy="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40"/>
            <p:cNvSpPr>
              <a:spLocks noChangeArrowheads="1"/>
            </p:cNvSpPr>
            <p:nvPr userDrawn="1"/>
          </p:nvSpPr>
          <p:spPr bwMode="auto">
            <a:xfrm>
              <a:off x="3728" y="1286"/>
              <a:ext cx="17" cy="17"/>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41"/>
            <p:cNvSpPr>
              <a:spLocks noChangeArrowheads="1"/>
            </p:cNvSpPr>
            <p:nvPr userDrawn="1"/>
          </p:nvSpPr>
          <p:spPr bwMode="auto">
            <a:xfrm>
              <a:off x="4031" y="1261"/>
              <a:ext cx="14"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42"/>
            <p:cNvSpPr>
              <a:spLocks noChangeArrowheads="1"/>
            </p:cNvSpPr>
            <p:nvPr userDrawn="1"/>
          </p:nvSpPr>
          <p:spPr bwMode="auto">
            <a:xfrm>
              <a:off x="4702" y="452"/>
              <a:ext cx="14"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43"/>
            <p:cNvSpPr>
              <a:spLocks noChangeArrowheads="1"/>
            </p:cNvSpPr>
            <p:nvPr userDrawn="1"/>
          </p:nvSpPr>
          <p:spPr bwMode="auto">
            <a:xfrm>
              <a:off x="1706" y="1653"/>
              <a:ext cx="15" cy="15"/>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44"/>
            <p:cNvSpPr>
              <a:spLocks noChangeArrowheads="1"/>
            </p:cNvSpPr>
            <p:nvPr userDrawn="1"/>
          </p:nvSpPr>
          <p:spPr bwMode="auto">
            <a:xfrm>
              <a:off x="1652" y="4057"/>
              <a:ext cx="19" cy="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45"/>
            <p:cNvSpPr>
              <a:spLocks noChangeArrowheads="1"/>
            </p:cNvSpPr>
            <p:nvPr userDrawn="1"/>
          </p:nvSpPr>
          <p:spPr bwMode="auto">
            <a:xfrm>
              <a:off x="2504" y="3251"/>
              <a:ext cx="22"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46"/>
            <p:cNvSpPr>
              <a:spLocks noChangeArrowheads="1"/>
            </p:cNvSpPr>
            <p:nvPr userDrawn="1"/>
          </p:nvSpPr>
          <p:spPr bwMode="auto">
            <a:xfrm>
              <a:off x="5291" y="224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47"/>
            <p:cNvSpPr>
              <a:spLocks noChangeArrowheads="1"/>
            </p:cNvSpPr>
            <p:nvPr userDrawn="1"/>
          </p:nvSpPr>
          <p:spPr bwMode="auto">
            <a:xfrm>
              <a:off x="3018" y="1104"/>
              <a:ext cx="28" cy="29"/>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48"/>
            <p:cNvSpPr>
              <a:spLocks noChangeArrowheads="1"/>
            </p:cNvSpPr>
            <p:nvPr userDrawn="1"/>
          </p:nvSpPr>
          <p:spPr bwMode="auto">
            <a:xfrm>
              <a:off x="3322" y="465"/>
              <a:ext cx="23"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49"/>
            <p:cNvSpPr>
              <a:spLocks noChangeArrowheads="1"/>
            </p:cNvSpPr>
            <p:nvPr userDrawn="1"/>
          </p:nvSpPr>
          <p:spPr bwMode="auto">
            <a:xfrm>
              <a:off x="3966" y="70"/>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50"/>
            <p:cNvSpPr>
              <a:spLocks noChangeArrowheads="1"/>
            </p:cNvSpPr>
            <p:nvPr userDrawn="1"/>
          </p:nvSpPr>
          <p:spPr bwMode="auto">
            <a:xfrm>
              <a:off x="5584" y="-2"/>
              <a:ext cx="23"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51"/>
            <p:cNvSpPr>
              <a:spLocks noChangeArrowheads="1"/>
            </p:cNvSpPr>
            <p:nvPr userDrawn="1"/>
          </p:nvSpPr>
          <p:spPr bwMode="auto">
            <a:xfrm>
              <a:off x="3075" y="242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52"/>
            <p:cNvSpPr>
              <a:spLocks noChangeArrowheads="1"/>
            </p:cNvSpPr>
            <p:nvPr userDrawn="1"/>
          </p:nvSpPr>
          <p:spPr bwMode="auto">
            <a:xfrm>
              <a:off x="1685" y="982"/>
              <a:ext cx="23"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53"/>
            <p:cNvSpPr>
              <a:spLocks noChangeArrowheads="1"/>
            </p:cNvSpPr>
            <p:nvPr userDrawn="1"/>
          </p:nvSpPr>
          <p:spPr bwMode="auto">
            <a:xfrm>
              <a:off x="4675" y="2846"/>
              <a:ext cx="32" cy="3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54"/>
            <p:cNvSpPr>
              <a:spLocks noChangeArrowheads="1"/>
            </p:cNvSpPr>
            <p:nvPr userDrawn="1"/>
          </p:nvSpPr>
          <p:spPr bwMode="auto">
            <a:xfrm>
              <a:off x="5861" y="3056"/>
              <a:ext cx="19" cy="17"/>
            </a:xfrm>
            <a:prstGeom prst="ellipse">
              <a:avLst/>
            </a:pr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55"/>
            <p:cNvSpPr>
              <a:spLocks noChangeArrowheads="1"/>
            </p:cNvSpPr>
            <p:nvPr userDrawn="1"/>
          </p:nvSpPr>
          <p:spPr bwMode="auto">
            <a:xfrm>
              <a:off x="4493" y="4074"/>
              <a:ext cx="23" cy="23"/>
            </a:xfrm>
            <a:prstGeom prst="ellipse">
              <a:avLst/>
            </a:pr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56"/>
            <p:cNvSpPr>
              <a:spLocks noChangeArrowheads="1"/>
            </p:cNvSpPr>
            <p:nvPr userDrawn="1"/>
          </p:nvSpPr>
          <p:spPr bwMode="auto">
            <a:xfrm>
              <a:off x="5783" y="3906"/>
              <a:ext cx="23"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57"/>
            <p:cNvSpPr>
              <a:spLocks noChangeArrowheads="1"/>
            </p:cNvSpPr>
            <p:nvPr userDrawn="1"/>
          </p:nvSpPr>
          <p:spPr bwMode="auto">
            <a:xfrm>
              <a:off x="4506" y="1066"/>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58"/>
            <p:cNvSpPr>
              <a:spLocks/>
            </p:cNvSpPr>
            <p:nvPr userDrawn="1"/>
          </p:nvSpPr>
          <p:spPr bwMode="auto">
            <a:xfrm>
              <a:off x="4437" y="80"/>
              <a:ext cx="103" cy="101"/>
            </a:xfrm>
            <a:custGeom>
              <a:avLst/>
              <a:gdLst>
                <a:gd name="T0" fmla="*/ 56 w 103"/>
                <a:gd name="T1" fmla="*/ 45 h 101"/>
                <a:gd name="T2" fmla="*/ 103 w 103"/>
                <a:gd name="T3" fmla="*/ 49 h 101"/>
                <a:gd name="T4" fmla="*/ 56 w 103"/>
                <a:gd name="T5" fmla="*/ 54 h 101"/>
                <a:gd name="T6" fmla="*/ 52 w 103"/>
                <a:gd name="T7" fmla="*/ 101 h 101"/>
                <a:gd name="T8" fmla="*/ 47 w 103"/>
                <a:gd name="T9" fmla="*/ 55 h 101"/>
                <a:gd name="T10" fmla="*/ 0 w 103"/>
                <a:gd name="T11" fmla="*/ 49 h 101"/>
                <a:gd name="T12" fmla="*/ 47 w 103"/>
                <a:gd name="T13" fmla="*/ 47 h 101"/>
                <a:gd name="T14" fmla="*/ 52 w 103"/>
                <a:gd name="T15" fmla="*/ 0 h 101"/>
                <a:gd name="T16" fmla="*/ 56 w 103"/>
                <a:gd name="T17" fmla="*/ 4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1">
                  <a:moveTo>
                    <a:pt x="56" y="45"/>
                  </a:moveTo>
                  <a:lnTo>
                    <a:pt x="103" y="49"/>
                  </a:lnTo>
                  <a:lnTo>
                    <a:pt x="56" y="54"/>
                  </a:lnTo>
                  <a:lnTo>
                    <a:pt x="52" y="101"/>
                  </a:lnTo>
                  <a:lnTo>
                    <a:pt x="47" y="55"/>
                  </a:lnTo>
                  <a:lnTo>
                    <a:pt x="0" y="49"/>
                  </a:lnTo>
                  <a:lnTo>
                    <a:pt x="47" y="47"/>
                  </a:lnTo>
                  <a:lnTo>
                    <a:pt x="52" y="0"/>
                  </a:lnTo>
                  <a:lnTo>
                    <a:pt x="5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59"/>
            <p:cNvSpPr>
              <a:spLocks/>
            </p:cNvSpPr>
            <p:nvPr userDrawn="1"/>
          </p:nvSpPr>
          <p:spPr bwMode="auto">
            <a:xfrm>
              <a:off x="2388" y="1584"/>
              <a:ext cx="101" cy="102"/>
            </a:xfrm>
            <a:custGeom>
              <a:avLst/>
              <a:gdLst>
                <a:gd name="T0" fmla="*/ 56 w 101"/>
                <a:gd name="T1" fmla="*/ 47 h 102"/>
                <a:gd name="T2" fmla="*/ 101 w 101"/>
                <a:gd name="T3" fmla="*/ 51 h 102"/>
                <a:gd name="T4" fmla="*/ 54 w 101"/>
                <a:gd name="T5" fmla="*/ 55 h 102"/>
                <a:gd name="T6" fmla="*/ 52 w 101"/>
                <a:gd name="T7" fmla="*/ 102 h 102"/>
                <a:gd name="T8" fmla="*/ 46 w 101"/>
                <a:gd name="T9" fmla="*/ 55 h 102"/>
                <a:gd name="T10" fmla="*/ 0 w 101"/>
                <a:gd name="T11" fmla="*/ 51 h 102"/>
                <a:gd name="T12" fmla="*/ 47 w 101"/>
                <a:gd name="T13" fmla="*/ 47 h 102"/>
                <a:gd name="T14" fmla="*/ 52 w 101"/>
                <a:gd name="T15" fmla="*/ 0 h 102"/>
                <a:gd name="T16" fmla="*/ 56 w 101"/>
                <a:gd name="T17" fmla="*/ 4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2">
                  <a:moveTo>
                    <a:pt x="56" y="47"/>
                  </a:moveTo>
                  <a:lnTo>
                    <a:pt x="101" y="51"/>
                  </a:lnTo>
                  <a:lnTo>
                    <a:pt x="54" y="55"/>
                  </a:lnTo>
                  <a:lnTo>
                    <a:pt x="52" y="102"/>
                  </a:lnTo>
                  <a:lnTo>
                    <a:pt x="46" y="55"/>
                  </a:lnTo>
                  <a:lnTo>
                    <a:pt x="0" y="51"/>
                  </a:lnTo>
                  <a:lnTo>
                    <a:pt x="47" y="47"/>
                  </a:lnTo>
                  <a:lnTo>
                    <a:pt x="52" y="0"/>
                  </a:lnTo>
                  <a:lnTo>
                    <a:pt x="5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60"/>
            <p:cNvSpPr>
              <a:spLocks/>
            </p:cNvSpPr>
            <p:nvPr userDrawn="1"/>
          </p:nvSpPr>
          <p:spPr bwMode="auto">
            <a:xfrm>
              <a:off x="5395" y="2900"/>
              <a:ext cx="67" cy="65"/>
            </a:xfrm>
            <a:custGeom>
              <a:avLst/>
              <a:gdLst>
                <a:gd name="T0" fmla="*/ 37 w 67"/>
                <a:gd name="T1" fmla="*/ 30 h 65"/>
                <a:gd name="T2" fmla="*/ 67 w 67"/>
                <a:gd name="T3" fmla="*/ 33 h 65"/>
                <a:gd name="T4" fmla="*/ 36 w 67"/>
                <a:gd name="T5" fmla="*/ 35 h 65"/>
                <a:gd name="T6" fmla="*/ 34 w 67"/>
                <a:gd name="T7" fmla="*/ 65 h 65"/>
                <a:gd name="T8" fmla="*/ 30 w 67"/>
                <a:gd name="T9" fmla="*/ 35 h 65"/>
                <a:gd name="T10" fmla="*/ 0 w 67"/>
                <a:gd name="T11" fmla="*/ 33 h 65"/>
                <a:gd name="T12" fmla="*/ 31 w 67"/>
                <a:gd name="T13" fmla="*/ 30 h 65"/>
                <a:gd name="T14" fmla="*/ 34 w 67"/>
                <a:gd name="T15" fmla="*/ 0 h 65"/>
                <a:gd name="T16" fmla="*/ 37 w 67"/>
                <a:gd name="T17"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5">
                  <a:moveTo>
                    <a:pt x="37" y="30"/>
                  </a:moveTo>
                  <a:lnTo>
                    <a:pt x="67" y="33"/>
                  </a:lnTo>
                  <a:lnTo>
                    <a:pt x="36" y="35"/>
                  </a:lnTo>
                  <a:lnTo>
                    <a:pt x="34" y="65"/>
                  </a:lnTo>
                  <a:lnTo>
                    <a:pt x="30" y="35"/>
                  </a:lnTo>
                  <a:lnTo>
                    <a:pt x="0" y="33"/>
                  </a:lnTo>
                  <a:lnTo>
                    <a:pt x="31" y="30"/>
                  </a:lnTo>
                  <a:lnTo>
                    <a:pt x="34" y="0"/>
                  </a:lnTo>
                  <a:lnTo>
                    <a:pt x="37"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61"/>
            <p:cNvSpPr>
              <a:spLocks/>
            </p:cNvSpPr>
            <p:nvPr userDrawn="1"/>
          </p:nvSpPr>
          <p:spPr bwMode="auto">
            <a:xfrm>
              <a:off x="5475" y="4048"/>
              <a:ext cx="76" cy="77"/>
            </a:xfrm>
            <a:custGeom>
              <a:avLst/>
              <a:gdLst>
                <a:gd name="T0" fmla="*/ 41 w 76"/>
                <a:gd name="T1" fmla="*/ 34 h 77"/>
                <a:gd name="T2" fmla="*/ 76 w 76"/>
                <a:gd name="T3" fmla="*/ 39 h 77"/>
                <a:gd name="T4" fmla="*/ 41 w 76"/>
                <a:gd name="T5" fmla="*/ 41 h 77"/>
                <a:gd name="T6" fmla="*/ 38 w 76"/>
                <a:gd name="T7" fmla="*/ 77 h 77"/>
                <a:gd name="T8" fmla="*/ 34 w 76"/>
                <a:gd name="T9" fmla="*/ 41 h 77"/>
                <a:gd name="T10" fmla="*/ 0 w 76"/>
                <a:gd name="T11" fmla="*/ 39 h 77"/>
                <a:gd name="T12" fmla="*/ 35 w 76"/>
                <a:gd name="T13" fmla="*/ 36 h 77"/>
                <a:gd name="T14" fmla="*/ 38 w 76"/>
                <a:gd name="T15" fmla="*/ 0 h 77"/>
                <a:gd name="T16" fmla="*/ 41 w 76"/>
                <a:gd name="T17"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7">
                  <a:moveTo>
                    <a:pt x="41" y="34"/>
                  </a:moveTo>
                  <a:lnTo>
                    <a:pt x="76" y="39"/>
                  </a:lnTo>
                  <a:lnTo>
                    <a:pt x="41" y="41"/>
                  </a:lnTo>
                  <a:lnTo>
                    <a:pt x="38" y="77"/>
                  </a:lnTo>
                  <a:lnTo>
                    <a:pt x="34" y="41"/>
                  </a:lnTo>
                  <a:lnTo>
                    <a:pt x="0" y="39"/>
                  </a:lnTo>
                  <a:lnTo>
                    <a:pt x="35" y="36"/>
                  </a:lnTo>
                  <a:lnTo>
                    <a:pt x="38" y="0"/>
                  </a:lnTo>
                  <a:lnTo>
                    <a:pt x="4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62"/>
            <p:cNvSpPr>
              <a:spLocks/>
            </p:cNvSpPr>
            <p:nvPr userDrawn="1"/>
          </p:nvSpPr>
          <p:spPr bwMode="auto">
            <a:xfrm>
              <a:off x="5677" y="1057"/>
              <a:ext cx="66" cy="66"/>
            </a:xfrm>
            <a:custGeom>
              <a:avLst/>
              <a:gdLst>
                <a:gd name="T0" fmla="*/ 36 w 66"/>
                <a:gd name="T1" fmla="*/ 30 h 66"/>
                <a:gd name="T2" fmla="*/ 66 w 66"/>
                <a:gd name="T3" fmla="*/ 33 h 66"/>
                <a:gd name="T4" fmla="*/ 35 w 66"/>
                <a:gd name="T5" fmla="*/ 36 h 66"/>
                <a:gd name="T6" fmla="*/ 34 w 66"/>
                <a:gd name="T7" fmla="*/ 66 h 66"/>
                <a:gd name="T8" fmla="*/ 31 w 66"/>
                <a:gd name="T9" fmla="*/ 36 h 66"/>
                <a:gd name="T10" fmla="*/ 0 w 66"/>
                <a:gd name="T11" fmla="*/ 33 h 66"/>
                <a:gd name="T12" fmla="*/ 31 w 66"/>
                <a:gd name="T13" fmla="*/ 30 h 66"/>
                <a:gd name="T14" fmla="*/ 34 w 66"/>
                <a:gd name="T15" fmla="*/ 0 h 66"/>
                <a:gd name="T16" fmla="*/ 36 w 66"/>
                <a:gd name="T17"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6">
                  <a:moveTo>
                    <a:pt x="36" y="30"/>
                  </a:moveTo>
                  <a:lnTo>
                    <a:pt x="66" y="33"/>
                  </a:lnTo>
                  <a:lnTo>
                    <a:pt x="35" y="36"/>
                  </a:lnTo>
                  <a:lnTo>
                    <a:pt x="34" y="66"/>
                  </a:lnTo>
                  <a:lnTo>
                    <a:pt x="31" y="36"/>
                  </a:lnTo>
                  <a:lnTo>
                    <a:pt x="0" y="33"/>
                  </a:lnTo>
                  <a:lnTo>
                    <a:pt x="31" y="30"/>
                  </a:lnTo>
                  <a:lnTo>
                    <a:pt x="34" y="0"/>
                  </a:lnTo>
                  <a:lnTo>
                    <a:pt x="36" y="30"/>
                  </a:lnTo>
                  <a:close/>
                </a:path>
              </a:pathLst>
            </a:custGeom>
            <a:solidFill>
              <a:srgbClr val="F1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63"/>
            <p:cNvSpPr>
              <a:spLocks/>
            </p:cNvSpPr>
            <p:nvPr userDrawn="1"/>
          </p:nvSpPr>
          <p:spPr bwMode="auto">
            <a:xfrm>
              <a:off x="2376" y="3490"/>
              <a:ext cx="66" cy="66"/>
            </a:xfrm>
            <a:custGeom>
              <a:avLst/>
              <a:gdLst>
                <a:gd name="T0" fmla="*/ 37 w 66"/>
                <a:gd name="T1" fmla="*/ 30 h 66"/>
                <a:gd name="T2" fmla="*/ 66 w 66"/>
                <a:gd name="T3" fmla="*/ 33 h 66"/>
                <a:gd name="T4" fmla="*/ 35 w 66"/>
                <a:gd name="T5" fmla="*/ 36 h 66"/>
                <a:gd name="T6" fmla="*/ 34 w 66"/>
                <a:gd name="T7" fmla="*/ 66 h 66"/>
                <a:gd name="T8" fmla="*/ 29 w 66"/>
                <a:gd name="T9" fmla="*/ 36 h 66"/>
                <a:gd name="T10" fmla="*/ 0 w 66"/>
                <a:gd name="T11" fmla="*/ 33 h 66"/>
                <a:gd name="T12" fmla="*/ 31 w 66"/>
                <a:gd name="T13" fmla="*/ 30 h 66"/>
                <a:gd name="T14" fmla="*/ 34 w 66"/>
                <a:gd name="T15" fmla="*/ 0 h 66"/>
                <a:gd name="T16" fmla="*/ 37 w 66"/>
                <a:gd name="T17"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6">
                  <a:moveTo>
                    <a:pt x="37" y="30"/>
                  </a:moveTo>
                  <a:lnTo>
                    <a:pt x="66" y="33"/>
                  </a:lnTo>
                  <a:lnTo>
                    <a:pt x="35" y="36"/>
                  </a:lnTo>
                  <a:lnTo>
                    <a:pt x="34" y="66"/>
                  </a:lnTo>
                  <a:lnTo>
                    <a:pt x="29" y="36"/>
                  </a:lnTo>
                  <a:lnTo>
                    <a:pt x="0" y="33"/>
                  </a:lnTo>
                  <a:lnTo>
                    <a:pt x="31" y="30"/>
                  </a:lnTo>
                  <a:lnTo>
                    <a:pt x="34" y="0"/>
                  </a:lnTo>
                  <a:lnTo>
                    <a:pt x="37" y="30"/>
                  </a:lnTo>
                  <a:close/>
                </a:path>
              </a:pathLst>
            </a:custGeom>
            <a:solidFill>
              <a:srgbClr val="8BB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64"/>
            <p:cNvSpPr>
              <a:spLocks/>
            </p:cNvSpPr>
            <p:nvPr userDrawn="1"/>
          </p:nvSpPr>
          <p:spPr bwMode="auto">
            <a:xfrm>
              <a:off x="4661" y="1470"/>
              <a:ext cx="78" cy="77"/>
            </a:xfrm>
            <a:custGeom>
              <a:avLst/>
              <a:gdLst>
                <a:gd name="T0" fmla="*/ 42 w 78"/>
                <a:gd name="T1" fmla="*/ 35 h 77"/>
                <a:gd name="T2" fmla="*/ 78 w 78"/>
                <a:gd name="T3" fmla="*/ 38 h 77"/>
                <a:gd name="T4" fmla="*/ 42 w 78"/>
                <a:gd name="T5" fmla="*/ 41 h 77"/>
                <a:gd name="T6" fmla="*/ 39 w 78"/>
                <a:gd name="T7" fmla="*/ 77 h 77"/>
                <a:gd name="T8" fmla="*/ 35 w 78"/>
                <a:gd name="T9" fmla="*/ 42 h 77"/>
                <a:gd name="T10" fmla="*/ 0 w 78"/>
                <a:gd name="T11" fmla="*/ 38 h 77"/>
                <a:gd name="T12" fmla="*/ 36 w 78"/>
                <a:gd name="T13" fmla="*/ 35 h 77"/>
                <a:gd name="T14" fmla="*/ 39 w 78"/>
                <a:gd name="T15" fmla="*/ 0 h 77"/>
                <a:gd name="T16" fmla="*/ 42 w 78"/>
                <a:gd name="T17" fmla="*/ 3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42" y="35"/>
                  </a:moveTo>
                  <a:lnTo>
                    <a:pt x="78" y="38"/>
                  </a:lnTo>
                  <a:lnTo>
                    <a:pt x="42" y="41"/>
                  </a:lnTo>
                  <a:lnTo>
                    <a:pt x="39" y="77"/>
                  </a:lnTo>
                  <a:lnTo>
                    <a:pt x="35" y="42"/>
                  </a:lnTo>
                  <a:lnTo>
                    <a:pt x="0" y="38"/>
                  </a:lnTo>
                  <a:lnTo>
                    <a:pt x="36" y="35"/>
                  </a:lnTo>
                  <a:lnTo>
                    <a:pt x="39" y="0"/>
                  </a:lnTo>
                  <a:lnTo>
                    <a:pt x="4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65"/>
            <p:cNvSpPr>
              <a:spLocks/>
            </p:cNvSpPr>
            <p:nvPr userDrawn="1"/>
          </p:nvSpPr>
          <p:spPr bwMode="auto">
            <a:xfrm>
              <a:off x="4696" y="3143"/>
              <a:ext cx="77" cy="77"/>
            </a:xfrm>
            <a:custGeom>
              <a:avLst/>
              <a:gdLst>
                <a:gd name="T0" fmla="*/ 41 w 77"/>
                <a:gd name="T1" fmla="*/ 36 h 77"/>
                <a:gd name="T2" fmla="*/ 77 w 77"/>
                <a:gd name="T3" fmla="*/ 39 h 77"/>
                <a:gd name="T4" fmla="*/ 41 w 77"/>
                <a:gd name="T5" fmla="*/ 41 h 77"/>
                <a:gd name="T6" fmla="*/ 38 w 77"/>
                <a:gd name="T7" fmla="*/ 77 h 77"/>
                <a:gd name="T8" fmla="*/ 34 w 77"/>
                <a:gd name="T9" fmla="*/ 43 h 77"/>
                <a:gd name="T10" fmla="*/ 0 w 77"/>
                <a:gd name="T11" fmla="*/ 39 h 77"/>
                <a:gd name="T12" fmla="*/ 36 w 77"/>
                <a:gd name="T13" fmla="*/ 36 h 77"/>
                <a:gd name="T14" fmla="*/ 38 w 77"/>
                <a:gd name="T15" fmla="*/ 0 h 77"/>
                <a:gd name="T16" fmla="*/ 41 w 77"/>
                <a:gd name="T17"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41" y="36"/>
                  </a:moveTo>
                  <a:lnTo>
                    <a:pt x="77" y="39"/>
                  </a:lnTo>
                  <a:lnTo>
                    <a:pt x="41" y="41"/>
                  </a:lnTo>
                  <a:lnTo>
                    <a:pt x="38" y="77"/>
                  </a:lnTo>
                  <a:lnTo>
                    <a:pt x="34" y="43"/>
                  </a:lnTo>
                  <a:lnTo>
                    <a:pt x="0" y="39"/>
                  </a:lnTo>
                  <a:lnTo>
                    <a:pt x="36" y="36"/>
                  </a:lnTo>
                  <a:lnTo>
                    <a:pt x="38" y="0"/>
                  </a:lnTo>
                  <a:lnTo>
                    <a:pt x="41"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66"/>
            <p:cNvSpPr>
              <a:spLocks/>
            </p:cNvSpPr>
            <p:nvPr userDrawn="1"/>
          </p:nvSpPr>
          <p:spPr bwMode="auto">
            <a:xfrm>
              <a:off x="3622" y="1214"/>
              <a:ext cx="42" cy="42"/>
            </a:xfrm>
            <a:custGeom>
              <a:avLst/>
              <a:gdLst>
                <a:gd name="T0" fmla="*/ 23 w 42"/>
                <a:gd name="T1" fmla="*/ 20 h 42"/>
                <a:gd name="T2" fmla="*/ 42 w 42"/>
                <a:gd name="T3" fmla="*/ 21 h 42"/>
                <a:gd name="T4" fmla="*/ 23 w 42"/>
                <a:gd name="T5" fmla="*/ 22 h 42"/>
                <a:gd name="T6" fmla="*/ 21 w 42"/>
                <a:gd name="T7" fmla="*/ 42 h 42"/>
                <a:gd name="T8" fmla="*/ 20 w 42"/>
                <a:gd name="T9" fmla="*/ 24 h 42"/>
                <a:gd name="T10" fmla="*/ 0 w 42"/>
                <a:gd name="T11" fmla="*/ 21 h 42"/>
                <a:gd name="T12" fmla="*/ 20 w 42"/>
                <a:gd name="T13" fmla="*/ 20 h 42"/>
                <a:gd name="T14" fmla="*/ 21 w 42"/>
                <a:gd name="T15" fmla="*/ 0 h 42"/>
                <a:gd name="T16" fmla="*/ 23 w 42"/>
                <a:gd name="T1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23" y="20"/>
                  </a:moveTo>
                  <a:lnTo>
                    <a:pt x="42" y="21"/>
                  </a:lnTo>
                  <a:lnTo>
                    <a:pt x="23" y="22"/>
                  </a:lnTo>
                  <a:lnTo>
                    <a:pt x="21" y="42"/>
                  </a:lnTo>
                  <a:lnTo>
                    <a:pt x="20" y="24"/>
                  </a:lnTo>
                  <a:lnTo>
                    <a:pt x="0" y="21"/>
                  </a:lnTo>
                  <a:lnTo>
                    <a:pt x="20" y="20"/>
                  </a:lnTo>
                  <a:lnTo>
                    <a:pt x="21" y="0"/>
                  </a:lnTo>
                  <a:lnTo>
                    <a:pt x="2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67"/>
            <p:cNvSpPr>
              <a:spLocks/>
            </p:cNvSpPr>
            <p:nvPr userDrawn="1"/>
          </p:nvSpPr>
          <p:spPr bwMode="auto">
            <a:xfrm>
              <a:off x="2572" y="4243"/>
              <a:ext cx="78" cy="77"/>
            </a:xfrm>
            <a:custGeom>
              <a:avLst/>
              <a:gdLst>
                <a:gd name="T0" fmla="*/ 42 w 78"/>
                <a:gd name="T1" fmla="*/ 36 h 77"/>
                <a:gd name="T2" fmla="*/ 78 w 78"/>
                <a:gd name="T3" fmla="*/ 39 h 77"/>
                <a:gd name="T4" fmla="*/ 42 w 78"/>
                <a:gd name="T5" fmla="*/ 41 h 77"/>
                <a:gd name="T6" fmla="*/ 40 w 78"/>
                <a:gd name="T7" fmla="*/ 77 h 77"/>
                <a:gd name="T8" fmla="*/ 35 w 78"/>
                <a:gd name="T9" fmla="*/ 43 h 77"/>
                <a:gd name="T10" fmla="*/ 0 w 78"/>
                <a:gd name="T11" fmla="*/ 39 h 77"/>
                <a:gd name="T12" fmla="*/ 37 w 78"/>
                <a:gd name="T13" fmla="*/ 36 h 77"/>
                <a:gd name="T14" fmla="*/ 40 w 78"/>
                <a:gd name="T15" fmla="*/ 0 h 77"/>
                <a:gd name="T16" fmla="*/ 42 w 78"/>
                <a:gd name="T17"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42" y="36"/>
                  </a:moveTo>
                  <a:lnTo>
                    <a:pt x="78" y="39"/>
                  </a:lnTo>
                  <a:lnTo>
                    <a:pt x="42" y="41"/>
                  </a:lnTo>
                  <a:lnTo>
                    <a:pt x="40" y="77"/>
                  </a:lnTo>
                  <a:lnTo>
                    <a:pt x="35" y="43"/>
                  </a:lnTo>
                  <a:lnTo>
                    <a:pt x="0" y="39"/>
                  </a:lnTo>
                  <a:lnTo>
                    <a:pt x="37" y="36"/>
                  </a:lnTo>
                  <a:lnTo>
                    <a:pt x="40" y="0"/>
                  </a:lnTo>
                  <a:lnTo>
                    <a:pt x="4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68"/>
            <p:cNvSpPr>
              <a:spLocks/>
            </p:cNvSpPr>
            <p:nvPr userDrawn="1"/>
          </p:nvSpPr>
          <p:spPr bwMode="auto">
            <a:xfrm>
              <a:off x="3525" y="680"/>
              <a:ext cx="64" cy="64"/>
            </a:xfrm>
            <a:custGeom>
              <a:avLst/>
              <a:gdLst>
                <a:gd name="T0" fmla="*/ 34 w 64"/>
                <a:gd name="T1" fmla="*/ 29 h 64"/>
                <a:gd name="T2" fmla="*/ 64 w 64"/>
                <a:gd name="T3" fmla="*/ 31 h 64"/>
                <a:gd name="T4" fmla="*/ 34 w 64"/>
                <a:gd name="T5" fmla="*/ 34 h 64"/>
                <a:gd name="T6" fmla="*/ 31 w 64"/>
                <a:gd name="T7" fmla="*/ 64 h 64"/>
                <a:gd name="T8" fmla="*/ 29 w 64"/>
                <a:gd name="T9" fmla="*/ 34 h 64"/>
                <a:gd name="T10" fmla="*/ 0 w 64"/>
                <a:gd name="T11" fmla="*/ 31 h 64"/>
                <a:gd name="T12" fmla="*/ 30 w 64"/>
                <a:gd name="T13" fmla="*/ 30 h 64"/>
                <a:gd name="T14" fmla="*/ 31 w 64"/>
                <a:gd name="T15" fmla="*/ 0 h 64"/>
                <a:gd name="T16" fmla="*/ 34 w 64"/>
                <a:gd name="T17"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4">
                  <a:moveTo>
                    <a:pt x="34" y="29"/>
                  </a:moveTo>
                  <a:lnTo>
                    <a:pt x="64" y="31"/>
                  </a:lnTo>
                  <a:lnTo>
                    <a:pt x="34" y="34"/>
                  </a:lnTo>
                  <a:lnTo>
                    <a:pt x="31" y="64"/>
                  </a:lnTo>
                  <a:lnTo>
                    <a:pt x="29" y="34"/>
                  </a:lnTo>
                  <a:lnTo>
                    <a:pt x="0" y="31"/>
                  </a:lnTo>
                  <a:lnTo>
                    <a:pt x="30" y="30"/>
                  </a:lnTo>
                  <a:lnTo>
                    <a:pt x="31" y="0"/>
                  </a:lnTo>
                  <a:lnTo>
                    <a:pt x="34"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69"/>
            <p:cNvSpPr>
              <a:spLocks/>
            </p:cNvSpPr>
            <p:nvPr userDrawn="1"/>
          </p:nvSpPr>
          <p:spPr bwMode="auto">
            <a:xfrm>
              <a:off x="4227" y="2543"/>
              <a:ext cx="37" cy="37"/>
            </a:xfrm>
            <a:custGeom>
              <a:avLst/>
              <a:gdLst>
                <a:gd name="T0" fmla="*/ 20 w 37"/>
                <a:gd name="T1" fmla="*/ 17 h 37"/>
                <a:gd name="T2" fmla="*/ 37 w 37"/>
                <a:gd name="T3" fmla="*/ 18 h 37"/>
                <a:gd name="T4" fmla="*/ 20 w 37"/>
                <a:gd name="T5" fmla="*/ 20 h 37"/>
                <a:gd name="T6" fmla="*/ 19 w 37"/>
                <a:gd name="T7" fmla="*/ 37 h 37"/>
                <a:gd name="T8" fmla="*/ 17 w 37"/>
                <a:gd name="T9" fmla="*/ 20 h 37"/>
                <a:gd name="T10" fmla="*/ 0 w 37"/>
                <a:gd name="T11" fmla="*/ 18 h 37"/>
                <a:gd name="T12" fmla="*/ 17 w 37"/>
                <a:gd name="T13" fmla="*/ 17 h 37"/>
                <a:gd name="T14" fmla="*/ 19 w 37"/>
                <a:gd name="T15" fmla="*/ 0 h 37"/>
                <a:gd name="T16" fmla="*/ 20 w 37"/>
                <a:gd name="T1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7">
                  <a:moveTo>
                    <a:pt x="20" y="17"/>
                  </a:moveTo>
                  <a:lnTo>
                    <a:pt x="37" y="18"/>
                  </a:lnTo>
                  <a:lnTo>
                    <a:pt x="20" y="20"/>
                  </a:lnTo>
                  <a:lnTo>
                    <a:pt x="19" y="37"/>
                  </a:lnTo>
                  <a:lnTo>
                    <a:pt x="17" y="20"/>
                  </a:lnTo>
                  <a:lnTo>
                    <a:pt x="0" y="18"/>
                  </a:lnTo>
                  <a:lnTo>
                    <a:pt x="17" y="17"/>
                  </a:lnTo>
                  <a:lnTo>
                    <a:pt x="19" y="0"/>
                  </a:lnTo>
                  <a:lnTo>
                    <a:pt x="2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2F0638A5-E982-4DD0-86B5-4C53AFA498D5}" type="datetimeFigureOut">
              <a:rPr lang="en-US" smtClean="0"/>
              <a:pPr/>
              <a:t>5/10/2024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9774E30-C302-4D22-AC5B-B23A0624E643}" type="slidenum">
              <a:rPr lang="en-US" smtClean="0"/>
              <a:pPr/>
              <a:t>‹#›</a:t>
            </a:fld>
            <a:endParaRPr lang="en-US"/>
          </a:p>
        </p:txBody>
      </p:sp>
    </p:spTree>
    <p:extLst>
      <p:ext uri="{BB962C8B-B14F-4D97-AF65-F5344CB8AC3E}">
        <p14:creationId xmlns:p14="http://schemas.microsoft.com/office/powerpoint/2010/main" val="3961483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a:solidFill>
            <a:schemeClr val="accent4"/>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400" y="1558165"/>
            <a:ext cx="3378959" cy="1325563"/>
          </a:xfrm>
        </p:spPr>
        <p:txBody>
          <a:bodyPr>
            <a:normAutofit/>
          </a:bodyPr>
          <a:lstStyle/>
          <a:p>
            <a:pPr algn="ctr"/>
            <a:r>
              <a:rPr lang="en-US" sz="3600" b="1" dirty="0">
                <a:solidFill>
                  <a:schemeClr val="accent1"/>
                </a:solidFill>
                <a:latin typeface="Arial"/>
                <a:ea typeface="+mn-ea"/>
                <a:cs typeface="Arial"/>
                <a:rtl val="0"/>
              </a:rPr>
              <a:t>MẶT TRĂNG</a:t>
            </a:r>
          </a:p>
        </p:txBody>
      </p:sp>
      <p:sp>
        <p:nvSpPr>
          <p:cNvPr id="4" name="Content Placeholder 2"/>
          <p:cNvSpPr>
            <a:spLocks noGrp="1"/>
          </p:cNvSpPr>
          <p:nvPr>
            <p:ph idx="1"/>
          </p:nvPr>
        </p:nvSpPr>
        <p:spPr>
          <a:xfrm>
            <a:off x="938700" y="2634513"/>
            <a:ext cx="3501788" cy="2473419"/>
          </a:xfrm>
        </p:spPr>
        <p:txBody>
          <a:bodyPr>
            <a:normAutofit/>
          </a:bodyPr>
          <a:lstStyle/>
          <a:p>
            <a:pPr marL="0" indent="0">
              <a:buNone/>
            </a:pPr>
            <a:r>
              <a:rPr lang="vi-VN" sz="2400" dirty="0"/>
              <a:t>Mặt trăng, vệ tinh tự nhiên của trái đất. Mặt trăng không có nước tự do và không có khí quyển, vì vậy không có thời tiết thay đổi trên bề mặt.</a:t>
            </a:r>
            <a:endParaRPr lang="en-US" sz="2400" dirty="0"/>
          </a:p>
        </p:txBody>
      </p:sp>
      <p:grpSp>
        <p:nvGrpSpPr>
          <p:cNvPr id="3" name="Group 2">
            <a:extLst>
              <a:ext uri="{FF2B5EF4-FFF2-40B4-BE49-F238E27FC236}">
                <a16:creationId xmlns:a16="http://schemas.microsoft.com/office/drawing/2014/main" id="{97D2E16A-AAB8-4D38-9701-9DEE6ED36844}"/>
              </a:ext>
            </a:extLst>
          </p:cNvPr>
          <p:cNvGrpSpPr/>
          <p:nvPr/>
        </p:nvGrpSpPr>
        <p:grpSpPr>
          <a:xfrm>
            <a:off x="4558352" y="1558165"/>
            <a:ext cx="7451109" cy="7451109"/>
            <a:chOff x="4558352" y="1187355"/>
            <a:chExt cx="7451109" cy="7451109"/>
          </a:xfrm>
        </p:grpSpPr>
        <p:grpSp>
          <p:nvGrpSpPr>
            <p:cNvPr id="5" name="Group 4"/>
            <p:cNvGrpSpPr>
              <a:grpSpLocks noChangeAspect="1"/>
            </p:cNvGrpSpPr>
            <p:nvPr/>
          </p:nvGrpSpPr>
          <p:grpSpPr bwMode="auto">
            <a:xfrm>
              <a:off x="5620942" y="2232349"/>
              <a:ext cx="5325928" cy="5361121"/>
              <a:chOff x="3386" y="1703"/>
              <a:chExt cx="908" cy="914"/>
            </a:xfrm>
          </p:grpSpPr>
          <p:sp>
            <p:nvSpPr>
              <p:cNvPr id="6" name="AutoShape 3"/>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 name="Oval 5"/>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 name="Freeform 6"/>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 name="Oval 7"/>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 name="Freeform 8"/>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 name="Freeform 9"/>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 name="Freeform 10"/>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58" name="Oval 57"/>
            <p:cNvSpPr/>
            <p:nvPr/>
          </p:nvSpPr>
          <p:spPr>
            <a:xfrm>
              <a:off x="4558352" y="1187355"/>
              <a:ext cx="7451109" cy="74511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52" name="Group 51"/>
            <p:cNvGrpSpPr/>
            <p:nvPr/>
          </p:nvGrpSpPr>
          <p:grpSpPr>
            <a:xfrm rot="12600000">
              <a:off x="5358587" y="1594159"/>
              <a:ext cx="970493" cy="970493"/>
              <a:chOff x="6532944" y="3467872"/>
              <a:chExt cx="682388" cy="682388"/>
            </a:xfrm>
          </p:grpSpPr>
          <p:sp>
            <p:nvSpPr>
              <p:cNvPr id="53" name="Oval 52"/>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4" name="Oval 53"/>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5" name="Oval 54"/>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6" name="Oval 55"/>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7" name="Oval 56"/>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pic>
        <p:nvPicPr>
          <p:cNvPr id="20" name="Picture 19">
            <a:extLst>
              <a:ext uri="{FF2B5EF4-FFF2-40B4-BE49-F238E27FC236}">
                <a16:creationId xmlns:a16="http://schemas.microsoft.com/office/drawing/2014/main" id="{9DA9F867-E87C-4073-81F7-DE25DF15DB70}"/>
              </a:ext>
            </a:extLst>
          </p:cNvPr>
          <p:cNvPicPr>
            <a:picLocks noChangeAspect="1"/>
          </p:cNvPicPr>
          <p:nvPr/>
        </p:nvPicPr>
        <p:blipFill>
          <a:blip r:embed="rId2"/>
          <a:stretch>
            <a:fillRect/>
          </a:stretch>
        </p:blipFill>
        <p:spPr>
          <a:xfrm>
            <a:off x="-2525511" y="6344332"/>
            <a:ext cx="2248862" cy="2377791"/>
          </a:xfrm>
          <a:prstGeom prst="rect">
            <a:avLst/>
          </a:prstGeom>
        </p:spPr>
      </p:pic>
      <p:pic>
        <p:nvPicPr>
          <p:cNvPr id="21" name="Picture 20" descr="A close up of the moon&#10;&#10;Description automatically generated with medium confidence">
            <a:extLst>
              <a:ext uri="{FF2B5EF4-FFF2-40B4-BE49-F238E27FC236}">
                <a16:creationId xmlns:a16="http://schemas.microsoft.com/office/drawing/2014/main" id="{96F8C83E-8A35-42D1-916F-E522F4A1B28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854407" y="3219332"/>
            <a:ext cx="2906437" cy="2906437"/>
          </a:xfrm>
          <a:prstGeom prst="rect">
            <a:avLst/>
          </a:prstGeom>
        </p:spPr>
      </p:pic>
      <p:pic>
        <p:nvPicPr>
          <p:cNvPr id="22" name="Picture 21">
            <a:extLst>
              <a:ext uri="{FF2B5EF4-FFF2-40B4-BE49-F238E27FC236}">
                <a16:creationId xmlns:a16="http://schemas.microsoft.com/office/drawing/2014/main" id="{8E2C655C-0A67-472F-ABC7-4EB47AFFAFBC}"/>
              </a:ext>
            </a:extLst>
          </p:cNvPr>
          <p:cNvPicPr>
            <a:picLocks noChangeAspect="1"/>
          </p:cNvPicPr>
          <p:nvPr/>
        </p:nvPicPr>
        <p:blipFill>
          <a:blip r:embed="rId5" cstate="print">
            <a:extLst>
              <a:ext uri="{28A0092B-C50C-407E-A947-70E740481C1C}">
                <a14:useLocalDpi xmlns:a14="http://schemas.microsoft.com/office/drawing/2010/main" val="0"/>
              </a:ext>
            </a:extLst>
          </a:blip>
          <a:srcRect l="20015" t="30177" r="55807" b="33125"/>
          <a:stretch>
            <a:fillRect/>
          </a:stretch>
        </p:blipFill>
        <p:spPr>
          <a:xfrm>
            <a:off x="12421052" y="1317457"/>
            <a:ext cx="1828935" cy="1828935"/>
          </a:xfrm>
          <a:custGeom>
            <a:avLst/>
            <a:gdLst>
              <a:gd name="connsiteX0" fmla="*/ 1258372 w 2516744"/>
              <a:gd name="connsiteY0" fmla="*/ 0 h 2516744"/>
              <a:gd name="connsiteX1" fmla="*/ 2516744 w 2516744"/>
              <a:gd name="connsiteY1" fmla="*/ 1258372 h 2516744"/>
              <a:gd name="connsiteX2" fmla="*/ 1258372 w 2516744"/>
              <a:gd name="connsiteY2" fmla="*/ 2516744 h 2516744"/>
              <a:gd name="connsiteX3" fmla="*/ 0 w 2516744"/>
              <a:gd name="connsiteY3" fmla="*/ 1258372 h 2516744"/>
              <a:gd name="connsiteX4" fmla="*/ 1258372 w 2516744"/>
              <a:gd name="connsiteY4" fmla="*/ 0 h 251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744" h="2516744">
                <a:moveTo>
                  <a:pt x="1258372" y="0"/>
                </a:moveTo>
                <a:cubicBezTo>
                  <a:pt x="1953352" y="0"/>
                  <a:pt x="2516744" y="563392"/>
                  <a:pt x="2516744" y="1258372"/>
                </a:cubicBezTo>
                <a:cubicBezTo>
                  <a:pt x="2516744" y="1953352"/>
                  <a:pt x="1953352" y="2516744"/>
                  <a:pt x="1258372" y="2516744"/>
                </a:cubicBezTo>
                <a:cubicBezTo>
                  <a:pt x="563392" y="2516744"/>
                  <a:pt x="0" y="1953352"/>
                  <a:pt x="0" y="1258372"/>
                </a:cubicBezTo>
                <a:cubicBezTo>
                  <a:pt x="0" y="563392"/>
                  <a:pt x="563392" y="0"/>
                  <a:pt x="1258372" y="0"/>
                </a:cubicBezTo>
                <a:close/>
              </a:path>
            </a:pathLst>
          </a:custGeom>
        </p:spPr>
      </p:pic>
      <p:sp>
        <p:nvSpPr>
          <p:cNvPr id="23" name="Title 1">
            <a:extLst>
              <a:ext uri="{FF2B5EF4-FFF2-40B4-BE49-F238E27FC236}">
                <a16:creationId xmlns:a16="http://schemas.microsoft.com/office/drawing/2014/main" id="{EB8CABCE-0884-4196-849F-88393FF1B60C}"/>
              </a:ext>
            </a:extLst>
          </p:cNvPr>
          <p:cNvSpPr txBox="1">
            <a:spLocks/>
          </p:cNvSpPr>
          <p:nvPr/>
        </p:nvSpPr>
        <p:spPr>
          <a:xfrm>
            <a:off x="2839943" y="-812187"/>
            <a:ext cx="7333500" cy="30331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4"/>
                </a:solidFill>
                <a:latin typeface="+mj-lt"/>
                <a:ea typeface="+mj-ea"/>
                <a:cs typeface="+mj-cs"/>
              </a:defRPr>
            </a:lvl1pPr>
          </a:lstStyle>
          <a:p>
            <a:pPr marL="0" marR="0" lvl="0" indent="0" algn="ctr" defTabSz="914400" rtl="0" eaLnBrk="1" fontAlgn="auto" latinLnBrk="0" hangingPunct="1">
              <a:lnSpc>
                <a:spcPct val="160000"/>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FFC000"/>
                </a:solidFill>
                <a:effectLst/>
                <a:uLnTx/>
                <a:uFillTx/>
                <a:latin typeface="#9Slide03 Ralewayv4020 Black" panose="00000A00000000000000" pitchFamily="2" charset="0"/>
                <a:ea typeface="+mj-ea"/>
                <a:cs typeface="+mj-cs"/>
              </a:rPr>
              <a:t>BÀI</a:t>
            </a:r>
            <a:r>
              <a:rPr kumimoji="0" lang="en-US" sz="6000" b="1" i="0" u="none" strike="noStrike" kern="1200" cap="none" spc="0" normalizeH="0" baseline="0" noProof="0" dirty="0">
                <a:ln>
                  <a:noFill/>
                </a:ln>
                <a:solidFill>
                  <a:srgbClr val="FFC000"/>
                </a:solidFill>
                <a:effectLst/>
                <a:uLnTx/>
                <a:uFillTx/>
                <a:latin typeface="#9Slide03 Ralewayv4020 Black" panose="00000A00000000000000" pitchFamily="2" charset="0"/>
                <a:ea typeface="+mj-ea"/>
                <a:cs typeface="+mj-cs"/>
              </a:rPr>
              <a:t> 53: </a:t>
            </a:r>
            <a:r>
              <a:rPr kumimoji="0" lang="en-US" sz="6000" b="1" i="0" u="none" strike="noStrike" kern="1200" cap="none" spc="0" normalizeH="0" baseline="0" noProof="0" dirty="0" err="1">
                <a:ln>
                  <a:noFill/>
                </a:ln>
                <a:solidFill>
                  <a:srgbClr val="FFC000"/>
                </a:solidFill>
                <a:effectLst/>
                <a:uLnTx/>
                <a:uFillTx/>
                <a:latin typeface="#9Slide03 Ralewayv4020 Black" panose="00000A00000000000000" pitchFamily="2" charset="0"/>
                <a:ea typeface="+mj-ea"/>
                <a:cs typeface="+mj-cs"/>
              </a:rPr>
              <a:t>MẶT</a:t>
            </a:r>
            <a:r>
              <a:rPr kumimoji="0" lang="en-US" sz="6000" b="1" i="0" u="none" strike="noStrike" kern="1200" cap="none" spc="0" normalizeH="0" baseline="0" noProof="0" dirty="0">
                <a:ln>
                  <a:noFill/>
                </a:ln>
                <a:solidFill>
                  <a:srgbClr val="FFC000"/>
                </a:solidFill>
                <a:effectLst/>
                <a:uLnTx/>
                <a:uFillTx/>
                <a:latin typeface="#9Slide03 Ralewayv4020 Black" panose="00000A00000000000000" pitchFamily="2" charset="0"/>
                <a:ea typeface="+mj-ea"/>
                <a:cs typeface="+mj-cs"/>
              </a:rPr>
              <a:t> </a:t>
            </a:r>
            <a:r>
              <a:rPr kumimoji="0" lang="en-US" sz="6000" b="1" i="0" u="none" strike="noStrike" kern="1200" cap="none" spc="0" normalizeH="0" baseline="0" noProof="0" dirty="0" err="1">
                <a:ln>
                  <a:noFill/>
                </a:ln>
                <a:solidFill>
                  <a:srgbClr val="FFC000"/>
                </a:solidFill>
                <a:effectLst/>
                <a:uLnTx/>
                <a:uFillTx/>
                <a:latin typeface="#9Slide03 Ralewayv4020 Black" panose="00000A00000000000000" pitchFamily="2" charset="0"/>
                <a:ea typeface="+mj-ea"/>
                <a:cs typeface="+mj-cs"/>
              </a:rPr>
              <a:t>TRĂNG</a:t>
            </a:r>
            <a:endParaRPr kumimoji="0" lang="en-US" sz="3600" b="1" i="0" u="none" strike="noStrike" kern="1200" cap="none" spc="0" normalizeH="0" baseline="0" noProof="0" dirty="0">
              <a:ln>
                <a:noFill/>
              </a:ln>
              <a:solidFill>
                <a:srgbClr val="FFC000"/>
              </a:solidFill>
              <a:effectLst/>
              <a:uLnTx/>
              <a:uFillTx/>
              <a:latin typeface="#9Slide03 Ralewayv4020 Black" panose="00000A00000000000000" pitchFamily="2" charset="0"/>
              <a:ea typeface="+mj-ea"/>
              <a:cs typeface="+mj-cs"/>
            </a:endParaRPr>
          </a:p>
        </p:txBody>
      </p:sp>
    </p:spTree>
    <p:extLst>
      <p:ext uri="{BB962C8B-B14F-4D97-AF65-F5344CB8AC3E}">
        <p14:creationId xmlns:p14="http://schemas.microsoft.com/office/powerpoint/2010/main" val="27246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6A47FD1-2B66-4DD1-BAC3-A9A22D396B2E}"/>
              </a:ext>
            </a:extLst>
          </p:cNvPr>
          <p:cNvGrpSpPr/>
          <p:nvPr/>
        </p:nvGrpSpPr>
        <p:grpSpPr>
          <a:xfrm rot="15647482">
            <a:off x="9774664" y="4592814"/>
            <a:ext cx="9287424" cy="9287424"/>
            <a:chOff x="4094330" y="1052174"/>
            <a:chExt cx="12579274" cy="12579274"/>
          </a:xfrm>
        </p:grpSpPr>
        <p:grpSp>
          <p:nvGrpSpPr>
            <p:cNvPr id="14" name="Group 13">
              <a:extLst>
                <a:ext uri="{FF2B5EF4-FFF2-40B4-BE49-F238E27FC236}">
                  <a16:creationId xmlns:a16="http://schemas.microsoft.com/office/drawing/2014/main" id="{120965E9-7E10-4E06-A4B7-15712B6F4974}"/>
                </a:ext>
              </a:extLst>
            </p:cNvPr>
            <p:cNvGrpSpPr>
              <a:grpSpLocks noChangeAspect="1"/>
            </p:cNvGrpSpPr>
            <p:nvPr/>
          </p:nvGrpSpPr>
          <p:grpSpPr bwMode="auto">
            <a:xfrm>
              <a:off x="5888239" y="2816377"/>
              <a:ext cx="8991455" cy="9050869"/>
              <a:chOff x="3386" y="1703"/>
              <a:chExt cx="908" cy="914"/>
            </a:xfrm>
          </p:grpSpPr>
          <p:sp>
            <p:nvSpPr>
              <p:cNvPr id="22" name="AutoShape 3">
                <a:extLst>
                  <a:ext uri="{FF2B5EF4-FFF2-40B4-BE49-F238E27FC236}">
                    <a16:creationId xmlns:a16="http://schemas.microsoft.com/office/drawing/2014/main" id="{D4541266-3D33-4EC3-A2E2-AC46B1EA5D1E}"/>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 name="Oval 5">
                <a:extLst>
                  <a:ext uri="{FF2B5EF4-FFF2-40B4-BE49-F238E27FC236}">
                    <a16:creationId xmlns:a16="http://schemas.microsoft.com/office/drawing/2014/main" id="{2A6AD4B5-3F68-4730-A5F0-0C46A8FA0575}"/>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 name="Freeform 6">
                <a:extLst>
                  <a:ext uri="{FF2B5EF4-FFF2-40B4-BE49-F238E27FC236}">
                    <a16:creationId xmlns:a16="http://schemas.microsoft.com/office/drawing/2014/main" id="{F619B579-36F7-418C-A42C-3309C05A5E44}"/>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 name="Oval 7">
                <a:extLst>
                  <a:ext uri="{FF2B5EF4-FFF2-40B4-BE49-F238E27FC236}">
                    <a16:creationId xmlns:a16="http://schemas.microsoft.com/office/drawing/2014/main" id="{A42BBE3F-9510-4196-8EED-B32075C5D5D5}"/>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 name="Freeform 8">
                <a:extLst>
                  <a:ext uri="{FF2B5EF4-FFF2-40B4-BE49-F238E27FC236}">
                    <a16:creationId xmlns:a16="http://schemas.microsoft.com/office/drawing/2014/main" id="{98E63E82-DE87-4E13-AD63-44E185413AF9}"/>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 name="Freeform 9">
                <a:extLst>
                  <a:ext uri="{FF2B5EF4-FFF2-40B4-BE49-F238E27FC236}">
                    <a16:creationId xmlns:a16="http://schemas.microsoft.com/office/drawing/2014/main" id="{65975A32-BED5-44C1-B448-EACCB9EEA5BB}"/>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 name="Freeform 10">
                <a:extLst>
                  <a:ext uri="{FF2B5EF4-FFF2-40B4-BE49-F238E27FC236}">
                    <a16:creationId xmlns:a16="http://schemas.microsoft.com/office/drawing/2014/main" id="{F2F42330-E94D-4E2B-B28F-00B3BB26867E}"/>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5" name="Oval 14">
              <a:extLst>
                <a:ext uri="{FF2B5EF4-FFF2-40B4-BE49-F238E27FC236}">
                  <a16:creationId xmlns:a16="http://schemas.microsoft.com/office/drawing/2014/main" id="{C1673B0F-EDE7-4126-B54F-7E76DF9F7972}"/>
                </a:ext>
              </a:extLst>
            </p:cNvPr>
            <p:cNvSpPr/>
            <p:nvPr/>
          </p:nvSpPr>
          <p:spPr>
            <a:xfrm>
              <a:off x="4094330" y="1052174"/>
              <a:ext cx="12579274" cy="12579274"/>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6" name="Group 15">
              <a:extLst>
                <a:ext uri="{FF2B5EF4-FFF2-40B4-BE49-F238E27FC236}">
                  <a16:creationId xmlns:a16="http://schemas.microsoft.com/office/drawing/2014/main" id="{13E70F8D-F8E2-46EF-9C93-0176CD571C80}"/>
                </a:ext>
              </a:extLst>
            </p:cNvPr>
            <p:cNvGrpSpPr/>
            <p:nvPr/>
          </p:nvGrpSpPr>
          <p:grpSpPr>
            <a:xfrm rot="12600000">
              <a:off x="5445320" y="1738958"/>
              <a:ext cx="1638427" cy="1638427"/>
              <a:chOff x="6532944" y="3467872"/>
              <a:chExt cx="682388" cy="682388"/>
            </a:xfrm>
          </p:grpSpPr>
          <p:sp>
            <p:nvSpPr>
              <p:cNvPr id="17" name="Oval 16">
                <a:extLst>
                  <a:ext uri="{FF2B5EF4-FFF2-40B4-BE49-F238E27FC236}">
                    <a16:creationId xmlns:a16="http://schemas.microsoft.com/office/drawing/2014/main" id="{AE3BDC0B-5B01-4558-96CC-05CA35D99A25}"/>
                  </a:ext>
                </a:extLst>
              </p:cNvPr>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 name="Oval 17">
                <a:extLst>
                  <a:ext uri="{FF2B5EF4-FFF2-40B4-BE49-F238E27FC236}">
                    <a16:creationId xmlns:a16="http://schemas.microsoft.com/office/drawing/2014/main" id="{3848E0AC-3361-47A1-9DEC-B39CCAA3D149}"/>
                  </a:ext>
                </a:extLst>
              </p:cNvPr>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 name="Oval 18">
                <a:extLst>
                  <a:ext uri="{FF2B5EF4-FFF2-40B4-BE49-F238E27FC236}">
                    <a16:creationId xmlns:a16="http://schemas.microsoft.com/office/drawing/2014/main" id="{8AB4118E-6B43-4ED5-94E8-590AF796BEA1}"/>
                  </a:ext>
                </a:extLst>
              </p:cNvPr>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 name="Oval 19">
                <a:extLst>
                  <a:ext uri="{FF2B5EF4-FFF2-40B4-BE49-F238E27FC236}">
                    <a16:creationId xmlns:a16="http://schemas.microsoft.com/office/drawing/2014/main" id="{1F3CCD0B-23BB-4DDC-BDDB-743F10082F4A}"/>
                  </a:ext>
                </a:extLst>
              </p:cNvPr>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 name="Oval 20">
                <a:extLst>
                  <a:ext uri="{FF2B5EF4-FFF2-40B4-BE49-F238E27FC236}">
                    <a16:creationId xmlns:a16="http://schemas.microsoft.com/office/drawing/2014/main" id="{5DDE55D5-522F-48CE-82E0-E70EE0DEA82F}"/>
                  </a:ext>
                </a:extLst>
              </p:cNvPr>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sp>
        <p:nvSpPr>
          <p:cNvPr id="29" name="Rectangle 28">
            <a:extLst>
              <a:ext uri="{FF2B5EF4-FFF2-40B4-BE49-F238E27FC236}">
                <a16:creationId xmlns:a16="http://schemas.microsoft.com/office/drawing/2014/main" id="{4C72A8DD-68E7-48A0-9422-BC7F5C698AE8}"/>
              </a:ext>
            </a:extLst>
          </p:cNvPr>
          <p:cNvSpPr/>
          <p:nvPr/>
        </p:nvSpPr>
        <p:spPr>
          <a:xfrm>
            <a:off x="6052949" y="1622491"/>
            <a:ext cx="5323589" cy="1806510"/>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30" name="TextBox 29">
            <a:extLst>
              <a:ext uri="{FF2B5EF4-FFF2-40B4-BE49-F238E27FC236}">
                <a16:creationId xmlns:a16="http://schemas.microsoft.com/office/drawing/2014/main" id="{803A21D3-BF10-43A7-A6D1-F10416ACCEE1}"/>
              </a:ext>
            </a:extLst>
          </p:cNvPr>
          <p:cNvSpPr txBox="1"/>
          <p:nvPr/>
        </p:nvSpPr>
        <p:spPr>
          <a:xfrm>
            <a:off x="7231770" y="1590979"/>
            <a:ext cx="3266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dirty="0">
                <a:ln>
                  <a:noFill/>
                </a:ln>
                <a:solidFill>
                  <a:prstClr val="white"/>
                </a:solidFill>
                <a:effectLst/>
                <a:uLnTx/>
                <a:uFillTx/>
                <a:latin typeface="Arial"/>
                <a:ea typeface="+mn-ea"/>
                <a:cs typeface="Arial"/>
                <a:sym typeface="Arial"/>
                <a:rtl val="0"/>
              </a:rPr>
              <a:t>CÂU HỎI</a:t>
            </a:r>
          </a:p>
        </p:txBody>
      </p:sp>
      <p:sp>
        <p:nvSpPr>
          <p:cNvPr id="31" name="TextBox 30">
            <a:extLst>
              <a:ext uri="{FF2B5EF4-FFF2-40B4-BE49-F238E27FC236}">
                <a16:creationId xmlns:a16="http://schemas.microsoft.com/office/drawing/2014/main" id="{1C8781A8-C629-436A-BB69-F78DAECBE654}"/>
              </a:ext>
            </a:extLst>
          </p:cNvPr>
          <p:cNvSpPr txBox="1"/>
          <p:nvPr/>
        </p:nvSpPr>
        <p:spPr>
          <a:xfrm>
            <a:off x="6217330" y="2119288"/>
            <a:ext cx="5140465" cy="124912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300"/>
              </a:spcBef>
              <a:spcAft>
                <a:spcPts val="500"/>
              </a:spcAft>
              <a:buClrTx/>
              <a:buSzTx/>
              <a:buFontTx/>
              <a:buNone/>
              <a:tabLst/>
              <a:defRPr/>
            </a:pPr>
            <a:r>
              <a:rPr kumimoji="0" lang="vi-VN" sz="2400" b="0" i="0" u="none" strike="noStrike" kern="1200" cap="none" spc="0" normalizeH="0" baseline="0" noProof="0" dirty="0">
                <a:ln>
                  <a:noFill/>
                </a:ln>
                <a:solidFill>
                  <a:srgbClr val="15F9FF"/>
                </a:solidFill>
                <a:effectLst/>
                <a:uLnTx/>
                <a:uFillTx/>
                <a:latin typeface="Arial"/>
                <a:ea typeface="+mn-ea"/>
                <a:cs typeface="Arial"/>
                <a:rtl val="0"/>
              </a:rPr>
              <a:t>Chỉ ra sự giống nhau và khác nhau giữa Trăng bán nguyệt đầu tháng và Trăng bán nguyệt cuối tháng.</a:t>
            </a:r>
            <a:endParaRPr kumimoji="0" lang="en-US" sz="2400" b="0" i="0" u="none" strike="noStrike" kern="1200" cap="none" spc="0" normalizeH="0" baseline="0" noProof="0" dirty="0">
              <a:ln>
                <a:noFill/>
              </a:ln>
              <a:solidFill>
                <a:srgbClr val="15F9FF"/>
              </a:solidFill>
              <a:effectLst/>
              <a:uLnTx/>
              <a:uFillTx/>
              <a:latin typeface="Arial"/>
              <a:ea typeface="+mn-ea"/>
              <a:cs typeface="Arial"/>
              <a:rtl val="0"/>
            </a:endParaRPr>
          </a:p>
        </p:txBody>
      </p:sp>
      <p:sp>
        <p:nvSpPr>
          <p:cNvPr id="34" name="Freeform: Shape 33">
            <a:extLst>
              <a:ext uri="{FF2B5EF4-FFF2-40B4-BE49-F238E27FC236}">
                <a16:creationId xmlns:a16="http://schemas.microsoft.com/office/drawing/2014/main" id="{9DFA05DB-8406-4B85-8798-4DC9E5A2AE15}"/>
              </a:ext>
            </a:extLst>
          </p:cNvPr>
          <p:cNvSpPr/>
          <p:nvPr/>
        </p:nvSpPr>
        <p:spPr>
          <a:xfrm>
            <a:off x="10748842" y="2880802"/>
            <a:ext cx="628425" cy="518617"/>
          </a:xfrm>
          <a:custGeom>
            <a:avLst/>
            <a:gdLst>
              <a:gd name="connsiteX0" fmla="*/ 250151 w 250150"/>
              <a:gd name="connsiteY0" fmla="*/ 0 h 248761"/>
              <a:gd name="connsiteX1" fmla="*/ 250151 w 250150"/>
              <a:gd name="connsiteY1" fmla="*/ 248761 h 248761"/>
              <a:gd name="connsiteX2" fmla="*/ 0 w 250150"/>
              <a:gd name="connsiteY2" fmla="*/ 248761 h 248761"/>
            </a:gdLst>
            <a:ahLst/>
            <a:cxnLst>
              <a:cxn ang="0">
                <a:pos x="connsiteX0" y="connsiteY0"/>
              </a:cxn>
              <a:cxn ang="0">
                <a:pos x="connsiteX1" y="connsiteY1"/>
              </a:cxn>
              <a:cxn ang="0">
                <a:pos x="connsiteX2" y="connsiteY2"/>
              </a:cxn>
            </a:cxnLst>
            <a:rect l="l" t="t" r="r" b="b"/>
            <a:pathLst>
              <a:path w="250150" h="248761">
                <a:moveTo>
                  <a:pt x="250151" y="0"/>
                </a:moveTo>
                <a:lnTo>
                  <a:pt x="250151" y="248761"/>
                </a:lnTo>
                <a:lnTo>
                  <a:pt x="0"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 name="Freeform: Shape 34">
            <a:extLst>
              <a:ext uri="{FF2B5EF4-FFF2-40B4-BE49-F238E27FC236}">
                <a16:creationId xmlns:a16="http://schemas.microsoft.com/office/drawing/2014/main" id="{F7238857-D1B2-4B92-A407-241716B38021}"/>
              </a:ext>
            </a:extLst>
          </p:cNvPr>
          <p:cNvSpPr/>
          <p:nvPr/>
        </p:nvSpPr>
        <p:spPr>
          <a:xfrm>
            <a:off x="6052220" y="2895823"/>
            <a:ext cx="624933" cy="518617"/>
          </a:xfrm>
          <a:custGeom>
            <a:avLst/>
            <a:gdLst>
              <a:gd name="connsiteX0" fmla="*/ 248761 w 248760"/>
              <a:gd name="connsiteY0" fmla="*/ 248761 h 248761"/>
              <a:gd name="connsiteX1" fmla="*/ 0 w 248760"/>
              <a:gd name="connsiteY1" fmla="*/ 248761 h 248761"/>
              <a:gd name="connsiteX2" fmla="*/ 0 w 248760"/>
              <a:gd name="connsiteY2" fmla="*/ 0 h 248761"/>
            </a:gdLst>
            <a:ahLst/>
            <a:cxnLst>
              <a:cxn ang="0">
                <a:pos x="connsiteX0" y="connsiteY0"/>
              </a:cxn>
              <a:cxn ang="0">
                <a:pos x="connsiteX1" y="connsiteY1"/>
              </a:cxn>
              <a:cxn ang="0">
                <a:pos x="connsiteX2" y="connsiteY2"/>
              </a:cxn>
            </a:cxnLst>
            <a:rect l="l" t="t" r="r" b="b"/>
            <a:pathLst>
              <a:path w="248760" h="248761">
                <a:moveTo>
                  <a:pt x="248761" y="248761"/>
                </a:moveTo>
                <a:lnTo>
                  <a:pt x="0" y="248761"/>
                </a:lnTo>
                <a:lnTo>
                  <a:pt x="0"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 name="Freeform: Shape 35">
            <a:extLst>
              <a:ext uri="{FF2B5EF4-FFF2-40B4-BE49-F238E27FC236}">
                <a16:creationId xmlns:a16="http://schemas.microsoft.com/office/drawing/2014/main" id="{9130999C-B75A-4605-A97B-91464C027415}"/>
              </a:ext>
            </a:extLst>
          </p:cNvPr>
          <p:cNvSpPr/>
          <p:nvPr/>
        </p:nvSpPr>
        <p:spPr>
          <a:xfrm>
            <a:off x="6024631" y="1605800"/>
            <a:ext cx="624933" cy="518617"/>
          </a:xfrm>
          <a:custGeom>
            <a:avLst/>
            <a:gdLst>
              <a:gd name="connsiteX0" fmla="*/ 0 w 248760"/>
              <a:gd name="connsiteY0" fmla="*/ 248761 h 248761"/>
              <a:gd name="connsiteX1" fmla="*/ 0 w 248760"/>
              <a:gd name="connsiteY1" fmla="*/ 0 h 248761"/>
              <a:gd name="connsiteX2" fmla="*/ 248761 w 248760"/>
              <a:gd name="connsiteY2" fmla="*/ 0 h 248761"/>
            </a:gdLst>
            <a:ahLst/>
            <a:cxnLst>
              <a:cxn ang="0">
                <a:pos x="connsiteX0" y="connsiteY0"/>
              </a:cxn>
              <a:cxn ang="0">
                <a:pos x="connsiteX1" y="connsiteY1"/>
              </a:cxn>
              <a:cxn ang="0">
                <a:pos x="connsiteX2" y="connsiteY2"/>
              </a:cxn>
            </a:cxnLst>
            <a:rect l="l" t="t" r="r" b="b"/>
            <a:pathLst>
              <a:path w="248760" h="248761">
                <a:moveTo>
                  <a:pt x="0" y="248761"/>
                </a:moveTo>
                <a:lnTo>
                  <a:pt x="0" y="0"/>
                </a:lnTo>
                <a:lnTo>
                  <a:pt x="248761"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 name="Freeform: Shape 36">
            <a:extLst>
              <a:ext uri="{FF2B5EF4-FFF2-40B4-BE49-F238E27FC236}">
                <a16:creationId xmlns:a16="http://schemas.microsoft.com/office/drawing/2014/main" id="{2AE75941-D72E-48D2-8D9F-011CDB06EB0D}"/>
              </a:ext>
            </a:extLst>
          </p:cNvPr>
          <p:cNvSpPr/>
          <p:nvPr/>
        </p:nvSpPr>
        <p:spPr>
          <a:xfrm>
            <a:off x="10729370" y="1602321"/>
            <a:ext cx="628425" cy="518617"/>
          </a:xfrm>
          <a:custGeom>
            <a:avLst/>
            <a:gdLst>
              <a:gd name="connsiteX0" fmla="*/ 0 w 250150"/>
              <a:gd name="connsiteY0" fmla="*/ 0 h 248761"/>
              <a:gd name="connsiteX1" fmla="*/ 250151 w 250150"/>
              <a:gd name="connsiteY1" fmla="*/ 0 h 248761"/>
              <a:gd name="connsiteX2" fmla="*/ 250151 w 250150"/>
              <a:gd name="connsiteY2" fmla="*/ 248761 h 248761"/>
            </a:gdLst>
            <a:ahLst/>
            <a:cxnLst>
              <a:cxn ang="0">
                <a:pos x="connsiteX0" y="connsiteY0"/>
              </a:cxn>
              <a:cxn ang="0">
                <a:pos x="connsiteX1" y="connsiteY1"/>
              </a:cxn>
              <a:cxn ang="0">
                <a:pos x="connsiteX2" y="connsiteY2"/>
              </a:cxn>
            </a:cxnLst>
            <a:rect l="l" t="t" r="r" b="b"/>
            <a:pathLst>
              <a:path w="250150" h="248761">
                <a:moveTo>
                  <a:pt x="0" y="0"/>
                </a:moveTo>
                <a:lnTo>
                  <a:pt x="250151" y="0"/>
                </a:lnTo>
                <a:lnTo>
                  <a:pt x="250151"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32" name="Group 31">
            <a:extLst>
              <a:ext uri="{FF2B5EF4-FFF2-40B4-BE49-F238E27FC236}">
                <a16:creationId xmlns:a16="http://schemas.microsoft.com/office/drawing/2014/main" id="{54506DC0-FB54-498D-925B-3C7C7FB31FEC}"/>
              </a:ext>
            </a:extLst>
          </p:cNvPr>
          <p:cNvGrpSpPr/>
          <p:nvPr/>
        </p:nvGrpSpPr>
        <p:grpSpPr>
          <a:xfrm>
            <a:off x="3117188" y="1655217"/>
            <a:ext cx="1990926" cy="2021433"/>
            <a:chOff x="6419103" y="3536552"/>
            <a:chExt cx="1652492" cy="1677814"/>
          </a:xfrm>
        </p:grpSpPr>
        <p:sp>
          <p:nvSpPr>
            <p:cNvPr id="33" name="Freeform 115">
              <a:extLst>
                <a:ext uri="{FF2B5EF4-FFF2-40B4-BE49-F238E27FC236}">
                  <a16:creationId xmlns:a16="http://schemas.microsoft.com/office/drawing/2014/main" id="{0E81910C-2723-400E-82B9-BBF817B9A8BA}"/>
                </a:ext>
              </a:extLst>
            </p:cNvPr>
            <p:cNvSpPr>
              <a:spLocks/>
            </p:cNvSpPr>
            <p:nvPr/>
          </p:nvSpPr>
          <p:spPr bwMode="auto">
            <a:xfrm>
              <a:off x="6630797" y="3814108"/>
              <a:ext cx="1440798" cy="140025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 name="Freeform 116">
              <a:extLst>
                <a:ext uri="{FF2B5EF4-FFF2-40B4-BE49-F238E27FC236}">
                  <a16:creationId xmlns:a16="http://schemas.microsoft.com/office/drawing/2014/main" id="{31B5A63D-0437-43EB-A2A1-28D8FA994B8B}"/>
                </a:ext>
              </a:extLst>
            </p:cNvPr>
            <p:cNvSpPr>
              <a:spLocks/>
            </p:cNvSpPr>
            <p:nvPr/>
          </p:nvSpPr>
          <p:spPr bwMode="auto">
            <a:xfrm>
              <a:off x="6419103" y="3549398"/>
              <a:ext cx="1531238" cy="1453272"/>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 name="Oval 117">
              <a:extLst>
                <a:ext uri="{FF2B5EF4-FFF2-40B4-BE49-F238E27FC236}">
                  <a16:creationId xmlns:a16="http://schemas.microsoft.com/office/drawing/2014/main" id="{EE2A5CF8-31AE-4B6D-B337-1865A0DEED6C}"/>
                </a:ext>
              </a:extLst>
            </p:cNvPr>
            <p:cNvSpPr>
              <a:spLocks noChangeArrowheads="1"/>
            </p:cNvSpPr>
            <p:nvPr/>
          </p:nvSpPr>
          <p:spPr bwMode="auto">
            <a:xfrm>
              <a:off x="7276349" y="3733024"/>
              <a:ext cx="417894" cy="417894"/>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 name="Oval 118">
              <a:extLst>
                <a:ext uri="{FF2B5EF4-FFF2-40B4-BE49-F238E27FC236}">
                  <a16:creationId xmlns:a16="http://schemas.microsoft.com/office/drawing/2014/main" id="{E926F3D9-20AE-4435-88DB-6A901CD242F6}"/>
                </a:ext>
              </a:extLst>
            </p:cNvPr>
            <p:cNvSpPr>
              <a:spLocks noChangeArrowheads="1"/>
            </p:cNvSpPr>
            <p:nvPr/>
          </p:nvSpPr>
          <p:spPr bwMode="auto">
            <a:xfrm>
              <a:off x="6883404" y="3907666"/>
              <a:ext cx="243252"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 name="Oval 119">
              <a:extLst>
                <a:ext uri="{FF2B5EF4-FFF2-40B4-BE49-F238E27FC236}">
                  <a16:creationId xmlns:a16="http://schemas.microsoft.com/office/drawing/2014/main" id="{917DE9FF-864E-4D79-BB51-557A98FA2CE8}"/>
                </a:ext>
              </a:extLst>
            </p:cNvPr>
            <p:cNvSpPr>
              <a:spLocks noChangeArrowheads="1"/>
            </p:cNvSpPr>
            <p:nvPr/>
          </p:nvSpPr>
          <p:spPr bwMode="auto">
            <a:xfrm>
              <a:off x="6527884" y="4534508"/>
              <a:ext cx="246369"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 name="Freeform 120">
              <a:extLst>
                <a:ext uri="{FF2B5EF4-FFF2-40B4-BE49-F238E27FC236}">
                  <a16:creationId xmlns:a16="http://schemas.microsoft.com/office/drawing/2014/main" id="{92FF4C43-F8A4-4825-B510-6018E93ADD3C}"/>
                </a:ext>
              </a:extLst>
            </p:cNvPr>
            <p:cNvSpPr>
              <a:spLocks/>
            </p:cNvSpPr>
            <p:nvPr/>
          </p:nvSpPr>
          <p:spPr bwMode="auto">
            <a:xfrm>
              <a:off x="6568425" y="4079191"/>
              <a:ext cx="149693" cy="143456"/>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 name="Freeform 121">
              <a:extLst>
                <a:ext uri="{FF2B5EF4-FFF2-40B4-BE49-F238E27FC236}">
                  <a16:creationId xmlns:a16="http://schemas.microsoft.com/office/drawing/2014/main" id="{30E3E8D4-D5FD-415B-B270-AE480438BF77}"/>
                </a:ext>
              </a:extLst>
            </p:cNvPr>
            <p:cNvSpPr>
              <a:spLocks/>
            </p:cNvSpPr>
            <p:nvPr/>
          </p:nvSpPr>
          <p:spPr bwMode="auto">
            <a:xfrm>
              <a:off x="6936422" y="3642585"/>
              <a:ext cx="212066" cy="171525"/>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 name="Freeform 122">
              <a:extLst>
                <a:ext uri="{FF2B5EF4-FFF2-40B4-BE49-F238E27FC236}">
                  <a16:creationId xmlns:a16="http://schemas.microsoft.com/office/drawing/2014/main" id="{A7308264-94DB-49FF-A228-469E0648ECB0}"/>
                </a:ext>
              </a:extLst>
            </p:cNvPr>
            <p:cNvSpPr>
              <a:spLocks/>
            </p:cNvSpPr>
            <p:nvPr/>
          </p:nvSpPr>
          <p:spPr bwMode="auto">
            <a:xfrm>
              <a:off x="7344959" y="3795396"/>
              <a:ext cx="327453" cy="339930"/>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 name="Freeform 123">
              <a:extLst>
                <a:ext uri="{FF2B5EF4-FFF2-40B4-BE49-F238E27FC236}">
                  <a16:creationId xmlns:a16="http://schemas.microsoft.com/office/drawing/2014/main" id="{EE6DA905-0C1F-4256-9BE5-DF57CC68C39D}"/>
                </a:ext>
              </a:extLst>
            </p:cNvPr>
            <p:cNvSpPr>
              <a:spLocks/>
            </p:cNvSpPr>
            <p:nvPr/>
          </p:nvSpPr>
          <p:spPr bwMode="auto">
            <a:xfrm>
              <a:off x="7298181" y="3754855"/>
              <a:ext cx="358640" cy="358642"/>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 name="Freeform 124">
              <a:extLst>
                <a:ext uri="{FF2B5EF4-FFF2-40B4-BE49-F238E27FC236}">
                  <a16:creationId xmlns:a16="http://schemas.microsoft.com/office/drawing/2014/main" id="{0B680C74-8FF3-4A60-917B-3E7AF8ECC9F2}"/>
                </a:ext>
              </a:extLst>
            </p:cNvPr>
            <p:cNvSpPr>
              <a:spLocks/>
            </p:cNvSpPr>
            <p:nvPr/>
          </p:nvSpPr>
          <p:spPr bwMode="auto">
            <a:xfrm>
              <a:off x="7382382" y="4285019"/>
              <a:ext cx="261964" cy="299387"/>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 name="Freeform 125">
              <a:extLst>
                <a:ext uri="{FF2B5EF4-FFF2-40B4-BE49-F238E27FC236}">
                  <a16:creationId xmlns:a16="http://schemas.microsoft.com/office/drawing/2014/main" id="{DFE73EB5-7B6D-4DA7-AB17-28FFCCFF7033}"/>
                </a:ext>
              </a:extLst>
            </p:cNvPr>
            <p:cNvSpPr>
              <a:spLocks/>
            </p:cNvSpPr>
            <p:nvPr/>
          </p:nvSpPr>
          <p:spPr bwMode="auto">
            <a:xfrm>
              <a:off x="7329367" y="426630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 name="Freeform 126">
              <a:extLst>
                <a:ext uri="{FF2B5EF4-FFF2-40B4-BE49-F238E27FC236}">
                  <a16:creationId xmlns:a16="http://schemas.microsoft.com/office/drawing/2014/main" id="{B14BB626-3C0E-45DF-A96E-DC4A28FDE197}"/>
                </a:ext>
              </a:extLst>
            </p:cNvPr>
            <p:cNvSpPr>
              <a:spLocks/>
            </p:cNvSpPr>
            <p:nvPr/>
          </p:nvSpPr>
          <p:spPr bwMode="auto">
            <a:xfrm>
              <a:off x="6827269" y="4285019"/>
              <a:ext cx="255726" cy="299387"/>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 name="Freeform 127">
              <a:extLst>
                <a:ext uri="{FF2B5EF4-FFF2-40B4-BE49-F238E27FC236}">
                  <a16:creationId xmlns:a16="http://schemas.microsoft.com/office/drawing/2014/main" id="{CB0E111D-7BF0-42C6-811A-ECD59D0EE308}"/>
                </a:ext>
              </a:extLst>
            </p:cNvPr>
            <p:cNvSpPr>
              <a:spLocks/>
            </p:cNvSpPr>
            <p:nvPr/>
          </p:nvSpPr>
          <p:spPr bwMode="auto">
            <a:xfrm>
              <a:off x="6774254" y="426630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 name="Freeform 128">
              <a:extLst>
                <a:ext uri="{FF2B5EF4-FFF2-40B4-BE49-F238E27FC236}">
                  <a16:creationId xmlns:a16="http://schemas.microsoft.com/office/drawing/2014/main" id="{C41F92AB-237B-4BA7-9594-52B6DA9D033A}"/>
                </a:ext>
              </a:extLst>
            </p:cNvPr>
            <p:cNvSpPr>
              <a:spLocks/>
            </p:cNvSpPr>
            <p:nvPr/>
          </p:nvSpPr>
          <p:spPr bwMode="auto">
            <a:xfrm>
              <a:off x="6920828" y="3948209"/>
              <a:ext cx="183997" cy="187117"/>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 name="Freeform 129">
              <a:extLst>
                <a:ext uri="{FF2B5EF4-FFF2-40B4-BE49-F238E27FC236}">
                  <a16:creationId xmlns:a16="http://schemas.microsoft.com/office/drawing/2014/main" id="{0AEF18C9-7FA2-448B-B182-77B510009B18}"/>
                </a:ext>
              </a:extLst>
            </p:cNvPr>
            <p:cNvSpPr>
              <a:spLocks/>
            </p:cNvSpPr>
            <p:nvPr/>
          </p:nvSpPr>
          <p:spPr bwMode="auto">
            <a:xfrm>
              <a:off x="6920828" y="3589567"/>
              <a:ext cx="215183" cy="205828"/>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2" name="Freeform 130">
              <a:extLst>
                <a:ext uri="{FF2B5EF4-FFF2-40B4-BE49-F238E27FC236}">
                  <a16:creationId xmlns:a16="http://schemas.microsoft.com/office/drawing/2014/main" id="{6D1FEEDE-713A-4D8A-B4FA-D0CFC914ED75}"/>
                </a:ext>
              </a:extLst>
            </p:cNvPr>
            <p:cNvSpPr>
              <a:spLocks/>
            </p:cNvSpPr>
            <p:nvPr/>
          </p:nvSpPr>
          <p:spPr bwMode="auto">
            <a:xfrm>
              <a:off x="6537239" y="4041767"/>
              <a:ext cx="171523" cy="174642"/>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 name="Freeform 131">
              <a:extLst>
                <a:ext uri="{FF2B5EF4-FFF2-40B4-BE49-F238E27FC236}">
                  <a16:creationId xmlns:a16="http://schemas.microsoft.com/office/drawing/2014/main" id="{2F625E4B-066C-4AC1-96FC-85DE12787452}"/>
                </a:ext>
              </a:extLst>
            </p:cNvPr>
            <p:cNvSpPr>
              <a:spLocks/>
            </p:cNvSpPr>
            <p:nvPr/>
          </p:nvSpPr>
          <p:spPr bwMode="auto">
            <a:xfrm>
              <a:off x="6898998" y="3923260"/>
              <a:ext cx="190234" cy="190236"/>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 name="Freeform 132">
              <a:extLst>
                <a:ext uri="{FF2B5EF4-FFF2-40B4-BE49-F238E27FC236}">
                  <a16:creationId xmlns:a16="http://schemas.microsoft.com/office/drawing/2014/main" id="{DE17F21D-1567-47A6-A1E2-03A544F82AC1}"/>
                </a:ext>
              </a:extLst>
            </p:cNvPr>
            <p:cNvSpPr>
              <a:spLocks/>
            </p:cNvSpPr>
            <p:nvPr/>
          </p:nvSpPr>
          <p:spPr bwMode="auto">
            <a:xfrm>
              <a:off x="6571543" y="4568812"/>
              <a:ext cx="180880" cy="190236"/>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 name="Freeform 133">
              <a:extLst>
                <a:ext uri="{FF2B5EF4-FFF2-40B4-BE49-F238E27FC236}">
                  <a16:creationId xmlns:a16="http://schemas.microsoft.com/office/drawing/2014/main" id="{FC489722-4652-4F1C-940C-02DFC7ECB4A0}"/>
                </a:ext>
              </a:extLst>
            </p:cNvPr>
            <p:cNvSpPr>
              <a:spLocks/>
            </p:cNvSpPr>
            <p:nvPr/>
          </p:nvSpPr>
          <p:spPr bwMode="auto">
            <a:xfrm>
              <a:off x="7042454" y="4799589"/>
              <a:ext cx="183997" cy="187117"/>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 name="Freeform 134">
              <a:extLst>
                <a:ext uri="{FF2B5EF4-FFF2-40B4-BE49-F238E27FC236}">
                  <a16:creationId xmlns:a16="http://schemas.microsoft.com/office/drawing/2014/main" id="{B2AE2448-F4C3-4E67-872F-D4CCEB246868}"/>
                </a:ext>
              </a:extLst>
            </p:cNvPr>
            <p:cNvSpPr>
              <a:spLocks/>
            </p:cNvSpPr>
            <p:nvPr/>
          </p:nvSpPr>
          <p:spPr bwMode="auto">
            <a:xfrm>
              <a:off x="7884478" y="4428475"/>
              <a:ext cx="127862" cy="121627"/>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 name="Freeform 135">
              <a:extLst>
                <a:ext uri="{FF2B5EF4-FFF2-40B4-BE49-F238E27FC236}">
                  <a16:creationId xmlns:a16="http://schemas.microsoft.com/office/drawing/2014/main" id="{0F58AB57-89B9-472C-B923-050B41C18659}"/>
                </a:ext>
              </a:extLst>
            </p:cNvPr>
            <p:cNvSpPr>
              <a:spLocks/>
            </p:cNvSpPr>
            <p:nvPr/>
          </p:nvSpPr>
          <p:spPr bwMode="auto">
            <a:xfrm>
              <a:off x="7541431" y="4777760"/>
              <a:ext cx="205829" cy="208948"/>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 name="Freeform 136">
              <a:extLst>
                <a:ext uri="{FF2B5EF4-FFF2-40B4-BE49-F238E27FC236}">
                  <a16:creationId xmlns:a16="http://schemas.microsoft.com/office/drawing/2014/main" id="{EE73B4FF-7471-4FAF-AE77-A891168DC874}"/>
                </a:ext>
              </a:extLst>
            </p:cNvPr>
            <p:cNvSpPr>
              <a:spLocks/>
            </p:cNvSpPr>
            <p:nvPr/>
          </p:nvSpPr>
          <p:spPr bwMode="auto">
            <a:xfrm>
              <a:off x="6546594" y="4550100"/>
              <a:ext cx="183997" cy="190236"/>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 name="Freeform 137">
              <a:extLst>
                <a:ext uri="{FF2B5EF4-FFF2-40B4-BE49-F238E27FC236}">
                  <a16:creationId xmlns:a16="http://schemas.microsoft.com/office/drawing/2014/main" id="{7A053AF6-DF01-4E2D-829A-0EDC962B0CBA}"/>
                </a:ext>
              </a:extLst>
            </p:cNvPr>
            <p:cNvSpPr>
              <a:spLocks/>
            </p:cNvSpPr>
            <p:nvPr/>
          </p:nvSpPr>
          <p:spPr bwMode="auto">
            <a:xfrm>
              <a:off x="7020623" y="4777760"/>
              <a:ext cx="190234" cy="193354"/>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 name="Freeform 138">
              <a:extLst>
                <a:ext uri="{FF2B5EF4-FFF2-40B4-BE49-F238E27FC236}">
                  <a16:creationId xmlns:a16="http://schemas.microsoft.com/office/drawing/2014/main" id="{46D3F091-0DAE-4D2D-9809-EDBAFB051BD9}"/>
                </a:ext>
              </a:extLst>
            </p:cNvPr>
            <p:cNvSpPr>
              <a:spLocks/>
            </p:cNvSpPr>
            <p:nvPr/>
          </p:nvSpPr>
          <p:spPr bwMode="auto">
            <a:xfrm>
              <a:off x="7865766" y="4403527"/>
              <a:ext cx="134099" cy="134101"/>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 name="Freeform 139">
              <a:extLst>
                <a:ext uri="{FF2B5EF4-FFF2-40B4-BE49-F238E27FC236}">
                  <a16:creationId xmlns:a16="http://schemas.microsoft.com/office/drawing/2014/main" id="{C671C0C1-54A5-4A28-AFEE-23E4BF1BEAC0}"/>
                </a:ext>
              </a:extLst>
            </p:cNvPr>
            <p:cNvSpPr>
              <a:spLocks/>
            </p:cNvSpPr>
            <p:nvPr/>
          </p:nvSpPr>
          <p:spPr bwMode="auto">
            <a:xfrm>
              <a:off x="7522719" y="4762166"/>
              <a:ext cx="205829" cy="208948"/>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 name="Freeform 246">
              <a:extLst>
                <a:ext uri="{FF2B5EF4-FFF2-40B4-BE49-F238E27FC236}">
                  <a16:creationId xmlns:a16="http://schemas.microsoft.com/office/drawing/2014/main" id="{84EBC169-5CE5-4195-B009-0D227F685311}"/>
                </a:ext>
              </a:extLst>
            </p:cNvPr>
            <p:cNvSpPr>
              <a:spLocks/>
            </p:cNvSpPr>
            <p:nvPr/>
          </p:nvSpPr>
          <p:spPr bwMode="auto">
            <a:xfrm>
              <a:off x="7238926" y="3536552"/>
              <a:ext cx="829549" cy="1677814"/>
            </a:xfrm>
            <a:custGeom>
              <a:avLst/>
              <a:gdLst>
                <a:gd name="T0" fmla="*/ 197 w 197"/>
                <a:gd name="T1" fmla="*/ 198 h 396"/>
                <a:gd name="T2" fmla="*/ 134 w 197"/>
                <a:gd name="T3" fmla="*/ 53 h 396"/>
                <a:gd name="T4" fmla="*/ 0 w 197"/>
                <a:gd name="T5" fmla="*/ 0 h 396"/>
                <a:gd name="T6" fmla="*/ 0 w 197"/>
                <a:gd name="T7" fmla="*/ 396 h 396"/>
                <a:gd name="T8" fmla="*/ 197 w 197"/>
                <a:gd name="T9" fmla="*/ 198 h 396"/>
              </a:gdLst>
              <a:ahLst/>
              <a:cxnLst>
                <a:cxn ang="0">
                  <a:pos x="T0" y="T1"/>
                </a:cxn>
                <a:cxn ang="0">
                  <a:pos x="T2" y="T3"/>
                </a:cxn>
                <a:cxn ang="0">
                  <a:pos x="T4" y="T5"/>
                </a:cxn>
                <a:cxn ang="0">
                  <a:pos x="T6" y="T7"/>
                </a:cxn>
                <a:cxn ang="0">
                  <a:pos x="T8" y="T9"/>
                </a:cxn>
              </a:cxnLst>
              <a:rect l="0" t="0" r="r" b="b"/>
              <a:pathLst>
                <a:path w="197" h="396">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63" name="Rectangle 62">
            <a:extLst>
              <a:ext uri="{FF2B5EF4-FFF2-40B4-BE49-F238E27FC236}">
                <a16:creationId xmlns:a16="http://schemas.microsoft.com/office/drawing/2014/main" id="{7DF9E4AD-368C-48FF-BCB3-6B94AB5B2CD6}"/>
              </a:ext>
            </a:extLst>
          </p:cNvPr>
          <p:cNvSpPr/>
          <p:nvPr/>
        </p:nvSpPr>
        <p:spPr>
          <a:xfrm>
            <a:off x="2572302" y="4398056"/>
            <a:ext cx="2934609" cy="10128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bán</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nguyệt</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cuối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nvGrpSpPr>
          <p:cNvPr id="64" name="Group 63">
            <a:extLst>
              <a:ext uri="{FF2B5EF4-FFF2-40B4-BE49-F238E27FC236}">
                <a16:creationId xmlns:a16="http://schemas.microsoft.com/office/drawing/2014/main" id="{136BA534-FAC1-4A38-9665-5D4DCC556540}"/>
              </a:ext>
            </a:extLst>
          </p:cNvPr>
          <p:cNvGrpSpPr/>
          <p:nvPr/>
        </p:nvGrpSpPr>
        <p:grpSpPr>
          <a:xfrm>
            <a:off x="464217" y="1525800"/>
            <a:ext cx="2056435" cy="2047849"/>
            <a:chOff x="3563528" y="4325943"/>
            <a:chExt cx="857656" cy="854075"/>
          </a:xfrm>
        </p:grpSpPr>
        <p:sp>
          <p:nvSpPr>
            <p:cNvPr id="65" name="Freeform 217">
              <a:extLst>
                <a:ext uri="{FF2B5EF4-FFF2-40B4-BE49-F238E27FC236}">
                  <a16:creationId xmlns:a16="http://schemas.microsoft.com/office/drawing/2014/main" id="{F1C677EF-4515-42A4-90AE-F87EA84208EE}"/>
                </a:ext>
              </a:extLst>
            </p:cNvPr>
            <p:cNvSpPr>
              <a:spLocks/>
            </p:cNvSpPr>
            <p:nvPr/>
          </p:nvSpPr>
          <p:spPr bwMode="auto">
            <a:xfrm>
              <a:off x="3687760"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 name="Freeform 218">
              <a:extLst>
                <a:ext uri="{FF2B5EF4-FFF2-40B4-BE49-F238E27FC236}">
                  <a16:creationId xmlns:a16="http://schemas.microsoft.com/office/drawing/2014/main" id="{D20E824D-AC80-4749-B555-F4EF401D3E26}"/>
                </a:ext>
              </a:extLst>
            </p:cNvPr>
            <p:cNvSpPr>
              <a:spLocks/>
            </p:cNvSpPr>
            <p:nvPr/>
          </p:nvSpPr>
          <p:spPr bwMode="auto">
            <a:xfrm>
              <a:off x="3573460"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 name="Oval 219">
              <a:extLst>
                <a:ext uri="{FF2B5EF4-FFF2-40B4-BE49-F238E27FC236}">
                  <a16:creationId xmlns:a16="http://schemas.microsoft.com/office/drawing/2014/main" id="{E9868F3B-A557-4CD1-BCD0-DB163281C32C}"/>
                </a:ext>
              </a:extLst>
            </p:cNvPr>
            <p:cNvSpPr>
              <a:spLocks noChangeArrowheads="1"/>
            </p:cNvSpPr>
            <p:nvPr/>
          </p:nvSpPr>
          <p:spPr bwMode="auto">
            <a:xfrm>
              <a:off x="4017960"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 name="Oval 220">
              <a:extLst>
                <a:ext uri="{FF2B5EF4-FFF2-40B4-BE49-F238E27FC236}">
                  <a16:creationId xmlns:a16="http://schemas.microsoft.com/office/drawing/2014/main" id="{F433AD84-ACA8-40A9-9C1A-F2A0F5833521}"/>
                </a:ext>
              </a:extLst>
            </p:cNvPr>
            <p:cNvSpPr>
              <a:spLocks noChangeArrowheads="1"/>
            </p:cNvSpPr>
            <p:nvPr/>
          </p:nvSpPr>
          <p:spPr bwMode="auto">
            <a:xfrm>
              <a:off x="3816348"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 name="Oval 221">
              <a:extLst>
                <a:ext uri="{FF2B5EF4-FFF2-40B4-BE49-F238E27FC236}">
                  <a16:creationId xmlns:a16="http://schemas.microsoft.com/office/drawing/2014/main" id="{AEE83EFA-26F7-466A-BCDD-A83E60CE4200}"/>
                </a:ext>
              </a:extLst>
            </p:cNvPr>
            <p:cNvSpPr>
              <a:spLocks noChangeArrowheads="1"/>
            </p:cNvSpPr>
            <p:nvPr/>
          </p:nvSpPr>
          <p:spPr bwMode="auto">
            <a:xfrm>
              <a:off x="3636960"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 name="Freeform 222">
              <a:extLst>
                <a:ext uri="{FF2B5EF4-FFF2-40B4-BE49-F238E27FC236}">
                  <a16:creationId xmlns:a16="http://schemas.microsoft.com/office/drawing/2014/main" id="{7F8488FE-DFAF-45EE-833F-9BF65186B2AE}"/>
                </a:ext>
              </a:extLst>
            </p:cNvPr>
            <p:cNvSpPr>
              <a:spLocks/>
            </p:cNvSpPr>
            <p:nvPr/>
          </p:nvSpPr>
          <p:spPr bwMode="auto">
            <a:xfrm>
              <a:off x="3656010"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 name="Freeform 223">
              <a:extLst>
                <a:ext uri="{FF2B5EF4-FFF2-40B4-BE49-F238E27FC236}">
                  <a16:creationId xmlns:a16="http://schemas.microsoft.com/office/drawing/2014/main" id="{DBF1FF0B-CA5C-4A01-9F0F-268BD88366EB}"/>
                </a:ext>
              </a:extLst>
            </p:cNvPr>
            <p:cNvSpPr>
              <a:spLocks/>
            </p:cNvSpPr>
            <p:nvPr/>
          </p:nvSpPr>
          <p:spPr bwMode="auto">
            <a:xfrm>
              <a:off x="3843335" y="4379918"/>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 name="Freeform 224">
              <a:extLst>
                <a:ext uri="{FF2B5EF4-FFF2-40B4-BE49-F238E27FC236}">
                  <a16:creationId xmlns:a16="http://schemas.microsoft.com/office/drawing/2014/main" id="{D0F0B05D-43EE-4031-8CA5-089D4CA02896}"/>
                </a:ext>
              </a:extLst>
            </p:cNvPr>
            <p:cNvSpPr>
              <a:spLocks/>
            </p:cNvSpPr>
            <p:nvPr/>
          </p:nvSpPr>
          <p:spPr bwMode="auto">
            <a:xfrm>
              <a:off x="4051297"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 name="Freeform 225">
              <a:extLst>
                <a:ext uri="{FF2B5EF4-FFF2-40B4-BE49-F238E27FC236}">
                  <a16:creationId xmlns:a16="http://schemas.microsoft.com/office/drawing/2014/main" id="{BFB39D74-46CC-4E6B-903D-F83B66579B22}"/>
                </a:ext>
              </a:extLst>
            </p:cNvPr>
            <p:cNvSpPr>
              <a:spLocks/>
            </p:cNvSpPr>
            <p:nvPr/>
          </p:nvSpPr>
          <p:spPr bwMode="auto">
            <a:xfrm>
              <a:off x="4027485"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 name="Freeform 226">
              <a:extLst>
                <a:ext uri="{FF2B5EF4-FFF2-40B4-BE49-F238E27FC236}">
                  <a16:creationId xmlns:a16="http://schemas.microsoft.com/office/drawing/2014/main" id="{A4D75147-9B02-4C49-8DAA-E7D544D75DFD}"/>
                </a:ext>
              </a:extLst>
            </p:cNvPr>
            <p:cNvSpPr>
              <a:spLocks/>
            </p:cNvSpPr>
            <p:nvPr/>
          </p:nvSpPr>
          <p:spPr bwMode="auto">
            <a:xfrm>
              <a:off x="4070347"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5" name="Freeform 227">
              <a:extLst>
                <a:ext uri="{FF2B5EF4-FFF2-40B4-BE49-F238E27FC236}">
                  <a16:creationId xmlns:a16="http://schemas.microsoft.com/office/drawing/2014/main" id="{83A203B6-36DE-4FB6-9085-40D093E3CF1D}"/>
                </a:ext>
              </a:extLst>
            </p:cNvPr>
            <p:cNvSpPr>
              <a:spLocks/>
            </p:cNvSpPr>
            <p:nvPr/>
          </p:nvSpPr>
          <p:spPr bwMode="auto">
            <a:xfrm>
              <a:off x="4043360"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6" name="Freeform 228">
              <a:extLst>
                <a:ext uri="{FF2B5EF4-FFF2-40B4-BE49-F238E27FC236}">
                  <a16:creationId xmlns:a16="http://schemas.microsoft.com/office/drawing/2014/main" id="{D4496A05-0A0E-46B0-986D-240BAE255C4F}"/>
                </a:ext>
              </a:extLst>
            </p:cNvPr>
            <p:cNvSpPr>
              <a:spLocks/>
            </p:cNvSpPr>
            <p:nvPr/>
          </p:nvSpPr>
          <p:spPr bwMode="auto">
            <a:xfrm>
              <a:off x="3787773"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7" name="Freeform 229">
              <a:extLst>
                <a:ext uri="{FF2B5EF4-FFF2-40B4-BE49-F238E27FC236}">
                  <a16:creationId xmlns:a16="http://schemas.microsoft.com/office/drawing/2014/main" id="{EB7EFD23-0F6E-45D8-8C6D-AD5949BB0712}"/>
                </a:ext>
              </a:extLst>
            </p:cNvPr>
            <p:cNvSpPr>
              <a:spLocks/>
            </p:cNvSpPr>
            <p:nvPr/>
          </p:nvSpPr>
          <p:spPr bwMode="auto">
            <a:xfrm>
              <a:off x="3760785"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 name="Freeform 230">
              <a:extLst>
                <a:ext uri="{FF2B5EF4-FFF2-40B4-BE49-F238E27FC236}">
                  <a16:creationId xmlns:a16="http://schemas.microsoft.com/office/drawing/2014/main" id="{47A8F05F-3592-4E64-A121-50C3660A72DC}"/>
                </a:ext>
              </a:extLst>
            </p:cNvPr>
            <p:cNvSpPr>
              <a:spLocks/>
            </p:cNvSpPr>
            <p:nvPr/>
          </p:nvSpPr>
          <p:spPr bwMode="auto">
            <a:xfrm>
              <a:off x="3835398"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 name="Freeform 231">
              <a:extLst>
                <a:ext uri="{FF2B5EF4-FFF2-40B4-BE49-F238E27FC236}">
                  <a16:creationId xmlns:a16="http://schemas.microsoft.com/office/drawing/2014/main" id="{5D56DB59-2952-4293-93CC-6D8173E5F605}"/>
                </a:ext>
              </a:extLst>
            </p:cNvPr>
            <p:cNvSpPr>
              <a:spLocks/>
            </p:cNvSpPr>
            <p:nvPr/>
          </p:nvSpPr>
          <p:spPr bwMode="auto">
            <a:xfrm>
              <a:off x="3835398"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 name="Freeform 232">
              <a:extLst>
                <a:ext uri="{FF2B5EF4-FFF2-40B4-BE49-F238E27FC236}">
                  <a16:creationId xmlns:a16="http://schemas.microsoft.com/office/drawing/2014/main" id="{5944F8BD-E8E3-404D-9892-B8920E814F72}"/>
                </a:ext>
              </a:extLst>
            </p:cNvPr>
            <p:cNvSpPr>
              <a:spLocks/>
            </p:cNvSpPr>
            <p:nvPr/>
          </p:nvSpPr>
          <p:spPr bwMode="auto">
            <a:xfrm>
              <a:off x="3640135"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1" name="Freeform 233">
              <a:extLst>
                <a:ext uri="{FF2B5EF4-FFF2-40B4-BE49-F238E27FC236}">
                  <a16:creationId xmlns:a16="http://schemas.microsoft.com/office/drawing/2014/main" id="{1037AAFC-6BD0-4662-A071-803401C3A69A}"/>
                </a:ext>
              </a:extLst>
            </p:cNvPr>
            <p:cNvSpPr>
              <a:spLocks/>
            </p:cNvSpPr>
            <p:nvPr/>
          </p:nvSpPr>
          <p:spPr bwMode="auto">
            <a:xfrm>
              <a:off x="3824285"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2" name="Freeform 234">
              <a:extLst>
                <a:ext uri="{FF2B5EF4-FFF2-40B4-BE49-F238E27FC236}">
                  <a16:creationId xmlns:a16="http://schemas.microsoft.com/office/drawing/2014/main" id="{2D43A7F3-CB52-4EB0-B6CD-FF00298285D5}"/>
                </a:ext>
              </a:extLst>
            </p:cNvPr>
            <p:cNvSpPr>
              <a:spLocks/>
            </p:cNvSpPr>
            <p:nvPr/>
          </p:nvSpPr>
          <p:spPr bwMode="auto">
            <a:xfrm>
              <a:off x="3657598"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3" name="Freeform 235">
              <a:extLst>
                <a:ext uri="{FF2B5EF4-FFF2-40B4-BE49-F238E27FC236}">
                  <a16:creationId xmlns:a16="http://schemas.microsoft.com/office/drawing/2014/main" id="{34EED25A-A16C-4F11-A4EA-0F7C75B1DC69}"/>
                </a:ext>
              </a:extLst>
            </p:cNvPr>
            <p:cNvSpPr>
              <a:spLocks/>
            </p:cNvSpPr>
            <p:nvPr/>
          </p:nvSpPr>
          <p:spPr bwMode="auto">
            <a:xfrm>
              <a:off x="3897310"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 name="Freeform 236">
              <a:extLst>
                <a:ext uri="{FF2B5EF4-FFF2-40B4-BE49-F238E27FC236}">
                  <a16:creationId xmlns:a16="http://schemas.microsoft.com/office/drawing/2014/main" id="{0B5EA578-3079-4EC2-8BA9-C9BFBEAF0853}"/>
                </a:ext>
              </a:extLst>
            </p:cNvPr>
            <p:cNvSpPr>
              <a:spLocks/>
            </p:cNvSpPr>
            <p:nvPr/>
          </p:nvSpPr>
          <p:spPr bwMode="auto">
            <a:xfrm>
              <a:off x="4325935" y="4779968"/>
              <a:ext cx="65087"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 name="Freeform 237">
              <a:extLst>
                <a:ext uri="{FF2B5EF4-FFF2-40B4-BE49-F238E27FC236}">
                  <a16:creationId xmlns:a16="http://schemas.microsoft.com/office/drawing/2014/main" id="{A08A8065-F901-4601-BBE0-DC9450DE882F}"/>
                </a:ext>
              </a:extLst>
            </p:cNvPr>
            <p:cNvSpPr>
              <a:spLocks/>
            </p:cNvSpPr>
            <p:nvPr/>
          </p:nvSpPr>
          <p:spPr bwMode="auto">
            <a:xfrm>
              <a:off x="4151310"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 name="Freeform 238">
              <a:extLst>
                <a:ext uri="{FF2B5EF4-FFF2-40B4-BE49-F238E27FC236}">
                  <a16:creationId xmlns:a16="http://schemas.microsoft.com/office/drawing/2014/main" id="{5D2C1F30-810F-45A8-8B45-78549A7A3B02}"/>
                </a:ext>
              </a:extLst>
            </p:cNvPr>
            <p:cNvSpPr>
              <a:spLocks/>
            </p:cNvSpPr>
            <p:nvPr/>
          </p:nvSpPr>
          <p:spPr bwMode="auto">
            <a:xfrm>
              <a:off x="3644898"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7" name="Freeform 239">
              <a:extLst>
                <a:ext uri="{FF2B5EF4-FFF2-40B4-BE49-F238E27FC236}">
                  <a16:creationId xmlns:a16="http://schemas.microsoft.com/office/drawing/2014/main" id="{46589C02-25A8-4C6D-9EED-35551E5C40FA}"/>
                </a:ext>
              </a:extLst>
            </p:cNvPr>
            <p:cNvSpPr>
              <a:spLocks/>
            </p:cNvSpPr>
            <p:nvPr/>
          </p:nvSpPr>
          <p:spPr bwMode="auto">
            <a:xfrm>
              <a:off x="3886198"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8" name="Freeform 240">
              <a:extLst>
                <a:ext uri="{FF2B5EF4-FFF2-40B4-BE49-F238E27FC236}">
                  <a16:creationId xmlns:a16="http://schemas.microsoft.com/office/drawing/2014/main" id="{53CF8C17-BCD6-4F8B-B343-9E50C6EF5BA9}"/>
                </a:ext>
              </a:extLst>
            </p:cNvPr>
            <p:cNvSpPr>
              <a:spLocks/>
            </p:cNvSpPr>
            <p:nvPr/>
          </p:nvSpPr>
          <p:spPr bwMode="auto">
            <a:xfrm>
              <a:off x="4316410"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9" name="Freeform 241">
              <a:extLst>
                <a:ext uri="{FF2B5EF4-FFF2-40B4-BE49-F238E27FC236}">
                  <a16:creationId xmlns:a16="http://schemas.microsoft.com/office/drawing/2014/main" id="{37EB3675-C17D-4302-B589-1C70D36AFC68}"/>
                </a:ext>
              </a:extLst>
            </p:cNvPr>
            <p:cNvSpPr>
              <a:spLocks/>
            </p:cNvSpPr>
            <p:nvPr/>
          </p:nvSpPr>
          <p:spPr bwMode="auto">
            <a:xfrm>
              <a:off x="4141785"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0" name="Freeform 242">
              <a:extLst>
                <a:ext uri="{FF2B5EF4-FFF2-40B4-BE49-F238E27FC236}">
                  <a16:creationId xmlns:a16="http://schemas.microsoft.com/office/drawing/2014/main" id="{9A4B3B82-4B4C-4C73-B4AA-B3C4E3355695}"/>
                </a:ext>
              </a:extLst>
            </p:cNvPr>
            <p:cNvSpPr>
              <a:spLocks/>
            </p:cNvSpPr>
            <p:nvPr/>
          </p:nvSpPr>
          <p:spPr bwMode="auto">
            <a:xfrm>
              <a:off x="3563528" y="4325943"/>
              <a:ext cx="420687" cy="854075"/>
            </a:xfrm>
            <a:custGeom>
              <a:avLst/>
              <a:gdLst>
                <a:gd name="T0" fmla="*/ 0 w 197"/>
                <a:gd name="T1" fmla="*/ 198 h 396"/>
                <a:gd name="T2" fmla="*/ 63 w 197"/>
                <a:gd name="T3" fmla="*/ 343 h 396"/>
                <a:gd name="T4" fmla="*/ 197 w 197"/>
                <a:gd name="T5" fmla="*/ 396 h 396"/>
                <a:gd name="T6" fmla="*/ 197 w 197"/>
                <a:gd name="T7" fmla="*/ 0 h 396"/>
                <a:gd name="T8" fmla="*/ 0 w 197"/>
                <a:gd name="T9" fmla="*/ 198 h 396"/>
              </a:gdLst>
              <a:ahLst/>
              <a:cxnLst>
                <a:cxn ang="0">
                  <a:pos x="T0" y="T1"/>
                </a:cxn>
                <a:cxn ang="0">
                  <a:pos x="T2" y="T3"/>
                </a:cxn>
                <a:cxn ang="0">
                  <a:pos x="T4" y="T5"/>
                </a:cxn>
                <a:cxn ang="0">
                  <a:pos x="T6" y="T7"/>
                </a:cxn>
                <a:cxn ang="0">
                  <a:pos x="T8" y="T9"/>
                </a:cxn>
              </a:cxnLst>
              <a:rect l="0" t="0" r="r" b="b"/>
              <a:pathLst>
                <a:path w="197" h="396">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91" name="Rectangle 90">
            <a:extLst>
              <a:ext uri="{FF2B5EF4-FFF2-40B4-BE49-F238E27FC236}">
                <a16:creationId xmlns:a16="http://schemas.microsoft.com/office/drawing/2014/main" id="{D09C695D-1A9F-4104-8713-CE34D6CA2CF9}"/>
              </a:ext>
            </a:extLst>
          </p:cNvPr>
          <p:cNvSpPr/>
          <p:nvPr/>
        </p:nvSpPr>
        <p:spPr>
          <a:xfrm>
            <a:off x="55846" y="4320178"/>
            <a:ext cx="2817691" cy="10011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bán</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nguyệt</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đầu</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cxnSp>
        <p:nvCxnSpPr>
          <p:cNvPr id="92" name="Straight Connector 91">
            <a:extLst>
              <a:ext uri="{FF2B5EF4-FFF2-40B4-BE49-F238E27FC236}">
                <a16:creationId xmlns:a16="http://schemas.microsoft.com/office/drawing/2014/main" id="{B8A01896-B342-46AE-BF4A-A78AD20661B0}"/>
              </a:ext>
            </a:extLst>
          </p:cNvPr>
          <p:cNvCxnSpPr>
            <a:cxnSpLocks/>
          </p:cNvCxnSpPr>
          <p:nvPr/>
        </p:nvCxnSpPr>
        <p:spPr>
          <a:xfrm>
            <a:off x="1452361" y="3846417"/>
            <a:ext cx="0" cy="569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12A6920-D949-4538-B366-683A6AB97A8A}"/>
              </a:ext>
            </a:extLst>
          </p:cNvPr>
          <p:cNvCxnSpPr>
            <a:cxnSpLocks/>
          </p:cNvCxnSpPr>
          <p:nvPr/>
        </p:nvCxnSpPr>
        <p:spPr>
          <a:xfrm>
            <a:off x="4176302" y="3828125"/>
            <a:ext cx="0" cy="569932"/>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959597A-7FA0-43E1-97C5-98707D478DEB}"/>
              </a:ext>
            </a:extLst>
          </p:cNvPr>
          <p:cNvGrpSpPr/>
          <p:nvPr/>
        </p:nvGrpSpPr>
        <p:grpSpPr>
          <a:xfrm>
            <a:off x="5417511" y="3729121"/>
            <a:ext cx="6740102" cy="2585586"/>
            <a:chOff x="5953798" y="3729121"/>
            <a:chExt cx="6740102" cy="2453174"/>
          </a:xfrm>
        </p:grpSpPr>
        <p:grpSp>
          <p:nvGrpSpPr>
            <p:cNvPr id="94" name="Graphic 2">
              <a:extLst>
                <a:ext uri="{FF2B5EF4-FFF2-40B4-BE49-F238E27FC236}">
                  <a16:creationId xmlns:a16="http://schemas.microsoft.com/office/drawing/2014/main" id="{8E0F08A7-1441-45C0-B9A6-E6505B610AB8}"/>
                </a:ext>
              </a:extLst>
            </p:cNvPr>
            <p:cNvGrpSpPr/>
            <p:nvPr/>
          </p:nvGrpSpPr>
          <p:grpSpPr>
            <a:xfrm>
              <a:off x="5953798" y="3729121"/>
              <a:ext cx="6740102" cy="2453174"/>
              <a:chOff x="3434672" y="2717459"/>
              <a:chExt cx="1527310" cy="555890"/>
            </a:xfrm>
          </p:grpSpPr>
          <p:sp>
            <p:nvSpPr>
              <p:cNvPr id="95" name="Freeform: Shape 94">
                <a:extLst>
                  <a:ext uri="{FF2B5EF4-FFF2-40B4-BE49-F238E27FC236}">
                    <a16:creationId xmlns:a16="http://schemas.microsoft.com/office/drawing/2014/main" id="{FA303238-A1C2-42C1-AF07-BBAB09E6220F}"/>
                  </a:ext>
                </a:extLst>
              </p:cNvPr>
              <p:cNvSpPr/>
              <p:nvPr/>
            </p:nvSpPr>
            <p:spPr>
              <a:xfrm>
                <a:off x="3434672" y="2717459"/>
                <a:ext cx="1527310" cy="555890"/>
              </a:xfrm>
              <a:custGeom>
                <a:avLst/>
                <a:gdLst>
                  <a:gd name="connsiteX0" fmla="*/ 832447 w 1527310"/>
                  <a:gd name="connsiteY0" fmla="*/ 555891 h 555890"/>
                  <a:gd name="connsiteX1" fmla="*/ 0 w 1527310"/>
                  <a:gd name="connsiteY1" fmla="*/ 555891 h 555890"/>
                  <a:gd name="connsiteX2" fmla="*/ 0 w 1527310"/>
                  <a:gd name="connsiteY2" fmla="*/ 0 h 555890"/>
                  <a:gd name="connsiteX3" fmla="*/ 1527310 w 1527310"/>
                  <a:gd name="connsiteY3" fmla="*/ 0 h 555890"/>
                  <a:gd name="connsiteX4" fmla="*/ 1527310 w 1527310"/>
                  <a:gd name="connsiteY4" fmla="*/ 457220 h 555890"/>
                  <a:gd name="connsiteX5" fmla="*/ 929727 w 1527310"/>
                  <a:gd name="connsiteY5" fmla="*/ 457220 h 555890"/>
                  <a:gd name="connsiteX6" fmla="*/ 832447 w 1527310"/>
                  <a:gd name="connsiteY6" fmla="*/ 555891 h 555890"/>
                  <a:gd name="connsiteX7" fmla="*/ 12507 w 1527310"/>
                  <a:gd name="connsiteY7" fmla="*/ 543383 h 555890"/>
                  <a:gd name="connsiteX8" fmla="*/ 826888 w 1527310"/>
                  <a:gd name="connsiteY8" fmla="*/ 543383 h 555890"/>
                  <a:gd name="connsiteX9" fmla="*/ 925558 w 1527310"/>
                  <a:gd name="connsiteY9" fmla="*/ 444713 h 555890"/>
                  <a:gd name="connsiteX10" fmla="*/ 1516192 w 1527310"/>
                  <a:gd name="connsiteY10" fmla="*/ 444713 h 555890"/>
                  <a:gd name="connsiteX11" fmla="*/ 1516192 w 1527310"/>
                  <a:gd name="connsiteY11" fmla="*/ 11118 h 555890"/>
                  <a:gd name="connsiteX12" fmla="*/ 12507 w 1527310"/>
                  <a:gd name="connsiteY12" fmla="*/ 11118 h 555890"/>
                  <a:gd name="connsiteX13" fmla="*/ 12507 w 1527310"/>
                  <a:gd name="connsiteY13" fmla="*/ 543383 h 5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310" h="555890">
                    <a:moveTo>
                      <a:pt x="832447" y="555891"/>
                    </a:moveTo>
                    <a:lnTo>
                      <a:pt x="0" y="555891"/>
                    </a:lnTo>
                    <a:lnTo>
                      <a:pt x="0" y="0"/>
                    </a:lnTo>
                    <a:lnTo>
                      <a:pt x="1527310" y="0"/>
                    </a:lnTo>
                    <a:lnTo>
                      <a:pt x="1527310" y="457220"/>
                    </a:lnTo>
                    <a:lnTo>
                      <a:pt x="929727" y="457220"/>
                    </a:lnTo>
                    <a:lnTo>
                      <a:pt x="832447" y="555891"/>
                    </a:lnTo>
                    <a:close/>
                    <a:moveTo>
                      <a:pt x="12507" y="543383"/>
                    </a:moveTo>
                    <a:lnTo>
                      <a:pt x="826888" y="543383"/>
                    </a:lnTo>
                    <a:lnTo>
                      <a:pt x="925558" y="444713"/>
                    </a:lnTo>
                    <a:lnTo>
                      <a:pt x="1516192" y="444713"/>
                    </a:lnTo>
                    <a:lnTo>
                      <a:pt x="1516192" y="11118"/>
                    </a:lnTo>
                    <a:lnTo>
                      <a:pt x="12507" y="11118"/>
                    </a:lnTo>
                    <a:lnTo>
                      <a:pt x="12507" y="543383"/>
                    </a:lnTo>
                    <a:close/>
                  </a:path>
                </a:pathLst>
              </a:custGeom>
              <a:solidFill>
                <a:srgbClr val="2C4ED7"/>
              </a:solidFill>
              <a:ln w="138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laytime With Hot Toddies"/>
                  <a:ea typeface="+mn-ea"/>
                  <a:cs typeface="+mn-cs"/>
                </a:endParaRPr>
              </a:p>
            </p:txBody>
          </p:sp>
          <p:sp>
            <p:nvSpPr>
              <p:cNvPr id="96" name="Freeform: Shape 95">
                <a:extLst>
                  <a:ext uri="{FF2B5EF4-FFF2-40B4-BE49-F238E27FC236}">
                    <a16:creationId xmlns:a16="http://schemas.microsoft.com/office/drawing/2014/main" id="{01DBE887-8EEC-4698-B039-D4A428BE6D79}"/>
                  </a:ext>
                </a:extLst>
              </p:cNvPr>
              <p:cNvSpPr/>
              <p:nvPr/>
            </p:nvSpPr>
            <p:spPr>
              <a:xfrm>
                <a:off x="4318299" y="3198308"/>
                <a:ext cx="598972" cy="70875"/>
              </a:xfrm>
              <a:custGeom>
                <a:avLst/>
                <a:gdLst>
                  <a:gd name="connsiteX0" fmla="*/ 537825 w 598972"/>
                  <a:gd name="connsiteY0" fmla="*/ 70876 h 70875"/>
                  <a:gd name="connsiteX1" fmla="*/ 0 w 598972"/>
                  <a:gd name="connsiteY1" fmla="*/ 70876 h 70875"/>
                  <a:gd name="connsiteX2" fmla="*/ 59758 w 598972"/>
                  <a:gd name="connsiteY2" fmla="*/ 0 h 70875"/>
                  <a:gd name="connsiteX3" fmla="*/ 598973 w 598972"/>
                  <a:gd name="connsiteY3" fmla="*/ 0 h 70875"/>
                </a:gdLst>
                <a:ahLst/>
                <a:cxnLst>
                  <a:cxn ang="0">
                    <a:pos x="connsiteX0" y="connsiteY0"/>
                  </a:cxn>
                  <a:cxn ang="0">
                    <a:pos x="connsiteX1" y="connsiteY1"/>
                  </a:cxn>
                  <a:cxn ang="0">
                    <a:pos x="connsiteX2" y="connsiteY2"/>
                  </a:cxn>
                  <a:cxn ang="0">
                    <a:pos x="connsiteX3" y="connsiteY3"/>
                  </a:cxn>
                </a:cxnLst>
                <a:rect l="l" t="t" r="r" b="b"/>
                <a:pathLst>
                  <a:path w="598972" h="70875">
                    <a:moveTo>
                      <a:pt x="537825" y="70876"/>
                    </a:moveTo>
                    <a:lnTo>
                      <a:pt x="0" y="70876"/>
                    </a:lnTo>
                    <a:lnTo>
                      <a:pt x="59758" y="0"/>
                    </a:lnTo>
                    <a:lnTo>
                      <a:pt x="598973" y="0"/>
                    </a:lnTo>
                    <a:close/>
                  </a:path>
                </a:pathLst>
              </a:custGeom>
              <a:gradFill flip="none" rotWithShape="1">
                <a:gsLst>
                  <a:gs pos="6000">
                    <a:srgbClr val="00D1F5"/>
                  </a:gs>
                  <a:gs pos="55000">
                    <a:srgbClr val="00D2F5"/>
                  </a:gs>
                  <a:gs pos="100000">
                    <a:srgbClr val="00D4F9"/>
                  </a:gs>
                </a:gsLst>
                <a:lin ang="2700000" scaled="1"/>
                <a:tileRect/>
              </a:gradFill>
              <a:ln w="138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97" name="Rectangle 96">
              <a:extLst>
                <a:ext uri="{FF2B5EF4-FFF2-40B4-BE49-F238E27FC236}">
                  <a16:creationId xmlns:a16="http://schemas.microsoft.com/office/drawing/2014/main" id="{6040EB44-B58B-4B53-B24B-7921830162DD}"/>
                </a:ext>
              </a:extLst>
            </p:cNvPr>
            <p:cNvSpPr/>
            <p:nvPr/>
          </p:nvSpPr>
          <p:spPr>
            <a:xfrm>
              <a:off x="6011117" y="3783769"/>
              <a:ext cx="6682783" cy="2356605"/>
            </a:xfrm>
            <a:custGeom>
              <a:avLst/>
              <a:gdLst>
                <a:gd name="connsiteX0" fmla="*/ 0 w 6682783"/>
                <a:gd name="connsiteY0" fmla="*/ 0 h 2356605"/>
                <a:gd name="connsiteX1" fmla="*/ 6682783 w 6682783"/>
                <a:gd name="connsiteY1" fmla="*/ 0 h 2356605"/>
                <a:gd name="connsiteX2" fmla="*/ 6682783 w 6682783"/>
                <a:gd name="connsiteY2" fmla="*/ 2356605 h 2356605"/>
                <a:gd name="connsiteX3" fmla="*/ 0 w 6682783"/>
                <a:gd name="connsiteY3" fmla="*/ 2356605 h 2356605"/>
                <a:gd name="connsiteX4" fmla="*/ 0 w 6682783"/>
                <a:gd name="connsiteY4" fmla="*/ 0 h 2356605"/>
                <a:gd name="connsiteX0" fmla="*/ 0 w 6682783"/>
                <a:gd name="connsiteY0" fmla="*/ 0 h 2356605"/>
                <a:gd name="connsiteX1" fmla="*/ 6682783 w 6682783"/>
                <a:gd name="connsiteY1" fmla="*/ 0 h 2356605"/>
                <a:gd name="connsiteX2" fmla="*/ 6682783 w 6682783"/>
                <a:gd name="connsiteY2" fmla="*/ 2356605 h 2356605"/>
                <a:gd name="connsiteX3" fmla="*/ 3656758 w 6682783"/>
                <a:gd name="connsiteY3" fmla="*/ 2350331 h 2356605"/>
                <a:gd name="connsiteX4" fmla="*/ 0 w 6682783"/>
                <a:gd name="connsiteY4" fmla="*/ 2356605 h 2356605"/>
                <a:gd name="connsiteX5" fmla="*/ 0 w 6682783"/>
                <a:gd name="connsiteY5" fmla="*/ 0 h 2356605"/>
                <a:gd name="connsiteX0" fmla="*/ 0 w 6682783"/>
                <a:gd name="connsiteY0" fmla="*/ 0 h 2356605"/>
                <a:gd name="connsiteX1" fmla="*/ 6682783 w 6682783"/>
                <a:gd name="connsiteY1" fmla="*/ 0 h 2356605"/>
                <a:gd name="connsiteX2" fmla="*/ 6682783 w 6682783"/>
                <a:gd name="connsiteY2" fmla="*/ 2356605 h 2356605"/>
                <a:gd name="connsiteX3" fmla="*/ 4104433 w 6682783"/>
                <a:gd name="connsiteY3" fmla="*/ 2340806 h 2356605"/>
                <a:gd name="connsiteX4" fmla="*/ 3656758 w 6682783"/>
                <a:gd name="connsiteY4" fmla="*/ 2350331 h 2356605"/>
                <a:gd name="connsiteX5" fmla="*/ 0 w 6682783"/>
                <a:gd name="connsiteY5" fmla="*/ 2356605 h 2356605"/>
                <a:gd name="connsiteX6" fmla="*/ 0 w 6682783"/>
                <a:gd name="connsiteY6" fmla="*/ 0 h 2356605"/>
                <a:gd name="connsiteX0" fmla="*/ 0 w 6682783"/>
                <a:gd name="connsiteY0" fmla="*/ 0 h 2356605"/>
                <a:gd name="connsiteX1" fmla="*/ 6682783 w 6682783"/>
                <a:gd name="connsiteY1" fmla="*/ 0 h 2356605"/>
                <a:gd name="connsiteX2" fmla="*/ 6682783 w 6682783"/>
                <a:gd name="connsiteY2" fmla="*/ 2356605 h 2356605"/>
                <a:gd name="connsiteX3" fmla="*/ 4066333 w 6682783"/>
                <a:gd name="connsiteY3" fmla="*/ 1893131 h 2356605"/>
                <a:gd name="connsiteX4" fmla="*/ 3656758 w 6682783"/>
                <a:gd name="connsiteY4" fmla="*/ 2350331 h 2356605"/>
                <a:gd name="connsiteX5" fmla="*/ 0 w 6682783"/>
                <a:gd name="connsiteY5" fmla="*/ 2356605 h 2356605"/>
                <a:gd name="connsiteX6" fmla="*/ 0 w 6682783"/>
                <a:gd name="connsiteY6" fmla="*/ 0 h 2356605"/>
                <a:gd name="connsiteX0" fmla="*/ 0 w 6682783"/>
                <a:gd name="connsiteY0" fmla="*/ 0 h 2356605"/>
                <a:gd name="connsiteX1" fmla="*/ 6682783 w 6682783"/>
                <a:gd name="connsiteY1" fmla="*/ 0 h 2356605"/>
                <a:gd name="connsiteX2" fmla="*/ 6644683 w 6682783"/>
                <a:gd name="connsiteY2" fmla="*/ 1927980 h 2356605"/>
                <a:gd name="connsiteX3" fmla="*/ 4066333 w 6682783"/>
                <a:gd name="connsiteY3" fmla="*/ 1893131 h 2356605"/>
                <a:gd name="connsiteX4" fmla="*/ 3656758 w 6682783"/>
                <a:gd name="connsiteY4" fmla="*/ 2350331 h 2356605"/>
                <a:gd name="connsiteX5" fmla="*/ 0 w 6682783"/>
                <a:gd name="connsiteY5" fmla="*/ 2356605 h 2356605"/>
                <a:gd name="connsiteX6" fmla="*/ 0 w 6682783"/>
                <a:gd name="connsiteY6" fmla="*/ 0 h 2356605"/>
                <a:gd name="connsiteX0" fmla="*/ 0 w 6682783"/>
                <a:gd name="connsiteY0" fmla="*/ 0 h 2356605"/>
                <a:gd name="connsiteX1" fmla="*/ 6682783 w 6682783"/>
                <a:gd name="connsiteY1" fmla="*/ 0 h 2356605"/>
                <a:gd name="connsiteX2" fmla="*/ 6644683 w 6682783"/>
                <a:gd name="connsiteY2" fmla="*/ 1927980 h 2356605"/>
                <a:gd name="connsiteX3" fmla="*/ 4056808 w 6682783"/>
                <a:gd name="connsiteY3" fmla="*/ 1912181 h 2356605"/>
                <a:gd name="connsiteX4" fmla="*/ 3656758 w 6682783"/>
                <a:gd name="connsiteY4" fmla="*/ 2350331 h 2356605"/>
                <a:gd name="connsiteX5" fmla="*/ 0 w 6682783"/>
                <a:gd name="connsiteY5" fmla="*/ 2356605 h 2356605"/>
                <a:gd name="connsiteX6" fmla="*/ 0 w 6682783"/>
                <a:gd name="connsiteY6" fmla="*/ 0 h 235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783" h="2356605">
                  <a:moveTo>
                    <a:pt x="0" y="0"/>
                  </a:moveTo>
                  <a:lnTo>
                    <a:pt x="6682783" y="0"/>
                  </a:lnTo>
                  <a:lnTo>
                    <a:pt x="6644683" y="1927980"/>
                  </a:lnTo>
                  <a:lnTo>
                    <a:pt x="4056808" y="1912181"/>
                  </a:lnTo>
                  <a:lnTo>
                    <a:pt x="3656758" y="2350331"/>
                  </a:lnTo>
                  <a:lnTo>
                    <a:pt x="0" y="2356605"/>
                  </a:lnTo>
                  <a:lnTo>
                    <a:pt x="0" y="0"/>
                  </a:ln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sp>
        <p:nvSpPr>
          <p:cNvPr id="98" name="TextBox 97">
            <a:extLst>
              <a:ext uri="{FF2B5EF4-FFF2-40B4-BE49-F238E27FC236}">
                <a16:creationId xmlns:a16="http://schemas.microsoft.com/office/drawing/2014/main" id="{B4B9D2AB-F2B1-4615-BF93-5A2510378DD1}"/>
              </a:ext>
            </a:extLst>
          </p:cNvPr>
          <p:cNvSpPr txBox="1"/>
          <p:nvPr/>
        </p:nvSpPr>
        <p:spPr>
          <a:xfrm>
            <a:off x="5472490" y="3738715"/>
            <a:ext cx="6199028" cy="253723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15F9FF"/>
                </a:solidFill>
                <a:effectLst/>
                <a:uLnTx/>
                <a:uFillTx/>
                <a:latin typeface="Arial"/>
                <a:ea typeface="+mn-ea"/>
                <a:cs typeface="Arial"/>
                <a:rtl val="0"/>
              </a:rPr>
              <a:t>Dạng nhìn thấy đều có hình bán nguyệt do ta chỉ quan sát thấy một nửa phần diện tích Mặt Trăng được chiếu sáng.</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a:ln>
                  <a:noFill/>
                </a:ln>
                <a:solidFill>
                  <a:srgbClr val="FFC000"/>
                </a:solidFill>
                <a:effectLst/>
                <a:uLnTx/>
                <a:uFillTx/>
                <a:latin typeface="Arial"/>
                <a:ea typeface="+mn-ea"/>
                <a:cs typeface="Arial"/>
                <a:rtl val="0"/>
              </a:rPr>
              <a:t>K</a:t>
            </a:r>
            <a:r>
              <a:rPr kumimoji="0" lang="vi-VN" sz="2400" b="0" i="0" u="none" strike="noStrike" kern="1200" cap="none" spc="0" normalizeH="0" baseline="0" noProof="0" dirty="0">
                <a:ln>
                  <a:noFill/>
                </a:ln>
                <a:solidFill>
                  <a:srgbClr val="FFC000"/>
                </a:solidFill>
                <a:effectLst/>
                <a:uLnTx/>
                <a:uFillTx/>
                <a:latin typeface="Arial"/>
                <a:ea typeface="+mn-ea"/>
                <a:cs typeface="Arial"/>
                <a:rtl val="0"/>
              </a:rPr>
              <a:t>hác nhau </a:t>
            </a:r>
            <a:r>
              <a:rPr kumimoji="0" lang="vi-VN" sz="2400" b="0" i="0" u="none" strike="noStrike" kern="1200" cap="none" spc="0" normalizeH="0" baseline="0" noProof="0" dirty="0">
                <a:ln>
                  <a:noFill/>
                </a:ln>
                <a:solidFill>
                  <a:srgbClr val="15F9FF"/>
                </a:solidFill>
                <a:effectLst/>
                <a:uLnTx/>
                <a:uFillTx/>
                <a:latin typeface="Arial"/>
                <a:ea typeface="+mn-ea"/>
                <a:cs typeface="Arial"/>
                <a:rtl val="0"/>
              </a:rPr>
              <a:t>vì hai trường hợp này ta quan sát thấy hai khu vực khác nhau của bề mặt </a:t>
            </a:r>
            <a:endParaRPr kumimoji="0" lang="en-US" sz="2400" b="0" i="0" u="none" strike="noStrike" kern="1200" cap="none" spc="0" normalizeH="0" baseline="0" noProof="0" dirty="0">
              <a:ln>
                <a:noFill/>
              </a:ln>
              <a:solidFill>
                <a:srgbClr val="15F9FF"/>
              </a:solidFill>
              <a:effectLst/>
              <a:uLnTx/>
              <a:uFillTx/>
              <a:latin typeface="Arial"/>
              <a:ea typeface="+mn-ea"/>
              <a:cs typeface="Arial"/>
              <a:rtl val="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15F9FF"/>
                </a:solidFill>
                <a:effectLst/>
                <a:uLnTx/>
                <a:uFillTx/>
                <a:latin typeface="Arial"/>
                <a:ea typeface="+mn-ea"/>
                <a:cs typeface="Arial"/>
                <a:rtl val="0"/>
              </a:rPr>
              <a:t>Mặt Trăng.</a:t>
            </a:r>
            <a:endParaRPr kumimoji="0" lang="en-US" sz="2400" b="0" i="0" u="none" strike="noStrike" kern="1200" cap="none" spc="0" normalizeH="0" baseline="0" noProof="0" dirty="0">
              <a:ln>
                <a:noFill/>
              </a:ln>
              <a:solidFill>
                <a:srgbClr val="15F9FF"/>
              </a:solidFill>
              <a:effectLst/>
              <a:uLnTx/>
              <a:uFillTx/>
              <a:latin typeface="Arial"/>
              <a:ea typeface="+mn-ea"/>
              <a:cs typeface="Arial"/>
              <a:rtl val="0"/>
            </a:endParaRPr>
          </a:p>
        </p:txBody>
      </p:sp>
      <p:sp>
        <p:nvSpPr>
          <p:cNvPr id="99" name="TextBox 98">
            <a:extLst>
              <a:ext uri="{FF2B5EF4-FFF2-40B4-BE49-F238E27FC236}">
                <a16:creationId xmlns:a16="http://schemas.microsoft.com/office/drawing/2014/main" id="{E158C311-C017-48F9-890B-C44C71B79DB2}"/>
              </a:ext>
            </a:extLst>
          </p:cNvPr>
          <p:cNvSpPr txBox="1"/>
          <p:nvPr/>
        </p:nvSpPr>
        <p:spPr>
          <a:xfrm>
            <a:off x="0" y="199475"/>
            <a:ext cx="6933298"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1. Mặt Trăng và các dạng nhìn thấy</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343613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6A47FD1-2B66-4DD1-BAC3-A9A22D396B2E}"/>
              </a:ext>
            </a:extLst>
          </p:cNvPr>
          <p:cNvGrpSpPr/>
          <p:nvPr/>
        </p:nvGrpSpPr>
        <p:grpSpPr>
          <a:xfrm rot="15647482">
            <a:off x="9774664" y="4592814"/>
            <a:ext cx="9287424" cy="9287424"/>
            <a:chOff x="4094330" y="1052174"/>
            <a:chExt cx="12579274" cy="12579274"/>
          </a:xfrm>
        </p:grpSpPr>
        <p:grpSp>
          <p:nvGrpSpPr>
            <p:cNvPr id="14" name="Group 13">
              <a:extLst>
                <a:ext uri="{FF2B5EF4-FFF2-40B4-BE49-F238E27FC236}">
                  <a16:creationId xmlns:a16="http://schemas.microsoft.com/office/drawing/2014/main" id="{120965E9-7E10-4E06-A4B7-15712B6F4974}"/>
                </a:ext>
              </a:extLst>
            </p:cNvPr>
            <p:cNvGrpSpPr>
              <a:grpSpLocks noChangeAspect="1"/>
            </p:cNvGrpSpPr>
            <p:nvPr/>
          </p:nvGrpSpPr>
          <p:grpSpPr bwMode="auto">
            <a:xfrm>
              <a:off x="5888239" y="2816377"/>
              <a:ext cx="8991455" cy="9050869"/>
              <a:chOff x="3386" y="1703"/>
              <a:chExt cx="908" cy="914"/>
            </a:xfrm>
          </p:grpSpPr>
          <p:sp>
            <p:nvSpPr>
              <p:cNvPr id="22" name="AutoShape 3">
                <a:extLst>
                  <a:ext uri="{FF2B5EF4-FFF2-40B4-BE49-F238E27FC236}">
                    <a16:creationId xmlns:a16="http://schemas.microsoft.com/office/drawing/2014/main" id="{D4541266-3D33-4EC3-A2E2-AC46B1EA5D1E}"/>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 name="Oval 5">
                <a:extLst>
                  <a:ext uri="{FF2B5EF4-FFF2-40B4-BE49-F238E27FC236}">
                    <a16:creationId xmlns:a16="http://schemas.microsoft.com/office/drawing/2014/main" id="{2A6AD4B5-3F68-4730-A5F0-0C46A8FA0575}"/>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 name="Freeform 6">
                <a:extLst>
                  <a:ext uri="{FF2B5EF4-FFF2-40B4-BE49-F238E27FC236}">
                    <a16:creationId xmlns:a16="http://schemas.microsoft.com/office/drawing/2014/main" id="{F619B579-36F7-418C-A42C-3309C05A5E44}"/>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 name="Oval 7">
                <a:extLst>
                  <a:ext uri="{FF2B5EF4-FFF2-40B4-BE49-F238E27FC236}">
                    <a16:creationId xmlns:a16="http://schemas.microsoft.com/office/drawing/2014/main" id="{A42BBE3F-9510-4196-8EED-B32075C5D5D5}"/>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 name="Freeform 8">
                <a:extLst>
                  <a:ext uri="{FF2B5EF4-FFF2-40B4-BE49-F238E27FC236}">
                    <a16:creationId xmlns:a16="http://schemas.microsoft.com/office/drawing/2014/main" id="{98E63E82-DE87-4E13-AD63-44E185413AF9}"/>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 name="Freeform 9">
                <a:extLst>
                  <a:ext uri="{FF2B5EF4-FFF2-40B4-BE49-F238E27FC236}">
                    <a16:creationId xmlns:a16="http://schemas.microsoft.com/office/drawing/2014/main" id="{65975A32-BED5-44C1-B448-EACCB9EEA5BB}"/>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 name="Freeform 10">
                <a:extLst>
                  <a:ext uri="{FF2B5EF4-FFF2-40B4-BE49-F238E27FC236}">
                    <a16:creationId xmlns:a16="http://schemas.microsoft.com/office/drawing/2014/main" id="{F2F42330-E94D-4E2B-B28F-00B3BB26867E}"/>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5" name="Oval 14">
              <a:extLst>
                <a:ext uri="{FF2B5EF4-FFF2-40B4-BE49-F238E27FC236}">
                  <a16:creationId xmlns:a16="http://schemas.microsoft.com/office/drawing/2014/main" id="{C1673B0F-EDE7-4126-B54F-7E76DF9F7972}"/>
                </a:ext>
              </a:extLst>
            </p:cNvPr>
            <p:cNvSpPr/>
            <p:nvPr/>
          </p:nvSpPr>
          <p:spPr>
            <a:xfrm>
              <a:off x="4094330" y="1052174"/>
              <a:ext cx="12579274" cy="12579274"/>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6" name="Group 15">
              <a:extLst>
                <a:ext uri="{FF2B5EF4-FFF2-40B4-BE49-F238E27FC236}">
                  <a16:creationId xmlns:a16="http://schemas.microsoft.com/office/drawing/2014/main" id="{13E70F8D-F8E2-46EF-9C93-0176CD571C80}"/>
                </a:ext>
              </a:extLst>
            </p:cNvPr>
            <p:cNvGrpSpPr/>
            <p:nvPr/>
          </p:nvGrpSpPr>
          <p:grpSpPr>
            <a:xfrm rot="12600000">
              <a:off x="5445320" y="1738958"/>
              <a:ext cx="1638427" cy="1638427"/>
              <a:chOff x="6532944" y="3467872"/>
              <a:chExt cx="682388" cy="682388"/>
            </a:xfrm>
          </p:grpSpPr>
          <p:sp>
            <p:nvSpPr>
              <p:cNvPr id="17" name="Oval 16">
                <a:extLst>
                  <a:ext uri="{FF2B5EF4-FFF2-40B4-BE49-F238E27FC236}">
                    <a16:creationId xmlns:a16="http://schemas.microsoft.com/office/drawing/2014/main" id="{AE3BDC0B-5B01-4558-96CC-05CA35D99A25}"/>
                  </a:ext>
                </a:extLst>
              </p:cNvPr>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 name="Oval 17">
                <a:extLst>
                  <a:ext uri="{FF2B5EF4-FFF2-40B4-BE49-F238E27FC236}">
                    <a16:creationId xmlns:a16="http://schemas.microsoft.com/office/drawing/2014/main" id="{3848E0AC-3361-47A1-9DEC-B39CCAA3D149}"/>
                  </a:ext>
                </a:extLst>
              </p:cNvPr>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 name="Oval 18">
                <a:extLst>
                  <a:ext uri="{FF2B5EF4-FFF2-40B4-BE49-F238E27FC236}">
                    <a16:creationId xmlns:a16="http://schemas.microsoft.com/office/drawing/2014/main" id="{8AB4118E-6B43-4ED5-94E8-590AF796BEA1}"/>
                  </a:ext>
                </a:extLst>
              </p:cNvPr>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 name="Oval 19">
                <a:extLst>
                  <a:ext uri="{FF2B5EF4-FFF2-40B4-BE49-F238E27FC236}">
                    <a16:creationId xmlns:a16="http://schemas.microsoft.com/office/drawing/2014/main" id="{1F3CCD0B-23BB-4DDC-BDDB-743F10082F4A}"/>
                  </a:ext>
                </a:extLst>
              </p:cNvPr>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 name="Oval 20">
                <a:extLst>
                  <a:ext uri="{FF2B5EF4-FFF2-40B4-BE49-F238E27FC236}">
                    <a16:creationId xmlns:a16="http://schemas.microsoft.com/office/drawing/2014/main" id="{5DDE55D5-522F-48CE-82E0-E70EE0DEA82F}"/>
                  </a:ext>
                </a:extLst>
              </p:cNvPr>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sp>
        <p:nvSpPr>
          <p:cNvPr id="29" name="Rectangle 28">
            <a:extLst>
              <a:ext uri="{FF2B5EF4-FFF2-40B4-BE49-F238E27FC236}">
                <a16:creationId xmlns:a16="http://schemas.microsoft.com/office/drawing/2014/main" id="{4C72A8DD-68E7-48A0-9422-BC7F5C698AE8}"/>
              </a:ext>
            </a:extLst>
          </p:cNvPr>
          <p:cNvSpPr/>
          <p:nvPr/>
        </p:nvSpPr>
        <p:spPr>
          <a:xfrm>
            <a:off x="13803577" y="1622491"/>
            <a:ext cx="5323589" cy="1806510"/>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30" name="TextBox 29">
            <a:extLst>
              <a:ext uri="{FF2B5EF4-FFF2-40B4-BE49-F238E27FC236}">
                <a16:creationId xmlns:a16="http://schemas.microsoft.com/office/drawing/2014/main" id="{803A21D3-BF10-43A7-A6D1-F10416ACCEE1}"/>
              </a:ext>
            </a:extLst>
          </p:cNvPr>
          <p:cNvSpPr txBox="1"/>
          <p:nvPr/>
        </p:nvSpPr>
        <p:spPr>
          <a:xfrm>
            <a:off x="14982398" y="1590979"/>
            <a:ext cx="3266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dirty="0">
                <a:ln>
                  <a:noFill/>
                </a:ln>
                <a:solidFill>
                  <a:prstClr val="white"/>
                </a:solidFill>
                <a:effectLst/>
                <a:uLnTx/>
                <a:uFillTx/>
                <a:latin typeface="Arial"/>
                <a:ea typeface="+mn-ea"/>
                <a:cs typeface="Arial"/>
                <a:sym typeface="Arial"/>
                <a:rtl val="0"/>
              </a:rPr>
              <a:t>CÂU HỎI</a:t>
            </a:r>
          </a:p>
        </p:txBody>
      </p:sp>
      <p:sp>
        <p:nvSpPr>
          <p:cNvPr id="31" name="TextBox 30">
            <a:extLst>
              <a:ext uri="{FF2B5EF4-FFF2-40B4-BE49-F238E27FC236}">
                <a16:creationId xmlns:a16="http://schemas.microsoft.com/office/drawing/2014/main" id="{1C8781A8-C629-436A-BB69-F78DAECBE654}"/>
              </a:ext>
            </a:extLst>
          </p:cNvPr>
          <p:cNvSpPr txBox="1"/>
          <p:nvPr/>
        </p:nvSpPr>
        <p:spPr>
          <a:xfrm>
            <a:off x="13967958" y="2119288"/>
            <a:ext cx="5140465" cy="124912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300"/>
              </a:spcBef>
              <a:spcAft>
                <a:spcPts val="500"/>
              </a:spcAft>
              <a:buClrTx/>
              <a:buSzTx/>
              <a:buFontTx/>
              <a:buNone/>
              <a:tabLst/>
              <a:defRPr/>
            </a:pPr>
            <a:r>
              <a:rPr kumimoji="0" lang="vi-VN" sz="2400" b="0" i="0" u="none" strike="noStrike" kern="1200" cap="none" spc="0" normalizeH="0" baseline="0" noProof="0" dirty="0">
                <a:ln>
                  <a:noFill/>
                </a:ln>
                <a:solidFill>
                  <a:srgbClr val="15F9FF"/>
                </a:solidFill>
                <a:effectLst/>
                <a:uLnTx/>
                <a:uFillTx/>
                <a:latin typeface="Arial"/>
                <a:ea typeface="+mn-ea"/>
                <a:cs typeface="Arial"/>
                <a:rtl val="0"/>
              </a:rPr>
              <a:t>Chỉ ra sự giống nhau và khác nhau giữa Trăng bán nguyệt đầu tháng và Trăng bán nguyệt cuối tháng.</a:t>
            </a:r>
            <a:endParaRPr kumimoji="0" lang="en-US" sz="2400" b="0" i="0" u="none" strike="noStrike" kern="1200" cap="none" spc="0" normalizeH="0" baseline="0" noProof="0" dirty="0">
              <a:ln>
                <a:noFill/>
              </a:ln>
              <a:solidFill>
                <a:srgbClr val="15F9FF"/>
              </a:solidFill>
              <a:effectLst/>
              <a:uLnTx/>
              <a:uFillTx/>
              <a:latin typeface="Arial"/>
              <a:ea typeface="+mn-ea"/>
              <a:cs typeface="Arial"/>
              <a:rtl val="0"/>
            </a:endParaRPr>
          </a:p>
        </p:txBody>
      </p:sp>
      <p:sp>
        <p:nvSpPr>
          <p:cNvPr id="34" name="Freeform: Shape 33">
            <a:extLst>
              <a:ext uri="{FF2B5EF4-FFF2-40B4-BE49-F238E27FC236}">
                <a16:creationId xmlns:a16="http://schemas.microsoft.com/office/drawing/2014/main" id="{9DFA05DB-8406-4B85-8798-4DC9E5A2AE15}"/>
              </a:ext>
            </a:extLst>
          </p:cNvPr>
          <p:cNvSpPr/>
          <p:nvPr/>
        </p:nvSpPr>
        <p:spPr>
          <a:xfrm>
            <a:off x="18499470" y="2880802"/>
            <a:ext cx="628425" cy="518617"/>
          </a:xfrm>
          <a:custGeom>
            <a:avLst/>
            <a:gdLst>
              <a:gd name="connsiteX0" fmla="*/ 250151 w 250150"/>
              <a:gd name="connsiteY0" fmla="*/ 0 h 248761"/>
              <a:gd name="connsiteX1" fmla="*/ 250151 w 250150"/>
              <a:gd name="connsiteY1" fmla="*/ 248761 h 248761"/>
              <a:gd name="connsiteX2" fmla="*/ 0 w 250150"/>
              <a:gd name="connsiteY2" fmla="*/ 248761 h 248761"/>
            </a:gdLst>
            <a:ahLst/>
            <a:cxnLst>
              <a:cxn ang="0">
                <a:pos x="connsiteX0" y="connsiteY0"/>
              </a:cxn>
              <a:cxn ang="0">
                <a:pos x="connsiteX1" y="connsiteY1"/>
              </a:cxn>
              <a:cxn ang="0">
                <a:pos x="connsiteX2" y="connsiteY2"/>
              </a:cxn>
            </a:cxnLst>
            <a:rect l="l" t="t" r="r" b="b"/>
            <a:pathLst>
              <a:path w="250150" h="248761">
                <a:moveTo>
                  <a:pt x="250151" y="0"/>
                </a:moveTo>
                <a:lnTo>
                  <a:pt x="250151" y="248761"/>
                </a:lnTo>
                <a:lnTo>
                  <a:pt x="0"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 name="Freeform: Shape 34">
            <a:extLst>
              <a:ext uri="{FF2B5EF4-FFF2-40B4-BE49-F238E27FC236}">
                <a16:creationId xmlns:a16="http://schemas.microsoft.com/office/drawing/2014/main" id="{F7238857-D1B2-4B92-A407-241716B38021}"/>
              </a:ext>
            </a:extLst>
          </p:cNvPr>
          <p:cNvSpPr/>
          <p:nvPr/>
        </p:nvSpPr>
        <p:spPr>
          <a:xfrm>
            <a:off x="13802848" y="2895823"/>
            <a:ext cx="624933" cy="518617"/>
          </a:xfrm>
          <a:custGeom>
            <a:avLst/>
            <a:gdLst>
              <a:gd name="connsiteX0" fmla="*/ 248761 w 248760"/>
              <a:gd name="connsiteY0" fmla="*/ 248761 h 248761"/>
              <a:gd name="connsiteX1" fmla="*/ 0 w 248760"/>
              <a:gd name="connsiteY1" fmla="*/ 248761 h 248761"/>
              <a:gd name="connsiteX2" fmla="*/ 0 w 248760"/>
              <a:gd name="connsiteY2" fmla="*/ 0 h 248761"/>
            </a:gdLst>
            <a:ahLst/>
            <a:cxnLst>
              <a:cxn ang="0">
                <a:pos x="connsiteX0" y="connsiteY0"/>
              </a:cxn>
              <a:cxn ang="0">
                <a:pos x="connsiteX1" y="connsiteY1"/>
              </a:cxn>
              <a:cxn ang="0">
                <a:pos x="connsiteX2" y="connsiteY2"/>
              </a:cxn>
            </a:cxnLst>
            <a:rect l="l" t="t" r="r" b="b"/>
            <a:pathLst>
              <a:path w="248760" h="248761">
                <a:moveTo>
                  <a:pt x="248761" y="248761"/>
                </a:moveTo>
                <a:lnTo>
                  <a:pt x="0" y="248761"/>
                </a:lnTo>
                <a:lnTo>
                  <a:pt x="0"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 name="Freeform: Shape 35">
            <a:extLst>
              <a:ext uri="{FF2B5EF4-FFF2-40B4-BE49-F238E27FC236}">
                <a16:creationId xmlns:a16="http://schemas.microsoft.com/office/drawing/2014/main" id="{9130999C-B75A-4605-A97B-91464C027415}"/>
              </a:ext>
            </a:extLst>
          </p:cNvPr>
          <p:cNvSpPr/>
          <p:nvPr/>
        </p:nvSpPr>
        <p:spPr>
          <a:xfrm>
            <a:off x="13775259" y="1605800"/>
            <a:ext cx="624933" cy="518617"/>
          </a:xfrm>
          <a:custGeom>
            <a:avLst/>
            <a:gdLst>
              <a:gd name="connsiteX0" fmla="*/ 0 w 248760"/>
              <a:gd name="connsiteY0" fmla="*/ 248761 h 248761"/>
              <a:gd name="connsiteX1" fmla="*/ 0 w 248760"/>
              <a:gd name="connsiteY1" fmla="*/ 0 h 248761"/>
              <a:gd name="connsiteX2" fmla="*/ 248761 w 248760"/>
              <a:gd name="connsiteY2" fmla="*/ 0 h 248761"/>
            </a:gdLst>
            <a:ahLst/>
            <a:cxnLst>
              <a:cxn ang="0">
                <a:pos x="connsiteX0" y="connsiteY0"/>
              </a:cxn>
              <a:cxn ang="0">
                <a:pos x="connsiteX1" y="connsiteY1"/>
              </a:cxn>
              <a:cxn ang="0">
                <a:pos x="connsiteX2" y="connsiteY2"/>
              </a:cxn>
            </a:cxnLst>
            <a:rect l="l" t="t" r="r" b="b"/>
            <a:pathLst>
              <a:path w="248760" h="248761">
                <a:moveTo>
                  <a:pt x="0" y="248761"/>
                </a:moveTo>
                <a:lnTo>
                  <a:pt x="0" y="0"/>
                </a:lnTo>
                <a:lnTo>
                  <a:pt x="248761"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 name="Freeform: Shape 36">
            <a:extLst>
              <a:ext uri="{FF2B5EF4-FFF2-40B4-BE49-F238E27FC236}">
                <a16:creationId xmlns:a16="http://schemas.microsoft.com/office/drawing/2014/main" id="{2AE75941-D72E-48D2-8D9F-011CDB06EB0D}"/>
              </a:ext>
            </a:extLst>
          </p:cNvPr>
          <p:cNvSpPr/>
          <p:nvPr/>
        </p:nvSpPr>
        <p:spPr>
          <a:xfrm>
            <a:off x="18479998" y="1602321"/>
            <a:ext cx="628425" cy="518617"/>
          </a:xfrm>
          <a:custGeom>
            <a:avLst/>
            <a:gdLst>
              <a:gd name="connsiteX0" fmla="*/ 0 w 250150"/>
              <a:gd name="connsiteY0" fmla="*/ 0 h 248761"/>
              <a:gd name="connsiteX1" fmla="*/ 250151 w 250150"/>
              <a:gd name="connsiteY1" fmla="*/ 0 h 248761"/>
              <a:gd name="connsiteX2" fmla="*/ 250151 w 250150"/>
              <a:gd name="connsiteY2" fmla="*/ 248761 h 248761"/>
            </a:gdLst>
            <a:ahLst/>
            <a:cxnLst>
              <a:cxn ang="0">
                <a:pos x="connsiteX0" y="connsiteY0"/>
              </a:cxn>
              <a:cxn ang="0">
                <a:pos x="connsiteX1" y="connsiteY1"/>
              </a:cxn>
              <a:cxn ang="0">
                <a:pos x="connsiteX2" y="connsiteY2"/>
              </a:cxn>
            </a:cxnLst>
            <a:rect l="l" t="t" r="r" b="b"/>
            <a:pathLst>
              <a:path w="250150" h="248761">
                <a:moveTo>
                  <a:pt x="0" y="0"/>
                </a:moveTo>
                <a:lnTo>
                  <a:pt x="250151" y="0"/>
                </a:lnTo>
                <a:lnTo>
                  <a:pt x="250151"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4" name="Group 3">
            <a:extLst>
              <a:ext uri="{FF2B5EF4-FFF2-40B4-BE49-F238E27FC236}">
                <a16:creationId xmlns:a16="http://schemas.microsoft.com/office/drawing/2014/main" id="{7959597A-7FA0-43E1-97C5-98707D478DEB}"/>
              </a:ext>
            </a:extLst>
          </p:cNvPr>
          <p:cNvGrpSpPr/>
          <p:nvPr/>
        </p:nvGrpSpPr>
        <p:grpSpPr>
          <a:xfrm>
            <a:off x="405051" y="841880"/>
            <a:ext cx="11339831" cy="7804413"/>
            <a:chOff x="6011117" y="3783769"/>
            <a:chExt cx="6682783" cy="2380141"/>
          </a:xfrm>
        </p:grpSpPr>
        <p:sp>
          <p:nvSpPr>
            <p:cNvPr id="96" name="Freeform: Shape 95">
              <a:extLst>
                <a:ext uri="{FF2B5EF4-FFF2-40B4-BE49-F238E27FC236}">
                  <a16:creationId xmlns:a16="http://schemas.microsoft.com/office/drawing/2014/main" id="{01DBE887-8EEC-4698-B039-D4A428BE6D79}"/>
                </a:ext>
              </a:extLst>
            </p:cNvPr>
            <p:cNvSpPr/>
            <p:nvPr/>
          </p:nvSpPr>
          <p:spPr>
            <a:xfrm>
              <a:off x="9853292" y="5851135"/>
              <a:ext cx="2643296" cy="312775"/>
            </a:xfrm>
            <a:custGeom>
              <a:avLst/>
              <a:gdLst>
                <a:gd name="connsiteX0" fmla="*/ 537825 w 598972"/>
                <a:gd name="connsiteY0" fmla="*/ 70876 h 70875"/>
                <a:gd name="connsiteX1" fmla="*/ 0 w 598972"/>
                <a:gd name="connsiteY1" fmla="*/ 70876 h 70875"/>
                <a:gd name="connsiteX2" fmla="*/ 59758 w 598972"/>
                <a:gd name="connsiteY2" fmla="*/ 0 h 70875"/>
                <a:gd name="connsiteX3" fmla="*/ 598973 w 598972"/>
                <a:gd name="connsiteY3" fmla="*/ 0 h 70875"/>
              </a:gdLst>
              <a:ahLst/>
              <a:cxnLst>
                <a:cxn ang="0">
                  <a:pos x="connsiteX0" y="connsiteY0"/>
                </a:cxn>
                <a:cxn ang="0">
                  <a:pos x="connsiteX1" y="connsiteY1"/>
                </a:cxn>
                <a:cxn ang="0">
                  <a:pos x="connsiteX2" y="connsiteY2"/>
                </a:cxn>
                <a:cxn ang="0">
                  <a:pos x="connsiteX3" y="connsiteY3"/>
                </a:cxn>
              </a:cxnLst>
              <a:rect l="l" t="t" r="r" b="b"/>
              <a:pathLst>
                <a:path w="598972" h="70875">
                  <a:moveTo>
                    <a:pt x="537825" y="70876"/>
                  </a:moveTo>
                  <a:lnTo>
                    <a:pt x="0" y="70876"/>
                  </a:lnTo>
                  <a:lnTo>
                    <a:pt x="59758" y="0"/>
                  </a:lnTo>
                  <a:lnTo>
                    <a:pt x="598973" y="0"/>
                  </a:lnTo>
                  <a:close/>
                </a:path>
              </a:pathLst>
            </a:custGeom>
            <a:gradFill flip="none" rotWithShape="1">
              <a:gsLst>
                <a:gs pos="6000">
                  <a:srgbClr val="00D1F5"/>
                </a:gs>
                <a:gs pos="55000">
                  <a:srgbClr val="00D2F5"/>
                </a:gs>
                <a:gs pos="100000">
                  <a:srgbClr val="00D4F9"/>
                </a:gs>
              </a:gsLst>
              <a:lin ang="2700000" scaled="1"/>
              <a:tileRect/>
            </a:gradFill>
            <a:ln w="138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7" name="Rectangle 96">
              <a:extLst>
                <a:ext uri="{FF2B5EF4-FFF2-40B4-BE49-F238E27FC236}">
                  <a16:creationId xmlns:a16="http://schemas.microsoft.com/office/drawing/2014/main" id="{6040EB44-B58B-4B53-B24B-7921830162DD}"/>
                </a:ext>
              </a:extLst>
            </p:cNvPr>
            <p:cNvSpPr/>
            <p:nvPr/>
          </p:nvSpPr>
          <p:spPr>
            <a:xfrm>
              <a:off x="6011117" y="3783769"/>
              <a:ext cx="6682783" cy="2356605"/>
            </a:xfrm>
            <a:custGeom>
              <a:avLst/>
              <a:gdLst>
                <a:gd name="connsiteX0" fmla="*/ 0 w 6682783"/>
                <a:gd name="connsiteY0" fmla="*/ 0 h 2356605"/>
                <a:gd name="connsiteX1" fmla="*/ 6682783 w 6682783"/>
                <a:gd name="connsiteY1" fmla="*/ 0 h 2356605"/>
                <a:gd name="connsiteX2" fmla="*/ 6682783 w 6682783"/>
                <a:gd name="connsiteY2" fmla="*/ 2356605 h 2356605"/>
                <a:gd name="connsiteX3" fmla="*/ 0 w 6682783"/>
                <a:gd name="connsiteY3" fmla="*/ 2356605 h 2356605"/>
                <a:gd name="connsiteX4" fmla="*/ 0 w 6682783"/>
                <a:gd name="connsiteY4" fmla="*/ 0 h 2356605"/>
                <a:gd name="connsiteX0" fmla="*/ 0 w 6682783"/>
                <a:gd name="connsiteY0" fmla="*/ 0 h 2356605"/>
                <a:gd name="connsiteX1" fmla="*/ 6682783 w 6682783"/>
                <a:gd name="connsiteY1" fmla="*/ 0 h 2356605"/>
                <a:gd name="connsiteX2" fmla="*/ 6682783 w 6682783"/>
                <a:gd name="connsiteY2" fmla="*/ 2356605 h 2356605"/>
                <a:gd name="connsiteX3" fmla="*/ 3656758 w 6682783"/>
                <a:gd name="connsiteY3" fmla="*/ 2350331 h 2356605"/>
                <a:gd name="connsiteX4" fmla="*/ 0 w 6682783"/>
                <a:gd name="connsiteY4" fmla="*/ 2356605 h 2356605"/>
                <a:gd name="connsiteX5" fmla="*/ 0 w 6682783"/>
                <a:gd name="connsiteY5" fmla="*/ 0 h 2356605"/>
                <a:gd name="connsiteX0" fmla="*/ 0 w 6682783"/>
                <a:gd name="connsiteY0" fmla="*/ 0 h 2356605"/>
                <a:gd name="connsiteX1" fmla="*/ 6682783 w 6682783"/>
                <a:gd name="connsiteY1" fmla="*/ 0 h 2356605"/>
                <a:gd name="connsiteX2" fmla="*/ 6682783 w 6682783"/>
                <a:gd name="connsiteY2" fmla="*/ 2356605 h 2356605"/>
                <a:gd name="connsiteX3" fmla="*/ 4104433 w 6682783"/>
                <a:gd name="connsiteY3" fmla="*/ 2340806 h 2356605"/>
                <a:gd name="connsiteX4" fmla="*/ 3656758 w 6682783"/>
                <a:gd name="connsiteY4" fmla="*/ 2350331 h 2356605"/>
                <a:gd name="connsiteX5" fmla="*/ 0 w 6682783"/>
                <a:gd name="connsiteY5" fmla="*/ 2356605 h 2356605"/>
                <a:gd name="connsiteX6" fmla="*/ 0 w 6682783"/>
                <a:gd name="connsiteY6" fmla="*/ 0 h 2356605"/>
                <a:gd name="connsiteX0" fmla="*/ 0 w 6682783"/>
                <a:gd name="connsiteY0" fmla="*/ 0 h 2356605"/>
                <a:gd name="connsiteX1" fmla="*/ 6682783 w 6682783"/>
                <a:gd name="connsiteY1" fmla="*/ 0 h 2356605"/>
                <a:gd name="connsiteX2" fmla="*/ 6682783 w 6682783"/>
                <a:gd name="connsiteY2" fmla="*/ 2356605 h 2356605"/>
                <a:gd name="connsiteX3" fmla="*/ 4066333 w 6682783"/>
                <a:gd name="connsiteY3" fmla="*/ 1893131 h 2356605"/>
                <a:gd name="connsiteX4" fmla="*/ 3656758 w 6682783"/>
                <a:gd name="connsiteY4" fmla="*/ 2350331 h 2356605"/>
                <a:gd name="connsiteX5" fmla="*/ 0 w 6682783"/>
                <a:gd name="connsiteY5" fmla="*/ 2356605 h 2356605"/>
                <a:gd name="connsiteX6" fmla="*/ 0 w 6682783"/>
                <a:gd name="connsiteY6" fmla="*/ 0 h 2356605"/>
                <a:gd name="connsiteX0" fmla="*/ 0 w 6682783"/>
                <a:gd name="connsiteY0" fmla="*/ 0 h 2356605"/>
                <a:gd name="connsiteX1" fmla="*/ 6682783 w 6682783"/>
                <a:gd name="connsiteY1" fmla="*/ 0 h 2356605"/>
                <a:gd name="connsiteX2" fmla="*/ 6644683 w 6682783"/>
                <a:gd name="connsiteY2" fmla="*/ 1927980 h 2356605"/>
                <a:gd name="connsiteX3" fmla="*/ 4066333 w 6682783"/>
                <a:gd name="connsiteY3" fmla="*/ 1893131 h 2356605"/>
                <a:gd name="connsiteX4" fmla="*/ 3656758 w 6682783"/>
                <a:gd name="connsiteY4" fmla="*/ 2350331 h 2356605"/>
                <a:gd name="connsiteX5" fmla="*/ 0 w 6682783"/>
                <a:gd name="connsiteY5" fmla="*/ 2356605 h 2356605"/>
                <a:gd name="connsiteX6" fmla="*/ 0 w 6682783"/>
                <a:gd name="connsiteY6" fmla="*/ 0 h 2356605"/>
                <a:gd name="connsiteX0" fmla="*/ 0 w 6682783"/>
                <a:gd name="connsiteY0" fmla="*/ 0 h 2356605"/>
                <a:gd name="connsiteX1" fmla="*/ 6682783 w 6682783"/>
                <a:gd name="connsiteY1" fmla="*/ 0 h 2356605"/>
                <a:gd name="connsiteX2" fmla="*/ 6644683 w 6682783"/>
                <a:gd name="connsiteY2" fmla="*/ 1927980 h 2356605"/>
                <a:gd name="connsiteX3" fmla="*/ 4056808 w 6682783"/>
                <a:gd name="connsiteY3" fmla="*/ 1912181 h 2356605"/>
                <a:gd name="connsiteX4" fmla="*/ 3656758 w 6682783"/>
                <a:gd name="connsiteY4" fmla="*/ 2350331 h 2356605"/>
                <a:gd name="connsiteX5" fmla="*/ 0 w 6682783"/>
                <a:gd name="connsiteY5" fmla="*/ 2356605 h 2356605"/>
                <a:gd name="connsiteX6" fmla="*/ 0 w 6682783"/>
                <a:gd name="connsiteY6" fmla="*/ 0 h 235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783" h="2356605">
                  <a:moveTo>
                    <a:pt x="0" y="0"/>
                  </a:moveTo>
                  <a:lnTo>
                    <a:pt x="6682783" y="0"/>
                  </a:lnTo>
                  <a:lnTo>
                    <a:pt x="6644683" y="1927980"/>
                  </a:lnTo>
                  <a:lnTo>
                    <a:pt x="4056808" y="1912181"/>
                  </a:lnTo>
                  <a:lnTo>
                    <a:pt x="3656758" y="2350331"/>
                  </a:lnTo>
                  <a:lnTo>
                    <a:pt x="0" y="2356605"/>
                  </a:lnTo>
                  <a:lnTo>
                    <a:pt x="0" y="0"/>
                  </a:ln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sp>
        <p:nvSpPr>
          <p:cNvPr id="99" name="TextBox 98">
            <a:extLst>
              <a:ext uri="{FF2B5EF4-FFF2-40B4-BE49-F238E27FC236}">
                <a16:creationId xmlns:a16="http://schemas.microsoft.com/office/drawing/2014/main" id="{E158C311-C017-48F9-890B-C44C71B79DB2}"/>
              </a:ext>
            </a:extLst>
          </p:cNvPr>
          <p:cNvSpPr txBox="1"/>
          <p:nvPr/>
        </p:nvSpPr>
        <p:spPr>
          <a:xfrm>
            <a:off x="0" y="199475"/>
            <a:ext cx="6933298"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1. Mặt Trăng và các dạng nhìn thấy</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grpSp>
        <p:nvGrpSpPr>
          <p:cNvPr id="100" name="Group 99">
            <a:extLst>
              <a:ext uri="{FF2B5EF4-FFF2-40B4-BE49-F238E27FC236}">
                <a16:creationId xmlns:a16="http://schemas.microsoft.com/office/drawing/2014/main" id="{C312F2E9-F671-43E2-A33A-65C656BA5D05}"/>
              </a:ext>
            </a:extLst>
          </p:cNvPr>
          <p:cNvGrpSpPr/>
          <p:nvPr/>
        </p:nvGrpSpPr>
        <p:grpSpPr>
          <a:xfrm>
            <a:off x="909576" y="1131809"/>
            <a:ext cx="9986925" cy="1797451"/>
            <a:chOff x="0" y="0"/>
            <a:chExt cx="14870740" cy="2676389"/>
          </a:xfrm>
        </p:grpSpPr>
        <p:grpSp>
          <p:nvGrpSpPr>
            <p:cNvPr id="101" name="Group 100">
              <a:extLst>
                <a:ext uri="{FF2B5EF4-FFF2-40B4-BE49-F238E27FC236}">
                  <a16:creationId xmlns:a16="http://schemas.microsoft.com/office/drawing/2014/main" id="{0239B861-B149-4BF6-BE42-02D4B107BB56}"/>
                </a:ext>
              </a:extLst>
            </p:cNvPr>
            <p:cNvGrpSpPr/>
            <p:nvPr/>
          </p:nvGrpSpPr>
          <p:grpSpPr>
            <a:xfrm>
              <a:off x="0" y="2"/>
              <a:ext cx="1687101" cy="1699739"/>
              <a:chOff x="0" y="2"/>
              <a:chExt cx="847725" cy="854075"/>
            </a:xfrm>
            <a:solidFill>
              <a:schemeClr val="tx1">
                <a:lumMod val="50000"/>
                <a:lumOff val="50000"/>
              </a:schemeClr>
            </a:solidFill>
          </p:grpSpPr>
          <p:sp>
            <p:nvSpPr>
              <p:cNvPr id="298" name="Freeform 14">
                <a:extLst>
                  <a:ext uri="{FF2B5EF4-FFF2-40B4-BE49-F238E27FC236}">
                    <a16:creationId xmlns:a16="http://schemas.microsoft.com/office/drawing/2014/main" id="{31AD918D-CB61-4801-AD9B-76A83D58E4F9}"/>
                  </a:ext>
                </a:extLst>
              </p:cNvPr>
              <p:cNvSpPr>
                <a:spLocks/>
              </p:cNvSpPr>
              <p:nvPr/>
            </p:nvSpPr>
            <p:spPr bwMode="auto">
              <a:xfrm>
                <a:off x="112713" y="141289"/>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9" name="Freeform 15">
                <a:extLst>
                  <a:ext uri="{FF2B5EF4-FFF2-40B4-BE49-F238E27FC236}">
                    <a16:creationId xmlns:a16="http://schemas.microsoft.com/office/drawing/2014/main" id="{5122C708-A0DB-4912-AF14-59FDE92FCA85}"/>
                  </a:ext>
                </a:extLst>
              </p:cNvPr>
              <p:cNvSpPr>
                <a:spLocks/>
              </p:cNvSpPr>
              <p:nvPr/>
            </p:nvSpPr>
            <p:spPr bwMode="auto">
              <a:xfrm>
                <a:off x="0" y="2"/>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0" name="Oval 299">
                <a:extLst>
                  <a:ext uri="{FF2B5EF4-FFF2-40B4-BE49-F238E27FC236}">
                    <a16:creationId xmlns:a16="http://schemas.microsoft.com/office/drawing/2014/main" id="{2ECD6E03-1924-4A37-A65D-82A75CFECD1C}"/>
                  </a:ext>
                </a:extLst>
              </p:cNvPr>
              <p:cNvSpPr>
                <a:spLocks noChangeArrowheads="1"/>
              </p:cNvSpPr>
              <p:nvPr/>
            </p:nvSpPr>
            <p:spPr bwMode="auto">
              <a:xfrm>
                <a:off x="442912" y="100014"/>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1" name="Oval 300">
                <a:extLst>
                  <a:ext uri="{FF2B5EF4-FFF2-40B4-BE49-F238E27FC236}">
                    <a16:creationId xmlns:a16="http://schemas.microsoft.com/office/drawing/2014/main" id="{F1C0EB94-F366-4D1B-AE39-7AD5CE114CE1}"/>
                  </a:ext>
                </a:extLst>
              </p:cNvPr>
              <p:cNvSpPr>
                <a:spLocks noChangeArrowheads="1"/>
              </p:cNvSpPr>
              <p:nvPr/>
            </p:nvSpPr>
            <p:spPr bwMode="auto">
              <a:xfrm>
                <a:off x="241300" y="188914"/>
                <a:ext cx="125412"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2" name="Oval 301">
                <a:extLst>
                  <a:ext uri="{FF2B5EF4-FFF2-40B4-BE49-F238E27FC236}">
                    <a16:creationId xmlns:a16="http://schemas.microsoft.com/office/drawing/2014/main" id="{D22C9D1E-2FFF-43DB-9992-6A358F7610D0}"/>
                  </a:ext>
                </a:extLst>
              </p:cNvPr>
              <p:cNvSpPr>
                <a:spLocks noChangeArrowheads="1"/>
              </p:cNvSpPr>
              <p:nvPr/>
            </p:nvSpPr>
            <p:spPr bwMode="auto">
              <a:xfrm>
                <a:off x="61913" y="508002"/>
                <a:ext cx="123825"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3" name="Freeform 19">
                <a:extLst>
                  <a:ext uri="{FF2B5EF4-FFF2-40B4-BE49-F238E27FC236}">
                    <a16:creationId xmlns:a16="http://schemas.microsoft.com/office/drawing/2014/main" id="{DEBA8DBE-C510-403A-854B-E2A7C86C0097}"/>
                  </a:ext>
                </a:extLst>
              </p:cNvPr>
              <p:cNvSpPr>
                <a:spLocks/>
              </p:cNvSpPr>
              <p:nvPr/>
            </p:nvSpPr>
            <p:spPr bwMode="auto">
              <a:xfrm>
                <a:off x="80963" y="276227"/>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4" name="Freeform 20">
                <a:extLst>
                  <a:ext uri="{FF2B5EF4-FFF2-40B4-BE49-F238E27FC236}">
                    <a16:creationId xmlns:a16="http://schemas.microsoft.com/office/drawing/2014/main" id="{E2556A13-95CA-4F41-8867-8C0BF7C08F55}"/>
                  </a:ext>
                </a:extLst>
              </p:cNvPr>
              <p:cNvSpPr>
                <a:spLocks/>
              </p:cNvSpPr>
              <p:nvPr/>
            </p:nvSpPr>
            <p:spPr bwMode="auto">
              <a:xfrm>
                <a:off x="269875" y="53977"/>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5" name="Freeform 21">
                <a:extLst>
                  <a:ext uri="{FF2B5EF4-FFF2-40B4-BE49-F238E27FC236}">
                    <a16:creationId xmlns:a16="http://schemas.microsoft.com/office/drawing/2014/main" id="{951A3312-B7EA-4C11-91C3-861466F4AFF5}"/>
                  </a:ext>
                </a:extLst>
              </p:cNvPr>
              <p:cNvSpPr>
                <a:spLocks/>
              </p:cNvSpPr>
              <p:nvPr/>
            </p:nvSpPr>
            <p:spPr bwMode="auto">
              <a:xfrm>
                <a:off x="477837" y="131764"/>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6" name="Freeform 22">
                <a:extLst>
                  <a:ext uri="{FF2B5EF4-FFF2-40B4-BE49-F238E27FC236}">
                    <a16:creationId xmlns:a16="http://schemas.microsoft.com/office/drawing/2014/main" id="{DEDF4BC4-713E-4469-B967-7791415BAE81}"/>
                  </a:ext>
                </a:extLst>
              </p:cNvPr>
              <p:cNvSpPr>
                <a:spLocks/>
              </p:cNvSpPr>
              <p:nvPr/>
            </p:nvSpPr>
            <p:spPr bwMode="auto">
              <a:xfrm>
                <a:off x="454025" y="111127"/>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7" name="Freeform 23">
                <a:extLst>
                  <a:ext uri="{FF2B5EF4-FFF2-40B4-BE49-F238E27FC236}">
                    <a16:creationId xmlns:a16="http://schemas.microsoft.com/office/drawing/2014/main" id="{5AB45D60-C937-487F-92CB-BE87F3400F96}"/>
                  </a:ext>
                </a:extLst>
              </p:cNvPr>
              <p:cNvSpPr>
                <a:spLocks/>
              </p:cNvSpPr>
              <p:nvPr/>
            </p:nvSpPr>
            <p:spPr bwMode="auto">
              <a:xfrm>
                <a:off x="496887" y="381002"/>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8" name="Freeform 24">
                <a:extLst>
                  <a:ext uri="{FF2B5EF4-FFF2-40B4-BE49-F238E27FC236}">
                    <a16:creationId xmlns:a16="http://schemas.microsoft.com/office/drawing/2014/main" id="{8B315B6F-13DC-4EB9-8F81-734F158CDB75}"/>
                  </a:ext>
                </a:extLst>
              </p:cNvPr>
              <p:cNvSpPr>
                <a:spLocks/>
              </p:cNvSpPr>
              <p:nvPr/>
            </p:nvSpPr>
            <p:spPr bwMode="auto">
              <a:xfrm>
                <a:off x="468312" y="371477"/>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09" name="Freeform 25">
                <a:extLst>
                  <a:ext uri="{FF2B5EF4-FFF2-40B4-BE49-F238E27FC236}">
                    <a16:creationId xmlns:a16="http://schemas.microsoft.com/office/drawing/2014/main" id="{72C2D717-8D6A-4FE6-A326-1B34AD1242E7}"/>
                  </a:ext>
                </a:extLst>
              </p:cNvPr>
              <p:cNvSpPr>
                <a:spLocks/>
              </p:cNvSpPr>
              <p:nvPr/>
            </p:nvSpPr>
            <p:spPr bwMode="auto">
              <a:xfrm>
                <a:off x="214313" y="381002"/>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0" name="Freeform 26">
                <a:extLst>
                  <a:ext uri="{FF2B5EF4-FFF2-40B4-BE49-F238E27FC236}">
                    <a16:creationId xmlns:a16="http://schemas.microsoft.com/office/drawing/2014/main" id="{65554995-A99D-412A-AF66-CE9527D8C1D2}"/>
                  </a:ext>
                </a:extLst>
              </p:cNvPr>
              <p:cNvSpPr>
                <a:spLocks/>
              </p:cNvSpPr>
              <p:nvPr/>
            </p:nvSpPr>
            <p:spPr bwMode="auto">
              <a:xfrm>
                <a:off x="185738" y="371477"/>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1" name="Freeform 27">
                <a:extLst>
                  <a:ext uri="{FF2B5EF4-FFF2-40B4-BE49-F238E27FC236}">
                    <a16:creationId xmlns:a16="http://schemas.microsoft.com/office/drawing/2014/main" id="{4B3599EF-1F50-4775-92DA-401848E83E40}"/>
                  </a:ext>
                </a:extLst>
              </p:cNvPr>
              <p:cNvSpPr>
                <a:spLocks/>
              </p:cNvSpPr>
              <p:nvPr/>
            </p:nvSpPr>
            <p:spPr bwMode="auto">
              <a:xfrm>
                <a:off x="260350" y="209552"/>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2" name="Freeform 28">
                <a:extLst>
                  <a:ext uri="{FF2B5EF4-FFF2-40B4-BE49-F238E27FC236}">
                    <a16:creationId xmlns:a16="http://schemas.microsoft.com/office/drawing/2014/main" id="{802E5949-80B5-4841-824D-57E1CAAF38CC}"/>
                  </a:ext>
                </a:extLst>
              </p:cNvPr>
              <p:cNvSpPr>
                <a:spLocks/>
              </p:cNvSpPr>
              <p:nvPr/>
            </p:nvSpPr>
            <p:spPr bwMode="auto">
              <a:xfrm>
                <a:off x="260350" y="26989"/>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3" name="Freeform 29">
                <a:extLst>
                  <a:ext uri="{FF2B5EF4-FFF2-40B4-BE49-F238E27FC236}">
                    <a16:creationId xmlns:a16="http://schemas.microsoft.com/office/drawing/2014/main" id="{33A891BD-A4DB-42B6-B86C-351CC86DA5A6}"/>
                  </a:ext>
                </a:extLst>
              </p:cNvPr>
              <p:cNvSpPr>
                <a:spLocks/>
              </p:cNvSpPr>
              <p:nvPr/>
            </p:nvSpPr>
            <p:spPr bwMode="auto">
              <a:xfrm>
                <a:off x="66675" y="257177"/>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4" name="Freeform 30">
                <a:extLst>
                  <a:ext uri="{FF2B5EF4-FFF2-40B4-BE49-F238E27FC236}">
                    <a16:creationId xmlns:a16="http://schemas.microsoft.com/office/drawing/2014/main" id="{191584C5-D27D-4FC5-8D41-E4FC0CB291F5}"/>
                  </a:ext>
                </a:extLst>
              </p:cNvPr>
              <p:cNvSpPr>
                <a:spLocks/>
              </p:cNvSpPr>
              <p:nvPr/>
            </p:nvSpPr>
            <p:spPr bwMode="auto">
              <a:xfrm>
                <a:off x="250825" y="196852"/>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5" name="Freeform 31">
                <a:extLst>
                  <a:ext uri="{FF2B5EF4-FFF2-40B4-BE49-F238E27FC236}">
                    <a16:creationId xmlns:a16="http://schemas.microsoft.com/office/drawing/2014/main" id="{AEAC8001-C451-427A-A19A-5A2BA662712D}"/>
                  </a:ext>
                </a:extLst>
              </p:cNvPr>
              <p:cNvSpPr>
                <a:spLocks/>
              </p:cNvSpPr>
              <p:nvPr/>
            </p:nvSpPr>
            <p:spPr bwMode="auto">
              <a:xfrm>
                <a:off x="84138" y="525464"/>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6" name="Freeform 32">
                <a:extLst>
                  <a:ext uri="{FF2B5EF4-FFF2-40B4-BE49-F238E27FC236}">
                    <a16:creationId xmlns:a16="http://schemas.microsoft.com/office/drawing/2014/main" id="{8BEA7055-D4D9-4F7C-84D4-175E1BE2C5A8}"/>
                  </a:ext>
                </a:extLst>
              </p:cNvPr>
              <p:cNvSpPr>
                <a:spLocks/>
              </p:cNvSpPr>
              <p:nvPr/>
            </p:nvSpPr>
            <p:spPr bwMode="auto">
              <a:xfrm>
                <a:off x="323850" y="642939"/>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7" name="Freeform 33">
                <a:extLst>
                  <a:ext uri="{FF2B5EF4-FFF2-40B4-BE49-F238E27FC236}">
                    <a16:creationId xmlns:a16="http://schemas.microsoft.com/office/drawing/2014/main" id="{850DD052-F389-473A-B314-CA31F942FBA5}"/>
                  </a:ext>
                </a:extLst>
              </p:cNvPr>
              <p:cNvSpPr>
                <a:spLocks/>
              </p:cNvSpPr>
              <p:nvPr/>
            </p:nvSpPr>
            <p:spPr bwMode="auto">
              <a:xfrm>
                <a:off x="750887" y="454027"/>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8" name="Freeform 34">
                <a:extLst>
                  <a:ext uri="{FF2B5EF4-FFF2-40B4-BE49-F238E27FC236}">
                    <a16:creationId xmlns:a16="http://schemas.microsoft.com/office/drawing/2014/main" id="{30D86D5A-3C10-4B2A-8A51-1AE3512A5A62}"/>
                  </a:ext>
                </a:extLst>
              </p:cNvPr>
              <p:cNvSpPr>
                <a:spLocks/>
              </p:cNvSpPr>
              <p:nvPr/>
            </p:nvSpPr>
            <p:spPr bwMode="auto">
              <a:xfrm>
                <a:off x="577850" y="631827"/>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19" name="Freeform 35">
                <a:extLst>
                  <a:ext uri="{FF2B5EF4-FFF2-40B4-BE49-F238E27FC236}">
                    <a16:creationId xmlns:a16="http://schemas.microsoft.com/office/drawing/2014/main" id="{5F293D92-A5B7-45C0-A17A-6172B42DB1FF}"/>
                  </a:ext>
                </a:extLst>
              </p:cNvPr>
              <p:cNvSpPr>
                <a:spLocks/>
              </p:cNvSpPr>
              <p:nvPr/>
            </p:nvSpPr>
            <p:spPr bwMode="auto">
              <a:xfrm>
                <a:off x="71438" y="515939"/>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20" name="Freeform 36">
                <a:extLst>
                  <a:ext uri="{FF2B5EF4-FFF2-40B4-BE49-F238E27FC236}">
                    <a16:creationId xmlns:a16="http://schemas.microsoft.com/office/drawing/2014/main" id="{59EC71DB-9813-41E3-9967-D7D263CA22C0}"/>
                  </a:ext>
                </a:extLst>
              </p:cNvPr>
              <p:cNvSpPr>
                <a:spLocks/>
              </p:cNvSpPr>
              <p:nvPr/>
            </p:nvSpPr>
            <p:spPr bwMode="auto">
              <a:xfrm>
                <a:off x="312737" y="631827"/>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21" name="Freeform 37">
                <a:extLst>
                  <a:ext uri="{FF2B5EF4-FFF2-40B4-BE49-F238E27FC236}">
                    <a16:creationId xmlns:a16="http://schemas.microsoft.com/office/drawing/2014/main" id="{6A4D11E5-BCD6-456A-B1A7-2545D821041A}"/>
                  </a:ext>
                </a:extLst>
              </p:cNvPr>
              <p:cNvSpPr>
                <a:spLocks/>
              </p:cNvSpPr>
              <p:nvPr/>
            </p:nvSpPr>
            <p:spPr bwMode="auto">
              <a:xfrm>
                <a:off x="742949" y="441327"/>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22" name="Freeform 38">
                <a:extLst>
                  <a:ext uri="{FF2B5EF4-FFF2-40B4-BE49-F238E27FC236}">
                    <a16:creationId xmlns:a16="http://schemas.microsoft.com/office/drawing/2014/main" id="{9FEF15F8-FF25-4432-BDC0-7F73F911F206}"/>
                  </a:ext>
                </a:extLst>
              </p:cNvPr>
              <p:cNvSpPr>
                <a:spLocks/>
              </p:cNvSpPr>
              <p:nvPr/>
            </p:nvSpPr>
            <p:spPr bwMode="auto">
              <a:xfrm>
                <a:off x="566737" y="623889"/>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23" name="Freeform 39">
                <a:extLst>
                  <a:ext uri="{FF2B5EF4-FFF2-40B4-BE49-F238E27FC236}">
                    <a16:creationId xmlns:a16="http://schemas.microsoft.com/office/drawing/2014/main" id="{83929FCC-DDFD-4B5E-AE2F-DA28AE8D6997}"/>
                  </a:ext>
                </a:extLst>
              </p:cNvPr>
              <p:cNvSpPr>
                <a:spLocks/>
              </p:cNvSpPr>
              <p:nvPr/>
            </p:nvSpPr>
            <p:spPr bwMode="auto">
              <a:xfrm>
                <a:off x="0" y="2"/>
                <a:ext cx="847724" cy="854075"/>
              </a:xfrm>
              <a:custGeom>
                <a:avLst/>
                <a:gdLst>
                  <a:gd name="T0" fmla="*/ 364 w 396"/>
                  <a:gd name="T1" fmla="*/ 91 h 396"/>
                  <a:gd name="T2" fmla="*/ 334 w 396"/>
                  <a:gd name="T3" fmla="*/ 55 h 396"/>
                  <a:gd name="T4" fmla="*/ 317 w 396"/>
                  <a:gd name="T5" fmla="*/ 40 h 396"/>
                  <a:gd name="T6" fmla="*/ 198 w 396"/>
                  <a:gd name="T7" fmla="*/ 0 h 396"/>
                  <a:gd name="T8" fmla="*/ 0 w 396"/>
                  <a:gd name="T9" fmla="*/ 198 h 396"/>
                  <a:gd name="T10" fmla="*/ 64 w 396"/>
                  <a:gd name="T11" fmla="*/ 343 h 396"/>
                  <a:gd name="T12" fmla="*/ 198 w 396"/>
                  <a:gd name="T13" fmla="*/ 396 h 396"/>
                  <a:gd name="T14" fmla="*/ 396 w 396"/>
                  <a:gd name="T15" fmla="*/ 198 h 396"/>
                  <a:gd name="T16" fmla="*/ 364 w 396"/>
                  <a:gd name="T17"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396">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grpFill/>
              <a:ln w="2857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nvGrpSpPr>
            <p:cNvPr id="102" name="Group 101">
              <a:extLst>
                <a:ext uri="{FF2B5EF4-FFF2-40B4-BE49-F238E27FC236}">
                  <a16:creationId xmlns:a16="http://schemas.microsoft.com/office/drawing/2014/main" id="{EE852B10-BDAB-4F85-9D6C-EEE75B677FE5}"/>
                </a:ext>
              </a:extLst>
            </p:cNvPr>
            <p:cNvGrpSpPr/>
            <p:nvPr/>
          </p:nvGrpSpPr>
          <p:grpSpPr>
            <a:xfrm>
              <a:off x="1842876" y="2"/>
              <a:ext cx="1700142" cy="1699739"/>
              <a:chOff x="1842880" y="2"/>
              <a:chExt cx="854278" cy="854075"/>
            </a:xfrm>
          </p:grpSpPr>
          <p:sp>
            <p:nvSpPr>
              <p:cNvPr id="272" name="Freeform 190">
                <a:extLst>
                  <a:ext uri="{FF2B5EF4-FFF2-40B4-BE49-F238E27FC236}">
                    <a16:creationId xmlns:a16="http://schemas.microsoft.com/office/drawing/2014/main" id="{BFBE3FED-48CF-4879-97E1-EB13424506F7}"/>
                  </a:ext>
                </a:extLst>
              </p:cNvPr>
              <p:cNvSpPr>
                <a:spLocks/>
              </p:cNvSpPr>
              <p:nvPr/>
            </p:nvSpPr>
            <p:spPr bwMode="auto">
              <a:xfrm>
                <a:off x="1963734" y="141289"/>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3" name="Freeform 191">
                <a:extLst>
                  <a:ext uri="{FF2B5EF4-FFF2-40B4-BE49-F238E27FC236}">
                    <a16:creationId xmlns:a16="http://schemas.microsoft.com/office/drawing/2014/main" id="{F0D5F4B1-0FE6-4B9F-87FB-D660F6EADE1C}"/>
                  </a:ext>
                </a:extLst>
              </p:cNvPr>
              <p:cNvSpPr>
                <a:spLocks/>
              </p:cNvSpPr>
              <p:nvPr/>
            </p:nvSpPr>
            <p:spPr bwMode="auto">
              <a:xfrm>
                <a:off x="1849434" y="2"/>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4" name="Oval 273">
                <a:extLst>
                  <a:ext uri="{FF2B5EF4-FFF2-40B4-BE49-F238E27FC236}">
                    <a16:creationId xmlns:a16="http://schemas.microsoft.com/office/drawing/2014/main" id="{53226D9C-F792-434A-B2C6-AB97CEBCB430}"/>
                  </a:ext>
                </a:extLst>
              </p:cNvPr>
              <p:cNvSpPr>
                <a:spLocks noChangeArrowheads="1"/>
              </p:cNvSpPr>
              <p:nvPr/>
            </p:nvSpPr>
            <p:spPr bwMode="auto">
              <a:xfrm>
                <a:off x="2292346" y="100014"/>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5" name="Oval 274">
                <a:extLst>
                  <a:ext uri="{FF2B5EF4-FFF2-40B4-BE49-F238E27FC236}">
                    <a16:creationId xmlns:a16="http://schemas.microsoft.com/office/drawing/2014/main" id="{0B82E7F9-83D5-48BC-832C-2BF57398D29D}"/>
                  </a:ext>
                </a:extLst>
              </p:cNvPr>
              <p:cNvSpPr>
                <a:spLocks noChangeArrowheads="1"/>
              </p:cNvSpPr>
              <p:nvPr/>
            </p:nvSpPr>
            <p:spPr bwMode="auto">
              <a:xfrm>
                <a:off x="2092321" y="188914"/>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6" name="Oval 275">
                <a:extLst>
                  <a:ext uri="{FF2B5EF4-FFF2-40B4-BE49-F238E27FC236}">
                    <a16:creationId xmlns:a16="http://schemas.microsoft.com/office/drawing/2014/main" id="{EEB5FCB2-127A-4804-A77E-A002842A7450}"/>
                  </a:ext>
                </a:extLst>
              </p:cNvPr>
              <p:cNvSpPr>
                <a:spLocks noChangeArrowheads="1"/>
              </p:cNvSpPr>
              <p:nvPr/>
            </p:nvSpPr>
            <p:spPr bwMode="auto">
              <a:xfrm>
                <a:off x="1911346" y="508002"/>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7" name="Freeform 195">
                <a:extLst>
                  <a:ext uri="{FF2B5EF4-FFF2-40B4-BE49-F238E27FC236}">
                    <a16:creationId xmlns:a16="http://schemas.microsoft.com/office/drawing/2014/main" id="{A11537C6-8DC6-4DE6-8731-21936D061258}"/>
                  </a:ext>
                </a:extLst>
              </p:cNvPr>
              <p:cNvSpPr>
                <a:spLocks/>
              </p:cNvSpPr>
              <p:nvPr/>
            </p:nvSpPr>
            <p:spPr bwMode="auto">
              <a:xfrm>
                <a:off x="1930396" y="276227"/>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8" name="Freeform 196">
                <a:extLst>
                  <a:ext uri="{FF2B5EF4-FFF2-40B4-BE49-F238E27FC236}">
                    <a16:creationId xmlns:a16="http://schemas.microsoft.com/office/drawing/2014/main" id="{432CACC8-916A-4556-9263-BED66AE2108D}"/>
                  </a:ext>
                </a:extLst>
              </p:cNvPr>
              <p:cNvSpPr>
                <a:spLocks/>
              </p:cNvSpPr>
              <p:nvPr/>
            </p:nvSpPr>
            <p:spPr bwMode="auto">
              <a:xfrm>
                <a:off x="2119309" y="53977"/>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9" name="Freeform 197">
                <a:extLst>
                  <a:ext uri="{FF2B5EF4-FFF2-40B4-BE49-F238E27FC236}">
                    <a16:creationId xmlns:a16="http://schemas.microsoft.com/office/drawing/2014/main" id="{48531730-73EF-4CCE-BB58-D962BFAE2ADA}"/>
                  </a:ext>
                </a:extLst>
              </p:cNvPr>
              <p:cNvSpPr>
                <a:spLocks/>
              </p:cNvSpPr>
              <p:nvPr/>
            </p:nvSpPr>
            <p:spPr bwMode="auto">
              <a:xfrm>
                <a:off x="2327271" y="131764"/>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0" name="Freeform 198">
                <a:extLst>
                  <a:ext uri="{FF2B5EF4-FFF2-40B4-BE49-F238E27FC236}">
                    <a16:creationId xmlns:a16="http://schemas.microsoft.com/office/drawing/2014/main" id="{9AEF62CE-E0A8-4CC5-BCC8-4A0C1DD0988C}"/>
                  </a:ext>
                </a:extLst>
              </p:cNvPr>
              <p:cNvSpPr>
                <a:spLocks/>
              </p:cNvSpPr>
              <p:nvPr/>
            </p:nvSpPr>
            <p:spPr bwMode="auto">
              <a:xfrm>
                <a:off x="2303458" y="111127"/>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1" name="Freeform 199">
                <a:extLst>
                  <a:ext uri="{FF2B5EF4-FFF2-40B4-BE49-F238E27FC236}">
                    <a16:creationId xmlns:a16="http://schemas.microsoft.com/office/drawing/2014/main" id="{F6353112-6256-46CF-A917-98B5FF74EEFA}"/>
                  </a:ext>
                </a:extLst>
              </p:cNvPr>
              <p:cNvSpPr>
                <a:spLocks/>
              </p:cNvSpPr>
              <p:nvPr/>
            </p:nvSpPr>
            <p:spPr bwMode="auto">
              <a:xfrm>
                <a:off x="2346321" y="381002"/>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2" name="Freeform 200">
                <a:extLst>
                  <a:ext uri="{FF2B5EF4-FFF2-40B4-BE49-F238E27FC236}">
                    <a16:creationId xmlns:a16="http://schemas.microsoft.com/office/drawing/2014/main" id="{80D6B336-2A4C-4D6A-B2DD-963DA50EDAF9}"/>
                  </a:ext>
                </a:extLst>
              </p:cNvPr>
              <p:cNvSpPr>
                <a:spLocks/>
              </p:cNvSpPr>
              <p:nvPr/>
            </p:nvSpPr>
            <p:spPr bwMode="auto">
              <a:xfrm>
                <a:off x="2317746" y="371477"/>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3" name="Freeform 201">
                <a:extLst>
                  <a:ext uri="{FF2B5EF4-FFF2-40B4-BE49-F238E27FC236}">
                    <a16:creationId xmlns:a16="http://schemas.microsoft.com/office/drawing/2014/main" id="{D32C32F7-0751-4344-98DB-4178958FAEDA}"/>
                  </a:ext>
                </a:extLst>
              </p:cNvPr>
              <p:cNvSpPr>
                <a:spLocks/>
              </p:cNvSpPr>
              <p:nvPr/>
            </p:nvSpPr>
            <p:spPr bwMode="auto">
              <a:xfrm>
                <a:off x="2063746" y="381002"/>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4" name="Freeform 202">
                <a:extLst>
                  <a:ext uri="{FF2B5EF4-FFF2-40B4-BE49-F238E27FC236}">
                    <a16:creationId xmlns:a16="http://schemas.microsoft.com/office/drawing/2014/main" id="{82A1FF0F-0B5F-47D3-A063-5D5D1D2E05F1}"/>
                  </a:ext>
                </a:extLst>
              </p:cNvPr>
              <p:cNvSpPr>
                <a:spLocks/>
              </p:cNvSpPr>
              <p:nvPr/>
            </p:nvSpPr>
            <p:spPr bwMode="auto">
              <a:xfrm>
                <a:off x="2036759" y="371477"/>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5" name="Freeform 203">
                <a:extLst>
                  <a:ext uri="{FF2B5EF4-FFF2-40B4-BE49-F238E27FC236}">
                    <a16:creationId xmlns:a16="http://schemas.microsoft.com/office/drawing/2014/main" id="{4CC94898-C6AE-4386-886E-27F7F77AA147}"/>
                  </a:ext>
                </a:extLst>
              </p:cNvPr>
              <p:cNvSpPr>
                <a:spLocks/>
              </p:cNvSpPr>
              <p:nvPr/>
            </p:nvSpPr>
            <p:spPr bwMode="auto">
              <a:xfrm>
                <a:off x="2111371" y="209552"/>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6" name="Freeform 204">
                <a:extLst>
                  <a:ext uri="{FF2B5EF4-FFF2-40B4-BE49-F238E27FC236}">
                    <a16:creationId xmlns:a16="http://schemas.microsoft.com/office/drawing/2014/main" id="{4111EBBD-90FF-4001-8B77-AAA61A5193C1}"/>
                  </a:ext>
                </a:extLst>
              </p:cNvPr>
              <p:cNvSpPr>
                <a:spLocks/>
              </p:cNvSpPr>
              <p:nvPr/>
            </p:nvSpPr>
            <p:spPr bwMode="auto">
              <a:xfrm>
                <a:off x="2111371" y="26989"/>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7" name="Freeform 206">
                <a:extLst>
                  <a:ext uri="{FF2B5EF4-FFF2-40B4-BE49-F238E27FC236}">
                    <a16:creationId xmlns:a16="http://schemas.microsoft.com/office/drawing/2014/main" id="{229D6EF8-91CD-438B-8FA8-C41F53E21474}"/>
                  </a:ext>
                </a:extLst>
              </p:cNvPr>
              <p:cNvSpPr>
                <a:spLocks/>
              </p:cNvSpPr>
              <p:nvPr/>
            </p:nvSpPr>
            <p:spPr bwMode="auto">
              <a:xfrm>
                <a:off x="1916109" y="257177"/>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8" name="Freeform 207">
                <a:extLst>
                  <a:ext uri="{FF2B5EF4-FFF2-40B4-BE49-F238E27FC236}">
                    <a16:creationId xmlns:a16="http://schemas.microsoft.com/office/drawing/2014/main" id="{353319F9-BDDD-4347-B4E1-0D539AD08AD8}"/>
                  </a:ext>
                </a:extLst>
              </p:cNvPr>
              <p:cNvSpPr>
                <a:spLocks/>
              </p:cNvSpPr>
              <p:nvPr/>
            </p:nvSpPr>
            <p:spPr bwMode="auto">
              <a:xfrm>
                <a:off x="2100259" y="196852"/>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89" name="Freeform 208">
                <a:extLst>
                  <a:ext uri="{FF2B5EF4-FFF2-40B4-BE49-F238E27FC236}">
                    <a16:creationId xmlns:a16="http://schemas.microsoft.com/office/drawing/2014/main" id="{94403D54-FEB2-4A48-8C83-BA1D2DB87630}"/>
                  </a:ext>
                </a:extLst>
              </p:cNvPr>
              <p:cNvSpPr>
                <a:spLocks/>
              </p:cNvSpPr>
              <p:nvPr/>
            </p:nvSpPr>
            <p:spPr bwMode="auto">
              <a:xfrm>
                <a:off x="1933571" y="525464"/>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0" name="Freeform 209">
                <a:extLst>
                  <a:ext uri="{FF2B5EF4-FFF2-40B4-BE49-F238E27FC236}">
                    <a16:creationId xmlns:a16="http://schemas.microsoft.com/office/drawing/2014/main" id="{05ED882C-83BF-4FDA-9517-243B0E2A678B}"/>
                  </a:ext>
                </a:extLst>
              </p:cNvPr>
              <p:cNvSpPr>
                <a:spLocks/>
              </p:cNvSpPr>
              <p:nvPr/>
            </p:nvSpPr>
            <p:spPr bwMode="auto">
              <a:xfrm>
                <a:off x="2173284" y="642939"/>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1" name="Freeform 210">
                <a:extLst>
                  <a:ext uri="{FF2B5EF4-FFF2-40B4-BE49-F238E27FC236}">
                    <a16:creationId xmlns:a16="http://schemas.microsoft.com/office/drawing/2014/main" id="{61B3D35E-D89D-4867-99C3-D0E83BC276D9}"/>
                  </a:ext>
                </a:extLst>
              </p:cNvPr>
              <p:cNvSpPr>
                <a:spLocks/>
              </p:cNvSpPr>
              <p:nvPr/>
            </p:nvSpPr>
            <p:spPr bwMode="auto">
              <a:xfrm>
                <a:off x="2600320" y="454027"/>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2" name="Freeform 211">
                <a:extLst>
                  <a:ext uri="{FF2B5EF4-FFF2-40B4-BE49-F238E27FC236}">
                    <a16:creationId xmlns:a16="http://schemas.microsoft.com/office/drawing/2014/main" id="{7FB7E6A8-C60C-4311-8131-EDDCB3FA8356}"/>
                  </a:ext>
                </a:extLst>
              </p:cNvPr>
              <p:cNvSpPr>
                <a:spLocks/>
              </p:cNvSpPr>
              <p:nvPr/>
            </p:nvSpPr>
            <p:spPr bwMode="auto">
              <a:xfrm>
                <a:off x="2427283" y="631827"/>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3" name="Freeform 212">
                <a:extLst>
                  <a:ext uri="{FF2B5EF4-FFF2-40B4-BE49-F238E27FC236}">
                    <a16:creationId xmlns:a16="http://schemas.microsoft.com/office/drawing/2014/main" id="{068D2F2E-2817-4455-9A84-0B5E6DB1C0B8}"/>
                  </a:ext>
                </a:extLst>
              </p:cNvPr>
              <p:cNvSpPr>
                <a:spLocks/>
              </p:cNvSpPr>
              <p:nvPr/>
            </p:nvSpPr>
            <p:spPr bwMode="auto">
              <a:xfrm>
                <a:off x="1920871" y="515939"/>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4" name="Freeform 213">
                <a:extLst>
                  <a:ext uri="{FF2B5EF4-FFF2-40B4-BE49-F238E27FC236}">
                    <a16:creationId xmlns:a16="http://schemas.microsoft.com/office/drawing/2014/main" id="{FBB24205-50A6-4CD0-8C16-AA7B78D55B89}"/>
                  </a:ext>
                </a:extLst>
              </p:cNvPr>
              <p:cNvSpPr>
                <a:spLocks/>
              </p:cNvSpPr>
              <p:nvPr/>
            </p:nvSpPr>
            <p:spPr bwMode="auto">
              <a:xfrm>
                <a:off x="2162171" y="631827"/>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5" name="Freeform 214">
                <a:extLst>
                  <a:ext uri="{FF2B5EF4-FFF2-40B4-BE49-F238E27FC236}">
                    <a16:creationId xmlns:a16="http://schemas.microsoft.com/office/drawing/2014/main" id="{B7246C7E-5A7A-4E0B-9E00-00C449A9E533}"/>
                  </a:ext>
                </a:extLst>
              </p:cNvPr>
              <p:cNvSpPr>
                <a:spLocks/>
              </p:cNvSpPr>
              <p:nvPr/>
            </p:nvSpPr>
            <p:spPr bwMode="auto">
              <a:xfrm>
                <a:off x="2592383" y="441327"/>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6" name="Freeform 215">
                <a:extLst>
                  <a:ext uri="{FF2B5EF4-FFF2-40B4-BE49-F238E27FC236}">
                    <a16:creationId xmlns:a16="http://schemas.microsoft.com/office/drawing/2014/main" id="{2DD13769-1CA2-4E65-9731-5A32A47D2E82}"/>
                  </a:ext>
                </a:extLst>
              </p:cNvPr>
              <p:cNvSpPr>
                <a:spLocks/>
              </p:cNvSpPr>
              <p:nvPr/>
            </p:nvSpPr>
            <p:spPr bwMode="auto">
              <a:xfrm>
                <a:off x="2416171" y="623889"/>
                <a:ext cx="106362"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97" name="Freeform 216">
                <a:extLst>
                  <a:ext uri="{FF2B5EF4-FFF2-40B4-BE49-F238E27FC236}">
                    <a16:creationId xmlns:a16="http://schemas.microsoft.com/office/drawing/2014/main" id="{7B6BCEE9-BFBE-45A8-8C67-CDCF571A4B8D}"/>
                  </a:ext>
                </a:extLst>
              </p:cNvPr>
              <p:cNvSpPr>
                <a:spLocks/>
              </p:cNvSpPr>
              <p:nvPr/>
            </p:nvSpPr>
            <p:spPr bwMode="auto">
              <a:xfrm>
                <a:off x="1842880" y="9527"/>
                <a:ext cx="679449" cy="836613"/>
              </a:xfrm>
              <a:custGeom>
                <a:avLst/>
                <a:gdLst>
                  <a:gd name="T0" fmla="*/ 317 w 317"/>
                  <a:gd name="T1" fmla="*/ 194 h 388"/>
                  <a:gd name="T2" fmla="*/ 286 w 317"/>
                  <a:gd name="T3" fmla="*/ 87 h 388"/>
                  <a:gd name="T4" fmla="*/ 255 w 317"/>
                  <a:gd name="T5" fmla="*/ 51 h 388"/>
                  <a:gd name="T6" fmla="*/ 238 w 317"/>
                  <a:gd name="T7" fmla="*/ 36 h 388"/>
                  <a:gd name="T8" fmla="*/ 158 w 317"/>
                  <a:gd name="T9" fmla="*/ 0 h 388"/>
                  <a:gd name="T10" fmla="*/ 0 w 317"/>
                  <a:gd name="T11" fmla="*/ 194 h 388"/>
                  <a:gd name="T12" fmla="*/ 64 w 317"/>
                  <a:gd name="T13" fmla="*/ 339 h 388"/>
                  <a:gd name="T14" fmla="*/ 159 w 317"/>
                  <a:gd name="T15" fmla="*/ 388 h 388"/>
                  <a:gd name="T16" fmla="*/ 317 w 317"/>
                  <a:gd name="T17" fmla="*/ 19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88">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nvGrpSpPr>
            <p:cNvPr id="103" name="Group 102">
              <a:extLst>
                <a:ext uri="{FF2B5EF4-FFF2-40B4-BE49-F238E27FC236}">
                  <a16:creationId xmlns:a16="http://schemas.microsoft.com/office/drawing/2014/main" id="{A541F35C-4281-4E4C-B3BE-1FFDBA498FD4}"/>
                </a:ext>
              </a:extLst>
            </p:cNvPr>
            <p:cNvGrpSpPr/>
            <p:nvPr/>
          </p:nvGrpSpPr>
          <p:grpSpPr>
            <a:xfrm>
              <a:off x="3774435" y="2"/>
              <a:ext cx="1706865" cy="1699739"/>
              <a:chOff x="3774440" y="2"/>
              <a:chExt cx="857656" cy="854075"/>
            </a:xfrm>
          </p:grpSpPr>
          <p:sp>
            <p:nvSpPr>
              <p:cNvPr id="246" name="Freeform 217">
                <a:extLst>
                  <a:ext uri="{FF2B5EF4-FFF2-40B4-BE49-F238E27FC236}">
                    <a16:creationId xmlns:a16="http://schemas.microsoft.com/office/drawing/2014/main" id="{C2D673E0-7FF8-4F30-8927-B1898DDF39DF}"/>
                  </a:ext>
                </a:extLst>
              </p:cNvPr>
              <p:cNvSpPr>
                <a:spLocks/>
              </p:cNvSpPr>
              <p:nvPr/>
            </p:nvSpPr>
            <p:spPr bwMode="auto">
              <a:xfrm>
                <a:off x="3898672" y="141289"/>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7" name="Freeform 218">
                <a:extLst>
                  <a:ext uri="{FF2B5EF4-FFF2-40B4-BE49-F238E27FC236}">
                    <a16:creationId xmlns:a16="http://schemas.microsoft.com/office/drawing/2014/main" id="{C160E3BF-B24B-4574-A977-5F59987197C2}"/>
                  </a:ext>
                </a:extLst>
              </p:cNvPr>
              <p:cNvSpPr>
                <a:spLocks/>
              </p:cNvSpPr>
              <p:nvPr/>
            </p:nvSpPr>
            <p:spPr bwMode="auto">
              <a:xfrm>
                <a:off x="3784372" y="2"/>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8" name="Oval 247">
                <a:extLst>
                  <a:ext uri="{FF2B5EF4-FFF2-40B4-BE49-F238E27FC236}">
                    <a16:creationId xmlns:a16="http://schemas.microsoft.com/office/drawing/2014/main" id="{16CA6A5D-BEA3-4A42-B546-4B6119C93508}"/>
                  </a:ext>
                </a:extLst>
              </p:cNvPr>
              <p:cNvSpPr>
                <a:spLocks noChangeArrowheads="1"/>
              </p:cNvSpPr>
              <p:nvPr/>
            </p:nvSpPr>
            <p:spPr bwMode="auto">
              <a:xfrm>
                <a:off x="4228872" y="100014"/>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9" name="Oval 248">
                <a:extLst>
                  <a:ext uri="{FF2B5EF4-FFF2-40B4-BE49-F238E27FC236}">
                    <a16:creationId xmlns:a16="http://schemas.microsoft.com/office/drawing/2014/main" id="{8A11023C-4FD0-40EC-BB6A-02C77590AB5E}"/>
                  </a:ext>
                </a:extLst>
              </p:cNvPr>
              <p:cNvSpPr>
                <a:spLocks noChangeArrowheads="1"/>
              </p:cNvSpPr>
              <p:nvPr/>
            </p:nvSpPr>
            <p:spPr bwMode="auto">
              <a:xfrm>
                <a:off x="4027260" y="188914"/>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0" name="Oval 249">
                <a:extLst>
                  <a:ext uri="{FF2B5EF4-FFF2-40B4-BE49-F238E27FC236}">
                    <a16:creationId xmlns:a16="http://schemas.microsoft.com/office/drawing/2014/main" id="{C2CB3413-6420-4206-A09E-B66C390E0F43}"/>
                  </a:ext>
                </a:extLst>
              </p:cNvPr>
              <p:cNvSpPr>
                <a:spLocks noChangeArrowheads="1"/>
              </p:cNvSpPr>
              <p:nvPr/>
            </p:nvSpPr>
            <p:spPr bwMode="auto">
              <a:xfrm>
                <a:off x="3847872" y="508002"/>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1" name="Freeform 222">
                <a:extLst>
                  <a:ext uri="{FF2B5EF4-FFF2-40B4-BE49-F238E27FC236}">
                    <a16:creationId xmlns:a16="http://schemas.microsoft.com/office/drawing/2014/main" id="{1938ED1A-4A1E-4BA5-8D19-DF1605061F98}"/>
                  </a:ext>
                </a:extLst>
              </p:cNvPr>
              <p:cNvSpPr>
                <a:spLocks/>
              </p:cNvSpPr>
              <p:nvPr/>
            </p:nvSpPr>
            <p:spPr bwMode="auto">
              <a:xfrm>
                <a:off x="3866922" y="276227"/>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2" name="Freeform 223">
                <a:extLst>
                  <a:ext uri="{FF2B5EF4-FFF2-40B4-BE49-F238E27FC236}">
                    <a16:creationId xmlns:a16="http://schemas.microsoft.com/office/drawing/2014/main" id="{A51A8B7A-EBE7-4DE2-B812-EAA126B86B3B}"/>
                  </a:ext>
                </a:extLst>
              </p:cNvPr>
              <p:cNvSpPr>
                <a:spLocks/>
              </p:cNvSpPr>
              <p:nvPr/>
            </p:nvSpPr>
            <p:spPr bwMode="auto">
              <a:xfrm>
                <a:off x="4054247" y="53977"/>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3" name="Freeform 224">
                <a:extLst>
                  <a:ext uri="{FF2B5EF4-FFF2-40B4-BE49-F238E27FC236}">
                    <a16:creationId xmlns:a16="http://schemas.microsoft.com/office/drawing/2014/main" id="{672EC776-E083-4E88-A1EB-4B5CAF356666}"/>
                  </a:ext>
                </a:extLst>
              </p:cNvPr>
              <p:cNvSpPr>
                <a:spLocks/>
              </p:cNvSpPr>
              <p:nvPr/>
            </p:nvSpPr>
            <p:spPr bwMode="auto">
              <a:xfrm>
                <a:off x="4262209" y="131764"/>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4" name="Freeform 225">
                <a:extLst>
                  <a:ext uri="{FF2B5EF4-FFF2-40B4-BE49-F238E27FC236}">
                    <a16:creationId xmlns:a16="http://schemas.microsoft.com/office/drawing/2014/main" id="{C540185A-67C7-4FF3-9D69-B982B4DD7DF4}"/>
                  </a:ext>
                </a:extLst>
              </p:cNvPr>
              <p:cNvSpPr>
                <a:spLocks/>
              </p:cNvSpPr>
              <p:nvPr/>
            </p:nvSpPr>
            <p:spPr bwMode="auto">
              <a:xfrm>
                <a:off x="4238397" y="111127"/>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5" name="Freeform 226">
                <a:extLst>
                  <a:ext uri="{FF2B5EF4-FFF2-40B4-BE49-F238E27FC236}">
                    <a16:creationId xmlns:a16="http://schemas.microsoft.com/office/drawing/2014/main" id="{28B45ABA-0030-4590-B74D-74A717C656F5}"/>
                  </a:ext>
                </a:extLst>
              </p:cNvPr>
              <p:cNvSpPr>
                <a:spLocks/>
              </p:cNvSpPr>
              <p:nvPr/>
            </p:nvSpPr>
            <p:spPr bwMode="auto">
              <a:xfrm>
                <a:off x="4281259" y="381002"/>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6" name="Freeform 227">
                <a:extLst>
                  <a:ext uri="{FF2B5EF4-FFF2-40B4-BE49-F238E27FC236}">
                    <a16:creationId xmlns:a16="http://schemas.microsoft.com/office/drawing/2014/main" id="{C52F0152-8316-4244-B586-FA48863B3D61}"/>
                  </a:ext>
                </a:extLst>
              </p:cNvPr>
              <p:cNvSpPr>
                <a:spLocks/>
              </p:cNvSpPr>
              <p:nvPr/>
            </p:nvSpPr>
            <p:spPr bwMode="auto">
              <a:xfrm>
                <a:off x="4254272" y="371477"/>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7" name="Freeform 228">
                <a:extLst>
                  <a:ext uri="{FF2B5EF4-FFF2-40B4-BE49-F238E27FC236}">
                    <a16:creationId xmlns:a16="http://schemas.microsoft.com/office/drawing/2014/main" id="{BD1DEB13-2745-4151-9419-EF15C32BFD19}"/>
                  </a:ext>
                </a:extLst>
              </p:cNvPr>
              <p:cNvSpPr>
                <a:spLocks/>
              </p:cNvSpPr>
              <p:nvPr/>
            </p:nvSpPr>
            <p:spPr bwMode="auto">
              <a:xfrm>
                <a:off x="3998685" y="381002"/>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8" name="Freeform 229">
                <a:extLst>
                  <a:ext uri="{FF2B5EF4-FFF2-40B4-BE49-F238E27FC236}">
                    <a16:creationId xmlns:a16="http://schemas.microsoft.com/office/drawing/2014/main" id="{25BC63B0-E6B5-44DE-9433-05DC155DB6A5}"/>
                  </a:ext>
                </a:extLst>
              </p:cNvPr>
              <p:cNvSpPr>
                <a:spLocks/>
              </p:cNvSpPr>
              <p:nvPr/>
            </p:nvSpPr>
            <p:spPr bwMode="auto">
              <a:xfrm>
                <a:off x="3971697" y="371477"/>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59" name="Freeform 230">
                <a:extLst>
                  <a:ext uri="{FF2B5EF4-FFF2-40B4-BE49-F238E27FC236}">
                    <a16:creationId xmlns:a16="http://schemas.microsoft.com/office/drawing/2014/main" id="{BD8F72F3-1E8A-43E6-B8B4-9CC02BE168B2}"/>
                  </a:ext>
                </a:extLst>
              </p:cNvPr>
              <p:cNvSpPr>
                <a:spLocks/>
              </p:cNvSpPr>
              <p:nvPr/>
            </p:nvSpPr>
            <p:spPr bwMode="auto">
              <a:xfrm>
                <a:off x="4046310" y="209552"/>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0" name="Freeform 231">
                <a:extLst>
                  <a:ext uri="{FF2B5EF4-FFF2-40B4-BE49-F238E27FC236}">
                    <a16:creationId xmlns:a16="http://schemas.microsoft.com/office/drawing/2014/main" id="{DA231616-19DD-4AFE-A6A5-98CEA5011404}"/>
                  </a:ext>
                </a:extLst>
              </p:cNvPr>
              <p:cNvSpPr>
                <a:spLocks/>
              </p:cNvSpPr>
              <p:nvPr/>
            </p:nvSpPr>
            <p:spPr bwMode="auto">
              <a:xfrm>
                <a:off x="4046310" y="26989"/>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1" name="Freeform 232">
                <a:extLst>
                  <a:ext uri="{FF2B5EF4-FFF2-40B4-BE49-F238E27FC236}">
                    <a16:creationId xmlns:a16="http://schemas.microsoft.com/office/drawing/2014/main" id="{DB41C9B6-AC0C-4C90-A11F-43FA509DF863}"/>
                  </a:ext>
                </a:extLst>
              </p:cNvPr>
              <p:cNvSpPr>
                <a:spLocks/>
              </p:cNvSpPr>
              <p:nvPr/>
            </p:nvSpPr>
            <p:spPr bwMode="auto">
              <a:xfrm>
                <a:off x="3851047" y="257177"/>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2" name="Freeform 233">
                <a:extLst>
                  <a:ext uri="{FF2B5EF4-FFF2-40B4-BE49-F238E27FC236}">
                    <a16:creationId xmlns:a16="http://schemas.microsoft.com/office/drawing/2014/main" id="{3D523867-9F3E-4970-A7D1-C3E26AF285F6}"/>
                  </a:ext>
                </a:extLst>
              </p:cNvPr>
              <p:cNvSpPr>
                <a:spLocks/>
              </p:cNvSpPr>
              <p:nvPr/>
            </p:nvSpPr>
            <p:spPr bwMode="auto">
              <a:xfrm>
                <a:off x="4035197" y="196852"/>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3" name="Freeform 234">
                <a:extLst>
                  <a:ext uri="{FF2B5EF4-FFF2-40B4-BE49-F238E27FC236}">
                    <a16:creationId xmlns:a16="http://schemas.microsoft.com/office/drawing/2014/main" id="{1B8DC8AC-12DD-41EA-ABA8-BC8762E4D671}"/>
                  </a:ext>
                </a:extLst>
              </p:cNvPr>
              <p:cNvSpPr>
                <a:spLocks/>
              </p:cNvSpPr>
              <p:nvPr/>
            </p:nvSpPr>
            <p:spPr bwMode="auto">
              <a:xfrm>
                <a:off x="3868510" y="525464"/>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4" name="Freeform 235">
                <a:extLst>
                  <a:ext uri="{FF2B5EF4-FFF2-40B4-BE49-F238E27FC236}">
                    <a16:creationId xmlns:a16="http://schemas.microsoft.com/office/drawing/2014/main" id="{42ED06BF-E07C-428B-95D7-A3D76E5D0E01}"/>
                  </a:ext>
                </a:extLst>
              </p:cNvPr>
              <p:cNvSpPr>
                <a:spLocks/>
              </p:cNvSpPr>
              <p:nvPr/>
            </p:nvSpPr>
            <p:spPr bwMode="auto">
              <a:xfrm>
                <a:off x="4108222" y="642939"/>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5" name="Freeform 236">
                <a:extLst>
                  <a:ext uri="{FF2B5EF4-FFF2-40B4-BE49-F238E27FC236}">
                    <a16:creationId xmlns:a16="http://schemas.microsoft.com/office/drawing/2014/main" id="{BE803C9D-62BC-46D2-B2CA-40CDC4D7EACF}"/>
                  </a:ext>
                </a:extLst>
              </p:cNvPr>
              <p:cNvSpPr>
                <a:spLocks/>
              </p:cNvSpPr>
              <p:nvPr/>
            </p:nvSpPr>
            <p:spPr bwMode="auto">
              <a:xfrm>
                <a:off x="4536847" y="454027"/>
                <a:ext cx="65087"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6" name="Freeform 237">
                <a:extLst>
                  <a:ext uri="{FF2B5EF4-FFF2-40B4-BE49-F238E27FC236}">
                    <a16:creationId xmlns:a16="http://schemas.microsoft.com/office/drawing/2014/main" id="{59B62594-BA9D-47A0-94B2-DA9A62208E20}"/>
                  </a:ext>
                </a:extLst>
              </p:cNvPr>
              <p:cNvSpPr>
                <a:spLocks/>
              </p:cNvSpPr>
              <p:nvPr/>
            </p:nvSpPr>
            <p:spPr bwMode="auto">
              <a:xfrm>
                <a:off x="4362222" y="631827"/>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7" name="Freeform 238">
                <a:extLst>
                  <a:ext uri="{FF2B5EF4-FFF2-40B4-BE49-F238E27FC236}">
                    <a16:creationId xmlns:a16="http://schemas.microsoft.com/office/drawing/2014/main" id="{359B8179-C5B4-4ADC-A98B-9FD147A27E70}"/>
                  </a:ext>
                </a:extLst>
              </p:cNvPr>
              <p:cNvSpPr>
                <a:spLocks/>
              </p:cNvSpPr>
              <p:nvPr/>
            </p:nvSpPr>
            <p:spPr bwMode="auto">
              <a:xfrm>
                <a:off x="3855810" y="515939"/>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8" name="Freeform 239">
                <a:extLst>
                  <a:ext uri="{FF2B5EF4-FFF2-40B4-BE49-F238E27FC236}">
                    <a16:creationId xmlns:a16="http://schemas.microsoft.com/office/drawing/2014/main" id="{031EE39A-0AF8-4AB3-8FF9-3830C0AD20B0}"/>
                  </a:ext>
                </a:extLst>
              </p:cNvPr>
              <p:cNvSpPr>
                <a:spLocks/>
              </p:cNvSpPr>
              <p:nvPr/>
            </p:nvSpPr>
            <p:spPr bwMode="auto">
              <a:xfrm>
                <a:off x="4097110" y="631827"/>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69" name="Freeform 240">
                <a:extLst>
                  <a:ext uri="{FF2B5EF4-FFF2-40B4-BE49-F238E27FC236}">
                    <a16:creationId xmlns:a16="http://schemas.microsoft.com/office/drawing/2014/main" id="{F84BE5C6-8FFF-4CD9-8709-CA2F0AAB5C23}"/>
                  </a:ext>
                </a:extLst>
              </p:cNvPr>
              <p:cNvSpPr>
                <a:spLocks/>
              </p:cNvSpPr>
              <p:nvPr/>
            </p:nvSpPr>
            <p:spPr bwMode="auto">
              <a:xfrm>
                <a:off x="4527322" y="441327"/>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0" name="Freeform 241">
                <a:extLst>
                  <a:ext uri="{FF2B5EF4-FFF2-40B4-BE49-F238E27FC236}">
                    <a16:creationId xmlns:a16="http://schemas.microsoft.com/office/drawing/2014/main" id="{2F19B483-0AAF-44FC-8675-8E022C46C320}"/>
                  </a:ext>
                </a:extLst>
              </p:cNvPr>
              <p:cNvSpPr>
                <a:spLocks/>
              </p:cNvSpPr>
              <p:nvPr/>
            </p:nvSpPr>
            <p:spPr bwMode="auto">
              <a:xfrm>
                <a:off x="4352697" y="623889"/>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71" name="Freeform 242">
                <a:extLst>
                  <a:ext uri="{FF2B5EF4-FFF2-40B4-BE49-F238E27FC236}">
                    <a16:creationId xmlns:a16="http://schemas.microsoft.com/office/drawing/2014/main" id="{E9425ADB-1BE2-45A2-BD36-1AA862A22133}"/>
                  </a:ext>
                </a:extLst>
              </p:cNvPr>
              <p:cNvSpPr>
                <a:spLocks/>
              </p:cNvSpPr>
              <p:nvPr/>
            </p:nvSpPr>
            <p:spPr bwMode="auto">
              <a:xfrm>
                <a:off x="3774440" y="2"/>
                <a:ext cx="420687" cy="854075"/>
              </a:xfrm>
              <a:custGeom>
                <a:avLst/>
                <a:gdLst>
                  <a:gd name="T0" fmla="*/ 0 w 197"/>
                  <a:gd name="T1" fmla="*/ 198 h 396"/>
                  <a:gd name="T2" fmla="*/ 63 w 197"/>
                  <a:gd name="T3" fmla="*/ 343 h 396"/>
                  <a:gd name="T4" fmla="*/ 197 w 197"/>
                  <a:gd name="T5" fmla="*/ 396 h 396"/>
                  <a:gd name="T6" fmla="*/ 197 w 197"/>
                  <a:gd name="T7" fmla="*/ 0 h 396"/>
                  <a:gd name="T8" fmla="*/ 0 w 197"/>
                  <a:gd name="T9" fmla="*/ 198 h 396"/>
                </a:gdLst>
                <a:ahLst/>
                <a:cxnLst>
                  <a:cxn ang="0">
                    <a:pos x="T0" y="T1"/>
                  </a:cxn>
                  <a:cxn ang="0">
                    <a:pos x="T2" y="T3"/>
                  </a:cxn>
                  <a:cxn ang="0">
                    <a:pos x="T4" y="T5"/>
                  </a:cxn>
                  <a:cxn ang="0">
                    <a:pos x="T6" y="T7"/>
                  </a:cxn>
                  <a:cxn ang="0">
                    <a:pos x="T8" y="T9"/>
                  </a:cxn>
                </a:cxnLst>
                <a:rect l="0" t="0" r="r" b="b"/>
                <a:pathLst>
                  <a:path w="197" h="396">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nvGrpSpPr>
            <p:cNvPr id="104" name="Group 103">
              <a:extLst>
                <a:ext uri="{FF2B5EF4-FFF2-40B4-BE49-F238E27FC236}">
                  <a16:creationId xmlns:a16="http://schemas.microsoft.com/office/drawing/2014/main" id="{A6ECAD93-7A06-4779-B4D8-3A072FF3E42F}"/>
                </a:ext>
              </a:extLst>
            </p:cNvPr>
            <p:cNvGrpSpPr/>
            <p:nvPr/>
          </p:nvGrpSpPr>
          <p:grpSpPr>
            <a:xfrm>
              <a:off x="5751837" y="2"/>
              <a:ext cx="1700145" cy="1699739"/>
              <a:chOff x="5751837" y="2"/>
              <a:chExt cx="854279" cy="854075"/>
            </a:xfrm>
          </p:grpSpPr>
          <p:sp>
            <p:nvSpPr>
              <p:cNvPr id="220" name="Freeform 40">
                <a:extLst>
                  <a:ext uri="{FF2B5EF4-FFF2-40B4-BE49-F238E27FC236}">
                    <a16:creationId xmlns:a16="http://schemas.microsoft.com/office/drawing/2014/main" id="{D6181468-CDA2-4DD4-92BD-D1B10E84700A}"/>
                  </a:ext>
                </a:extLst>
              </p:cNvPr>
              <p:cNvSpPr>
                <a:spLocks/>
              </p:cNvSpPr>
              <p:nvPr/>
            </p:nvSpPr>
            <p:spPr bwMode="auto">
              <a:xfrm>
                <a:off x="5871104" y="141289"/>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1" name="Freeform 41">
                <a:extLst>
                  <a:ext uri="{FF2B5EF4-FFF2-40B4-BE49-F238E27FC236}">
                    <a16:creationId xmlns:a16="http://schemas.microsoft.com/office/drawing/2014/main" id="{7964C2C9-AFF1-4BAB-A6A1-C3189E641C30}"/>
                  </a:ext>
                </a:extLst>
              </p:cNvPr>
              <p:cNvSpPr>
                <a:spLocks/>
              </p:cNvSpPr>
              <p:nvPr/>
            </p:nvSpPr>
            <p:spPr bwMode="auto">
              <a:xfrm>
                <a:off x="5758391" y="2"/>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2" name="Oval 221">
                <a:extLst>
                  <a:ext uri="{FF2B5EF4-FFF2-40B4-BE49-F238E27FC236}">
                    <a16:creationId xmlns:a16="http://schemas.microsoft.com/office/drawing/2014/main" id="{2D9025C4-9B14-45A6-B549-9EF3E47DE119}"/>
                  </a:ext>
                </a:extLst>
              </p:cNvPr>
              <p:cNvSpPr>
                <a:spLocks noChangeArrowheads="1"/>
              </p:cNvSpPr>
              <p:nvPr/>
            </p:nvSpPr>
            <p:spPr bwMode="auto">
              <a:xfrm>
                <a:off x="6201303" y="100014"/>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3" name="Oval 222">
                <a:extLst>
                  <a:ext uri="{FF2B5EF4-FFF2-40B4-BE49-F238E27FC236}">
                    <a16:creationId xmlns:a16="http://schemas.microsoft.com/office/drawing/2014/main" id="{2DE43EBA-3ED8-4C24-BF5B-5B7210685C98}"/>
                  </a:ext>
                </a:extLst>
              </p:cNvPr>
              <p:cNvSpPr>
                <a:spLocks noChangeArrowheads="1"/>
              </p:cNvSpPr>
              <p:nvPr/>
            </p:nvSpPr>
            <p:spPr bwMode="auto">
              <a:xfrm>
                <a:off x="5999691" y="188914"/>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4" name="Oval 223">
                <a:extLst>
                  <a:ext uri="{FF2B5EF4-FFF2-40B4-BE49-F238E27FC236}">
                    <a16:creationId xmlns:a16="http://schemas.microsoft.com/office/drawing/2014/main" id="{867F39F6-5A71-4B71-A3EE-F1B7550134D7}"/>
                  </a:ext>
                </a:extLst>
              </p:cNvPr>
              <p:cNvSpPr>
                <a:spLocks noChangeArrowheads="1"/>
              </p:cNvSpPr>
              <p:nvPr/>
            </p:nvSpPr>
            <p:spPr bwMode="auto">
              <a:xfrm>
                <a:off x="5820304" y="508002"/>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5" name="Freeform 45">
                <a:extLst>
                  <a:ext uri="{FF2B5EF4-FFF2-40B4-BE49-F238E27FC236}">
                    <a16:creationId xmlns:a16="http://schemas.microsoft.com/office/drawing/2014/main" id="{3C0CF0AA-9F9A-477E-A243-F06C3528F9A8}"/>
                  </a:ext>
                </a:extLst>
              </p:cNvPr>
              <p:cNvSpPr>
                <a:spLocks/>
              </p:cNvSpPr>
              <p:nvPr/>
            </p:nvSpPr>
            <p:spPr bwMode="auto">
              <a:xfrm>
                <a:off x="5839354" y="276227"/>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6" name="Freeform 46">
                <a:extLst>
                  <a:ext uri="{FF2B5EF4-FFF2-40B4-BE49-F238E27FC236}">
                    <a16:creationId xmlns:a16="http://schemas.microsoft.com/office/drawing/2014/main" id="{B01E4205-A1C7-4C19-A47E-1235378684EA}"/>
                  </a:ext>
                </a:extLst>
              </p:cNvPr>
              <p:cNvSpPr>
                <a:spLocks/>
              </p:cNvSpPr>
              <p:nvPr/>
            </p:nvSpPr>
            <p:spPr bwMode="auto">
              <a:xfrm>
                <a:off x="6028266" y="53977"/>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7" name="Freeform 47">
                <a:extLst>
                  <a:ext uri="{FF2B5EF4-FFF2-40B4-BE49-F238E27FC236}">
                    <a16:creationId xmlns:a16="http://schemas.microsoft.com/office/drawing/2014/main" id="{7A32A013-5F3F-4A3E-A22C-468680FADA8D}"/>
                  </a:ext>
                </a:extLst>
              </p:cNvPr>
              <p:cNvSpPr>
                <a:spLocks/>
              </p:cNvSpPr>
              <p:nvPr/>
            </p:nvSpPr>
            <p:spPr bwMode="auto">
              <a:xfrm>
                <a:off x="6234641" y="131764"/>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8" name="Freeform 48">
                <a:extLst>
                  <a:ext uri="{FF2B5EF4-FFF2-40B4-BE49-F238E27FC236}">
                    <a16:creationId xmlns:a16="http://schemas.microsoft.com/office/drawing/2014/main" id="{67976E31-2BA1-4216-A488-1B5589A98D6C}"/>
                  </a:ext>
                </a:extLst>
              </p:cNvPr>
              <p:cNvSpPr>
                <a:spLocks/>
              </p:cNvSpPr>
              <p:nvPr/>
            </p:nvSpPr>
            <p:spPr bwMode="auto">
              <a:xfrm>
                <a:off x="6210828" y="111127"/>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29" name="Freeform 49">
                <a:extLst>
                  <a:ext uri="{FF2B5EF4-FFF2-40B4-BE49-F238E27FC236}">
                    <a16:creationId xmlns:a16="http://schemas.microsoft.com/office/drawing/2014/main" id="{A9843FA3-EEDE-464A-98AE-8A94480F53B2}"/>
                  </a:ext>
                </a:extLst>
              </p:cNvPr>
              <p:cNvSpPr>
                <a:spLocks/>
              </p:cNvSpPr>
              <p:nvPr/>
            </p:nvSpPr>
            <p:spPr bwMode="auto">
              <a:xfrm>
                <a:off x="6253691" y="381002"/>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0" name="Freeform 50">
                <a:extLst>
                  <a:ext uri="{FF2B5EF4-FFF2-40B4-BE49-F238E27FC236}">
                    <a16:creationId xmlns:a16="http://schemas.microsoft.com/office/drawing/2014/main" id="{FAEC1758-5EC5-4C8B-9B86-E413ADD74D74}"/>
                  </a:ext>
                </a:extLst>
              </p:cNvPr>
              <p:cNvSpPr>
                <a:spLocks/>
              </p:cNvSpPr>
              <p:nvPr/>
            </p:nvSpPr>
            <p:spPr bwMode="auto">
              <a:xfrm>
                <a:off x="6226703" y="371477"/>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1" name="Freeform 51">
                <a:extLst>
                  <a:ext uri="{FF2B5EF4-FFF2-40B4-BE49-F238E27FC236}">
                    <a16:creationId xmlns:a16="http://schemas.microsoft.com/office/drawing/2014/main" id="{5F05845D-55D9-42EF-AB07-5D20EC3F19A3}"/>
                  </a:ext>
                </a:extLst>
              </p:cNvPr>
              <p:cNvSpPr>
                <a:spLocks/>
              </p:cNvSpPr>
              <p:nvPr/>
            </p:nvSpPr>
            <p:spPr bwMode="auto">
              <a:xfrm>
                <a:off x="5971116" y="381002"/>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2" name="Freeform 52">
                <a:extLst>
                  <a:ext uri="{FF2B5EF4-FFF2-40B4-BE49-F238E27FC236}">
                    <a16:creationId xmlns:a16="http://schemas.microsoft.com/office/drawing/2014/main" id="{1B282290-3611-457D-B358-0A4B5E674F9C}"/>
                  </a:ext>
                </a:extLst>
              </p:cNvPr>
              <p:cNvSpPr>
                <a:spLocks/>
              </p:cNvSpPr>
              <p:nvPr/>
            </p:nvSpPr>
            <p:spPr bwMode="auto">
              <a:xfrm>
                <a:off x="5944129" y="371477"/>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3" name="Freeform 53">
                <a:extLst>
                  <a:ext uri="{FF2B5EF4-FFF2-40B4-BE49-F238E27FC236}">
                    <a16:creationId xmlns:a16="http://schemas.microsoft.com/office/drawing/2014/main" id="{39210E46-8FEB-4C21-87A7-F79E804781D7}"/>
                  </a:ext>
                </a:extLst>
              </p:cNvPr>
              <p:cNvSpPr>
                <a:spLocks/>
              </p:cNvSpPr>
              <p:nvPr/>
            </p:nvSpPr>
            <p:spPr bwMode="auto">
              <a:xfrm>
                <a:off x="6018741" y="209552"/>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4" name="Freeform 54">
                <a:extLst>
                  <a:ext uri="{FF2B5EF4-FFF2-40B4-BE49-F238E27FC236}">
                    <a16:creationId xmlns:a16="http://schemas.microsoft.com/office/drawing/2014/main" id="{99982DF2-C7A0-4DA8-A120-2E650FC78DE7}"/>
                  </a:ext>
                </a:extLst>
              </p:cNvPr>
              <p:cNvSpPr>
                <a:spLocks/>
              </p:cNvSpPr>
              <p:nvPr/>
            </p:nvSpPr>
            <p:spPr bwMode="auto">
              <a:xfrm>
                <a:off x="6018741" y="26989"/>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5" name="Freeform 55">
                <a:extLst>
                  <a:ext uri="{FF2B5EF4-FFF2-40B4-BE49-F238E27FC236}">
                    <a16:creationId xmlns:a16="http://schemas.microsoft.com/office/drawing/2014/main" id="{2C5A2731-447D-413B-B18B-BD6900E9B508}"/>
                  </a:ext>
                </a:extLst>
              </p:cNvPr>
              <p:cNvSpPr>
                <a:spLocks/>
              </p:cNvSpPr>
              <p:nvPr/>
            </p:nvSpPr>
            <p:spPr bwMode="auto">
              <a:xfrm>
                <a:off x="5823479" y="257177"/>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6" name="Freeform 56">
                <a:extLst>
                  <a:ext uri="{FF2B5EF4-FFF2-40B4-BE49-F238E27FC236}">
                    <a16:creationId xmlns:a16="http://schemas.microsoft.com/office/drawing/2014/main" id="{8532574E-E237-4A1A-A594-FF3BBFF90B97}"/>
                  </a:ext>
                </a:extLst>
              </p:cNvPr>
              <p:cNvSpPr>
                <a:spLocks/>
              </p:cNvSpPr>
              <p:nvPr/>
            </p:nvSpPr>
            <p:spPr bwMode="auto">
              <a:xfrm>
                <a:off x="6007629" y="196852"/>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7" name="Freeform 57">
                <a:extLst>
                  <a:ext uri="{FF2B5EF4-FFF2-40B4-BE49-F238E27FC236}">
                    <a16:creationId xmlns:a16="http://schemas.microsoft.com/office/drawing/2014/main" id="{C0F98A76-4BF5-4905-8C70-A9E5597E7994}"/>
                  </a:ext>
                </a:extLst>
              </p:cNvPr>
              <p:cNvSpPr>
                <a:spLocks/>
              </p:cNvSpPr>
              <p:nvPr/>
            </p:nvSpPr>
            <p:spPr bwMode="auto">
              <a:xfrm>
                <a:off x="5840941" y="525464"/>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8" name="Freeform 58">
                <a:extLst>
                  <a:ext uri="{FF2B5EF4-FFF2-40B4-BE49-F238E27FC236}">
                    <a16:creationId xmlns:a16="http://schemas.microsoft.com/office/drawing/2014/main" id="{4FAC411E-E859-44DF-9F40-5B209087A936}"/>
                  </a:ext>
                </a:extLst>
              </p:cNvPr>
              <p:cNvSpPr>
                <a:spLocks/>
              </p:cNvSpPr>
              <p:nvPr/>
            </p:nvSpPr>
            <p:spPr bwMode="auto">
              <a:xfrm>
                <a:off x="6080654" y="642939"/>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39" name="Freeform 59">
                <a:extLst>
                  <a:ext uri="{FF2B5EF4-FFF2-40B4-BE49-F238E27FC236}">
                    <a16:creationId xmlns:a16="http://schemas.microsoft.com/office/drawing/2014/main" id="{EECD9E74-7DB9-48ED-9D1E-AE16A399A7A9}"/>
                  </a:ext>
                </a:extLst>
              </p:cNvPr>
              <p:cNvSpPr>
                <a:spLocks/>
              </p:cNvSpPr>
              <p:nvPr/>
            </p:nvSpPr>
            <p:spPr bwMode="auto">
              <a:xfrm>
                <a:off x="6509278" y="454027"/>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0" name="Freeform 60">
                <a:extLst>
                  <a:ext uri="{FF2B5EF4-FFF2-40B4-BE49-F238E27FC236}">
                    <a16:creationId xmlns:a16="http://schemas.microsoft.com/office/drawing/2014/main" id="{32FCC66C-142E-4ABC-B7CD-E85E6844E103}"/>
                  </a:ext>
                </a:extLst>
              </p:cNvPr>
              <p:cNvSpPr>
                <a:spLocks/>
              </p:cNvSpPr>
              <p:nvPr/>
            </p:nvSpPr>
            <p:spPr bwMode="auto">
              <a:xfrm>
                <a:off x="6336241" y="631827"/>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1" name="Freeform 61">
                <a:extLst>
                  <a:ext uri="{FF2B5EF4-FFF2-40B4-BE49-F238E27FC236}">
                    <a16:creationId xmlns:a16="http://schemas.microsoft.com/office/drawing/2014/main" id="{58050EE8-7B5A-4B38-A340-969C7E5852C9}"/>
                  </a:ext>
                </a:extLst>
              </p:cNvPr>
              <p:cNvSpPr>
                <a:spLocks/>
              </p:cNvSpPr>
              <p:nvPr/>
            </p:nvSpPr>
            <p:spPr bwMode="auto">
              <a:xfrm>
                <a:off x="5828241" y="515939"/>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2" name="Freeform 62">
                <a:extLst>
                  <a:ext uri="{FF2B5EF4-FFF2-40B4-BE49-F238E27FC236}">
                    <a16:creationId xmlns:a16="http://schemas.microsoft.com/office/drawing/2014/main" id="{0696959F-DB33-456A-9452-81DD092D0EF9}"/>
                  </a:ext>
                </a:extLst>
              </p:cNvPr>
              <p:cNvSpPr>
                <a:spLocks/>
              </p:cNvSpPr>
              <p:nvPr/>
            </p:nvSpPr>
            <p:spPr bwMode="auto">
              <a:xfrm>
                <a:off x="6071129" y="631827"/>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3" name="Freeform 63">
                <a:extLst>
                  <a:ext uri="{FF2B5EF4-FFF2-40B4-BE49-F238E27FC236}">
                    <a16:creationId xmlns:a16="http://schemas.microsoft.com/office/drawing/2014/main" id="{00DFB309-42F8-415A-9A1A-737CFD557B7A}"/>
                  </a:ext>
                </a:extLst>
              </p:cNvPr>
              <p:cNvSpPr>
                <a:spLocks/>
              </p:cNvSpPr>
              <p:nvPr/>
            </p:nvSpPr>
            <p:spPr bwMode="auto">
              <a:xfrm>
                <a:off x="6499753" y="441327"/>
                <a:ext cx="69850"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4" name="Freeform 64">
                <a:extLst>
                  <a:ext uri="{FF2B5EF4-FFF2-40B4-BE49-F238E27FC236}">
                    <a16:creationId xmlns:a16="http://schemas.microsoft.com/office/drawing/2014/main" id="{1B205EC0-AB57-4A4F-A97A-B4BFD7738A87}"/>
                  </a:ext>
                </a:extLst>
              </p:cNvPr>
              <p:cNvSpPr>
                <a:spLocks/>
              </p:cNvSpPr>
              <p:nvPr/>
            </p:nvSpPr>
            <p:spPr bwMode="auto">
              <a:xfrm>
                <a:off x="6325128" y="623889"/>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45" name="Freeform 243">
                <a:extLst>
                  <a:ext uri="{FF2B5EF4-FFF2-40B4-BE49-F238E27FC236}">
                    <a16:creationId xmlns:a16="http://schemas.microsoft.com/office/drawing/2014/main" id="{1B2AA844-073A-46C7-9CD2-8B775E0DF6DB}"/>
                  </a:ext>
                </a:extLst>
              </p:cNvPr>
              <p:cNvSpPr>
                <a:spLocks/>
              </p:cNvSpPr>
              <p:nvPr/>
            </p:nvSpPr>
            <p:spPr bwMode="auto">
              <a:xfrm>
                <a:off x="5751837" y="2"/>
                <a:ext cx="509587" cy="854075"/>
              </a:xfrm>
              <a:custGeom>
                <a:avLst/>
                <a:gdLst>
                  <a:gd name="T0" fmla="*/ 32 w 238"/>
                  <a:gd name="T1" fmla="*/ 305 h 396"/>
                  <a:gd name="T2" fmla="*/ 62 w 238"/>
                  <a:gd name="T3" fmla="*/ 341 h 396"/>
                  <a:gd name="T4" fmla="*/ 79 w 238"/>
                  <a:gd name="T5" fmla="*/ 356 h 396"/>
                  <a:gd name="T6" fmla="*/ 198 w 238"/>
                  <a:gd name="T7" fmla="*/ 396 h 396"/>
                  <a:gd name="T8" fmla="*/ 238 w 238"/>
                  <a:gd name="T9" fmla="*/ 392 h 396"/>
                  <a:gd name="T10" fmla="*/ 158 w 238"/>
                  <a:gd name="T11" fmla="*/ 356 h 396"/>
                  <a:gd name="T12" fmla="*/ 141 w 238"/>
                  <a:gd name="T13" fmla="*/ 341 h 396"/>
                  <a:gd name="T14" fmla="*/ 110 w 238"/>
                  <a:gd name="T15" fmla="*/ 305 h 396"/>
                  <a:gd name="T16" fmla="*/ 79 w 238"/>
                  <a:gd name="T17" fmla="*/ 198 h 396"/>
                  <a:gd name="T18" fmla="*/ 237 w 238"/>
                  <a:gd name="T19" fmla="*/ 4 h 396"/>
                  <a:gd name="T20" fmla="*/ 198 w 238"/>
                  <a:gd name="T21" fmla="*/ 0 h 396"/>
                  <a:gd name="T22" fmla="*/ 0 w 238"/>
                  <a:gd name="T23" fmla="*/ 198 h 396"/>
                  <a:gd name="T24" fmla="*/ 32 w 238"/>
                  <a:gd name="T25" fmla="*/ 30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grpSp>
        <p:sp>
          <p:nvSpPr>
            <p:cNvPr id="105" name="Rectangle 104">
              <a:extLst>
                <a:ext uri="{FF2B5EF4-FFF2-40B4-BE49-F238E27FC236}">
                  <a16:creationId xmlns:a16="http://schemas.microsoft.com/office/drawing/2014/main" id="{18C14E7A-2DD0-4139-9B57-093098EE8777}"/>
                </a:ext>
              </a:extLst>
            </p:cNvPr>
            <p:cNvSpPr/>
            <p:nvPr/>
          </p:nvSpPr>
          <p:spPr>
            <a:xfrm>
              <a:off x="650087" y="1860939"/>
              <a:ext cx="573336" cy="815446"/>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1</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6" name="Rectangle 105">
              <a:extLst>
                <a:ext uri="{FF2B5EF4-FFF2-40B4-BE49-F238E27FC236}">
                  <a16:creationId xmlns:a16="http://schemas.microsoft.com/office/drawing/2014/main" id="{FCC49626-D4FF-4B50-A6FF-EF4036A521A9}"/>
                </a:ext>
              </a:extLst>
            </p:cNvPr>
            <p:cNvSpPr/>
            <p:nvPr/>
          </p:nvSpPr>
          <p:spPr>
            <a:xfrm>
              <a:off x="2517614" y="1860941"/>
              <a:ext cx="573336" cy="815446"/>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2</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7" name="Rectangle 106">
              <a:extLst>
                <a:ext uri="{FF2B5EF4-FFF2-40B4-BE49-F238E27FC236}">
                  <a16:creationId xmlns:a16="http://schemas.microsoft.com/office/drawing/2014/main" id="{855C6D0B-FDE3-43A2-9720-07CF86E3B7EE}"/>
                </a:ext>
              </a:extLst>
            </p:cNvPr>
            <p:cNvSpPr/>
            <p:nvPr/>
          </p:nvSpPr>
          <p:spPr>
            <a:xfrm>
              <a:off x="4407952" y="1860943"/>
              <a:ext cx="573336" cy="815446"/>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3</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8" name="Rectangle 107">
              <a:extLst>
                <a:ext uri="{FF2B5EF4-FFF2-40B4-BE49-F238E27FC236}">
                  <a16:creationId xmlns:a16="http://schemas.microsoft.com/office/drawing/2014/main" id="{1F557A5E-9B75-4D8E-84C2-19B0B1E4283A}"/>
                </a:ext>
              </a:extLst>
            </p:cNvPr>
            <p:cNvSpPr/>
            <p:nvPr/>
          </p:nvSpPr>
          <p:spPr>
            <a:xfrm>
              <a:off x="6523669" y="1859432"/>
              <a:ext cx="573336" cy="815446"/>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4</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9" name="Group 108">
              <a:extLst>
                <a:ext uri="{FF2B5EF4-FFF2-40B4-BE49-F238E27FC236}">
                  <a16:creationId xmlns:a16="http://schemas.microsoft.com/office/drawing/2014/main" id="{17388813-87E8-4FD9-B2AC-DC3E6591EEE3}"/>
                </a:ext>
              </a:extLst>
            </p:cNvPr>
            <p:cNvGrpSpPr/>
            <p:nvPr/>
          </p:nvGrpSpPr>
          <p:grpSpPr>
            <a:xfrm>
              <a:off x="7599540" y="2"/>
              <a:ext cx="1665338" cy="1677814"/>
              <a:chOff x="7599540" y="2"/>
              <a:chExt cx="847724" cy="854075"/>
            </a:xfrm>
          </p:grpSpPr>
          <p:sp>
            <p:nvSpPr>
              <p:cNvPr id="195" name="Freeform 65">
                <a:extLst>
                  <a:ext uri="{FF2B5EF4-FFF2-40B4-BE49-F238E27FC236}">
                    <a16:creationId xmlns:a16="http://schemas.microsoft.com/office/drawing/2014/main" id="{A0F1689D-8221-43BC-953A-5B4FF6112B99}"/>
                  </a:ext>
                </a:extLst>
              </p:cNvPr>
              <p:cNvSpPr>
                <a:spLocks/>
              </p:cNvSpPr>
              <p:nvPr/>
            </p:nvSpPr>
            <p:spPr bwMode="auto">
              <a:xfrm>
                <a:off x="7712252" y="141289"/>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6" name="Freeform 66">
                <a:extLst>
                  <a:ext uri="{FF2B5EF4-FFF2-40B4-BE49-F238E27FC236}">
                    <a16:creationId xmlns:a16="http://schemas.microsoft.com/office/drawing/2014/main" id="{B5F292E5-F47C-4EE1-B5CE-D86E92F18F66}"/>
                  </a:ext>
                </a:extLst>
              </p:cNvPr>
              <p:cNvSpPr>
                <a:spLocks/>
              </p:cNvSpPr>
              <p:nvPr/>
            </p:nvSpPr>
            <p:spPr bwMode="auto">
              <a:xfrm>
                <a:off x="7599540" y="2"/>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7" name="Oval 196">
                <a:extLst>
                  <a:ext uri="{FF2B5EF4-FFF2-40B4-BE49-F238E27FC236}">
                    <a16:creationId xmlns:a16="http://schemas.microsoft.com/office/drawing/2014/main" id="{6E6CD98C-C75C-45F6-A198-D1B2ACA69560}"/>
                  </a:ext>
                </a:extLst>
              </p:cNvPr>
              <p:cNvSpPr>
                <a:spLocks noChangeArrowheads="1"/>
              </p:cNvSpPr>
              <p:nvPr/>
            </p:nvSpPr>
            <p:spPr bwMode="auto">
              <a:xfrm>
                <a:off x="8042452" y="100014"/>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8" name="Oval 197">
                <a:extLst>
                  <a:ext uri="{FF2B5EF4-FFF2-40B4-BE49-F238E27FC236}">
                    <a16:creationId xmlns:a16="http://schemas.microsoft.com/office/drawing/2014/main" id="{8C9324D6-665F-4299-A4EA-AF34E9CAA755}"/>
                  </a:ext>
                </a:extLst>
              </p:cNvPr>
              <p:cNvSpPr>
                <a:spLocks noChangeArrowheads="1"/>
              </p:cNvSpPr>
              <p:nvPr/>
            </p:nvSpPr>
            <p:spPr bwMode="auto">
              <a:xfrm>
                <a:off x="7840840" y="188914"/>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9" name="Oval 198">
                <a:extLst>
                  <a:ext uri="{FF2B5EF4-FFF2-40B4-BE49-F238E27FC236}">
                    <a16:creationId xmlns:a16="http://schemas.microsoft.com/office/drawing/2014/main" id="{67B0DBB7-709D-48DF-A103-B5531E8B2D58}"/>
                  </a:ext>
                </a:extLst>
              </p:cNvPr>
              <p:cNvSpPr>
                <a:spLocks noChangeArrowheads="1"/>
              </p:cNvSpPr>
              <p:nvPr/>
            </p:nvSpPr>
            <p:spPr bwMode="auto">
              <a:xfrm>
                <a:off x="7661452" y="508002"/>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0" name="Freeform 70">
                <a:extLst>
                  <a:ext uri="{FF2B5EF4-FFF2-40B4-BE49-F238E27FC236}">
                    <a16:creationId xmlns:a16="http://schemas.microsoft.com/office/drawing/2014/main" id="{9221349A-BCA7-4731-BA60-4BB513FC3B10}"/>
                  </a:ext>
                </a:extLst>
              </p:cNvPr>
              <p:cNvSpPr>
                <a:spLocks/>
              </p:cNvSpPr>
              <p:nvPr/>
            </p:nvSpPr>
            <p:spPr bwMode="auto">
              <a:xfrm>
                <a:off x="7680502" y="276227"/>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1" name="Freeform 71">
                <a:extLst>
                  <a:ext uri="{FF2B5EF4-FFF2-40B4-BE49-F238E27FC236}">
                    <a16:creationId xmlns:a16="http://schemas.microsoft.com/office/drawing/2014/main" id="{342EC4E6-73F1-4FE7-A04F-028A88001299}"/>
                  </a:ext>
                </a:extLst>
              </p:cNvPr>
              <p:cNvSpPr>
                <a:spLocks/>
              </p:cNvSpPr>
              <p:nvPr/>
            </p:nvSpPr>
            <p:spPr bwMode="auto">
              <a:xfrm>
                <a:off x="7869415" y="53977"/>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2" name="Freeform 72">
                <a:extLst>
                  <a:ext uri="{FF2B5EF4-FFF2-40B4-BE49-F238E27FC236}">
                    <a16:creationId xmlns:a16="http://schemas.microsoft.com/office/drawing/2014/main" id="{93B5AB97-0375-43D9-83AC-1F7FA93CB6B2}"/>
                  </a:ext>
                </a:extLst>
              </p:cNvPr>
              <p:cNvSpPr>
                <a:spLocks/>
              </p:cNvSpPr>
              <p:nvPr/>
            </p:nvSpPr>
            <p:spPr bwMode="auto">
              <a:xfrm>
                <a:off x="8077377" y="131764"/>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3" name="Freeform 73">
                <a:extLst>
                  <a:ext uri="{FF2B5EF4-FFF2-40B4-BE49-F238E27FC236}">
                    <a16:creationId xmlns:a16="http://schemas.microsoft.com/office/drawing/2014/main" id="{80BD54D4-736F-4F93-9130-EC8470E1604B}"/>
                  </a:ext>
                </a:extLst>
              </p:cNvPr>
              <p:cNvSpPr>
                <a:spLocks/>
              </p:cNvSpPr>
              <p:nvPr/>
            </p:nvSpPr>
            <p:spPr bwMode="auto">
              <a:xfrm>
                <a:off x="8053564" y="111127"/>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4" name="Freeform 74">
                <a:extLst>
                  <a:ext uri="{FF2B5EF4-FFF2-40B4-BE49-F238E27FC236}">
                    <a16:creationId xmlns:a16="http://schemas.microsoft.com/office/drawing/2014/main" id="{C704D818-B7E0-4996-8517-D54AD6406AB0}"/>
                  </a:ext>
                </a:extLst>
              </p:cNvPr>
              <p:cNvSpPr>
                <a:spLocks/>
              </p:cNvSpPr>
              <p:nvPr/>
            </p:nvSpPr>
            <p:spPr bwMode="auto">
              <a:xfrm>
                <a:off x="8096427" y="381002"/>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5" name="Freeform 75">
                <a:extLst>
                  <a:ext uri="{FF2B5EF4-FFF2-40B4-BE49-F238E27FC236}">
                    <a16:creationId xmlns:a16="http://schemas.microsoft.com/office/drawing/2014/main" id="{13AA3D4A-86BF-4225-BD12-DCE267CD4B2F}"/>
                  </a:ext>
                </a:extLst>
              </p:cNvPr>
              <p:cNvSpPr>
                <a:spLocks/>
              </p:cNvSpPr>
              <p:nvPr/>
            </p:nvSpPr>
            <p:spPr bwMode="auto">
              <a:xfrm>
                <a:off x="8067852" y="371477"/>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6" name="Freeform 76">
                <a:extLst>
                  <a:ext uri="{FF2B5EF4-FFF2-40B4-BE49-F238E27FC236}">
                    <a16:creationId xmlns:a16="http://schemas.microsoft.com/office/drawing/2014/main" id="{E17B40E9-3BDB-43F4-983E-18E3755837E1}"/>
                  </a:ext>
                </a:extLst>
              </p:cNvPr>
              <p:cNvSpPr>
                <a:spLocks/>
              </p:cNvSpPr>
              <p:nvPr/>
            </p:nvSpPr>
            <p:spPr bwMode="auto">
              <a:xfrm>
                <a:off x="7813852" y="381002"/>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7" name="Freeform 77">
                <a:extLst>
                  <a:ext uri="{FF2B5EF4-FFF2-40B4-BE49-F238E27FC236}">
                    <a16:creationId xmlns:a16="http://schemas.microsoft.com/office/drawing/2014/main" id="{25CECA9C-7543-4B3D-9676-2701FCE2BAD7}"/>
                  </a:ext>
                </a:extLst>
              </p:cNvPr>
              <p:cNvSpPr>
                <a:spLocks/>
              </p:cNvSpPr>
              <p:nvPr/>
            </p:nvSpPr>
            <p:spPr bwMode="auto">
              <a:xfrm>
                <a:off x="7785277" y="371477"/>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8" name="Freeform 78">
                <a:extLst>
                  <a:ext uri="{FF2B5EF4-FFF2-40B4-BE49-F238E27FC236}">
                    <a16:creationId xmlns:a16="http://schemas.microsoft.com/office/drawing/2014/main" id="{94DC00A9-126E-4BEA-928C-04C1C1B8C6EE}"/>
                  </a:ext>
                </a:extLst>
              </p:cNvPr>
              <p:cNvSpPr>
                <a:spLocks/>
              </p:cNvSpPr>
              <p:nvPr/>
            </p:nvSpPr>
            <p:spPr bwMode="auto">
              <a:xfrm>
                <a:off x="7859890" y="209552"/>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9" name="Freeform 79">
                <a:extLst>
                  <a:ext uri="{FF2B5EF4-FFF2-40B4-BE49-F238E27FC236}">
                    <a16:creationId xmlns:a16="http://schemas.microsoft.com/office/drawing/2014/main" id="{73B5F3E1-AE75-4FB1-8A0E-D7614904F602}"/>
                  </a:ext>
                </a:extLst>
              </p:cNvPr>
              <p:cNvSpPr>
                <a:spLocks/>
              </p:cNvSpPr>
              <p:nvPr/>
            </p:nvSpPr>
            <p:spPr bwMode="auto">
              <a:xfrm>
                <a:off x="7859890" y="26989"/>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0" name="Freeform 80">
                <a:extLst>
                  <a:ext uri="{FF2B5EF4-FFF2-40B4-BE49-F238E27FC236}">
                    <a16:creationId xmlns:a16="http://schemas.microsoft.com/office/drawing/2014/main" id="{45BE5F93-BEE1-4A06-AB56-6590DCAFBB6D}"/>
                  </a:ext>
                </a:extLst>
              </p:cNvPr>
              <p:cNvSpPr>
                <a:spLocks/>
              </p:cNvSpPr>
              <p:nvPr/>
            </p:nvSpPr>
            <p:spPr bwMode="auto">
              <a:xfrm>
                <a:off x="7666215" y="257177"/>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1" name="Freeform 81">
                <a:extLst>
                  <a:ext uri="{FF2B5EF4-FFF2-40B4-BE49-F238E27FC236}">
                    <a16:creationId xmlns:a16="http://schemas.microsoft.com/office/drawing/2014/main" id="{423BC156-5718-466E-A2D5-97513DC34065}"/>
                  </a:ext>
                </a:extLst>
              </p:cNvPr>
              <p:cNvSpPr>
                <a:spLocks/>
              </p:cNvSpPr>
              <p:nvPr/>
            </p:nvSpPr>
            <p:spPr bwMode="auto">
              <a:xfrm>
                <a:off x="7850365" y="196852"/>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2" name="Freeform 82">
                <a:extLst>
                  <a:ext uri="{FF2B5EF4-FFF2-40B4-BE49-F238E27FC236}">
                    <a16:creationId xmlns:a16="http://schemas.microsoft.com/office/drawing/2014/main" id="{08A1D3BC-8C0A-4381-B79E-EBA0D2AE4C7F}"/>
                  </a:ext>
                </a:extLst>
              </p:cNvPr>
              <p:cNvSpPr>
                <a:spLocks/>
              </p:cNvSpPr>
              <p:nvPr/>
            </p:nvSpPr>
            <p:spPr bwMode="auto">
              <a:xfrm>
                <a:off x="7682090" y="525464"/>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3" name="Freeform 83">
                <a:extLst>
                  <a:ext uri="{FF2B5EF4-FFF2-40B4-BE49-F238E27FC236}">
                    <a16:creationId xmlns:a16="http://schemas.microsoft.com/office/drawing/2014/main" id="{DC19136B-B31F-4A71-A49A-68CB27B2C17C}"/>
                  </a:ext>
                </a:extLst>
              </p:cNvPr>
              <p:cNvSpPr>
                <a:spLocks/>
              </p:cNvSpPr>
              <p:nvPr/>
            </p:nvSpPr>
            <p:spPr bwMode="auto">
              <a:xfrm>
                <a:off x="7921802" y="642939"/>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4" name="Freeform 84">
                <a:extLst>
                  <a:ext uri="{FF2B5EF4-FFF2-40B4-BE49-F238E27FC236}">
                    <a16:creationId xmlns:a16="http://schemas.microsoft.com/office/drawing/2014/main" id="{1B3D46A7-95CE-4462-B664-98A8A05D5A58}"/>
                  </a:ext>
                </a:extLst>
              </p:cNvPr>
              <p:cNvSpPr>
                <a:spLocks/>
              </p:cNvSpPr>
              <p:nvPr/>
            </p:nvSpPr>
            <p:spPr bwMode="auto">
              <a:xfrm>
                <a:off x="8350427" y="454027"/>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5" name="Freeform 85">
                <a:extLst>
                  <a:ext uri="{FF2B5EF4-FFF2-40B4-BE49-F238E27FC236}">
                    <a16:creationId xmlns:a16="http://schemas.microsoft.com/office/drawing/2014/main" id="{F8036A0D-604C-451E-88E2-F017362CC1CE}"/>
                  </a:ext>
                </a:extLst>
              </p:cNvPr>
              <p:cNvSpPr>
                <a:spLocks/>
              </p:cNvSpPr>
              <p:nvPr/>
            </p:nvSpPr>
            <p:spPr bwMode="auto">
              <a:xfrm>
                <a:off x="8177389" y="631827"/>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6" name="Freeform 86">
                <a:extLst>
                  <a:ext uri="{FF2B5EF4-FFF2-40B4-BE49-F238E27FC236}">
                    <a16:creationId xmlns:a16="http://schemas.microsoft.com/office/drawing/2014/main" id="{8F394DD2-053C-4C45-876A-0B63C5F24B60}"/>
                  </a:ext>
                </a:extLst>
              </p:cNvPr>
              <p:cNvSpPr>
                <a:spLocks/>
              </p:cNvSpPr>
              <p:nvPr/>
            </p:nvSpPr>
            <p:spPr bwMode="auto">
              <a:xfrm>
                <a:off x="7669390" y="515939"/>
                <a:ext cx="95250"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7" name="Freeform 87">
                <a:extLst>
                  <a:ext uri="{FF2B5EF4-FFF2-40B4-BE49-F238E27FC236}">
                    <a16:creationId xmlns:a16="http://schemas.microsoft.com/office/drawing/2014/main" id="{9AC97EFB-B5A8-4884-9BC3-2163A6721F07}"/>
                  </a:ext>
                </a:extLst>
              </p:cNvPr>
              <p:cNvSpPr>
                <a:spLocks/>
              </p:cNvSpPr>
              <p:nvPr/>
            </p:nvSpPr>
            <p:spPr bwMode="auto">
              <a:xfrm>
                <a:off x="7912277" y="631827"/>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8" name="Freeform 88">
                <a:extLst>
                  <a:ext uri="{FF2B5EF4-FFF2-40B4-BE49-F238E27FC236}">
                    <a16:creationId xmlns:a16="http://schemas.microsoft.com/office/drawing/2014/main" id="{BED9ACCD-ECAA-4BB3-9027-F72B16AA8C99}"/>
                  </a:ext>
                </a:extLst>
              </p:cNvPr>
              <p:cNvSpPr>
                <a:spLocks/>
              </p:cNvSpPr>
              <p:nvPr/>
            </p:nvSpPr>
            <p:spPr bwMode="auto">
              <a:xfrm>
                <a:off x="8342489" y="441327"/>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9" name="Freeform 89">
                <a:extLst>
                  <a:ext uri="{FF2B5EF4-FFF2-40B4-BE49-F238E27FC236}">
                    <a16:creationId xmlns:a16="http://schemas.microsoft.com/office/drawing/2014/main" id="{8A32643C-19C0-4473-8F27-C66BF1253669}"/>
                  </a:ext>
                </a:extLst>
              </p:cNvPr>
              <p:cNvSpPr>
                <a:spLocks/>
              </p:cNvSpPr>
              <p:nvPr/>
            </p:nvSpPr>
            <p:spPr bwMode="auto">
              <a:xfrm>
                <a:off x="8166277" y="623889"/>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nvGrpSpPr>
            <p:cNvPr id="110" name="Group 109">
              <a:extLst>
                <a:ext uri="{FF2B5EF4-FFF2-40B4-BE49-F238E27FC236}">
                  <a16:creationId xmlns:a16="http://schemas.microsoft.com/office/drawing/2014/main" id="{FDD67E29-5F07-4A0B-912C-207C010F8350}"/>
                </a:ext>
              </a:extLst>
            </p:cNvPr>
            <p:cNvGrpSpPr/>
            <p:nvPr/>
          </p:nvGrpSpPr>
          <p:grpSpPr>
            <a:xfrm>
              <a:off x="13208519" y="0"/>
              <a:ext cx="1662221" cy="1677814"/>
              <a:chOff x="13208517" y="0"/>
              <a:chExt cx="846137" cy="854075"/>
            </a:xfrm>
          </p:grpSpPr>
          <p:sp>
            <p:nvSpPr>
              <p:cNvPr id="169" name="Freeform 140">
                <a:extLst>
                  <a:ext uri="{FF2B5EF4-FFF2-40B4-BE49-F238E27FC236}">
                    <a16:creationId xmlns:a16="http://schemas.microsoft.com/office/drawing/2014/main" id="{7D309E28-40D7-4198-833C-244A56DE1A0C}"/>
                  </a:ext>
                </a:extLst>
              </p:cNvPr>
              <p:cNvSpPr>
                <a:spLocks/>
              </p:cNvSpPr>
              <p:nvPr/>
            </p:nvSpPr>
            <p:spPr bwMode="auto">
              <a:xfrm>
                <a:off x="13321229" y="141287"/>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0" name="Freeform 141">
                <a:extLst>
                  <a:ext uri="{FF2B5EF4-FFF2-40B4-BE49-F238E27FC236}">
                    <a16:creationId xmlns:a16="http://schemas.microsoft.com/office/drawing/2014/main" id="{4FF81657-D75F-438A-A76D-D90A62E3CF93}"/>
                  </a:ext>
                </a:extLst>
              </p:cNvPr>
              <p:cNvSpPr>
                <a:spLocks/>
              </p:cNvSpPr>
              <p:nvPr/>
            </p:nvSpPr>
            <p:spPr bwMode="auto">
              <a:xfrm>
                <a:off x="13208517" y="0"/>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1" name="Oval 170">
                <a:extLst>
                  <a:ext uri="{FF2B5EF4-FFF2-40B4-BE49-F238E27FC236}">
                    <a16:creationId xmlns:a16="http://schemas.microsoft.com/office/drawing/2014/main" id="{35DF56BE-F766-4AC2-B02C-8C9D5C47D273}"/>
                  </a:ext>
                </a:extLst>
              </p:cNvPr>
              <p:cNvSpPr>
                <a:spLocks noChangeArrowheads="1"/>
              </p:cNvSpPr>
              <p:nvPr/>
            </p:nvSpPr>
            <p:spPr bwMode="auto">
              <a:xfrm>
                <a:off x="13651429" y="100012"/>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2" name="Oval 171">
                <a:extLst>
                  <a:ext uri="{FF2B5EF4-FFF2-40B4-BE49-F238E27FC236}">
                    <a16:creationId xmlns:a16="http://schemas.microsoft.com/office/drawing/2014/main" id="{0AACF661-E8CF-4A58-90E8-176574C54D1B}"/>
                  </a:ext>
                </a:extLst>
              </p:cNvPr>
              <p:cNvSpPr>
                <a:spLocks noChangeArrowheads="1"/>
              </p:cNvSpPr>
              <p:nvPr/>
            </p:nvSpPr>
            <p:spPr bwMode="auto">
              <a:xfrm>
                <a:off x="13449817" y="188912"/>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3" name="Oval 172">
                <a:extLst>
                  <a:ext uri="{FF2B5EF4-FFF2-40B4-BE49-F238E27FC236}">
                    <a16:creationId xmlns:a16="http://schemas.microsoft.com/office/drawing/2014/main" id="{971AB2D3-AD9F-4737-AC41-7289B3A5DCE3}"/>
                  </a:ext>
                </a:extLst>
              </p:cNvPr>
              <p:cNvSpPr>
                <a:spLocks noChangeArrowheads="1"/>
              </p:cNvSpPr>
              <p:nvPr/>
            </p:nvSpPr>
            <p:spPr bwMode="auto">
              <a:xfrm>
                <a:off x="13270430" y="508000"/>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4" name="Freeform 145">
                <a:extLst>
                  <a:ext uri="{FF2B5EF4-FFF2-40B4-BE49-F238E27FC236}">
                    <a16:creationId xmlns:a16="http://schemas.microsoft.com/office/drawing/2014/main" id="{6CE50464-0BD5-47B6-8F1F-585A708C7248}"/>
                  </a:ext>
                </a:extLst>
              </p:cNvPr>
              <p:cNvSpPr>
                <a:spLocks/>
              </p:cNvSpPr>
              <p:nvPr/>
            </p:nvSpPr>
            <p:spPr bwMode="auto">
              <a:xfrm>
                <a:off x="13289480" y="276225"/>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5" name="Freeform 146">
                <a:extLst>
                  <a:ext uri="{FF2B5EF4-FFF2-40B4-BE49-F238E27FC236}">
                    <a16:creationId xmlns:a16="http://schemas.microsoft.com/office/drawing/2014/main" id="{78E5B5B8-549D-4776-8618-456EBB4756F7}"/>
                  </a:ext>
                </a:extLst>
              </p:cNvPr>
              <p:cNvSpPr>
                <a:spLocks/>
              </p:cNvSpPr>
              <p:nvPr/>
            </p:nvSpPr>
            <p:spPr bwMode="auto">
              <a:xfrm>
                <a:off x="13476804" y="53975"/>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6" name="Freeform 147">
                <a:extLst>
                  <a:ext uri="{FF2B5EF4-FFF2-40B4-BE49-F238E27FC236}">
                    <a16:creationId xmlns:a16="http://schemas.microsoft.com/office/drawing/2014/main" id="{C79F5629-E54C-4D96-B173-A9B23C50B251}"/>
                  </a:ext>
                </a:extLst>
              </p:cNvPr>
              <p:cNvSpPr>
                <a:spLocks/>
              </p:cNvSpPr>
              <p:nvPr/>
            </p:nvSpPr>
            <p:spPr bwMode="auto">
              <a:xfrm>
                <a:off x="13684767" y="131762"/>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7" name="Freeform 148">
                <a:extLst>
                  <a:ext uri="{FF2B5EF4-FFF2-40B4-BE49-F238E27FC236}">
                    <a16:creationId xmlns:a16="http://schemas.microsoft.com/office/drawing/2014/main" id="{9B7CB3D7-B836-4D85-874D-56350B7F98FA}"/>
                  </a:ext>
                </a:extLst>
              </p:cNvPr>
              <p:cNvSpPr>
                <a:spLocks/>
              </p:cNvSpPr>
              <p:nvPr/>
            </p:nvSpPr>
            <p:spPr bwMode="auto">
              <a:xfrm>
                <a:off x="13660954" y="111125"/>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8" name="Freeform 149">
                <a:extLst>
                  <a:ext uri="{FF2B5EF4-FFF2-40B4-BE49-F238E27FC236}">
                    <a16:creationId xmlns:a16="http://schemas.microsoft.com/office/drawing/2014/main" id="{5AA40CFC-CCA9-4EF3-8DBD-DCB68373940A}"/>
                  </a:ext>
                </a:extLst>
              </p:cNvPr>
              <p:cNvSpPr>
                <a:spLocks/>
              </p:cNvSpPr>
              <p:nvPr/>
            </p:nvSpPr>
            <p:spPr bwMode="auto">
              <a:xfrm>
                <a:off x="13703817" y="381000"/>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9" name="Freeform 150">
                <a:extLst>
                  <a:ext uri="{FF2B5EF4-FFF2-40B4-BE49-F238E27FC236}">
                    <a16:creationId xmlns:a16="http://schemas.microsoft.com/office/drawing/2014/main" id="{2CE8A359-40C7-4596-8BCB-60D1A6A053DD}"/>
                  </a:ext>
                </a:extLst>
              </p:cNvPr>
              <p:cNvSpPr>
                <a:spLocks/>
              </p:cNvSpPr>
              <p:nvPr/>
            </p:nvSpPr>
            <p:spPr bwMode="auto">
              <a:xfrm>
                <a:off x="13676829" y="371475"/>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0" name="Freeform 151">
                <a:extLst>
                  <a:ext uri="{FF2B5EF4-FFF2-40B4-BE49-F238E27FC236}">
                    <a16:creationId xmlns:a16="http://schemas.microsoft.com/office/drawing/2014/main" id="{0850F231-2C7B-4C16-80C5-7E9E3147A314}"/>
                  </a:ext>
                </a:extLst>
              </p:cNvPr>
              <p:cNvSpPr>
                <a:spLocks/>
              </p:cNvSpPr>
              <p:nvPr/>
            </p:nvSpPr>
            <p:spPr bwMode="auto">
              <a:xfrm>
                <a:off x="13421242" y="381000"/>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1" name="Freeform 152">
                <a:extLst>
                  <a:ext uri="{FF2B5EF4-FFF2-40B4-BE49-F238E27FC236}">
                    <a16:creationId xmlns:a16="http://schemas.microsoft.com/office/drawing/2014/main" id="{634EF653-E211-451A-B239-14BAF5D45861}"/>
                  </a:ext>
                </a:extLst>
              </p:cNvPr>
              <p:cNvSpPr>
                <a:spLocks/>
              </p:cNvSpPr>
              <p:nvPr/>
            </p:nvSpPr>
            <p:spPr bwMode="auto">
              <a:xfrm>
                <a:off x="13394254" y="371475"/>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2" name="Freeform 153">
                <a:extLst>
                  <a:ext uri="{FF2B5EF4-FFF2-40B4-BE49-F238E27FC236}">
                    <a16:creationId xmlns:a16="http://schemas.microsoft.com/office/drawing/2014/main" id="{5FE6A540-B082-4BDF-A4C2-5704BCE6FF82}"/>
                  </a:ext>
                </a:extLst>
              </p:cNvPr>
              <p:cNvSpPr>
                <a:spLocks/>
              </p:cNvSpPr>
              <p:nvPr/>
            </p:nvSpPr>
            <p:spPr bwMode="auto">
              <a:xfrm>
                <a:off x="13468867" y="209550"/>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3" name="Freeform 154">
                <a:extLst>
                  <a:ext uri="{FF2B5EF4-FFF2-40B4-BE49-F238E27FC236}">
                    <a16:creationId xmlns:a16="http://schemas.microsoft.com/office/drawing/2014/main" id="{3151EC74-E690-456B-9C47-444233F53D13}"/>
                  </a:ext>
                </a:extLst>
              </p:cNvPr>
              <p:cNvSpPr>
                <a:spLocks/>
              </p:cNvSpPr>
              <p:nvPr/>
            </p:nvSpPr>
            <p:spPr bwMode="auto">
              <a:xfrm>
                <a:off x="13468867" y="26987"/>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4" name="Freeform 155">
                <a:extLst>
                  <a:ext uri="{FF2B5EF4-FFF2-40B4-BE49-F238E27FC236}">
                    <a16:creationId xmlns:a16="http://schemas.microsoft.com/office/drawing/2014/main" id="{B8D194C0-ACC1-4208-8D77-8257FB480031}"/>
                  </a:ext>
                </a:extLst>
              </p:cNvPr>
              <p:cNvSpPr>
                <a:spLocks/>
              </p:cNvSpPr>
              <p:nvPr/>
            </p:nvSpPr>
            <p:spPr bwMode="auto">
              <a:xfrm>
                <a:off x="13273605" y="257175"/>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5" name="Freeform 156">
                <a:extLst>
                  <a:ext uri="{FF2B5EF4-FFF2-40B4-BE49-F238E27FC236}">
                    <a16:creationId xmlns:a16="http://schemas.microsoft.com/office/drawing/2014/main" id="{EA062BBA-EB0B-4F3D-80A7-916044CE90A4}"/>
                  </a:ext>
                </a:extLst>
              </p:cNvPr>
              <p:cNvSpPr>
                <a:spLocks/>
              </p:cNvSpPr>
              <p:nvPr/>
            </p:nvSpPr>
            <p:spPr bwMode="auto">
              <a:xfrm>
                <a:off x="13457754" y="196850"/>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6" name="Freeform 157">
                <a:extLst>
                  <a:ext uri="{FF2B5EF4-FFF2-40B4-BE49-F238E27FC236}">
                    <a16:creationId xmlns:a16="http://schemas.microsoft.com/office/drawing/2014/main" id="{BE28E54E-FABA-4F93-8A08-15ADF27358D3}"/>
                  </a:ext>
                </a:extLst>
              </p:cNvPr>
              <p:cNvSpPr>
                <a:spLocks/>
              </p:cNvSpPr>
              <p:nvPr/>
            </p:nvSpPr>
            <p:spPr bwMode="auto">
              <a:xfrm>
                <a:off x="13291067" y="525462"/>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7" name="Freeform 158">
                <a:extLst>
                  <a:ext uri="{FF2B5EF4-FFF2-40B4-BE49-F238E27FC236}">
                    <a16:creationId xmlns:a16="http://schemas.microsoft.com/office/drawing/2014/main" id="{6A7C47D3-0083-4AA0-8219-04B6E85EEA3A}"/>
                  </a:ext>
                </a:extLst>
              </p:cNvPr>
              <p:cNvSpPr>
                <a:spLocks/>
              </p:cNvSpPr>
              <p:nvPr/>
            </p:nvSpPr>
            <p:spPr bwMode="auto">
              <a:xfrm>
                <a:off x="13530779" y="642937"/>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8" name="Freeform 159">
                <a:extLst>
                  <a:ext uri="{FF2B5EF4-FFF2-40B4-BE49-F238E27FC236}">
                    <a16:creationId xmlns:a16="http://schemas.microsoft.com/office/drawing/2014/main" id="{C82CCACB-F459-4486-8F2B-49191DC3364B}"/>
                  </a:ext>
                </a:extLst>
              </p:cNvPr>
              <p:cNvSpPr>
                <a:spLocks/>
              </p:cNvSpPr>
              <p:nvPr/>
            </p:nvSpPr>
            <p:spPr bwMode="auto">
              <a:xfrm>
                <a:off x="13959404" y="454025"/>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9" name="Freeform 160">
                <a:extLst>
                  <a:ext uri="{FF2B5EF4-FFF2-40B4-BE49-F238E27FC236}">
                    <a16:creationId xmlns:a16="http://schemas.microsoft.com/office/drawing/2014/main" id="{C36087B0-278E-4A89-AA78-8673483E6B54}"/>
                  </a:ext>
                </a:extLst>
              </p:cNvPr>
              <p:cNvSpPr>
                <a:spLocks/>
              </p:cNvSpPr>
              <p:nvPr/>
            </p:nvSpPr>
            <p:spPr bwMode="auto">
              <a:xfrm>
                <a:off x="13786366" y="631825"/>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0" name="Freeform 161">
                <a:extLst>
                  <a:ext uri="{FF2B5EF4-FFF2-40B4-BE49-F238E27FC236}">
                    <a16:creationId xmlns:a16="http://schemas.microsoft.com/office/drawing/2014/main" id="{5DC80B7F-CD11-45FD-9846-DA893CAAD6C7}"/>
                  </a:ext>
                </a:extLst>
              </p:cNvPr>
              <p:cNvSpPr>
                <a:spLocks/>
              </p:cNvSpPr>
              <p:nvPr/>
            </p:nvSpPr>
            <p:spPr bwMode="auto">
              <a:xfrm>
                <a:off x="13278367" y="515937"/>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1" name="Freeform 162">
                <a:extLst>
                  <a:ext uri="{FF2B5EF4-FFF2-40B4-BE49-F238E27FC236}">
                    <a16:creationId xmlns:a16="http://schemas.microsoft.com/office/drawing/2014/main" id="{C58E97A3-20EE-4670-B061-5844047001AB}"/>
                  </a:ext>
                </a:extLst>
              </p:cNvPr>
              <p:cNvSpPr>
                <a:spLocks/>
              </p:cNvSpPr>
              <p:nvPr/>
            </p:nvSpPr>
            <p:spPr bwMode="auto">
              <a:xfrm>
                <a:off x="13519667" y="631825"/>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2" name="Freeform 163">
                <a:extLst>
                  <a:ext uri="{FF2B5EF4-FFF2-40B4-BE49-F238E27FC236}">
                    <a16:creationId xmlns:a16="http://schemas.microsoft.com/office/drawing/2014/main" id="{F43D29A3-FC68-4CDE-8241-7256644EA49B}"/>
                  </a:ext>
                </a:extLst>
              </p:cNvPr>
              <p:cNvSpPr>
                <a:spLocks/>
              </p:cNvSpPr>
              <p:nvPr/>
            </p:nvSpPr>
            <p:spPr bwMode="auto">
              <a:xfrm>
                <a:off x="13949879" y="441325"/>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3" name="Freeform 164">
                <a:extLst>
                  <a:ext uri="{FF2B5EF4-FFF2-40B4-BE49-F238E27FC236}">
                    <a16:creationId xmlns:a16="http://schemas.microsoft.com/office/drawing/2014/main" id="{4756AB6A-DFD4-4311-A3B1-C93A37BF6357}"/>
                  </a:ext>
                </a:extLst>
              </p:cNvPr>
              <p:cNvSpPr>
                <a:spLocks/>
              </p:cNvSpPr>
              <p:nvPr/>
            </p:nvSpPr>
            <p:spPr bwMode="auto">
              <a:xfrm>
                <a:off x="13775254" y="623887"/>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4" name="Freeform 245">
                <a:extLst>
                  <a:ext uri="{FF2B5EF4-FFF2-40B4-BE49-F238E27FC236}">
                    <a16:creationId xmlns:a16="http://schemas.microsoft.com/office/drawing/2014/main" id="{0A453069-C54B-47E8-B57B-D67060C7CBB2}"/>
                  </a:ext>
                </a:extLst>
              </p:cNvPr>
              <p:cNvSpPr>
                <a:spLocks/>
              </p:cNvSpPr>
              <p:nvPr/>
            </p:nvSpPr>
            <p:spPr bwMode="auto">
              <a:xfrm>
                <a:off x="13376792" y="9525"/>
                <a:ext cx="677862" cy="836613"/>
              </a:xfrm>
              <a:custGeom>
                <a:avLst/>
                <a:gdLst>
                  <a:gd name="T0" fmla="*/ 0 w 317"/>
                  <a:gd name="T1" fmla="*/ 194 h 388"/>
                  <a:gd name="T2" fmla="*/ 31 w 317"/>
                  <a:gd name="T3" fmla="*/ 301 h 388"/>
                  <a:gd name="T4" fmla="*/ 62 w 317"/>
                  <a:gd name="T5" fmla="*/ 337 h 388"/>
                  <a:gd name="T6" fmla="*/ 79 w 317"/>
                  <a:gd name="T7" fmla="*/ 352 h 388"/>
                  <a:gd name="T8" fmla="*/ 159 w 317"/>
                  <a:gd name="T9" fmla="*/ 388 h 388"/>
                  <a:gd name="T10" fmla="*/ 317 w 317"/>
                  <a:gd name="T11" fmla="*/ 194 h 388"/>
                  <a:gd name="T12" fmla="*/ 253 w 317"/>
                  <a:gd name="T13" fmla="*/ 49 h 388"/>
                  <a:gd name="T14" fmla="*/ 158 w 317"/>
                  <a:gd name="T15" fmla="*/ 0 h 388"/>
                  <a:gd name="T16" fmla="*/ 0 w 317"/>
                  <a:gd name="T17" fmla="*/ 19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88">
                    <a:moveTo>
                      <a:pt x="0" y="194"/>
                    </a:moveTo>
                    <a:cubicBezTo>
                      <a:pt x="0" y="233"/>
                      <a:pt x="12" y="270"/>
                      <a:pt x="31" y="301"/>
                    </a:cubicBezTo>
                    <a:cubicBezTo>
                      <a:pt x="40" y="314"/>
                      <a:pt x="50" y="326"/>
                      <a:pt x="62" y="337"/>
                    </a:cubicBezTo>
                    <a:cubicBezTo>
                      <a:pt x="67" y="343"/>
                      <a:pt x="73" y="347"/>
                      <a:pt x="79" y="352"/>
                    </a:cubicBezTo>
                    <a:cubicBezTo>
                      <a:pt x="102" y="369"/>
                      <a:pt x="129" y="382"/>
                      <a:pt x="159" y="388"/>
                    </a:cubicBezTo>
                    <a:cubicBezTo>
                      <a:pt x="249" y="369"/>
                      <a:pt x="317" y="290"/>
                      <a:pt x="317" y="194"/>
                    </a:cubicBezTo>
                    <a:cubicBezTo>
                      <a:pt x="317" y="137"/>
                      <a:pt x="292" y="85"/>
                      <a:pt x="253" y="49"/>
                    </a:cubicBezTo>
                    <a:cubicBezTo>
                      <a:pt x="227" y="25"/>
                      <a:pt x="194" y="8"/>
                      <a:pt x="158" y="0"/>
                    </a:cubicBezTo>
                    <a:cubicBezTo>
                      <a:pt x="68" y="19"/>
                      <a:pt x="0" y="98"/>
                      <a:pt x="0" y="194"/>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nvGrpSpPr>
            <p:cNvPr id="111" name="Group 110">
              <a:extLst>
                <a:ext uri="{FF2B5EF4-FFF2-40B4-BE49-F238E27FC236}">
                  <a16:creationId xmlns:a16="http://schemas.microsoft.com/office/drawing/2014/main" id="{89034D84-A0ED-4E71-8371-0332869B2BDD}"/>
                </a:ext>
              </a:extLst>
            </p:cNvPr>
            <p:cNvGrpSpPr/>
            <p:nvPr/>
          </p:nvGrpSpPr>
          <p:grpSpPr>
            <a:xfrm>
              <a:off x="11319013" y="2"/>
              <a:ext cx="1652492" cy="1677814"/>
              <a:chOff x="11319013" y="2"/>
              <a:chExt cx="1652492" cy="1677814"/>
            </a:xfrm>
          </p:grpSpPr>
          <p:sp>
            <p:nvSpPr>
              <p:cNvPr id="143" name="Freeform 115">
                <a:extLst>
                  <a:ext uri="{FF2B5EF4-FFF2-40B4-BE49-F238E27FC236}">
                    <a16:creationId xmlns:a16="http://schemas.microsoft.com/office/drawing/2014/main" id="{CB8A9791-1FC7-4E9F-9446-1273DDCA4CB9}"/>
                  </a:ext>
                </a:extLst>
              </p:cNvPr>
              <p:cNvSpPr>
                <a:spLocks/>
              </p:cNvSpPr>
              <p:nvPr/>
            </p:nvSpPr>
            <p:spPr bwMode="auto">
              <a:xfrm>
                <a:off x="11530707" y="277558"/>
                <a:ext cx="1440798" cy="140025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4" name="Freeform 116">
                <a:extLst>
                  <a:ext uri="{FF2B5EF4-FFF2-40B4-BE49-F238E27FC236}">
                    <a16:creationId xmlns:a16="http://schemas.microsoft.com/office/drawing/2014/main" id="{CE03620C-E78D-4697-8F12-3B9E813EAEE8}"/>
                  </a:ext>
                </a:extLst>
              </p:cNvPr>
              <p:cNvSpPr>
                <a:spLocks/>
              </p:cNvSpPr>
              <p:nvPr/>
            </p:nvSpPr>
            <p:spPr bwMode="auto">
              <a:xfrm>
                <a:off x="11319013" y="12848"/>
                <a:ext cx="1531238" cy="1453272"/>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5" name="Oval 144">
                <a:extLst>
                  <a:ext uri="{FF2B5EF4-FFF2-40B4-BE49-F238E27FC236}">
                    <a16:creationId xmlns:a16="http://schemas.microsoft.com/office/drawing/2014/main" id="{7F2873F8-D0F6-468C-8656-C17759E212F0}"/>
                  </a:ext>
                </a:extLst>
              </p:cNvPr>
              <p:cNvSpPr>
                <a:spLocks noChangeArrowheads="1"/>
              </p:cNvSpPr>
              <p:nvPr/>
            </p:nvSpPr>
            <p:spPr bwMode="auto">
              <a:xfrm>
                <a:off x="12176259" y="196474"/>
                <a:ext cx="417894" cy="417894"/>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6" name="Oval 145">
                <a:extLst>
                  <a:ext uri="{FF2B5EF4-FFF2-40B4-BE49-F238E27FC236}">
                    <a16:creationId xmlns:a16="http://schemas.microsoft.com/office/drawing/2014/main" id="{D8B22DE3-5FB6-4390-8CA2-650B07D3CD65}"/>
                  </a:ext>
                </a:extLst>
              </p:cNvPr>
              <p:cNvSpPr>
                <a:spLocks noChangeArrowheads="1"/>
              </p:cNvSpPr>
              <p:nvPr/>
            </p:nvSpPr>
            <p:spPr bwMode="auto">
              <a:xfrm>
                <a:off x="11783314" y="371116"/>
                <a:ext cx="243252"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7" name="Oval 146">
                <a:extLst>
                  <a:ext uri="{FF2B5EF4-FFF2-40B4-BE49-F238E27FC236}">
                    <a16:creationId xmlns:a16="http://schemas.microsoft.com/office/drawing/2014/main" id="{88A764DE-7E0C-4834-8DB6-B00512545C7C}"/>
                  </a:ext>
                </a:extLst>
              </p:cNvPr>
              <p:cNvSpPr>
                <a:spLocks noChangeArrowheads="1"/>
              </p:cNvSpPr>
              <p:nvPr/>
            </p:nvSpPr>
            <p:spPr bwMode="auto">
              <a:xfrm>
                <a:off x="11427794" y="997958"/>
                <a:ext cx="246369"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8" name="Freeform 120">
                <a:extLst>
                  <a:ext uri="{FF2B5EF4-FFF2-40B4-BE49-F238E27FC236}">
                    <a16:creationId xmlns:a16="http://schemas.microsoft.com/office/drawing/2014/main" id="{A41C7012-1B05-44AD-B9B9-FCFB8F688150}"/>
                  </a:ext>
                </a:extLst>
              </p:cNvPr>
              <p:cNvSpPr>
                <a:spLocks/>
              </p:cNvSpPr>
              <p:nvPr/>
            </p:nvSpPr>
            <p:spPr bwMode="auto">
              <a:xfrm>
                <a:off x="11468335" y="542641"/>
                <a:ext cx="149693" cy="143456"/>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9" name="Freeform 121">
                <a:extLst>
                  <a:ext uri="{FF2B5EF4-FFF2-40B4-BE49-F238E27FC236}">
                    <a16:creationId xmlns:a16="http://schemas.microsoft.com/office/drawing/2014/main" id="{B0A9E217-EB21-4D12-A980-729F84868C37}"/>
                  </a:ext>
                </a:extLst>
              </p:cNvPr>
              <p:cNvSpPr>
                <a:spLocks/>
              </p:cNvSpPr>
              <p:nvPr/>
            </p:nvSpPr>
            <p:spPr bwMode="auto">
              <a:xfrm>
                <a:off x="11836332" y="106035"/>
                <a:ext cx="212066" cy="171525"/>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0" name="Freeform 122">
                <a:extLst>
                  <a:ext uri="{FF2B5EF4-FFF2-40B4-BE49-F238E27FC236}">
                    <a16:creationId xmlns:a16="http://schemas.microsoft.com/office/drawing/2014/main" id="{F0EFC3A2-5400-4C02-946B-FF54BCEE4B7C}"/>
                  </a:ext>
                </a:extLst>
              </p:cNvPr>
              <p:cNvSpPr>
                <a:spLocks/>
              </p:cNvSpPr>
              <p:nvPr/>
            </p:nvSpPr>
            <p:spPr bwMode="auto">
              <a:xfrm>
                <a:off x="12244869" y="258846"/>
                <a:ext cx="327453" cy="339930"/>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1" name="Freeform 123">
                <a:extLst>
                  <a:ext uri="{FF2B5EF4-FFF2-40B4-BE49-F238E27FC236}">
                    <a16:creationId xmlns:a16="http://schemas.microsoft.com/office/drawing/2014/main" id="{C7FDD514-1353-444F-96A8-E96D3735834E}"/>
                  </a:ext>
                </a:extLst>
              </p:cNvPr>
              <p:cNvSpPr>
                <a:spLocks/>
              </p:cNvSpPr>
              <p:nvPr/>
            </p:nvSpPr>
            <p:spPr bwMode="auto">
              <a:xfrm>
                <a:off x="12198091" y="218305"/>
                <a:ext cx="358640" cy="358642"/>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2" name="Freeform 124">
                <a:extLst>
                  <a:ext uri="{FF2B5EF4-FFF2-40B4-BE49-F238E27FC236}">
                    <a16:creationId xmlns:a16="http://schemas.microsoft.com/office/drawing/2014/main" id="{B184D0CF-E9B1-4543-8C97-7EAC8EB3A9E9}"/>
                  </a:ext>
                </a:extLst>
              </p:cNvPr>
              <p:cNvSpPr>
                <a:spLocks/>
              </p:cNvSpPr>
              <p:nvPr/>
            </p:nvSpPr>
            <p:spPr bwMode="auto">
              <a:xfrm>
                <a:off x="12282292" y="748469"/>
                <a:ext cx="261964" cy="299387"/>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3" name="Freeform 125">
                <a:extLst>
                  <a:ext uri="{FF2B5EF4-FFF2-40B4-BE49-F238E27FC236}">
                    <a16:creationId xmlns:a16="http://schemas.microsoft.com/office/drawing/2014/main" id="{5EEAB90E-0467-4692-8BC6-7AEB3FB3FA11}"/>
                  </a:ext>
                </a:extLst>
              </p:cNvPr>
              <p:cNvSpPr>
                <a:spLocks/>
              </p:cNvSpPr>
              <p:nvPr/>
            </p:nvSpPr>
            <p:spPr bwMode="auto">
              <a:xfrm>
                <a:off x="12229277" y="72975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4" name="Freeform 126">
                <a:extLst>
                  <a:ext uri="{FF2B5EF4-FFF2-40B4-BE49-F238E27FC236}">
                    <a16:creationId xmlns:a16="http://schemas.microsoft.com/office/drawing/2014/main" id="{0F0AE4C2-08E6-4869-95A5-970689C5250D}"/>
                  </a:ext>
                </a:extLst>
              </p:cNvPr>
              <p:cNvSpPr>
                <a:spLocks/>
              </p:cNvSpPr>
              <p:nvPr/>
            </p:nvSpPr>
            <p:spPr bwMode="auto">
              <a:xfrm>
                <a:off x="11727179" y="748469"/>
                <a:ext cx="255726" cy="299387"/>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5" name="Freeform 127">
                <a:extLst>
                  <a:ext uri="{FF2B5EF4-FFF2-40B4-BE49-F238E27FC236}">
                    <a16:creationId xmlns:a16="http://schemas.microsoft.com/office/drawing/2014/main" id="{598E4BEE-0AF5-4329-A059-A609E6AA63A3}"/>
                  </a:ext>
                </a:extLst>
              </p:cNvPr>
              <p:cNvSpPr>
                <a:spLocks/>
              </p:cNvSpPr>
              <p:nvPr/>
            </p:nvSpPr>
            <p:spPr bwMode="auto">
              <a:xfrm>
                <a:off x="11674164" y="72975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6" name="Freeform 128">
                <a:extLst>
                  <a:ext uri="{FF2B5EF4-FFF2-40B4-BE49-F238E27FC236}">
                    <a16:creationId xmlns:a16="http://schemas.microsoft.com/office/drawing/2014/main" id="{69AC7802-3830-4E91-91A9-62008A9D8199}"/>
                  </a:ext>
                </a:extLst>
              </p:cNvPr>
              <p:cNvSpPr>
                <a:spLocks/>
              </p:cNvSpPr>
              <p:nvPr/>
            </p:nvSpPr>
            <p:spPr bwMode="auto">
              <a:xfrm>
                <a:off x="11820738" y="411659"/>
                <a:ext cx="183997" cy="187117"/>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7" name="Freeform 129">
                <a:extLst>
                  <a:ext uri="{FF2B5EF4-FFF2-40B4-BE49-F238E27FC236}">
                    <a16:creationId xmlns:a16="http://schemas.microsoft.com/office/drawing/2014/main" id="{EFBF75F1-F809-40C4-9DC9-F73CA80934FF}"/>
                  </a:ext>
                </a:extLst>
              </p:cNvPr>
              <p:cNvSpPr>
                <a:spLocks/>
              </p:cNvSpPr>
              <p:nvPr/>
            </p:nvSpPr>
            <p:spPr bwMode="auto">
              <a:xfrm>
                <a:off x="11820738" y="53017"/>
                <a:ext cx="215183" cy="205828"/>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8" name="Freeform 130">
                <a:extLst>
                  <a:ext uri="{FF2B5EF4-FFF2-40B4-BE49-F238E27FC236}">
                    <a16:creationId xmlns:a16="http://schemas.microsoft.com/office/drawing/2014/main" id="{54107A49-B77E-4AA5-B8D3-78F9ECF105BA}"/>
                  </a:ext>
                </a:extLst>
              </p:cNvPr>
              <p:cNvSpPr>
                <a:spLocks/>
              </p:cNvSpPr>
              <p:nvPr/>
            </p:nvSpPr>
            <p:spPr bwMode="auto">
              <a:xfrm>
                <a:off x="11437149" y="505217"/>
                <a:ext cx="171523" cy="174642"/>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9" name="Freeform 131">
                <a:extLst>
                  <a:ext uri="{FF2B5EF4-FFF2-40B4-BE49-F238E27FC236}">
                    <a16:creationId xmlns:a16="http://schemas.microsoft.com/office/drawing/2014/main" id="{60717A02-5300-4E37-9438-E3B9AA864E7E}"/>
                  </a:ext>
                </a:extLst>
              </p:cNvPr>
              <p:cNvSpPr>
                <a:spLocks/>
              </p:cNvSpPr>
              <p:nvPr/>
            </p:nvSpPr>
            <p:spPr bwMode="auto">
              <a:xfrm>
                <a:off x="11798908" y="386710"/>
                <a:ext cx="190234" cy="190236"/>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0" name="Freeform 132">
                <a:extLst>
                  <a:ext uri="{FF2B5EF4-FFF2-40B4-BE49-F238E27FC236}">
                    <a16:creationId xmlns:a16="http://schemas.microsoft.com/office/drawing/2014/main" id="{656BC576-057A-4DBA-BE8A-7A39995E74D3}"/>
                  </a:ext>
                </a:extLst>
              </p:cNvPr>
              <p:cNvSpPr>
                <a:spLocks/>
              </p:cNvSpPr>
              <p:nvPr/>
            </p:nvSpPr>
            <p:spPr bwMode="auto">
              <a:xfrm>
                <a:off x="11471453" y="1032262"/>
                <a:ext cx="180880" cy="190236"/>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1" name="Freeform 133">
                <a:extLst>
                  <a:ext uri="{FF2B5EF4-FFF2-40B4-BE49-F238E27FC236}">
                    <a16:creationId xmlns:a16="http://schemas.microsoft.com/office/drawing/2014/main" id="{8B301667-FB95-458C-82B9-89E924F00C8C}"/>
                  </a:ext>
                </a:extLst>
              </p:cNvPr>
              <p:cNvSpPr>
                <a:spLocks/>
              </p:cNvSpPr>
              <p:nvPr/>
            </p:nvSpPr>
            <p:spPr bwMode="auto">
              <a:xfrm>
                <a:off x="11942364" y="1263039"/>
                <a:ext cx="183997" cy="187117"/>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2" name="Freeform 134">
                <a:extLst>
                  <a:ext uri="{FF2B5EF4-FFF2-40B4-BE49-F238E27FC236}">
                    <a16:creationId xmlns:a16="http://schemas.microsoft.com/office/drawing/2014/main" id="{EF65D698-BC3C-4A04-8755-59B694A26400}"/>
                  </a:ext>
                </a:extLst>
              </p:cNvPr>
              <p:cNvSpPr>
                <a:spLocks/>
              </p:cNvSpPr>
              <p:nvPr/>
            </p:nvSpPr>
            <p:spPr bwMode="auto">
              <a:xfrm>
                <a:off x="12784388" y="891925"/>
                <a:ext cx="127862" cy="121627"/>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3" name="Freeform 135">
                <a:extLst>
                  <a:ext uri="{FF2B5EF4-FFF2-40B4-BE49-F238E27FC236}">
                    <a16:creationId xmlns:a16="http://schemas.microsoft.com/office/drawing/2014/main" id="{3ACAB772-C547-492D-A343-CE1367CDFF35}"/>
                  </a:ext>
                </a:extLst>
              </p:cNvPr>
              <p:cNvSpPr>
                <a:spLocks/>
              </p:cNvSpPr>
              <p:nvPr/>
            </p:nvSpPr>
            <p:spPr bwMode="auto">
              <a:xfrm>
                <a:off x="12441341" y="1241210"/>
                <a:ext cx="205829" cy="208948"/>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4" name="Freeform 136">
                <a:extLst>
                  <a:ext uri="{FF2B5EF4-FFF2-40B4-BE49-F238E27FC236}">
                    <a16:creationId xmlns:a16="http://schemas.microsoft.com/office/drawing/2014/main" id="{CC9054E0-3BED-49A8-B818-CE6A7EB406BE}"/>
                  </a:ext>
                </a:extLst>
              </p:cNvPr>
              <p:cNvSpPr>
                <a:spLocks/>
              </p:cNvSpPr>
              <p:nvPr/>
            </p:nvSpPr>
            <p:spPr bwMode="auto">
              <a:xfrm>
                <a:off x="11446504" y="1013550"/>
                <a:ext cx="183997" cy="190236"/>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5" name="Freeform 137">
                <a:extLst>
                  <a:ext uri="{FF2B5EF4-FFF2-40B4-BE49-F238E27FC236}">
                    <a16:creationId xmlns:a16="http://schemas.microsoft.com/office/drawing/2014/main" id="{7CEE1AFC-6BBA-4110-8B53-E749FBD45520}"/>
                  </a:ext>
                </a:extLst>
              </p:cNvPr>
              <p:cNvSpPr>
                <a:spLocks/>
              </p:cNvSpPr>
              <p:nvPr/>
            </p:nvSpPr>
            <p:spPr bwMode="auto">
              <a:xfrm>
                <a:off x="11920533" y="1241210"/>
                <a:ext cx="190234" cy="193354"/>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6" name="Freeform 138">
                <a:extLst>
                  <a:ext uri="{FF2B5EF4-FFF2-40B4-BE49-F238E27FC236}">
                    <a16:creationId xmlns:a16="http://schemas.microsoft.com/office/drawing/2014/main" id="{2F98EAB5-221E-4BE4-B3C9-BF2E22B43ABD}"/>
                  </a:ext>
                </a:extLst>
              </p:cNvPr>
              <p:cNvSpPr>
                <a:spLocks/>
              </p:cNvSpPr>
              <p:nvPr/>
            </p:nvSpPr>
            <p:spPr bwMode="auto">
              <a:xfrm>
                <a:off x="12765676" y="866977"/>
                <a:ext cx="134099" cy="134101"/>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7" name="Freeform 139">
                <a:extLst>
                  <a:ext uri="{FF2B5EF4-FFF2-40B4-BE49-F238E27FC236}">
                    <a16:creationId xmlns:a16="http://schemas.microsoft.com/office/drawing/2014/main" id="{B6EA65C4-38BE-4182-B6C9-55215FB287BB}"/>
                  </a:ext>
                </a:extLst>
              </p:cNvPr>
              <p:cNvSpPr>
                <a:spLocks/>
              </p:cNvSpPr>
              <p:nvPr/>
            </p:nvSpPr>
            <p:spPr bwMode="auto">
              <a:xfrm>
                <a:off x="12422629" y="1225616"/>
                <a:ext cx="205829" cy="208948"/>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8" name="Freeform 246">
                <a:extLst>
                  <a:ext uri="{FF2B5EF4-FFF2-40B4-BE49-F238E27FC236}">
                    <a16:creationId xmlns:a16="http://schemas.microsoft.com/office/drawing/2014/main" id="{12BE6E6E-9ADF-4236-99CF-BCEA2DDC3F9B}"/>
                  </a:ext>
                </a:extLst>
              </p:cNvPr>
              <p:cNvSpPr>
                <a:spLocks/>
              </p:cNvSpPr>
              <p:nvPr/>
            </p:nvSpPr>
            <p:spPr bwMode="auto">
              <a:xfrm>
                <a:off x="12138836" y="2"/>
                <a:ext cx="829549" cy="1677814"/>
              </a:xfrm>
              <a:custGeom>
                <a:avLst/>
                <a:gdLst>
                  <a:gd name="T0" fmla="*/ 197 w 197"/>
                  <a:gd name="T1" fmla="*/ 198 h 396"/>
                  <a:gd name="T2" fmla="*/ 134 w 197"/>
                  <a:gd name="T3" fmla="*/ 53 h 396"/>
                  <a:gd name="T4" fmla="*/ 0 w 197"/>
                  <a:gd name="T5" fmla="*/ 0 h 396"/>
                  <a:gd name="T6" fmla="*/ 0 w 197"/>
                  <a:gd name="T7" fmla="*/ 396 h 396"/>
                  <a:gd name="T8" fmla="*/ 197 w 197"/>
                  <a:gd name="T9" fmla="*/ 198 h 396"/>
                </a:gdLst>
                <a:ahLst/>
                <a:cxnLst>
                  <a:cxn ang="0">
                    <a:pos x="T0" y="T1"/>
                  </a:cxn>
                  <a:cxn ang="0">
                    <a:pos x="T2" y="T3"/>
                  </a:cxn>
                  <a:cxn ang="0">
                    <a:pos x="T4" y="T5"/>
                  </a:cxn>
                  <a:cxn ang="0">
                    <a:pos x="T6" y="T7"/>
                  </a:cxn>
                  <a:cxn ang="0">
                    <a:pos x="T8" y="T9"/>
                  </a:cxn>
                </a:cxnLst>
                <a:rect l="0" t="0" r="r" b="b"/>
                <a:pathLst>
                  <a:path w="197" h="396">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nvGrpSpPr>
            <p:cNvPr id="112" name="Group 111">
              <a:extLst>
                <a:ext uri="{FF2B5EF4-FFF2-40B4-BE49-F238E27FC236}">
                  <a16:creationId xmlns:a16="http://schemas.microsoft.com/office/drawing/2014/main" id="{AA592D15-1ECC-4680-AB1D-5E6F27698740}"/>
                </a:ext>
              </a:extLst>
            </p:cNvPr>
            <p:cNvGrpSpPr/>
            <p:nvPr/>
          </p:nvGrpSpPr>
          <p:grpSpPr>
            <a:xfrm>
              <a:off x="9445753" y="2"/>
              <a:ext cx="1665338" cy="1677814"/>
              <a:chOff x="9445755" y="2"/>
              <a:chExt cx="847724" cy="854075"/>
            </a:xfrm>
          </p:grpSpPr>
          <p:sp>
            <p:nvSpPr>
              <p:cNvPr id="117" name="Freeform 90">
                <a:extLst>
                  <a:ext uri="{FF2B5EF4-FFF2-40B4-BE49-F238E27FC236}">
                    <a16:creationId xmlns:a16="http://schemas.microsoft.com/office/drawing/2014/main" id="{FCA91934-72AA-494F-84D6-B075D1BD9218}"/>
                  </a:ext>
                </a:extLst>
              </p:cNvPr>
              <p:cNvSpPr>
                <a:spLocks/>
              </p:cNvSpPr>
              <p:nvPr/>
            </p:nvSpPr>
            <p:spPr bwMode="auto">
              <a:xfrm>
                <a:off x="9560054" y="141289"/>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18" name="Freeform 91">
                <a:extLst>
                  <a:ext uri="{FF2B5EF4-FFF2-40B4-BE49-F238E27FC236}">
                    <a16:creationId xmlns:a16="http://schemas.microsoft.com/office/drawing/2014/main" id="{1068F501-68F0-4973-9A93-561430DA8575}"/>
                  </a:ext>
                </a:extLst>
              </p:cNvPr>
              <p:cNvSpPr>
                <a:spLocks/>
              </p:cNvSpPr>
              <p:nvPr/>
            </p:nvSpPr>
            <p:spPr bwMode="auto">
              <a:xfrm>
                <a:off x="9445755" y="2"/>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19" name="Oval 118">
                <a:extLst>
                  <a:ext uri="{FF2B5EF4-FFF2-40B4-BE49-F238E27FC236}">
                    <a16:creationId xmlns:a16="http://schemas.microsoft.com/office/drawing/2014/main" id="{4C13618C-54A5-4FCD-9C82-4B57EB40EC12}"/>
                  </a:ext>
                </a:extLst>
              </p:cNvPr>
              <p:cNvSpPr>
                <a:spLocks noChangeArrowheads="1"/>
              </p:cNvSpPr>
              <p:nvPr/>
            </p:nvSpPr>
            <p:spPr bwMode="auto">
              <a:xfrm>
                <a:off x="9888667" y="100014"/>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0" name="Oval 119">
                <a:extLst>
                  <a:ext uri="{FF2B5EF4-FFF2-40B4-BE49-F238E27FC236}">
                    <a16:creationId xmlns:a16="http://schemas.microsoft.com/office/drawing/2014/main" id="{1D8E528A-458F-4530-8C30-7EE4B2AA1CFF}"/>
                  </a:ext>
                </a:extLst>
              </p:cNvPr>
              <p:cNvSpPr>
                <a:spLocks noChangeArrowheads="1"/>
              </p:cNvSpPr>
              <p:nvPr/>
            </p:nvSpPr>
            <p:spPr bwMode="auto">
              <a:xfrm>
                <a:off x="9687054" y="188914"/>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1" name="Oval 120">
                <a:extLst>
                  <a:ext uri="{FF2B5EF4-FFF2-40B4-BE49-F238E27FC236}">
                    <a16:creationId xmlns:a16="http://schemas.microsoft.com/office/drawing/2014/main" id="{E4879F47-92A6-49F7-862E-40A9FBF382FB}"/>
                  </a:ext>
                </a:extLst>
              </p:cNvPr>
              <p:cNvSpPr>
                <a:spLocks noChangeArrowheads="1"/>
              </p:cNvSpPr>
              <p:nvPr/>
            </p:nvSpPr>
            <p:spPr bwMode="auto">
              <a:xfrm>
                <a:off x="9507667" y="508002"/>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2" name="Freeform 95">
                <a:extLst>
                  <a:ext uri="{FF2B5EF4-FFF2-40B4-BE49-F238E27FC236}">
                    <a16:creationId xmlns:a16="http://schemas.microsoft.com/office/drawing/2014/main" id="{25018B48-32CD-48DB-9FD3-01AD47E3962D}"/>
                  </a:ext>
                </a:extLst>
              </p:cNvPr>
              <p:cNvSpPr>
                <a:spLocks/>
              </p:cNvSpPr>
              <p:nvPr/>
            </p:nvSpPr>
            <p:spPr bwMode="auto">
              <a:xfrm>
                <a:off x="9526717" y="276227"/>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3" name="Freeform 96">
                <a:extLst>
                  <a:ext uri="{FF2B5EF4-FFF2-40B4-BE49-F238E27FC236}">
                    <a16:creationId xmlns:a16="http://schemas.microsoft.com/office/drawing/2014/main" id="{7392848A-2807-4EC1-A4B0-A16914954376}"/>
                  </a:ext>
                </a:extLst>
              </p:cNvPr>
              <p:cNvSpPr>
                <a:spLocks/>
              </p:cNvSpPr>
              <p:nvPr/>
            </p:nvSpPr>
            <p:spPr bwMode="auto">
              <a:xfrm>
                <a:off x="9715629" y="53977"/>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4" name="Freeform 97">
                <a:extLst>
                  <a:ext uri="{FF2B5EF4-FFF2-40B4-BE49-F238E27FC236}">
                    <a16:creationId xmlns:a16="http://schemas.microsoft.com/office/drawing/2014/main" id="{36AAA1C6-A6A1-4997-B6FA-70EAE8C1B6B2}"/>
                  </a:ext>
                </a:extLst>
              </p:cNvPr>
              <p:cNvSpPr>
                <a:spLocks/>
              </p:cNvSpPr>
              <p:nvPr/>
            </p:nvSpPr>
            <p:spPr bwMode="auto">
              <a:xfrm>
                <a:off x="9923591" y="131764"/>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5" name="Freeform 98">
                <a:extLst>
                  <a:ext uri="{FF2B5EF4-FFF2-40B4-BE49-F238E27FC236}">
                    <a16:creationId xmlns:a16="http://schemas.microsoft.com/office/drawing/2014/main" id="{03B0FEE2-4FB6-46F0-B659-664F23E8E876}"/>
                  </a:ext>
                </a:extLst>
              </p:cNvPr>
              <p:cNvSpPr>
                <a:spLocks/>
              </p:cNvSpPr>
              <p:nvPr/>
            </p:nvSpPr>
            <p:spPr bwMode="auto">
              <a:xfrm>
                <a:off x="9899779" y="111127"/>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6" name="Freeform 99">
                <a:extLst>
                  <a:ext uri="{FF2B5EF4-FFF2-40B4-BE49-F238E27FC236}">
                    <a16:creationId xmlns:a16="http://schemas.microsoft.com/office/drawing/2014/main" id="{5AA002BF-90C1-4321-ABBE-714F74E9466E}"/>
                  </a:ext>
                </a:extLst>
              </p:cNvPr>
              <p:cNvSpPr>
                <a:spLocks/>
              </p:cNvSpPr>
              <p:nvPr/>
            </p:nvSpPr>
            <p:spPr bwMode="auto">
              <a:xfrm>
                <a:off x="9942641" y="381002"/>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7" name="Freeform 100">
                <a:extLst>
                  <a:ext uri="{FF2B5EF4-FFF2-40B4-BE49-F238E27FC236}">
                    <a16:creationId xmlns:a16="http://schemas.microsoft.com/office/drawing/2014/main" id="{B7D03EE2-E41F-41FD-8061-78B2A02D5329}"/>
                  </a:ext>
                </a:extLst>
              </p:cNvPr>
              <p:cNvSpPr>
                <a:spLocks/>
              </p:cNvSpPr>
              <p:nvPr/>
            </p:nvSpPr>
            <p:spPr bwMode="auto">
              <a:xfrm>
                <a:off x="9914066" y="371477"/>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8" name="Freeform 101">
                <a:extLst>
                  <a:ext uri="{FF2B5EF4-FFF2-40B4-BE49-F238E27FC236}">
                    <a16:creationId xmlns:a16="http://schemas.microsoft.com/office/drawing/2014/main" id="{40FC86D0-9349-4817-BCEC-52AE4A49ABEC}"/>
                  </a:ext>
                </a:extLst>
              </p:cNvPr>
              <p:cNvSpPr>
                <a:spLocks/>
              </p:cNvSpPr>
              <p:nvPr/>
            </p:nvSpPr>
            <p:spPr bwMode="auto">
              <a:xfrm>
                <a:off x="9660067" y="381002"/>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9" name="Freeform 102">
                <a:extLst>
                  <a:ext uri="{FF2B5EF4-FFF2-40B4-BE49-F238E27FC236}">
                    <a16:creationId xmlns:a16="http://schemas.microsoft.com/office/drawing/2014/main" id="{A7D92FA1-C867-4CBD-BE06-C5B20E4D66A7}"/>
                  </a:ext>
                </a:extLst>
              </p:cNvPr>
              <p:cNvSpPr>
                <a:spLocks/>
              </p:cNvSpPr>
              <p:nvPr/>
            </p:nvSpPr>
            <p:spPr bwMode="auto">
              <a:xfrm>
                <a:off x="9631492" y="371477"/>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0" name="Freeform 103">
                <a:extLst>
                  <a:ext uri="{FF2B5EF4-FFF2-40B4-BE49-F238E27FC236}">
                    <a16:creationId xmlns:a16="http://schemas.microsoft.com/office/drawing/2014/main" id="{0A549390-8D64-43E8-9AB9-158C7248A085}"/>
                  </a:ext>
                </a:extLst>
              </p:cNvPr>
              <p:cNvSpPr>
                <a:spLocks/>
              </p:cNvSpPr>
              <p:nvPr/>
            </p:nvSpPr>
            <p:spPr bwMode="auto">
              <a:xfrm>
                <a:off x="9707692" y="209552"/>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1" name="Freeform 104">
                <a:extLst>
                  <a:ext uri="{FF2B5EF4-FFF2-40B4-BE49-F238E27FC236}">
                    <a16:creationId xmlns:a16="http://schemas.microsoft.com/office/drawing/2014/main" id="{892E2467-2DB2-4AB6-82D6-E47E9DB91F50}"/>
                  </a:ext>
                </a:extLst>
              </p:cNvPr>
              <p:cNvSpPr>
                <a:spLocks/>
              </p:cNvSpPr>
              <p:nvPr/>
            </p:nvSpPr>
            <p:spPr bwMode="auto">
              <a:xfrm>
                <a:off x="9707692" y="26989"/>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2" name="Freeform 105">
                <a:extLst>
                  <a:ext uri="{FF2B5EF4-FFF2-40B4-BE49-F238E27FC236}">
                    <a16:creationId xmlns:a16="http://schemas.microsoft.com/office/drawing/2014/main" id="{373506D9-2563-4DD2-8D12-22B3BF1C35A5}"/>
                  </a:ext>
                </a:extLst>
              </p:cNvPr>
              <p:cNvSpPr>
                <a:spLocks/>
              </p:cNvSpPr>
              <p:nvPr/>
            </p:nvSpPr>
            <p:spPr bwMode="auto">
              <a:xfrm>
                <a:off x="9512429" y="257177"/>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3" name="Freeform 106">
                <a:extLst>
                  <a:ext uri="{FF2B5EF4-FFF2-40B4-BE49-F238E27FC236}">
                    <a16:creationId xmlns:a16="http://schemas.microsoft.com/office/drawing/2014/main" id="{D9514BD2-F79D-4E4E-8325-89FDD10F7574}"/>
                  </a:ext>
                </a:extLst>
              </p:cNvPr>
              <p:cNvSpPr>
                <a:spLocks/>
              </p:cNvSpPr>
              <p:nvPr/>
            </p:nvSpPr>
            <p:spPr bwMode="auto">
              <a:xfrm>
                <a:off x="9696579" y="196852"/>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4" name="Freeform 107">
                <a:extLst>
                  <a:ext uri="{FF2B5EF4-FFF2-40B4-BE49-F238E27FC236}">
                    <a16:creationId xmlns:a16="http://schemas.microsoft.com/office/drawing/2014/main" id="{C2A5B047-E53C-4146-B664-7DD396A88FE5}"/>
                  </a:ext>
                </a:extLst>
              </p:cNvPr>
              <p:cNvSpPr>
                <a:spLocks/>
              </p:cNvSpPr>
              <p:nvPr/>
            </p:nvSpPr>
            <p:spPr bwMode="auto">
              <a:xfrm>
                <a:off x="9529892" y="525464"/>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5" name="Freeform 108">
                <a:extLst>
                  <a:ext uri="{FF2B5EF4-FFF2-40B4-BE49-F238E27FC236}">
                    <a16:creationId xmlns:a16="http://schemas.microsoft.com/office/drawing/2014/main" id="{C4F2ABED-662C-4ABD-A623-B5FC7B420BAA}"/>
                  </a:ext>
                </a:extLst>
              </p:cNvPr>
              <p:cNvSpPr>
                <a:spLocks/>
              </p:cNvSpPr>
              <p:nvPr/>
            </p:nvSpPr>
            <p:spPr bwMode="auto">
              <a:xfrm>
                <a:off x="9769604" y="642939"/>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6" name="Freeform 109">
                <a:extLst>
                  <a:ext uri="{FF2B5EF4-FFF2-40B4-BE49-F238E27FC236}">
                    <a16:creationId xmlns:a16="http://schemas.microsoft.com/office/drawing/2014/main" id="{D626FE5C-B259-42FA-9C7B-A70FBCDD91E1}"/>
                  </a:ext>
                </a:extLst>
              </p:cNvPr>
              <p:cNvSpPr>
                <a:spLocks/>
              </p:cNvSpPr>
              <p:nvPr/>
            </p:nvSpPr>
            <p:spPr bwMode="auto">
              <a:xfrm>
                <a:off x="10196641" y="454027"/>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7" name="Freeform 110">
                <a:extLst>
                  <a:ext uri="{FF2B5EF4-FFF2-40B4-BE49-F238E27FC236}">
                    <a16:creationId xmlns:a16="http://schemas.microsoft.com/office/drawing/2014/main" id="{CF705473-EED0-402C-ADB2-65CFAC6D183C}"/>
                  </a:ext>
                </a:extLst>
              </p:cNvPr>
              <p:cNvSpPr>
                <a:spLocks/>
              </p:cNvSpPr>
              <p:nvPr/>
            </p:nvSpPr>
            <p:spPr bwMode="auto">
              <a:xfrm>
                <a:off x="10023604" y="631827"/>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8" name="Freeform 111">
                <a:extLst>
                  <a:ext uri="{FF2B5EF4-FFF2-40B4-BE49-F238E27FC236}">
                    <a16:creationId xmlns:a16="http://schemas.microsoft.com/office/drawing/2014/main" id="{7BA206AB-29FC-4984-BA93-75DD3FA1BF56}"/>
                  </a:ext>
                </a:extLst>
              </p:cNvPr>
              <p:cNvSpPr>
                <a:spLocks/>
              </p:cNvSpPr>
              <p:nvPr/>
            </p:nvSpPr>
            <p:spPr bwMode="auto">
              <a:xfrm>
                <a:off x="9517192" y="515939"/>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9" name="Freeform 112">
                <a:extLst>
                  <a:ext uri="{FF2B5EF4-FFF2-40B4-BE49-F238E27FC236}">
                    <a16:creationId xmlns:a16="http://schemas.microsoft.com/office/drawing/2014/main" id="{E727F8B8-7F73-4CB1-9555-898EF3E53EFB}"/>
                  </a:ext>
                </a:extLst>
              </p:cNvPr>
              <p:cNvSpPr>
                <a:spLocks/>
              </p:cNvSpPr>
              <p:nvPr/>
            </p:nvSpPr>
            <p:spPr bwMode="auto">
              <a:xfrm>
                <a:off x="9758492" y="631827"/>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0" name="Freeform 113">
                <a:extLst>
                  <a:ext uri="{FF2B5EF4-FFF2-40B4-BE49-F238E27FC236}">
                    <a16:creationId xmlns:a16="http://schemas.microsoft.com/office/drawing/2014/main" id="{ED46192B-DDDD-4765-BABB-D76FE82B5387}"/>
                  </a:ext>
                </a:extLst>
              </p:cNvPr>
              <p:cNvSpPr>
                <a:spLocks/>
              </p:cNvSpPr>
              <p:nvPr/>
            </p:nvSpPr>
            <p:spPr bwMode="auto">
              <a:xfrm>
                <a:off x="10188704" y="441327"/>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1" name="Freeform 114">
                <a:extLst>
                  <a:ext uri="{FF2B5EF4-FFF2-40B4-BE49-F238E27FC236}">
                    <a16:creationId xmlns:a16="http://schemas.microsoft.com/office/drawing/2014/main" id="{1BA07F23-EE40-4E75-820C-1274C9E56ECE}"/>
                  </a:ext>
                </a:extLst>
              </p:cNvPr>
              <p:cNvSpPr>
                <a:spLocks/>
              </p:cNvSpPr>
              <p:nvPr/>
            </p:nvSpPr>
            <p:spPr bwMode="auto">
              <a:xfrm>
                <a:off x="10012491" y="623889"/>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2" name="Freeform 247">
                <a:extLst>
                  <a:ext uri="{FF2B5EF4-FFF2-40B4-BE49-F238E27FC236}">
                    <a16:creationId xmlns:a16="http://schemas.microsoft.com/office/drawing/2014/main" id="{A250677F-9F99-4E05-9718-B6155C087C46}"/>
                  </a:ext>
                </a:extLst>
              </p:cNvPr>
              <p:cNvSpPr>
                <a:spLocks/>
              </p:cNvSpPr>
              <p:nvPr/>
            </p:nvSpPr>
            <p:spPr bwMode="auto">
              <a:xfrm>
                <a:off x="9783892" y="2"/>
                <a:ext cx="509587" cy="854075"/>
              </a:xfrm>
              <a:custGeom>
                <a:avLst/>
                <a:gdLst>
                  <a:gd name="T0" fmla="*/ 206 w 238"/>
                  <a:gd name="T1" fmla="*/ 91 h 396"/>
                  <a:gd name="T2" fmla="*/ 176 w 238"/>
                  <a:gd name="T3" fmla="*/ 55 h 396"/>
                  <a:gd name="T4" fmla="*/ 159 w 238"/>
                  <a:gd name="T5" fmla="*/ 40 h 396"/>
                  <a:gd name="T6" fmla="*/ 40 w 238"/>
                  <a:gd name="T7" fmla="*/ 0 h 396"/>
                  <a:gd name="T8" fmla="*/ 0 w 238"/>
                  <a:gd name="T9" fmla="*/ 4 h 396"/>
                  <a:gd name="T10" fmla="*/ 80 w 238"/>
                  <a:gd name="T11" fmla="*/ 40 h 396"/>
                  <a:gd name="T12" fmla="*/ 97 w 238"/>
                  <a:gd name="T13" fmla="*/ 55 h 396"/>
                  <a:gd name="T14" fmla="*/ 128 w 238"/>
                  <a:gd name="T15" fmla="*/ 91 h 396"/>
                  <a:gd name="T16" fmla="*/ 159 w 238"/>
                  <a:gd name="T17" fmla="*/ 198 h 396"/>
                  <a:gd name="T18" fmla="*/ 1 w 238"/>
                  <a:gd name="T19" fmla="*/ 392 h 396"/>
                  <a:gd name="T20" fmla="*/ 40 w 238"/>
                  <a:gd name="T21" fmla="*/ 396 h 396"/>
                  <a:gd name="T22" fmla="*/ 238 w 238"/>
                  <a:gd name="T23" fmla="*/ 198 h 396"/>
                  <a:gd name="T24" fmla="*/ 206 w 238"/>
                  <a:gd name="T25"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chemeClr val="tx1">
                  <a:lumMod val="50000"/>
                  <a:lumOff val="50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Playtime With Hot Toddies"/>
                  <a:ea typeface="+mn-ea"/>
                  <a:cs typeface="+mn-cs"/>
                </a:endParaRPr>
              </a:p>
            </p:txBody>
          </p:sp>
        </p:grpSp>
        <p:sp>
          <p:nvSpPr>
            <p:cNvPr id="113" name="Rectangle 112">
              <a:extLst>
                <a:ext uri="{FF2B5EF4-FFF2-40B4-BE49-F238E27FC236}">
                  <a16:creationId xmlns:a16="http://schemas.microsoft.com/office/drawing/2014/main" id="{F5CAE351-4DDC-4070-99F4-9505D72531B5}"/>
                </a:ext>
              </a:extLst>
            </p:cNvPr>
            <p:cNvSpPr/>
            <p:nvPr/>
          </p:nvSpPr>
          <p:spPr>
            <a:xfrm>
              <a:off x="8282311" y="1817414"/>
              <a:ext cx="573336" cy="815446"/>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5</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4" name="Rectangle 113">
              <a:extLst>
                <a:ext uri="{FF2B5EF4-FFF2-40B4-BE49-F238E27FC236}">
                  <a16:creationId xmlns:a16="http://schemas.microsoft.com/office/drawing/2014/main" id="{BAEBD22A-5A3C-4511-8293-70041F795E78}"/>
                </a:ext>
              </a:extLst>
            </p:cNvPr>
            <p:cNvSpPr/>
            <p:nvPr/>
          </p:nvSpPr>
          <p:spPr>
            <a:xfrm>
              <a:off x="10113579" y="1817414"/>
              <a:ext cx="573336" cy="815446"/>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6</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5" name="Rectangle 114">
              <a:extLst>
                <a:ext uri="{FF2B5EF4-FFF2-40B4-BE49-F238E27FC236}">
                  <a16:creationId xmlns:a16="http://schemas.microsoft.com/office/drawing/2014/main" id="{2A34E944-B731-4642-8B96-BEE68C45617A}"/>
                </a:ext>
              </a:extLst>
            </p:cNvPr>
            <p:cNvSpPr/>
            <p:nvPr/>
          </p:nvSpPr>
          <p:spPr>
            <a:xfrm>
              <a:off x="11961017" y="1817878"/>
              <a:ext cx="573336" cy="815446"/>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7</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6" name="Rectangle 115">
              <a:extLst>
                <a:ext uri="{FF2B5EF4-FFF2-40B4-BE49-F238E27FC236}">
                  <a16:creationId xmlns:a16="http://schemas.microsoft.com/office/drawing/2014/main" id="{4C184F46-3B00-4047-95A7-D9554E428D98}"/>
                </a:ext>
              </a:extLst>
            </p:cNvPr>
            <p:cNvSpPr/>
            <p:nvPr/>
          </p:nvSpPr>
          <p:spPr>
            <a:xfrm>
              <a:off x="13894124" y="1816578"/>
              <a:ext cx="573336" cy="815446"/>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8</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aphicFrame>
        <p:nvGraphicFramePr>
          <p:cNvPr id="324" name="Table 323">
            <a:extLst>
              <a:ext uri="{FF2B5EF4-FFF2-40B4-BE49-F238E27FC236}">
                <a16:creationId xmlns:a16="http://schemas.microsoft.com/office/drawing/2014/main" id="{6FFA3E84-9B27-48A6-89E8-078420694D13}"/>
              </a:ext>
            </a:extLst>
          </p:cNvPr>
          <p:cNvGraphicFramePr>
            <a:graphicFrameLocks noGrp="1"/>
          </p:cNvGraphicFramePr>
          <p:nvPr/>
        </p:nvGraphicFramePr>
        <p:xfrm>
          <a:off x="943842" y="3500210"/>
          <a:ext cx="10278231" cy="2375450"/>
        </p:xfrm>
        <a:graphic>
          <a:graphicData uri="http://schemas.openxmlformats.org/drawingml/2006/table">
            <a:tbl>
              <a:tblPr>
                <a:tableStyleId>{5C22544A-7EE6-4342-B048-85BDC9FD1C3A}</a:tableStyleId>
              </a:tblPr>
              <a:tblGrid>
                <a:gridCol w="5037283">
                  <a:extLst>
                    <a:ext uri="{9D8B030D-6E8A-4147-A177-3AD203B41FA5}">
                      <a16:colId xmlns:a16="http://schemas.microsoft.com/office/drawing/2014/main" val="1887042151"/>
                    </a:ext>
                  </a:extLst>
                </a:gridCol>
                <a:gridCol w="5240948">
                  <a:extLst>
                    <a:ext uri="{9D8B030D-6E8A-4147-A177-3AD203B41FA5}">
                      <a16:colId xmlns:a16="http://schemas.microsoft.com/office/drawing/2014/main" val="2955940418"/>
                    </a:ext>
                  </a:extLst>
                </a:gridCol>
              </a:tblGrid>
              <a:tr h="591966">
                <a:tc>
                  <a:txBody>
                    <a:bodyPr/>
                    <a:lstStyle/>
                    <a:p>
                      <a:pPr>
                        <a:lnSpc>
                          <a:spcPct val="107000"/>
                        </a:lnSpc>
                        <a:spcAft>
                          <a:spcPts val="400"/>
                        </a:spcAft>
                      </a:pPr>
                      <a:r>
                        <a:rPr lang="en-US" sz="3200" b="1">
                          <a:solidFill>
                            <a:schemeClr val="bg1"/>
                          </a:solidFill>
                          <a:effectLst/>
                        </a:rPr>
                        <a:t>Số 1: Ứng ngày không Trăng</a:t>
                      </a:r>
                      <a:endParaRPr lang="en-US" sz="2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3200" b="1">
                          <a:solidFill>
                            <a:srgbClr val="FFFF00"/>
                          </a:solidFill>
                          <a:effectLst/>
                        </a:rPr>
                        <a:t> </a:t>
                      </a:r>
                      <a:r>
                        <a:rPr lang="en-US" sz="3200" b="1">
                          <a:solidFill>
                            <a:srgbClr val="FFFF00"/>
                          </a:solidFill>
                          <a:effectLst/>
                        </a:rPr>
                        <a:t>Số 5: Ứng với 16 ngày sau</a:t>
                      </a:r>
                      <a:endParaRPr lang="en-US" sz="2800" b="1">
                        <a:solidFill>
                          <a:srgbClr val="FFFF00"/>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505539924"/>
                  </a:ext>
                </a:extLst>
              </a:tr>
              <a:tr h="595759">
                <a:tc>
                  <a:txBody>
                    <a:bodyPr/>
                    <a:lstStyle/>
                    <a:p>
                      <a:pPr>
                        <a:lnSpc>
                          <a:spcPct val="107000"/>
                        </a:lnSpc>
                        <a:spcAft>
                          <a:spcPts val="400"/>
                        </a:spcAft>
                      </a:pPr>
                      <a:r>
                        <a:rPr lang="en-US" sz="3200" b="1">
                          <a:solidFill>
                            <a:schemeClr val="bg1"/>
                          </a:solidFill>
                          <a:effectLst/>
                        </a:rPr>
                        <a:t>Số 2: Ứng 4 ngày sau</a:t>
                      </a:r>
                      <a:endParaRPr lang="en-US" sz="2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3200" b="1">
                          <a:solidFill>
                            <a:srgbClr val="FFFF00"/>
                          </a:solidFill>
                          <a:effectLst/>
                        </a:rPr>
                        <a:t> </a:t>
                      </a:r>
                      <a:r>
                        <a:rPr lang="en-US" sz="3200" b="1">
                          <a:solidFill>
                            <a:srgbClr val="FFFF00"/>
                          </a:solidFill>
                          <a:effectLst/>
                        </a:rPr>
                        <a:t>Số 6: Ứng với 19 ngày sau</a:t>
                      </a:r>
                    </a:p>
                  </a:txBody>
                  <a:tcPr marL="77807" marR="77807" marT="0" marB="0">
                    <a:noFill/>
                  </a:tcPr>
                </a:tc>
                <a:extLst>
                  <a:ext uri="{0D108BD9-81ED-4DB2-BD59-A6C34878D82A}">
                    <a16:rowId xmlns:a16="http://schemas.microsoft.com/office/drawing/2014/main" val="2604599311"/>
                  </a:ext>
                </a:extLst>
              </a:tr>
              <a:tr h="591966">
                <a:tc>
                  <a:txBody>
                    <a:bodyPr/>
                    <a:lstStyle/>
                    <a:p>
                      <a:pPr>
                        <a:lnSpc>
                          <a:spcPct val="107000"/>
                        </a:lnSpc>
                        <a:spcAft>
                          <a:spcPts val="400"/>
                        </a:spcAft>
                      </a:pPr>
                      <a:r>
                        <a:rPr lang="en-US" sz="3200" b="1">
                          <a:solidFill>
                            <a:schemeClr val="bg1"/>
                          </a:solidFill>
                          <a:effectLst/>
                        </a:rPr>
                        <a:t>Số 3: Ứng 8 ngày sau</a:t>
                      </a:r>
                      <a:endParaRPr lang="en-US" sz="28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3200" b="1">
                          <a:solidFill>
                            <a:srgbClr val="FFFF00"/>
                          </a:solidFill>
                          <a:effectLst/>
                        </a:rPr>
                        <a:t> </a:t>
                      </a:r>
                      <a:r>
                        <a:rPr lang="en-US" sz="3200" b="1">
                          <a:solidFill>
                            <a:srgbClr val="FFFF00"/>
                          </a:solidFill>
                          <a:effectLst/>
                        </a:rPr>
                        <a:t>Số 7: Ứng với 23 ngày sau</a:t>
                      </a:r>
                      <a:endParaRPr lang="en-US" sz="2800" b="1">
                        <a:solidFill>
                          <a:srgbClr val="FFFF00"/>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3208301292"/>
                  </a:ext>
                </a:extLst>
              </a:tr>
              <a:tr h="595759">
                <a:tc>
                  <a:txBody>
                    <a:bodyPr/>
                    <a:lstStyle/>
                    <a:p>
                      <a:pPr>
                        <a:lnSpc>
                          <a:spcPct val="107000"/>
                        </a:lnSpc>
                        <a:spcAft>
                          <a:spcPts val="400"/>
                        </a:spcAft>
                      </a:pPr>
                      <a:r>
                        <a:rPr lang="en-US" sz="3200" b="1">
                          <a:solidFill>
                            <a:schemeClr val="bg1"/>
                          </a:solidFill>
                          <a:effectLst/>
                        </a:rPr>
                        <a:t>Số 4: Ứng 12 ngày sau</a:t>
                      </a:r>
                    </a:p>
                  </a:txBody>
                  <a:tcPr marL="77807" marR="77807" marT="0" marB="0">
                    <a:noFill/>
                  </a:tcPr>
                </a:tc>
                <a:tc>
                  <a:txBody>
                    <a:bodyPr/>
                    <a:lstStyle/>
                    <a:p>
                      <a:pPr>
                        <a:lnSpc>
                          <a:spcPct val="107000"/>
                        </a:lnSpc>
                        <a:spcAft>
                          <a:spcPts val="400"/>
                        </a:spcAft>
                      </a:pPr>
                      <a:r>
                        <a:rPr lang="vi-VN" sz="3200" b="1">
                          <a:solidFill>
                            <a:srgbClr val="FFFF00"/>
                          </a:solidFill>
                          <a:effectLst/>
                        </a:rPr>
                        <a:t> </a:t>
                      </a:r>
                      <a:r>
                        <a:rPr lang="en-US" sz="3200" b="1">
                          <a:solidFill>
                            <a:srgbClr val="FFFF00"/>
                          </a:solidFill>
                          <a:effectLst/>
                        </a:rPr>
                        <a:t>Số 8: Ứng với 27 ngày sau</a:t>
                      </a:r>
                      <a:endParaRPr lang="en-US" sz="2800" b="1" dirty="0">
                        <a:solidFill>
                          <a:srgbClr val="FFFF00"/>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3045085705"/>
                  </a:ext>
                </a:extLst>
              </a:tr>
            </a:tbl>
          </a:graphicData>
        </a:graphic>
      </p:graphicFrame>
    </p:spTree>
    <p:extLst>
      <p:ext uri="{BB962C8B-B14F-4D97-AF65-F5344CB8AC3E}">
        <p14:creationId xmlns:p14="http://schemas.microsoft.com/office/powerpoint/2010/main" val="197414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379" y="389393"/>
            <a:ext cx="3378959" cy="1325563"/>
          </a:xfrm>
        </p:spPr>
        <p:txBody>
          <a:bodyPr>
            <a:normAutofit/>
          </a:bodyPr>
          <a:lstStyle/>
          <a:p>
            <a:pPr algn="ctr"/>
            <a:r>
              <a:rPr lang="en-US" sz="3600" b="1" dirty="0">
                <a:solidFill>
                  <a:schemeClr val="accent1"/>
                </a:solidFill>
                <a:latin typeface="Arial"/>
                <a:ea typeface="+mn-ea"/>
                <a:cs typeface="Arial"/>
                <a:rtl val="0"/>
              </a:rPr>
              <a:t>MẶT TRĂNG</a:t>
            </a:r>
          </a:p>
        </p:txBody>
      </p:sp>
      <p:sp>
        <p:nvSpPr>
          <p:cNvPr id="4" name="Content Placeholder 2"/>
          <p:cNvSpPr>
            <a:spLocks noGrp="1"/>
          </p:cNvSpPr>
          <p:nvPr>
            <p:ph idx="1"/>
          </p:nvPr>
        </p:nvSpPr>
        <p:spPr>
          <a:xfrm>
            <a:off x="-4029079" y="1465741"/>
            <a:ext cx="3501788" cy="2473419"/>
          </a:xfrm>
        </p:spPr>
        <p:txBody>
          <a:bodyPr>
            <a:normAutofit/>
          </a:bodyPr>
          <a:lstStyle/>
          <a:p>
            <a:pPr marL="0" indent="0">
              <a:buNone/>
            </a:pPr>
            <a:r>
              <a:rPr lang="vi-VN" sz="2400" dirty="0"/>
              <a:t>Mặt trăng, vệ tinh tự nhiên của trái đất. Mặt trăng không có nước tự do và không có khí quyển, vì vậy không có thời tiết thay đổi trên bề mặt.</a:t>
            </a:r>
            <a:endParaRPr lang="en-US" sz="2400" dirty="0"/>
          </a:p>
        </p:txBody>
      </p:sp>
      <p:pic>
        <p:nvPicPr>
          <p:cNvPr id="688" name="Picture 687">
            <a:extLst>
              <a:ext uri="{FF2B5EF4-FFF2-40B4-BE49-F238E27FC236}">
                <a16:creationId xmlns:a16="http://schemas.microsoft.com/office/drawing/2014/main" id="{8F582DD9-4F8B-4D99-A7F2-9E18354F9725}"/>
              </a:ext>
            </a:extLst>
          </p:cNvPr>
          <p:cNvPicPr>
            <a:picLocks noChangeAspect="1"/>
          </p:cNvPicPr>
          <p:nvPr/>
        </p:nvPicPr>
        <p:blipFill>
          <a:blip r:embed="rId2"/>
          <a:stretch>
            <a:fillRect/>
          </a:stretch>
        </p:blipFill>
        <p:spPr>
          <a:xfrm>
            <a:off x="11911090" y="-5025630"/>
            <a:ext cx="3387209" cy="3581400"/>
          </a:xfrm>
          <a:prstGeom prst="rect">
            <a:avLst/>
          </a:prstGeom>
        </p:spPr>
      </p:pic>
      <p:grpSp>
        <p:nvGrpSpPr>
          <p:cNvPr id="143" name="Group 142">
            <a:extLst>
              <a:ext uri="{FF2B5EF4-FFF2-40B4-BE49-F238E27FC236}">
                <a16:creationId xmlns:a16="http://schemas.microsoft.com/office/drawing/2014/main" id="{79D68421-D005-4A0B-BF3D-6B7FF324C3AA}"/>
              </a:ext>
            </a:extLst>
          </p:cNvPr>
          <p:cNvGrpSpPr/>
          <p:nvPr/>
        </p:nvGrpSpPr>
        <p:grpSpPr>
          <a:xfrm>
            <a:off x="652316" y="1172390"/>
            <a:ext cx="3944835" cy="3952069"/>
            <a:chOff x="795812" y="2126416"/>
            <a:chExt cx="2926293" cy="2931659"/>
          </a:xfrm>
        </p:grpSpPr>
        <p:sp>
          <p:nvSpPr>
            <p:cNvPr id="144" name="Freeform 6">
              <a:extLst>
                <a:ext uri="{FF2B5EF4-FFF2-40B4-BE49-F238E27FC236}">
                  <a16:creationId xmlns:a16="http://schemas.microsoft.com/office/drawing/2014/main" id="{46C52F29-B816-4DDE-AC7C-4CC9C9547089}"/>
                </a:ext>
              </a:extLst>
            </p:cNvPr>
            <p:cNvSpPr>
              <a:spLocks/>
            </p:cNvSpPr>
            <p:nvPr/>
          </p:nvSpPr>
          <p:spPr bwMode="auto">
            <a:xfrm>
              <a:off x="2326929" y="2519928"/>
              <a:ext cx="448961" cy="2074878"/>
            </a:xfrm>
            <a:custGeom>
              <a:avLst/>
              <a:gdLst>
                <a:gd name="T0" fmla="*/ 123 w 251"/>
                <a:gd name="T1" fmla="*/ 0 h 1160"/>
                <a:gd name="T2" fmla="*/ 12 w 251"/>
                <a:gd name="T3" fmla="*/ 549 h 1160"/>
                <a:gd name="T4" fmla="*/ 0 w 251"/>
                <a:gd name="T5" fmla="*/ 549 h 1160"/>
                <a:gd name="T6" fmla="*/ 5 w 251"/>
                <a:gd name="T7" fmla="*/ 580 h 1160"/>
                <a:gd name="T8" fmla="*/ 0 w 251"/>
                <a:gd name="T9" fmla="*/ 611 h 1160"/>
                <a:gd name="T10" fmla="*/ 12 w 251"/>
                <a:gd name="T11" fmla="*/ 611 h 1160"/>
                <a:gd name="T12" fmla="*/ 61 w 251"/>
                <a:gd name="T13" fmla="*/ 1160 h 1160"/>
                <a:gd name="T14" fmla="*/ 251 w 251"/>
                <a:gd name="T15" fmla="*/ 1129 h 1160"/>
                <a:gd name="T16" fmla="*/ 251 w 251"/>
                <a:gd name="T17" fmla="*/ 20 h 1160"/>
                <a:gd name="T18" fmla="*/ 123 w 251"/>
                <a:gd name="T19"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16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5" name="Freeform 7">
              <a:extLst>
                <a:ext uri="{FF2B5EF4-FFF2-40B4-BE49-F238E27FC236}">
                  <a16:creationId xmlns:a16="http://schemas.microsoft.com/office/drawing/2014/main" id="{3CF9739B-5505-4111-A2B2-5C76B4FA3A62}"/>
                </a:ext>
              </a:extLst>
            </p:cNvPr>
            <p:cNvSpPr>
              <a:spLocks/>
            </p:cNvSpPr>
            <p:nvPr/>
          </p:nvSpPr>
          <p:spPr bwMode="auto">
            <a:xfrm>
              <a:off x="2326929" y="2519928"/>
              <a:ext cx="448961" cy="2074878"/>
            </a:xfrm>
            <a:custGeom>
              <a:avLst/>
              <a:gdLst>
                <a:gd name="T0" fmla="*/ 123 w 251"/>
                <a:gd name="T1" fmla="*/ 0 h 1160"/>
                <a:gd name="T2" fmla="*/ 12 w 251"/>
                <a:gd name="T3" fmla="*/ 549 h 1160"/>
                <a:gd name="T4" fmla="*/ 0 w 251"/>
                <a:gd name="T5" fmla="*/ 549 h 1160"/>
                <a:gd name="T6" fmla="*/ 5 w 251"/>
                <a:gd name="T7" fmla="*/ 580 h 1160"/>
                <a:gd name="T8" fmla="*/ 0 w 251"/>
                <a:gd name="T9" fmla="*/ 611 h 1160"/>
                <a:gd name="T10" fmla="*/ 12 w 251"/>
                <a:gd name="T11" fmla="*/ 611 h 1160"/>
                <a:gd name="T12" fmla="*/ 61 w 251"/>
                <a:gd name="T13" fmla="*/ 1160 h 1160"/>
                <a:gd name="T14" fmla="*/ 251 w 251"/>
                <a:gd name="T15" fmla="*/ 1129 h 1160"/>
                <a:gd name="T16" fmla="*/ 251 w 251"/>
                <a:gd name="T17" fmla="*/ 20 h 1160"/>
                <a:gd name="T18" fmla="*/ 123 w 251"/>
                <a:gd name="T19"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16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6" name="Freeform 13">
              <a:extLst>
                <a:ext uri="{FF2B5EF4-FFF2-40B4-BE49-F238E27FC236}">
                  <a16:creationId xmlns:a16="http://schemas.microsoft.com/office/drawing/2014/main" id="{B3533C2E-FDF1-4C12-94F0-A727BF3C79BA}"/>
                </a:ext>
              </a:extLst>
            </p:cNvPr>
            <p:cNvSpPr>
              <a:spLocks/>
            </p:cNvSpPr>
            <p:nvPr/>
          </p:nvSpPr>
          <p:spPr bwMode="auto">
            <a:xfrm>
              <a:off x="795812" y="2126416"/>
              <a:ext cx="2926293" cy="2931659"/>
            </a:xfrm>
            <a:custGeom>
              <a:avLst/>
              <a:gdLst>
                <a:gd name="T0" fmla="*/ 956 w 956"/>
                <a:gd name="T1" fmla="*/ 477 h 955"/>
                <a:gd name="T2" fmla="*/ 900 w 956"/>
                <a:gd name="T3" fmla="*/ 386 h 955"/>
                <a:gd name="T4" fmla="*/ 889 w 956"/>
                <a:gd name="T5" fmla="*/ 346 h 955"/>
                <a:gd name="T6" fmla="*/ 892 w 956"/>
                <a:gd name="T7" fmla="*/ 239 h 955"/>
                <a:gd name="T8" fmla="*/ 798 w 956"/>
                <a:gd name="T9" fmla="*/ 187 h 955"/>
                <a:gd name="T10" fmla="*/ 768 w 956"/>
                <a:gd name="T11" fmla="*/ 158 h 955"/>
                <a:gd name="T12" fmla="*/ 717 w 956"/>
                <a:gd name="T13" fmla="*/ 64 h 955"/>
                <a:gd name="T14" fmla="*/ 610 w 956"/>
                <a:gd name="T15" fmla="*/ 66 h 955"/>
                <a:gd name="T16" fmla="*/ 570 w 956"/>
                <a:gd name="T17" fmla="*/ 56 h 955"/>
                <a:gd name="T18" fmla="*/ 478 w 956"/>
                <a:gd name="T19" fmla="*/ 0 h 955"/>
                <a:gd name="T20" fmla="*/ 387 w 956"/>
                <a:gd name="T21" fmla="*/ 56 h 955"/>
                <a:gd name="T22" fmla="*/ 347 w 956"/>
                <a:gd name="T23" fmla="*/ 66 h 955"/>
                <a:gd name="T24" fmla="*/ 240 w 956"/>
                <a:gd name="T25" fmla="*/ 64 h 955"/>
                <a:gd name="T26" fmla="*/ 188 w 956"/>
                <a:gd name="T27" fmla="*/ 158 h 955"/>
                <a:gd name="T28" fmla="*/ 159 w 956"/>
                <a:gd name="T29" fmla="*/ 187 h 955"/>
                <a:gd name="T30" fmla="*/ 65 w 956"/>
                <a:gd name="T31" fmla="*/ 239 h 955"/>
                <a:gd name="T32" fmla="*/ 67 w 956"/>
                <a:gd name="T33" fmla="*/ 346 h 955"/>
                <a:gd name="T34" fmla="*/ 56 w 956"/>
                <a:gd name="T35" fmla="*/ 386 h 955"/>
                <a:gd name="T36" fmla="*/ 0 w 956"/>
                <a:gd name="T37" fmla="*/ 477 h 955"/>
                <a:gd name="T38" fmla="*/ 56 w 956"/>
                <a:gd name="T39" fmla="*/ 569 h 955"/>
                <a:gd name="T40" fmla="*/ 67 w 956"/>
                <a:gd name="T41" fmla="*/ 609 h 955"/>
                <a:gd name="T42" fmla="*/ 65 w 956"/>
                <a:gd name="T43" fmla="*/ 716 h 955"/>
                <a:gd name="T44" fmla="*/ 159 w 956"/>
                <a:gd name="T45" fmla="*/ 768 h 955"/>
                <a:gd name="T46" fmla="*/ 188 w 956"/>
                <a:gd name="T47" fmla="*/ 797 h 955"/>
                <a:gd name="T48" fmla="*/ 240 w 956"/>
                <a:gd name="T49" fmla="*/ 891 h 955"/>
                <a:gd name="T50" fmla="*/ 347 w 956"/>
                <a:gd name="T51" fmla="*/ 889 h 955"/>
                <a:gd name="T52" fmla="*/ 387 w 956"/>
                <a:gd name="T53" fmla="*/ 899 h 955"/>
                <a:gd name="T54" fmla="*/ 478 w 956"/>
                <a:gd name="T55" fmla="*/ 955 h 955"/>
                <a:gd name="T56" fmla="*/ 570 w 956"/>
                <a:gd name="T57" fmla="*/ 899 h 955"/>
                <a:gd name="T58" fmla="*/ 610 w 956"/>
                <a:gd name="T59" fmla="*/ 889 h 955"/>
                <a:gd name="T60" fmla="*/ 717 w 956"/>
                <a:gd name="T61" fmla="*/ 891 h 955"/>
                <a:gd name="T62" fmla="*/ 768 w 956"/>
                <a:gd name="T63" fmla="*/ 797 h 955"/>
                <a:gd name="T64" fmla="*/ 798 w 956"/>
                <a:gd name="T65" fmla="*/ 768 h 955"/>
                <a:gd name="T66" fmla="*/ 892 w 956"/>
                <a:gd name="T67" fmla="*/ 716 h 955"/>
                <a:gd name="T68" fmla="*/ 889 w 956"/>
                <a:gd name="T69" fmla="*/ 609 h 955"/>
                <a:gd name="T70" fmla="*/ 900 w 956"/>
                <a:gd name="T71" fmla="*/ 569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6" h="955">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7" name="Oval 14">
              <a:extLst>
                <a:ext uri="{FF2B5EF4-FFF2-40B4-BE49-F238E27FC236}">
                  <a16:creationId xmlns:a16="http://schemas.microsoft.com/office/drawing/2014/main" id="{B93EF66E-98B1-47A2-9429-8AA94E249473}"/>
                </a:ext>
              </a:extLst>
            </p:cNvPr>
            <p:cNvSpPr>
              <a:spLocks noChangeArrowheads="1"/>
            </p:cNvSpPr>
            <p:nvPr/>
          </p:nvSpPr>
          <p:spPr bwMode="auto">
            <a:xfrm>
              <a:off x="1130297" y="2457324"/>
              <a:ext cx="2259113" cy="2268056"/>
            </a:xfrm>
            <a:prstGeom prst="ellipse">
              <a:avLst/>
            </a:pr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8" name="Oval 15">
              <a:extLst>
                <a:ext uri="{FF2B5EF4-FFF2-40B4-BE49-F238E27FC236}">
                  <a16:creationId xmlns:a16="http://schemas.microsoft.com/office/drawing/2014/main" id="{A8605887-F843-460E-ACE4-10734038AF07}"/>
                </a:ext>
              </a:extLst>
            </p:cNvPr>
            <p:cNvSpPr>
              <a:spLocks noChangeArrowheads="1"/>
            </p:cNvSpPr>
            <p:nvPr/>
          </p:nvSpPr>
          <p:spPr bwMode="auto">
            <a:xfrm>
              <a:off x="1278758" y="2607574"/>
              <a:ext cx="1962191" cy="1967557"/>
            </a:xfrm>
            <a:prstGeom prst="ellipse">
              <a:avLst/>
            </a:pr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9" name="Oval 16">
              <a:extLst>
                <a:ext uri="{FF2B5EF4-FFF2-40B4-BE49-F238E27FC236}">
                  <a16:creationId xmlns:a16="http://schemas.microsoft.com/office/drawing/2014/main" id="{B76353E1-62B8-436D-B959-D85756123C8F}"/>
                </a:ext>
              </a:extLst>
            </p:cNvPr>
            <p:cNvSpPr>
              <a:spLocks noChangeArrowheads="1"/>
            </p:cNvSpPr>
            <p:nvPr/>
          </p:nvSpPr>
          <p:spPr bwMode="auto">
            <a:xfrm>
              <a:off x="1414698" y="2743514"/>
              <a:ext cx="1692099" cy="1697465"/>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0" name="Oval 17">
              <a:extLst>
                <a:ext uri="{FF2B5EF4-FFF2-40B4-BE49-F238E27FC236}">
                  <a16:creationId xmlns:a16="http://schemas.microsoft.com/office/drawing/2014/main" id="{99841F11-1B81-4DE6-95AF-2C72EFF38709}"/>
                </a:ext>
              </a:extLst>
            </p:cNvPr>
            <p:cNvSpPr>
              <a:spLocks noChangeArrowheads="1"/>
            </p:cNvSpPr>
            <p:nvPr/>
          </p:nvSpPr>
          <p:spPr bwMode="auto">
            <a:xfrm>
              <a:off x="1414698" y="2743514"/>
              <a:ext cx="1692099" cy="1697465"/>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80" name="Group 179">
            <a:extLst>
              <a:ext uri="{FF2B5EF4-FFF2-40B4-BE49-F238E27FC236}">
                <a16:creationId xmlns:a16="http://schemas.microsoft.com/office/drawing/2014/main" id="{6CA871CE-5F4C-4189-A479-2634BBC154B8}"/>
              </a:ext>
            </a:extLst>
          </p:cNvPr>
          <p:cNvGrpSpPr/>
          <p:nvPr/>
        </p:nvGrpSpPr>
        <p:grpSpPr>
          <a:xfrm>
            <a:off x="7101484" y="2543046"/>
            <a:ext cx="4748309" cy="4955568"/>
            <a:chOff x="7101484" y="2543046"/>
            <a:chExt cx="4748309" cy="4955568"/>
          </a:xfrm>
        </p:grpSpPr>
        <p:grpSp>
          <p:nvGrpSpPr>
            <p:cNvPr id="152" name="Group 151">
              <a:extLst>
                <a:ext uri="{FF2B5EF4-FFF2-40B4-BE49-F238E27FC236}">
                  <a16:creationId xmlns:a16="http://schemas.microsoft.com/office/drawing/2014/main" id="{310288F8-9F9A-45DA-A8B5-89CE06F91D0B}"/>
                </a:ext>
              </a:extLst>
            </p:cNvPr>
            <p:cNvGrpSpPr>
              <a:grpSpLocks noChangeAspect="1"/>
            </p:cNvGrpSpPr>
            <p:nvPr/>
          </p:nvGrpSpPr>
          <p:grpSpPr bwMode="auto">
            <a:xfrm rot="3969995">
              <a:off x="8301067" y="3805073"/>
              <a:ext cx="2486422" cy="2491875"/>
              <a:chOff x="3384" y="1703"/>
              <a:chExt cx="912" cy="914"/>
            </a:xfrm>
          </p:grpSpPr>
          <p:sp>
            <p:nvSpPr>
              <p:cNvPr id="160" name="AutoShape 3">
                <a:extLst>
                  <a:ext uri="{FF2B5EF4-FFF2-40B4-BE49-F238E27FC236}">
                    <a16:creationId xmlns:a16="http://schemas.microsoft.com/office/drawing/2014/main" id="{85C5698A-D562-4D73-9C83-BBC319E0D03D}"/>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1" name="Oval 5">
                <a:extLst>
                  <a:ext uri="{FF2B5EF4-FFF2-40B4-BE49-F238E27FC236}">
                    <a16:creationId xmlns:a16="http://schemas.microsoft.com/office/drawing/2014/main" id="{D13EA52F-FE89-4344-97C6-D61531896C5C}"/>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2" name="Freeform 6">
                <a:extLst>
                  <a:ext uri="{FF2B5EF4-FFF2-40B4-BE49-F238E27FC236}">
                    <a16:creationId xmlns:a16="http://schemas.microsoft.com/office/drawing/2014/main" id="{BB093ED8-7AEA-40C4-AAFE-C5E379643605}"/>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3" name="Oval 7">
                <a:extLst>
                  <a:ext uri="{FF2B5EF4-FFF2-40B4-BE49-F238E27FC236}">
                    <a16:creationId xmlns:a16="http://schemas.microsoft.com/office/drawing/2014/main" id="{1E7D9659-FF15-4A2B-8D4E-C8AE03FDB2AA}"/>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4" name="Freeform 8">
                <a:extLst>
                  <a:ext uri="{FF2B5EF4-FFF2-40B4-BE49-F238E27FC236}">
                    <a16:creationId xmlns:a16="http://schemas.microsoft.com/office/drawing/2014/main" id="{4799DFC9-A647-414E-A02E-D900C0FAA55D}"/>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5" name="Freeform 9">
                <a:extLst>
                  <a:ext uri="{FF2B5EF4-FFF2-40B4-BE49-F238E27FC236}">
                    <a16:creationId xmlns:a16="http://schemas.microsoft.com/office/drawing/2014/main" id="{270ABF6D-7C46-4831-B4CB-3A30E33C6116}"/>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6" name="Freeform 10">
                <a:extLst>
                  <a:ext uri="{FF2B5EF4-FFF2-40B4-BE49-F238E27FC236}">
                    <a16:creationId xmlns:a16="http://schemas.microsoft.com/office/drawing/2014/main" id="{A63D8AEF-157A-4907-94DA-69688E882472}"/>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53" name="Oval 152">
              <a:extLst>
                <a:ext uri="{FF2B5EF4-FFF2-40B4-BE49-F238E27FC236}">
                  <a16:creationId xmlns:a16="http://schemas.microsoft.com/office/drawing/2014/main" id="{2B279905-E551-465E-8C8D-35F164714AC7}"/>
                </a:ext>
              </a:extLst>
            </p:cNvPr>
            <p:cNvSpPr/>
            <p:nvPr/>
          </p:nvSpPr>
          <p:spPr>
            <a:xfrm rot="3969995">
              <a:off x="7101484" y="2750305"/>
              <a:ext cx="4748309" cy="47483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54" name="Group 153">
              <a:extLst>
                <a:ext uri="{FF2B5EF4-FFF2-40B4-BE49-F238E27FC236}">
                  <a16:creationId xmlns:a16="http://schemas.microsoft.com/office/drawing/2014/main" id="{D4B32412-0C34-4156-9E34-1CA5DDBE7346}"/>
                </a:ext>
              </a:extLst>
            </p:cNvPr>
            <p:cNvGrpSpPr/>
            <p:nvPr/>
          </p:nvGrpSpPr>
          <p:grpSpPr>
            <a:xfrm rot="16569995">
              <a:off x="9811070" y="2543046"/>
              <a:ext cx="881688" cy="881688"/>
              <a:chOff x="6345893" y="3052943"/>
              <a:chExt cx="972827" cy="972827"/>
            </a:xfrm>
          </p:grpSpPr>
          <p:sp>
            <p:nvSpPr>
              <p:cNvPr id="155" name="Oval 154">
                <a:extLst>
                  <a:ext uri="{FF2B5EF4-FFF2-40B4-BE49-F238E27FC236}">
                    <a16:creationId xmlns:a16="http://schemas.microsoft.com/office/drawing/2014/main" id="{DFC82961-1C4D-4B0B-B7B5-B5709E9310EA}"/>
                  </a:ext>
                </a:extLst>
              </p:cNvPr>
              <p:cNvSpPr/>
              <p:nvPr/>
            </p:nvSpPr>
            <p:spPr>
              <a:xfrm rot="2994284">
                <a:off x="6345893" y="3052943"/>
                <a:ext cx="972827" cy="97282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6" name="Oval 155">
                <a:extLst>
                  <a:ext uri="{FF2B5EF4-FFF2-40B4-BE49-F238E27FC236}">
                    <a16:creationId xmlns:a16="http://schemas.microsoft.com/office/drawing/2014/main" id="{C6FE8D7E-F765-496D-8CEB-0D8829456023}"/>
                  </a:ext>
                </a:extLst>
              </p:cNvPr>
              <p:cNvSpPr/>
              <p:nvPr/>
            </p:nvSpPr>
            <p:spPr>
              <a:xfrm rot="2994284">
                <a:off x="6854694" y="3244015"/>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7" name="Oval 156">
                <a:extLst>
                  <a:ext uri="{FF2B5EF4-FFF2-40B4-BE49-F238E27FC236}">
                    <a16:creationId xmlns:a16="http://schemas.microsoft.com/office/drawing/2014/main" id="{063BC95C-FE50-4271-852E-15887E4E866A}"/>
                  </a:ext>
                </a:extLst>
              </p:cNvPr>
              <p:cNvSpPr/>
              <p:nvPr/>
            </p:nvSpPr>
            <p:spPr>
              <a:xfrm rot="2994284">
                <a:off x="6736043" y="3471907"/>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8" name="Oval 157">
                <a:extLst>
                  <a:ext uri="{FF2B5EF4-FFF2-40B4-BE49-F238E27FC236}">
                    <a16:creationId xmlns:a16="http://schemas.microsoft.com/office/drawing/2014/main" id="{45830816-136A-4057-BA9A-0DDB2C861D2A}"/>
                  </a:ext>
                </a:extLst>
              </p:cNvPr>
              <p:cNvSpPr/>
              <p:nvPr/>
            </p:nvSpPr>
            <p:spPr>
              <a:xfrm rot="2994284">
                <a:off x="7121394" y="3376320"/>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59" name="Oval 158">
                <a:extLst>
                  <a:ext uri="{FF2B5EF4-FFF2-40B4-BE49-F238E27FC236}">
                    <a16:creationId xmlns:a16="http://schemas.microsoft.com/office/drawing/2014/main" id="{FE541433-6E81-49E5-8C47-D8A3AD31D1FE}"/>
                  </a:ext>
                </a:extLst>
              </p:cNvPr>
              <p:cNvSpPr/>
              <p:nvPr/>
            </p:nvSpPr>
            <p:spPr>
              <a:xfrm rot="2994284">
                <a:off x="7050405" y="3527582"/>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sp>
        <p:nvSpPr>
          <p:cNvPr id="167" name="TextBox 166">
            <a:extLst>
              <a:ext uri="{FF2B5EF4-FFF2-40B4-BE49-F238E27FC236}">
                <a16:creationId xmlns:a16="http://schemas.microsoft.com/office/drawing/2014/main" id="{904BC508-1592-420F-94AA-A2525D31144C}"/>
              </a:ext>
            </a:extLst>
          </p:cNvPr>
          <p:cNvSpPr txBox="1"/>
          <p:nvPr/>
        </p:nvSpPr>
        <p:spPr>
          <a:xfrm>
            <a:off x="1958525" y="5252183"/>
            <a:ext cx="13324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Mặt</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Trời</a:t>
            </a:r>
            <a:endPar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sp>
        <p:nvSpPr>
          <p:cNvPr id="168" name="TextBox 167">
            <a:extLst>
              <a:ext uri="{FF2B5EF4-FFF2-40B4-BE49-F238E27FC236}">
                <a16:creationId xmlns:a16="http://schemas.microsoft.com/office/drawing/2014/main" id="{738602A1-62E5-45F8-A15E-85C7D6BBFA40}"/>
              </a:ext>
            </a:extLst>
          </p:cNvPr>
          <p:cNvSpPr txBox="1"/>
          <p:nvPr/>
        </p:nvSpPr>
        <p:spPr>
          <a:xfrm>
            <a:off x="9343307" y="1846260"/>
            <a:ext cx="16562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Mặt</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Trăng</a:t>
            </a:r>
            <a:endPar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grpSp>
        <p:nvGrpSpPr>
          <p:cNvPr id="176" name="Group 175">
            <a:extLst>
              <a:ext uri="{FF2B5EF4-FFF2-40B4-BE49-F238E27FC236}">
                <a16:creationId xmlns:a16="http://schemas.microsoft.com/office/drawing/2014/main" id="{A0A94DF0-2A47-45AA-86ED-7BE0E00E24C2}"/>
              </a:ext>
            </a:extLst>
          </p:cNvPr>
          <p:cNvGrpSpPr/>
          <p:nvPr/>
        </p:nvGrpSpPr>
        <p:grpSpPr>
          <a:xfrm>
            <a:off x="7488266" y="2955270"/>
            <a:ext cx="2413127" cy="848044"/>
            <a:chOff x="7488266" y="2955270"/>
            <a:chExt cx="2413127" cy="848044"/>
          </a:xfrm>
        </p:grpSpPr>
        <p:cxnSp>
          <p:nvCxnSpPr>
            <p:cNvPr id="733" name="Straight Connector 732">
              <a:extLst>
                <a:ext uri="{FF2B5EF4-FFF2-40B4-BE49-F238E27FC236}">
                  <a16:creationId xmlns:a16="http://schemas.microsoft.com/office/drawing/2014/main" id="{FD1F3FD4-24D5-4B32-B0DD-A10DAC9E228F}"/>
                </a:ext>
              </a:extLst>
            </p:cNvPr>
            <p:cNvCxnSpPr>
              <a:cxnSpLocks/>
            </p:cNvCxnSpPr>
            <p:nvPr/>
          </p:nvCxnSpPr>
          <p:spPr>
            <a:xfrm flipH="1">
              <a:off x="9451181" y="2955270"/>
              <a:ext cx="450212" cy="848044"/>
            </a:xfrm>
            <a:prstGeom prst="line">
              <a:avLst/>
            </a:prstGeom>
            <a:ln w="76200">
              <a:tailEnd type="arrow" w="sm" len="sm"/>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6695C9CC-DCD4-4771-A2D3-E6A521DDD266}"/>
                </a:ext>
              </a:extLst>
            </p:cNvPr>
            <p:cNvSpPr txBox="1"/>
            <p:nvPr/>
          </p:nvSpPr>
          <p:spPr>
            <a:xfrm>
              <a:off x="7488266" y="3072920"/>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Ánh</a:t>
              </a:r>
              <a:r>
                <a:rPr kumimoji="0" lang="en-US" sz="1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1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sáng</a:t>
              </a:r>
              <a:r>
                <a:rPr kumimoji="0" lang="en-US" sz="1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1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phản</a:t>
              </a:r>
              <a:r>
                <a:rPr kumimoji="0" lang="en-US" sz="1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1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xạ</a:t>
              </a:r>
              <a:endParaRPr kumimoji="0" lang="en-US" sz="1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grpSp>
      <p:sp>
        <p:nvSpPr>
          <p:cNvPr id="171" name="TextBox 170">
            <a:extLst>
              <a:ext uri="{FF2B5EF4-FFF2-40B4-BE49-F238E27FC236}">
                <a16:creationId xmlns:a16="http://schemas.microsoft.com/office/drawing/2014/main" id="{3E5E1C36-EBE6-4646-9333-68ED00DEF369}"/>
              </a:ext>
            </a:extLst>
          </p:cNvPr>
          <p:cNvSpPr txBox="1"/>
          <p:nvPr/>
        </p:nvSpPr>
        <p:spPr>
          <a:xfrm>
            <a:off x="7251362" y="5685010"/>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Trái</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Đất</a:t>
            </a:r>
            <a:endPar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grpSp>
        <p:nvGrpSpPr>
          <p:cNvPr id="172" name="Group 171">
            <a:extLst>
              <a:ext uri="{FF2B5EF4-FFF2-40B4-BE49-F238E27FC236}">
                <a16:creationId xmlns:a16="http://schemas.microsoft.com/office/drawing/2014/main" id="{E74793C2-D758-4937-A96C-F91BEC13896C}"/>
              </a:ext>
            </a:extLst>
          </p:cNvPr>
          <p:cNvGrpSpPr/>
          <p:nvPr/>
        </p:nvGrpSpPr>
        <p:grpSpPr>
          <a:xfrm>
            <a:off x="4597151" y="2267748"/>
            <a:ext cx="5342187" cy="631486"/>
            <a:chOff x="4597151" y="2267748"/>
            <a:chExt cx="5342187" cy="631486"/>
          </a:xfrm>
        </p:grpSpPr>
        <p:sp>
          <p:nvSpPr>
            <p:cNvPr id="130" name="TextBox 129">
              <a:extLst>
                <a:ext uri="{FF2B5EF4-FFF2-40B4-BE49-F238E27FC236}">
                  <a16:creationId xmlns:a16="http://schemas.microsoft.com/office/drawing/2014/main" id="{C3323CC5-E6D3-4BBB-B376-CD612819820C}"/>
                </a:ext>
              </a:extLst>
            </p:cNvPr>
            <p:cNvSpPr txBox="1"/>
            <p:nvPr/>
          </p:nvSpPr>
          <p:spPr>
            <a:xfrm>
              <a:off x="5593089" y="2267748"/>
              <a:ext cx="27542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Ánh</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sáng</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Mặt</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Trời</a:t>
              </a:r>
              <a:endPar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cxnSp>
          <p:nvCxnSpPr>
            <p:cNvPr id="16" name="Straight Arrow Connector 15">
              <a:extLst>
                <a:ext uri="{FF2B5EF4-FFF2-40B4-BE49-F238E27FC236}">
                  <a16:creationId xmlns:a16="http://schemas.microsoft.com/office/drawing/2014/main" id="{A4A3CD2A-BB81-44B6-812F-EA66FBCC6AC1}"/>
                </a:ext>
              </a:extLst>
            </p:cNvPr>
            <p:cNvCxnSpPr>
              <a:cxnSpLocks/>
            </p:cNvCxnSpPr>
            <p:nvPr/>
          </p:nvCxnSpPr>
          <p:spPr>
            <a:xfrm>
              <a:off x="4597151" y="2899234"/>
              <a:ext cx="5342187" cy="0"/>
            </a:xfrm>
            <a:prstGeom prst="straightConnector1">
              <a:avLst/>
            </a:prstGeom>
            <a:ln w="76200">
              <a:tailEnd type="arrow" w="sm" len="sm"/>
            </a:ln>
          </p:spPr>
          <p:style>
            <a:lnRef idx="1">
              <a:schemeClr val="accent1"/>
            </a:lnRef>
            <a:fillRef idx="0">
              <a:schemeClr val="accent1"/>
            </a:fillRef>
            <a:effectRef idx="0">
              <a:schemeClr val="accent1"/>
            </a:effectRef>
            <a:fontRef idx="minor">
              <a:schemeClr val="tx1"/>
            </a:fontRef>
          </p:style>
        </p:cxnSp>
      </p:grpSp>
      <p:sp>
        <p:nvSpPr>
          <p:cNvPr id="174" name="Chord 173">
            <a:extLst>
              <a:ext uri="{FF2B5EF4-FFF2-40B4-BE49-F238E27FC236}">
                <a16:creationId xmlns:a16="http://schemas.microsoft.com/office/drawing/2014/main" id="{647DF5D1-0FEB-4FDF-9D46-3266DFED373A}"/>
              </a:ext>
            </a:extLst>
          </p:cNvPr>
          <p:cNvSpPr/>
          <p:nvPr/>
        </p:nvSpPr>
        <p:spPr>
          <a:xfrm rot="13529356">
            <a:off x="9811972" y="2542987"/>
            <a:ext cx="881688" cy="881688"/>
          </a:xfrm>
          <a:prstGeom prst="chord">
            <a:avLst>
              <a:gd name="adj1" fmla="val 2700000"/>
              <a:gd name="adj2" fmla="val 13684479"/>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75" name="Chord 174">
            <a:extLst>
              <a:ext uri="{FF2B5EF4-FFF2-40B4-BE49-F238E27FC236}">
                <a16:creationId xmlns:a16="http://schemas.microsoft.com/office/drawing/2014/main" id="{0AF45A41-86D5-47B3-8281-78F135D143E5}"/>
              </a:ext>
            </a:extLst>
          </p:cNvPr>
          <p:cNvSpPr/>
          <p:nvPr/>
        </p:nvSpPr>
        <p:spPr>
          <a:xfrm rot="13529356">
            <a:off x="8297328" y="3804889"/>
            <a:ext cx="2487600" cy="2487600"/>
          </a:xfrm>
          <a:prstGeom prst="chord">
            <a:avLst>
              <a:gd name="adj1" fmla="val 2700000"/>
              <a:gd name="adj2" fmla="val 13684479"/>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41" name="TextBox 40">
            <a:extLst>
              <a:ext uri="{FF2B5EF4-FFF2-40B4-BE49-F238E27FC236}">
                <a16:creationId xmlns:a16="http://schemas.microsoft.com/office/drawing/2014/main" id="{44EFD81A-AA92-486B-A541-DDD17414EF26}"/>
              </a:ext>
            </a:extLst>
          </p:cNvPr>
          <p:cNvSpPr txBox="1"/>
          <p:nvPr/>
        </p:nvSpPr>
        <p:spPr>
          <a:xfrm>
            <a:off x="318064" y="199475"/>
            <a:ext cx="10070430"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2. Giải thích sự khác nhau về hình dạng của Mặt Trăng</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359259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wipe(up)">
                                      <p:cBhvr>
                                        <p:cTn id="1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DB117EF6-B04C-44C7-84FF-E057BD9784EF}"/>
              </a:ext>
            </a:extLst>
          </p:cNvPr>
          <p:cNvSpPr/>
          <p:nvPr/>
        </p:nvSpPr>
        <p:spPr>
          <a:xfrm rot="3969995">
            <a:off x="7101484" y="2750305"/>
            <a:ext cx="4748309" cy="47483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43" name="Group 42">
            <a:extLst>
              <a:ext uri="{FF2B5EF4-FFF2-40B4-BE49-F238E27FC236}">
                <a16:creationId xmlns:a16="http://schemas.microsoft.com/office/drawing/2014/main" id="{6BFDEB7F-7F40-4C7F-95EC-27D11E309440}"/>
              </a:ext>
            </a:extLst>
          </p:cNvPr>
          <p:cNvGrpSpPr>
            <a:grpSpLocks noChangeAspect="1"/>
          </p:cNvGrpSpPr>
          <p:nvPr/>
        </p:nvGrpSpPr>
        <p:grpSpPr bwMode="auto">
          <a:xfrm rot="3969995">
            <a:off x="8301067" y="3805073"/>
            <a:ext cx="2486422" cy="2491875"/>
            <a:chOff x="3384" y="1703"/>
            <a:chExt cx="912" cy="914"/>
          </a:xfrm>
        </p:grpSpPr>
        <p:sp>
          <p:nvSpPr>
            <p:cNvPr id="67" name="AutoShape 3">
              <a:extLst>
                <a:ext uri="{FF2B5EF4-FFF2-40B4-BE49-F238E27FC236}">
                  <a16:creationId xmlns:a16="http://schemas.microsoft.com/office/drawing/2014/main" id="{36FBE69F-41EA-4F3B-9C5C-6049281CD60E}"/>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 name="Oval 5">
              <a:extLst>
                <a:ext uri="{FF2B5EF4-FFF2-40B4-BE49-F238E27FC236}">
                  <a16:creationId xmlns:a16="http://schemas.microsoft.com/office/drawing/2014/main" id="{DE2AD9BB-BC8D-41D3-8E50-0D7DE7FE4025}"/>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 name="Freeform 6">
              <a:extLst>
                <a:ext uri="{FF2B5EF4-FFF2-40B4-BE49-F238E27FC236}">
                  <a16:creationId xmlns:a16="http://schemas.microsoft.com/office/drawing/2014/main" id="{0F5C3FA2-AB99-41F9-B955-0C3E0E5BA04B}"/>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 name="Oval 7">
              <a:extLst>
                <a:ext uri="{FF2B5EF4-FFF2-40B4-BE49-F238E27FC236}">
                  <a16:creationId xmlns:a16="http://schemas.microsoft.com/office/drawing/2014/main" id="{AD1522BA-F68E-466F-A1FB-77437F6085B2}"/>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 name="Freeform 8">
              <a:extLst>
                <a:ext uri="{FF2B5EF4-FFF2-40B4-BE49-F238E27FC236}">
                  <a16:creationId xmlns:a16="http://schemas.microsoft.com/office/drawing/2014/main" id="{0F2648B2-AB7A-46E2-B705-E26AA93E758F}"/>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 name="Freeform 9">
              <a:extLst>
                <a:ext uri="{FF2B5EF4-FFF2-40B4-BE49-F238E27FC236}">
                  <a16:creationId xmlns:a16="http://schemas.microsoft.com/office/drawing/2014/main" id="{41BA86BF-5663-4630-B98F-307CF8FF8AC0}"/>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 name="Freeform 10">
              <a:extLst>
                <a:ext uri="{FF2B5EF4-FFF2-40B4-BE49-F238E27FC236}">
                  <a16:creationId xmlns:a16="http://schemas.microsoft.com/office/drawing/2014/main" id="{68866FCF-7056-47B4-8D4D-E7C8B333CA67}"/>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44" name="Group 43">
            <a:extLst>
              <a:ext uri="{FF2B5EF4-FFF2-40B4-BE49-F238E27FC236}">
                <a16:creationId xmlns:a16="http://schemas.microsoft.com/office/drawing/2014/main" id="{AE8B6541-A698-4938-8FAB-20453944E2F9}"/>
              </a:ext>
            </a:extLst>
          </p:cNvPr>
          <p:cNvGrpSpPr/>
          <p:nvPr/>
        </p:nvGrpSpPr>
        <p:grpSpPr>
          <a:xfrm rot="16569995">
            <a:off x="10961531" y="3235270"/>
            <a:ext cx="881688" cy="881688"/>
            <a:chOff x="6345893" y="3052943"/>
            <a:chExt cx="972827" cy="972827"/>
          </a:xfrm>
        </p:grpSpPr>
        <p:sp>
          <p:nvSpPr>
            <p:cNvPr id="47" name="Oval 46">
              <a:extLst>
                <a:ext uri="{FF2B5EF4-FFF2-40B4-BE49-F238E27FC236}">
                  <a16:creationId xmlns:a16="http://schemas.microsoft.com/office/drawing/2014/main" id="{57D66BBF-F126-4702-9B75-E3CF86BFD431}"/>
                </a:ext>
              </a:extLst>
            </p:cNvPr>
            <p:cNvSpPr/>
            <p:nvPr/>
          </p:nvSpPr>
          <p:spPr>
            <a:xfrm rot="2994284">
              <a:off x="6345893" y="3052943"/>
              <a:ext cx="972827" cy="97282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48" name="Oval 47">
              <a:extLst>
                <a:ext uri="{FF2B5EF4-FFF2-40B4-BE49-F238E27FC236}">
                  <a16:creationId xmlns:a16="http://schemas.microsoft.com/office/drawing/2014/main" id="{6ECBFD28-6292-4B94-884F-992B47A13FF0}"/>
                </a:ext>
              </a:extLst>
            </p:cNvPr>
            <p:cNvSpPr/>
            <p:nvPr/>
          </p:nvSpPr>
          <p:spPr>
            <a:xfrm rot="2994284">
              <a:off x="6854694" y="3244015"/>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49" name="Oval 48">
              <a:extLst>
                <a:ext uri="{FF2B5EF4-FFF2-40B4-BE49-F238E27FC236}">
                  <a16:creationId xmlns:a16="http://schemas.microsoft.com/office/drawing/2014/main" id="{F3501FB0-56CE-4C57-8C47-85B78CD92BEA}"/>
                </a:ext>
              </a:extLst>
            </p:cNvPr>
            <p:cNvSpPr/>
            <p:nvPr/>
          </p:nvSpPr>
          <p:spPr>
            <a:xfrm rot="2994284">
              <a:off x="6736043" y="3471907"/>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0" name="Oval 49">
              <a:extLst>
                <a:ext uri="{FF2B5EF4-FFF2-40B4-BE49-F238E27FC236}">
                  <a16:creationId xmlns:a16="http://schemas.microsoft.com/office/drawing/2014/main" id="{52E5E91F-0A97-40FC-914A-AD9F8942244F}"/>
                </a:ext>
              </a:extLst>
            </p:cNvPr>
            <p:cNvSpPr/>
            <p:nvPr/>
          </p:nvSpPr>
          <p:spPr>
            <a:xfrm rot="2994284">
              <a:off x="7121394" y="3376320"/>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1" name="Oval 50">
              <a:extLst>
                <a:ext uri="{FF2B5EF4-FFF2-40B4-BE49-F238E27FC236}">
                  <a16:creationId xmlns:a16="http://schemas.microsoft.com/office/drawing/2014/main" id="{FAB62601-BCE0-431E-A515-6824393109DF}"/>
                </a:ext>
              </a:extLst>
            </p:cNvPr>
            <p:cNvSpPr/>
            <p:nvPr/>
          </p:nvSpPr>
          <p:spPr>
            <a:xfrm rot="2994284">
              <a:off x="7050405" y="3527582"/>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sp>
        <p:nvSpPr>
          <p:cNvPr id="2" name="Title 1"/>
          <p:cNvSpPr>
            <a:spLocks noGrp="1"/>
          </p:cNvSpPr>
          <p:nvPr>
            <p:ph type="title"/>
          </p:nvPr>
        </p:nvSpPr>
        <p:spPr>
          <a:xfrm>
            <a:off x="-4142379" y="389393"/>
            <a:ext cx="3378959" cy="1325563"/>
          </a:xfrm>
        </p:spPr>
        <p:txBody>
          <a:bodyPr>
            <a:normAutofit/>
          </a:bodyPr>
          <a:lstStyle/>
          <a:p>
            <a:pPr algn="ctr"/>
            <a:r>
              <a:rPr lang="en-US" sz="3600" b="1" dirty="0">
                <a:solidFill>
                  <a:schemeClr val="accent1"/>
                </a:solidFill>
                <a:latin typeface="Arial"/>
                <a:ea typeface="+mn-ea"/>
                <a:cs typeface="Arial"/>
                <a:rtl val="0"/>
              </a:rPr>
              <a:t>MẶT TRĂNG</a:t>
            </a:r>
          </a:p>
        </p:txBody>
      </p:sp>
      <p:sp>
        <p:nvSpPr>
          <p:cNvPr id="4" name="Content Placeholder 2"/>
          <p:cNvSpPr>
            <a:spLocks noGrp="1"/>
          </p:cNvSpPr>
          <p:nvPr>
            <p:ph idx="1"/>
          </p:nvPr>
        </p:nvSpPr>
        <p:spPr>
          <a:xfrm>
            <a:off x="-4029079" y="1465741"/>
            <a:ext cx="3501788" cy="2473419"/>
          </a:xfrm>
        </p:spPr>
        <p:txBody>
          <a:bodyPr>
            <a:normAutofit/>
          </a:bodyPr>
          <a:lstStyle/>
          <a:p>
            <a:pPr marL="0" indent="0">
              <a:buNone/>
            </a:pPr>
            <a:r>
              <a:rPr lang="vi-VN" sz="2400" dirty="0"/>
              <a:t>Mặt trăng, vệ tinh tự nhiên của trái đất. Mặt trăng không có nước tự do và không có khí quyển, vì vậy không có thời tiết thay đổi trên bề mặt.</a:t>
            </a:r>
            <a:endParaRPr lang="en-US" sz="2400" dirty="0"/>
          </a:p>
        </p:txBody>
      </p:sp>
      <p:pic>
        <p:nvPicPr>
          <p:cNvPr id="688" name="Picture 687">
            <a:extLst>
              <a:ext uri="{FF2B5EF4-FFF2-40B4-BE49-F238E27FC236}">
                <a16:creationId xmlns:a16="http://schemas.microsoft.com/office/drawing/2014/main" id="{8F582DD9-4F8B-4D99-A7F2-9E18354F9725}"/>
              </a:ext>
            </a:extLst>
          </p:cNvPr>
          <p:cNvPicPr>
            <a:picLocks noChangeAspect="1"/>
          </p:cNvPicPr>
          <p:nvPr/>
        </p:nvPicPr>
        <p:blipFill>
          <a:blip r:embed="rId2"/>
          <a:stretch>
            <a:fillRect/>
          </a:stretch>
        </p:blipFill>
        <p:spPr>
          <a:xfrm>
            <a:off x="11911090" y="-5025630"/>
            <a:ext cx="3387209" cy="3581400"/>
          </a:xfrm>
          <a:prstGeom prst="rect">
            <a:avLst/>
          </a:prstGeom>
        </p:spPr>
      </p:pic>
      <p:grpSp>
        <p:nvGrpSpPr>
          <p:cNvPr id="143" name="Group 142">
            <a:extLst>
              <a:ext uri="{FF2B5EF4-FFF2-40B4-BE49-F238E27FC236}">
                <a16:creationId xmlns:a16="http://schemas.microsoft.com/office/drawing/2014/main" id="{79D68421-D005-4A0B-BF3D-6B7FF324C3AA}"/>
              </a:ext>
            </a:extLst>
          </p:cNvPr>
          <p:cNvGrpSpPr/>
          <p:nvPr/>
        </p:nvGrpSpPr>
        <p:grpSpPr>
          <a:xfrm>
            <a:off x="652316" y="1172390"/>
            <a:ext cx="3944835" cy="3952069"/>
            <a:chOff x="795812" y="2126416"/>
            <a:chExt cx="2926293" cy="2931659"/>
          </a:xfrm>
        </p:grpSpPr>
        <p:sp>
          <p:nvSpPr>
            <p:cNvPr id="144" name="Freeform 6">
              <a:extLst>
                <a:ext uri="{FF2B5EF4-FFF2-40B4-BE49-F238E27FC236}">
                  <a16:creationId xmlns:a16="http://schemas.microsoft.com/office/drawing/2014/main" id="{46C52F29-B816-4DDE-AC7C-4CC9C9547089}"/>
                </a:ext>
              </a:extLst>
            </p:cNvPr>
            <p:cNvSpPr>
              <a:spLocks/>
            </p:cNvSpPr>
            <p:nvPr/>
          </p:nvSpPr>
          <p:spPr bwMode="auto">
            <a:xfrm>
              <a:off x="2326929" y="2519928"/>
              <a:ext cx="448961" cy="2074878"/>
            </a:xfrm>
            <a:custGeom>
              <a:avLst/>
              <a:gdLst>
                <a:gd name="T0" fmla="*/ 123 w 251"/>
                <a:gd name="T1" fmla="*/ 0 h 1160"/>
                <a:gd name="T2" fmla="*/ 12 w 251"/>
                <a:gd name="T3" fmla="*/ 549 h 1160"/>
                <a:gd name="T4" fmla="*/ 0 w 251"/>
                <a:gd name="T5" fmla="*/ 549 h 1160"/>
                <a:gd name="T6" fmla="*/ 5 w 251"/>
                <a:gd name="T7" fmla="*/ 580 h 1160"/>
                <a:gd name="T8" fmla="*/ 0 w 251"/>
                <a:gd name="T9" fmla="*/ 611 h 1160"/>
                <a:gd name="T10" fmla="*/ 12 w 251"/>
                <a:gd name="T11" fmla="*/ 611 h 1160"/>
                <a:gd name="T12" fmla="*/ 61 w 251"/>
                <a:gd name="T13" fmla="*/ 1160 h 1160"/>
                <a:gd name="T14" fmla="*/ 251 w 251"/>
                <a:gd name="T15" fmla="*/ 1129 h 1160"/>
                <a:gd name="T16" fmla="*/ 251 w 251"/>
                <a:gd name="T17" fmla="*/ 20 h 1160"/>
                <a:gd name="T18" fmla="*/ 123 w 251"/>
                <a:gd name="T19"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16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5" name="Freeform 7">
              <a:extLst>
                <a:ext uri="{FF2B5EF4-FFF2-40B4-BE49-F238E27FC236}">
                  <a16:creationId xmlns:a16="http://schemas.microsoft.com/office/drawing/2014/main" id="{3CF9739B-5505-4111-A2B2-5C76B4FA3A62}"/>
                </a:ext>
              </a:extLst>
            </p:cNvPr>
            <p:cNvSpPr>
              <a:spLocks/>
            </p:cNvSpPr>
            <p:nvPr/>
          </p:nvSpPr>
          <p:spPr bwMode="auto">
            <a:xfrm>
              <a:off x="2326929" y="2519928"/>
              <a:ext cx="448961" cy="2074878"/>
            </a:xfrm>
            <a:custGeom>
              <a:avLst/>
              <a:gdLst>
                <a:gd name="T0" fmla="*/ 123 w 251"/>
                <a:gd name="T1" fmla="*/ 0 h 1160"/>
                <a:gd name="T2" fmla="*/ 12 w 251"/>
                <a:gd name="T3" fmla="*/ 549 h 1160"/>
                <a:gd name="T4" fmla="*/ 0 w 251"/>
                <a:gd name="T5" fmla="*/ 549 h 1160"/>
                <a:gd name="T6" fmla="*/ 5 w 251"/>
                <a:gd name="T7" fmla="*/ 580 h 1160"/>
                <a:gd name="T8" fmla="*/ 0 w 251"/>
                <a:gd name="T9" fmla="*/ 611 h 1160"/>
                <a:gd name="T10" fmla="*/ 12 w 251"/>
                <a:gd name="T11" fmla="*/ 611 h 1160"/>
                <a:gd name="T12" fmla="*/ 61 w 251"/>
                <a:gd name="T13" fmla="*/ 1160 h 1160"/>
                <a:gd name="T14" fmla="*/ 251 w 251"/>
                <a:gd name="T15" fmla="*/ 1129 h 1160"/>
                <a:gd name="T16" fmla="*/ 251 w 251"/>
                <a:gd name="T17" fmla="*/ 20 h 1160"/>
                <a:gd name="T18" fmla="*/ 123 w 251"/>
                <a:gd name="T19"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16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6" name="Freeform 13">
              <a:extLst>
                <a:ext uri="{FF2B5EF4-FFF2-40B4-BE49-F238E27FC236}">
                  <a16:creationId xmlns:a16="http://schemas.microsoft.com/office/drawing/2014/main" id="{B3533C2E-FDF1-4C12-94F0-A727BF3C79BA}"/>
                </a:ext>
              </a:extLst>
            </p:cNvPr>
            <p:cNvSpPr>
              <a:spLocks/>
            </p:cNvSpPr>
            <p:nvPr/>
          </p:nvSpPr>
          <p:spPr bwMode="auto">
            <a:xfrm>
              <a:off x="795812" y="2126416"/>
              <a:ext cx="2926293" cy="2931659"/>
            </a:xfrm>
            <a:custGeom>
              <a:avLst/>
              <a:gdLst>
                <a:gd name="T0" fmla="*/ 956 w 956"/>
                <a:gd name="T1" fmla="*/ 477 h 955"/>
                <a:gd name="T2" fmla="*/ 900 w 956"/>
                <a:gd name="T3" fmla="*/ 386 h 955"/>
                <a:gd name="T4" fmla="*/ 889 w 956"/>
                <a:gd name="T5" fmla="*/ 346 h 955"/>
                <a:gd name="T6" fmla="*/ 892 w 956"/>
                <a:gd name="T7" fmla="*/ 239 h 955"/>
                <a:gd name="T8" fmla="*/ 798 w 956"/>
                <a:gd name="T9" fmla="*/ 187 h 955"/>
                <a:gd name="T10" fmla="*/ 768 w 956"/>
                <a:gd name="T11" fmla="*/ 158 h 955"/>
                <a:gd name="T12" fmla="*/ 717 w 956"/>
                <a:gd name="T13" fmla="*/ 64 h 955"/>
                <a:gd name="T14" fmla="*/ 610 w 956"/>
                <a:gd name="T15" fmla="*/ 66 h 955"/>
                <a:gd name="T16" fmla="*/ 570 w 956"/>
                <a:gd name="T17" fmla="*/ 56 h 955"/>
                <a:gd name="T18" fmla="*/ 478 w 956"/>
                <a:gd name="T19" fmla="*/ 0 h 955"/>
                <a:gd name="T20" fmla="*/ 387 w 956"/>
                <a:gd name="T21" fmla="*/ 56 h 955"/>
                <a:gd name="T22" fmla="*/ 347 w 956"/>
                <a:gd name="T23" fmla="*/ 66 h 955"/>
                <a:gd name="T24" fmla="*/ 240 w 956"/>
                <a:gd name="T25" fmla="*/ 64 h 955"/>
                <a:gd name="T26" fmla="*/ 188 w 956"/>
                <a:gd name="T27" fmla="*/ 158 h 955"/>
                <a:gd name="T28" fmla="*/ 159 w 956"/>
                <a:gd name="T29" fmla="*/ 187 h 955"/>
                <a:gd name="T30" fmla="*/ 65 w 956"/>
                <a:gd name="T31" fmla="*/ 239 h 955"/>
                <a:gd name="T32" fmla="*/ 67 w 956"/>
                <a:gd name="T33" fmla="*/ 346 h 955"/>
                <a:gd name="T34" fmla="*/ 56 w 956"/>
                <a:gd name="T35" fmla="*/ 386 h 955"/>
                <a:gd name="T36" fmla="*/ 0 w 956"/>
                <a:gd name="T37" fmla="*/ 477 h 955"/>
                <a:gd name="T38" fmla="*/ 56 w 956"/>
                <a:gd name="T39" fmla="*/ 569 h 955"/>
                <a:gd name="T40" fmla="*/ 67 w 956"/>
                <a:gd name="T41" fmla="*/ 609 h 955"/>
                <a:gd name="T42" fmla="*/ 65 w 956"/>
                <a:gd name="T43" fmla="*/ 716 h 955"/>
                <a:gd name="T44" fmla="*/ 159 w 956"/>
                <a:gd name="T45" fmla="*/ 768 h 955"/>
                <a:gd name="T46" fmla="*/ 188 w 956"/>
                <a:gd name="T47" fmla="*/ 797 h 955"/>
                <a:gd name="T48" fmla="*/ 240 w 956"/>
                <a:gd name="T49" fmla="*/ 891 h 955"/>
                <a:gd name="T50" fmla="*/ 347 w 956"/>
                <a:gd name="T51" fmla="*/ 889 h 955"/>
                <a:gd name="T52" fmla="*/ 387 w 956"/>
                <a:gd name="T53" fmla="*/ 899 h 955"/>
                <a:gd name="T54" fmla="*/ 478 w 956"/>
                <a:gd name="T55" fmla="*/ 955 h 955"/>
                <a:gd name="T56" fmla="*/ 570 w 956"/>
                <a:gd name="T57" fmla="*/ 899 h 955"/>
                <a:gd name="T58" fmla="*/ 610 w 956"/>
                <a:gd name="T59" fmla="*/ 889 h 955"/>
                <a:gd name="T60" fmla="*/ 717 w 956"/>
                <a:gd name="T61" fmla="*/ 891 h 955"/>
                <a:gd name="T62" fmla="*/ 768 w 956"/>
                <a:gd name="T63" fmla="*/ 797 h 955"/>
                <a:gd name="T64" fmla="*/ 798 w 956"/>
                <a:gd name="T65" fmla="*/ 768 h 955"/>
                <a:gd name="T66" fmla="*/ 892 w 956"/>
                <a:gd name="T67" fmla="*/ 716 h 955"/>
                <a:gd name="T68" fmla="*/ 889 w 956"/>
                <a:gd name="T69" fmla="*/ 609 h 955"/>
                <a:gd name="T70" fmla="*/ 900 w 956"/>
                <a:gd name="T71" fmla="*/ 569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6" h="955">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7" name="Oval 14">
              <a:extLst>
                <a:ext uri="{FF2B5EF4-FFF2-40B4-BE49-F238E27FC236}">
                  <a16:creationId xmlns:a16="http://schemas.microsoft.com/office/drawing/2014/main" id="{B93EF66E-98B1-47A2-9429-8AA94E249473}"/>
                </a:ext>
              </a:extLst>
            </p:cNvPr>
            <p:cNvSpPr>
              <a:spLocks noChangeArrowheads="1"/>
            </p:cNvSpPr>
            <p:nvPr/>
          </p:nvSpPr>
          <p:spPr bwMode="auto">
            <a:xfrm>
              <a:off x="1130297" y="2457324"/>
              <a:ext cx="2259113" cy="2268056"/>
            </a:xfrm>
            <a:prstGeom prst="ellipse">
              <a:avLst/>
            </a:pr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8" name="Oval 15">
              <a:extLst>
                <a:ext uri="{FF2B5EF4-FFF2-40B4-BE49-F238E27FC236}">
                  <a16:creationId xmlns:a16="http://schemas.microsoft.com/office/drawing/2014/main" id="{A8605887-F843-460E-ACE4-10734038AF07}"/>
                </a:ext>
              </a:extLst>
            </p:cNvPr>
            <p:cNvSpPr>
              <a:spLocks noChangeArrowheads="1"/>
            </p:cNvSpPr>
            <p:nvPr/>
          </p:nvSpPr>
          <p:spPr bwMode="auto">
            <a:xfrm>
              <a:off x="1278758" y="2607574"/>
              <a:ext cx="1962191" cy="1967557"/>
            </a:xfrm>
            <a:prstGeom prst="ellipse">
              <a:avLst/>
            </a:pr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9" name="Oval 16">
              <a:extLst>
                <a:ext uri="{FF2B5EF4-FFF2-40B4-BE49-F238E27FC236}">
                  <a16:creationId xmlns:a16="http://schemas.microsoft.com/office/drawing/2014/main" id="{B76353E1-62B8-436D-B959-D85756123C8F}"/>
                </a:ext>
              </a:extLst>
            </p:cNvPr>
            <p:cNvSpPr>
              <a:spLocks noChangeArrowheads="1"/>
            </p:cNvSpPr>
            <p:nvPr/>
          </p:nvSpPr>
          <p:spPr bwMode="auto">
            <a:xfrm>
              <a:off x="1414698" y="2743514"/>
              <a:ext cx="1692099" cy="1697465"/>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0" name="Oval 17">
              <a:extLst>
                <a:ext uri="{FF2B5EF4-FFF2-40B4-BE49-F238E27FC236}">
                  <a16:creationId xmlns:a16="http://schemas.microsoft.com/office/drawing/2014/main" id="{99841F11-1B81-4DE6-95AF-2C72EFF38709}"/>
                </a:ext>
              </a:extLst>
            </p:cNvPr>
            <p:cNvSpPr>
              <a:spLocks noChangeArrowheads="1"/>
            </p:cNvSpPr>
            <p:nvPr/>
          </p:nvSpPr>
          <p:spPr bwMode="auto">
            <a:xfrm>
              <a:off x="1414698" y="2743514"/>
              <a:ext cx="1692099" cy="1697465"/>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67" name="TextBox 166">
            <a:extLst>
              <a:ext uri="{FF2B5EF4-FFF2-40B4-BE49-F238E27FC236}">
                <a16:creationId xmlns:a16="http://schemas.microsoft.com/office/drawing/2014/main" id="{904BC508-1592-420F-94AA-A2525D31144C}"/>
              </a:ext>
            </a:extLst>
          </p:cNvPr>
          <p:cNvSpPr txBox="1"/>
          <p:nvPr/>
        </p:nvSpPr>
        <p:spPr>
          <a:xfrm>
            <a:off x="1958525" y="5252183"/>
            <a:ext cx="13324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Mặt</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Trời</a:t>
            </a:r>
            <a:endPar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sp>
        <p:nvSpPr>
          <p:cNvPr id="168" name="TextBox 167">
            <a:extLst>
              <a:ext uri="{FF2B5EF4-FFF2-40B4-BE49-F238E27FC236}">
                <a16:creationId xmlns:a16="http://schemas.microsoft.com/office/drawing/2014/main" id="{738602A1-62E5-45F8-A15E-85C7D6BBFA40}"/>
              </a:ext>
            </a:extLst>
          </p:cNvPr>
          <p:cNvSpPr txBox="1"/>
          <p:nvPr/>
        </p:nvSpPr>
        <p:spPr>
          <a:xfrm>
            <a:off x="9343307" y="1846260"/>
            <a:ext cx="16562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Mặt</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Trăng</a:t>
            </a:r>
            <a:endPar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grpSp>
        <p:nvGrpSpPr>
          <p:cNvPr id="176" name="Group 175">
            <a:extLst>
              <a:ext uri="{FF2B5EF4-FFF2-40B4-BE49-F238E27FC236}">
                <a16:creationId xmlns:a16="http://schemas.microsoft.com/office/drawing/2014/main" id="{A0A94DF0-2A47-45AA-86ED-7BE0E00E24C2}"/>
              </a:ext>
            </a:extLst>
          </p:cNvPr>
          <p:cNvGrpSpPr/>
          <p:nvPr/>
        </p:nvGrpSpPr>
        <p:grpSpPr>
          <a:xfrm>
            <a:off x="10582587" y="3580814"/>
            <a:ext cx="1388963" cy="1284825"/>
            <a:chOff x="10582587" y="3580814"/>
            <a:chExt cx="1388963" cy="1284825"/>
          </a:xfrm>
        </p:grpSpPr>
        <p:cxnSp>
          <p:nvCxnSpPr>
            <p:cNvPr id="733" name="Straight Connector 732">
              <a:extLst>
                <a:ext uri="{FF2B5EF4-FFF2-40B4-BE49-F238E27FC236}">
                  <a16:creationId xmlns:a16="http://schemas.microsoft.com/office/drawing/2014/main" id="{FD1F3FD4-24D5-4B32-B0DD-A10DAC9E228F}"/>
                </a:ext>
              </a:extLst>
            </p:cNvPr>
            <p:cNvCxnSpPr>
              <a:cxnSpLocks/>
            </p:cNvCxnSpPr>
            <p:nvPr/>
          </p:nvCxnSpPr>
          <p:spPr>
            <a:xfrm flipH="1">
              <a:off x="10582587" y="3580814"/>
              <a:ext cx="467233" cy="849643"/>
            </a:xfrm>
            <a:prstGeom prst="line">
              <a:avLst/>
            </a:prstGeom>
            <a:ln w="76200">
              <a:tailEnd type="arrow" w="sm" len="sm"/>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6695C9CC-DCD4-4771-A2D3-E6A521DDD266}"/>
                </a:ext>
              </a:extLst>
            </p:cNvPr>
            <p:cNvSpPr txBox="1"/>
            <p:nvPr/>
          </p:nvSpPr>
          <p:spPr>
            <a:xfrm>
              <a:off x="10724700" y="4219308"/>
              <a:ext cx="12468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Ánh</a:t>
              </a:r>
              <a:r>
                <a:rPr kumimoji="0" lang="en-US" sz="1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1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sáng</a:t>
              </a:r>
              <a:r>
                <a:rPr kumimoji="0" lang="en-US" sz="1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1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phản</a:t>
              </a:r>
              <a:r>
                <a:rPr kumimoji="0" lang="en-US" sz="1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1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xạ</a:t>
              </a:r>
              <a:endParaRPr kumimoji="0" lang="en-US" sz="1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grpSp>
      <p:sp>
        <p:nvSpPr>
          <p:cNvPr id="171" name="TextBox 170">
            <a:extLst>
              <a:ext uri="{FF2B5EF4-FFF2-40B4-BE49-F238E27FC236}">
                <a16:creationId xmlns:a16="http://schemas.microsoft.com/office/drawing/2014/main" id="{3E5E1C36-EBE6-4646-9333-68ED00DEF369}"/>
              </a:ext>
            </a:extLst>
          </p:cNvPr>
          <p:cNvSpPr txBox="1"/>
          <p:nvPr/>
        </p:nvSpPr>
        <p:spPr>
          <a:xfrm>
            <a:off x="7251362" y="5685010"/>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Trái</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Đất</a:t>
            </a:r>
            <a:endPar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grpSp>
        <p:nvGrpSpPr>
          <p:cNvPr id="172" name="Group 171">
            <a:extLst>
              <a:ext uri="{FF2B5EF4-FFF2-40B4-BE49-F238E27FC236}">
                <a16:creationId xmlns:a16="http://schemas.microsoft.com/office/drawing/2014/main" id="{E74793C2-D758-4937-A96C-F91BEC13896C}"/>
              </a:ext>
            </a:extLst>
          </p:cNvPr>
          <p:cNvGrpSpPr/>
          <p:nvPr/>
        </p:nvGrpSpPr>
        <p:grpSpPr>
          <a:xfrm>
            <a:off x="4733925" y="3050304"/>
            <a:ext cx="6353650" cy="549324"/>
            <a:chOff x="4733925" y="3050304"/>
            <a:chExt cx="6353650" cy="549324"/>
          </a:xfrm>
        </p:grpSpPr>
        <p:sp>
          <p:nvSpPr>
            <p:cNvPr id="130" name="TextBox 129">
              <a:extLst>
                <a:ext uri="{FF2B5EF4-FFF2-40B4-BE49-F238E27FC236}">
                  <a16:creationId xmlns:a16="http://schemas.microsoft.com/office/drawing/2014/main" id="{C3323CC5-E6D3-4BBB-B376-CD612819820C}"/>
                </a:ext>
              </a:extLst>
            </p:cNvPr>
            <p:cNvSpPr txBox="1"/>
            <p:nvPr/>
          </p:nvSpPr>
          <p:spPr>
            <a:xfrm>
              <a:off x="5842195" y="3050304"/>
              <a:ext cx="27542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Ánh</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sáng</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Mặt</a:t>
              </a:r>
              <a:r>
                <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4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Trời</a:t>
              </a:r>
              <a:endParaRPr kumimoji="0" lang="en-US" sz="24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cxnSp>
          <p:nvCxnSpPr>
            <p:cNvPr id="16" name="Straight Arrow Connector 15">
              <a:extLst>
                <a:ext uri="{FF2B5EF4-FFF2-40B4-BE49-F238E27FC236}">
                  <a16:creationId xmlns:a16="http://schemas.microsoft.com/office/drawing/2014/main" id="{A4A3CD2A-BB81-44B6-812F-EA66FBCC6AC1}"/>
                </a:ext>
              </a:extLst>
            </p:cNvPr>
            <p:cNvCxnSpPr>
              <a:cxnSpLocks/>
            </p:cNvCxnSpPr>
            <p:nvPr/>
          </p:nvCxnSpPr>
          <p:spPr>
            <a:xfrm>
              <a:off x="4733925" y="3599628"/>
              <a:ext cx="6353650" cy="0"/>
            </a:xfrm>
            <a:prstGeom prst="straightConnector1">
              <a:avLst/>
            </a:prstGeom>
            <a:ln w="76200">
              <a:tailEnd type="arrow" w="sm" len="sm"/>
            </a:ln>
          </p:spPr>
          <p:style>
            <a:lnRef idx="1">
              <a:schemeClr val="accent1"/>
            </a:lnRef>
            <a:fillRef idx="0">
              <a:schemeClr val="accent1"/>
            </a:fillRef>
            <a:effectRef idx="0">
              <a:schemeClr val="accent1"/>
            </a:effectRef>
            <a:fontRef idx="minor">
              <a:schemeClr val="tx1"/>
            </a:fontRef>
          </p:style>
        </p:cxnSp>
      </p:grpSp>
      <p:sp>
        <p:nvSpPr>
          <p:cNvPr id="174" name="Chord 173">
            <a:extLst>
              <a:ext uri="{FF2B5EF4-FFF2-40B4-BE49-F238E27FC236}">
                <a16:creationId xmlns:a16="http://schemas.microsoft.com/office/drawing/2014/main" id="{647DF5D1-0FEB-4FDF-9D46-3266DFED373A}"/>
              </a:ext>
            </a:extLst>
          </p:cNvPr>
          <p:cNvSpPr/>
          <p:nvPr/>
        </p:nvSpPr>
        <p:spPr>
          <a:xfrm rot="13529356">
            <a:off x="10961531" y="3243381"/>
            <a:ext cx="881688" cy="881688"/>
          </a:xfrm>
          <a:prstGeom prst="chord">
            <a:avLst>
              <a:gd name="adj1" fmla="val 2700000"/>
              <a:gd name="adj2" fmla="val 17830847"/>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45" name="Chord 44">
            <a:extLst>
              <a:ext uri="{FF2B5EF4-FFF2-40B4-BE49-F238E27FC236}">
                <a16:creationId xmlns:a16="http://schemas.microsoft.com/office/drawing/2014/main" id="{83BD94C4-2D68-4A93-B186-A4B4403DB49C}"/>
              </a:ext>
            </a:extLst>
          </p:cNvPr>
          <p:cNvSpPr/>
          <p:nvPr/>
        </p:nvSpPr>
        <p:spPr>
          <a:xfrm rot="13529356">
            <a:off x="8297328" y="3804889"/>
            <a:ext cx="2487600" cy="2487600"/>
          </a:xfrm>
          <a:prstGeom prst="chord">
            <a:avLst>
              <a:gd name="adj1" fmla="val 2700000"/>
              <a:gd name="adj2" fmla="val 13684479"/>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40" name="TextBox 39">
            <a:extLst>
              <a:ext uri="{FF2B5EF4-FFF2-40B4-BE49-F238E27FC236}">
                <a16:creationId xmlns:a16="http://schemas.microsoft.com/office/drawing/2014/main" id="{45A63837-8FBA-4CD0-8232-0318C91CC8A3}"/>
              </a:ext>
            </a:extLst>
          </p:cNvPr>
          <p:cNvSpPr txBox="1"/>
          <p:nvPr/>
        </p:nvSpPr>
        <p:spPr>
          <a:xfrm>
            <a:off x="318064" y="199475"/>
            <a:ext cx="10070430"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2. Giải thích sự khác nhau về hình dạng của Mặt Trăng</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1181239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wipe(up)">
                                      <p:cBhvr>
                                        <p:cTn id="1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7B8A3-3B62-415B-B144-9973C44BCC8D}"/>
              </a:ext>
            </a:extLst>
          </p:cNvPr>
          <p:cNvSpPr/>
          <p:nvPr/>
        </p:nvSpPr>
        <p:spPr>
          <a:xfrm>
            <a:off x="298450" y="390527"/>
            <a:ext cx="11334750" cy="6238874"/>
          </a:xfrm>
          <a:custGeom>
            <a:avLst/>
            <a:gdLst>
              <a:gd name="connsiteX0" fmla="*/ 0 w 11277600"/>
              <a:gd name="connsiteY0" fmla="*/ 0 h 6223000"/>
              <a:gd name="connsiteX1" fmla="*/ 11277600 w 11277600"/>
              <a:gd name="connsiteY1" fmla="*/ 0 h 6223000"/>
              <a:gd name="connsiteX2" fmla="*/ 11277600 w 11277600"/>
              <a:gd name="connsiteY2" fmla="*/ 6223000 h 6223000"/>
              <a:gd name="connsiteX3" fmla="*/ 0 w 11277600"/>
              <a:gd name="connsiteY3" fmla="*/ 6223000 h 6223000"/>
              <a:gd name="connsiteX4" fmla="*/ 0 w 11277600"/>
              <a:gd name="connsiteY4" fmla="*/ 0 h 6223000"/>
              <a:gd name="connsiteX0" fmla="*/ 0 w 11277600"/>
              <a:gd name="connsiteY0" fmla="*/ 3175 h 6226175"/>
              <a:gd name="connsiteX1" fmla="*/ 8445500 w 11277600"/>
              <a:gd name="connsiteY1" fmla="*/ 0 h 6226175"/>
              <a:gd name="connsiteX2" fmla="*/ 11277600 w 11277600"/>
              <a:gd name="connsiteY2" fmla="*/ 3175 h 6226175"/>
              <a:gd name="connsiteX3" fmla="*/ 11277600 w 11277600"/>
              <a:gd name="connsiteY3" fmla="*/ 6226175 h 6226175"/>
              <a:gd name="connsiteX4" fmla="*/ 0 w 11277600"/>
              <a:gd name="connsiteY4" fmla="*/ 6226175 h 6226175"/>
              <a:gd name="connsiteX5" fmla="*/ 0 w 11277600"/>
              <a:gd name="connsiteY5" fmla="*/ 3175 h 6226175"/>
              <a:gd name="connsiteX0" fmla="*/ 0 w 11277600"/>
              <a:gd name="connsiteY0" fmla="*/ 3175 h 6226175"/>
              <a:gd name="connsiteX1" fmla="*/ 8178800 w 11277600"/>
              <a:gd name="connsiteY1" fmla="*/ 1 h 6226175"/>
              <a:gd name="connsiteX2" fmla="*/ 8445500 w 11277600"/>
              <a:gd name="connsiteY2" fmla="*/ 0 h 6226175"/>
              <a:gd name="connsiteX3" fmla="*/ 11277600 w 11277600"/>
              <a:gd name="connsiteY3" fmla="*/ 3175 h 6226175"/>
              <a:gd name="connsiteX4" fmla="*/ 11277600 w 11277600"/>
              <a:gd name="connsiteY4" fmla="*/ 6226175 h 6226175"/>
              <a:gd name="connsiteX5" fmla="*/ 0 w 11277600"/>
              <a:gd name="connsiteY5" fmla="*/ 6226175 h 6226175"/>
              <a:gd name="connsiteX6" fmla="*/ 0 w 11277600"/>
              <a:gd name="connsiteY6" fmla="*/ 3175 h 6226175"/>
              <a:gd name="connsiteX0" fmla="*/ 0 w 11277600"/>
              <a:gd name="connsiteY0" fmla="*/ 3174 h 6226174"/>
              <a:gd name="connsiteX1" fmla="*/ 8178800 w 11277600"/>
              <a:gd name="connsiteY1" fmla="*/ 0 h 6226174"/>
              <a:gd name="connsiteX2" fmla="*/ 8378825 w 11277600"/>
              <a:gd name="connsiteY2" fmla="*/ 171449 h 6226174"/>
              <a:gd name="connsiteX3" fmla="*/ 11277600 w 11277600"/>
              <a:gd name="connsiteY3" fmla="*/ 3174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6174"/>
              <a:gd name="connsiteX1" fmla="*/ 8178800 w 11277600"/>
              <a:gd name="connsiteY1" fmla="*/ 0 h 6226174"/>
              <a:gd name="connsiteX2" fmla="*/ 8378825 w 11277600"/>
              <a:gd name="connsiteY2" fmla="*/ 171449 h 6226174"/>
              <a:gd name="connsiteX3" fmla="*/ 11268075 w 11277600"/>
              <a:gd name="connsiteY3" fmla="*/ 241299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6174"/>
              <a:gd name="connsiteX1" fmla="*/ 8178800 w 11277600"/>
              <a:gd name="connsiteY1" fmla="*/ 0 h 6226174"/>
              <a:gd name="connsiteX2" fmla="*/ 8378825 w 11277600"/>
              <a:gd name="connsiteY2" fmla="*/ 171449 h 6226174"/>
              <a:gd name="connsiteX3" fmla="*/ 11268075 w 11277600"/>
              <a:gd name="connsiteY3" fmla="*/ 184149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0 w 11277600"/>
              <a:gd name="connsiteY6" fmla="*/ 6226174 h 6229349"/>
              <a:gd name="connsiteX7" fmla="*/ 0 w 11277600"/>
              <a:gd name="connsiteY7" fmla="*/ 3174 h 6229349"/>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2016125 w 11277600"/>
              <a:gd name="connsiteY6" fmla="*/ 6219824 h 6229349"/>
              <a:gd name="connsiteX7" fmla="*/ 0 w 11277600"/>
              <a:gd name="connsiteY7" fmla="*/ 6226174 h 6229349"/>
              <a:gd name="connsiteX8" fmla="*/ 0 w 11277600"/>
              <a:gd name="connsiteY8" fmla="*/ 3174 h 6229349"/>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1816100 w 11277600"/>
              <a:gd name="connsiteY6" fmla="*/ 5819774 h 6229349"/>
              <a:gd name="connsiteX7" fmla="*/ 0 w 11277600"/>
              <a:gd name="connsiteY7" fmla="*/ 6226174 h 6229349"/>
              <a:gd name="connsiteX8" fmla="*/ 0 w 11277600"/>
              <a:gd name="connsiteY8" fmla="*/ 3174 h 6229349"/>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1816100 w 11277600"/>
              <a:gd name="connsiteY6" fmla="*/ 5819774 h 6238874"/>
              <a:gd name="connsiteX7" fmla="*/ 0 w 11277600"/>
              <a:gd name="connsiteY7" fmla="*/ 6226174 h 6238874"/>
              <a:gd name="connsiteX8" fmla="*/ 0 w 11277600"/>
              <a:gd name="connsiteY8" fmla="*/ 3174 h 6238874"/>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2178050 w 11277600"/>
              <a:gd name="connsiteY6" fmla="*/ 6029324 h 6238874"/>
              <a:gd name="connsiteX7" fmla="*/ 0 w 11277600"/>
              <a:gd name="connsiteY7" fmla="*/ 6226174 h 6238874"/>
              <a:gd name="connsiteX8" fmla="*/ 0 w 11277600"/>
              <a:gd name="connsiteY8" fmla="*/ 3174 h 6238874"/>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2130425 w 11277600"/>
              <a:gd name="connsiteY6" fmla="*/ 6048374 h 6238874"/>
              <a:gd name="connsiteX7" fmla="*/ 0 w 11277600"/>
              <a:gd name="connsiteY7" fmla="*/ 6226174 h 6238874"/>
              <a:gd name="connsiteX8" fmla="*/ 0 w 11277600"/>
              <a:gd name="connsiteY8" fmla="*/ 3174 h 6238874"/>
              <a:gd name="connsiteX0" fmla="*/ 57150 w 11334750"/>
              <a:gd name="connsiteY0" fmla="*/ 3174 h 6238874"/>
              <a:gd name="connsiteX1" fmla="*/ 8235950 w 11334750"/>
              <a:gd name="connsiteY1" fmla="*/ 0 h 6238874"/>
              <a:gd name="connsiteX2" fmla="*/ 8435975 w 11334750"/>
              <a:gd name="connsiteY2" fmla="*/ 171449 h 6238874"/>
              <a:gd name="connsiteX3" fmla="*/ 11325225 w 11334750"/>
              <a:gd name="connsiteY3" fmla="*/ 184149 h 6238874"/>
              <a:gd name="connsiteX4" fmla="*/ 11334750 w 11334750"/>
              <a:gd name="connsiteY4" fmla="*/ 6226174 h 6238874"/>
              <a:gd name="connsiteX5" fmla="*/ 2311400 w 11334750"/>
              <a:gd name="connsiteY5" fmla="*/ 6238874 h 6238874"/>
              <a:gd name="connsiteX6" fmla="*/ 2187575 w 11334750"/>
              <a:gd name="connsiteY6" fmla="*/ 6048374 h 6238874"/>
              <a:gd name="connsiteX7" fmla="*/ 0 w 11334750"/>
              <a:gd name="connsiteY7" fmla="*/ 6083299 h 6238874"/>
              <a:gd name="connsiteX8" fmla="*/ 57150 w 11334750"/>
              <a:gd name="connsiteY8" fmla="*/ 3174 h 6238874"/>
              <a:gd name="connsiteX0" fmla="*/ 57150 w 11334750"/>
              <a:gd name="connsiteY0" fmla="*/ 3174 h 6238874"/>
              <a:gd name="connsiteX1" fmla="*/ 8235950 w 11334750"/>
              <a:gd name="connsiteY1" fmla="*/ 0 h 6238874"/>
              <a:gd name="connsiteX2" fmla="*/ 8435975 w 11334750"/>
              <a:gd name="connsiteY2" fmla="*/ 171449 h 6238874"/>
              <a:gd name="connsiteX3" fmla="*/ 11325225 w 11334750"/>
              <a:gd name="connsiteY3" fmla="*/ 184149 h 6238874"/>
              <a:gd name="connsiteX4" fmla="*/ 11334750 w 11334750"/>
              <a:gd name="connsiteY4" fmla="*/ 6226174 h 6238874"/>
              <a:gd name="connsiteX5" fmla="*/ 2311400 w 11334750"/>
              <a:gd name="connsiteY5" fmla="*/ 6238874 h 6238874"/>
              <a:gd name="connsiteX6" fmla="*/ 2187575 w 11334750"/>
              <a:gd name="connsiteY6" fmla="*/ 6048374 h 6238874"/>
              <a:gd name="connsiteX7" fmla="*/ 0 w 11334750"/>
              <a:gd name="connsiteY7" fmla="*/ 6045199 h 6238874"/>
              <a:gd name="connsiteX8" fmla="*/ 57150 w 11334750"/>
              <a:gd name="connsiteY8" fmla="*/ 3174 h 623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6238874">
                <a:moveTo>
                  <a:pt x="57150" y="3174"/>
                </a:moveTo>
                <a:lnTo>
                  <a:pt x="8235950" y="0"/>
                </a:lnTo>
                <a:lnTo>
                  <a:pt x="8435975" y="171449"/>
                </a:lnTo>
                <a:lnTo>
                  <a:pt x="11325225" y="184149"/>
                </a:lnTo>
                <a:lnTo>
                  <a:pt x="11334750" y="6226174"/>
                </a:lnTo>
                <a:lnTo>
                  <a:pt x="2311400" y="6238874"/>
                </a:lnTo>
                <a:lnTo>
                  <a:pt x="2187575" y="6048374"/>
                </a:lnTo>
                <a:lnTo>
                  <a:pt x="0" y="6045199"/>
                </a:lnTo>
                <a:lnTo>
                  <a:pt x="57150" y="3174"/>
                </a:lnTo>
                <a:close/>
              </a:path>
            </a:pathLst>
          </a:custGeom>
          <a:solidFill>
            <a:srgbClr val="0070C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nvGrpSpPr>
          <p:cNvPr id="140" name="Group 139">
            <a:extLst>
              <a:ext uri="{FF2B5EF4-FFF2-40B4-BE49-F238E27FC236}">
                <a16:creationId xmlns:a16="http://schemas.microsoft.com/office/drawing/2014/main" id="{A17EF533-F8EC-48B7-916D-5BE44E2EAE48}"/>
              </a:ext>
            </a:extLst>
          </p:cNvPr>
          <p:cNvGrpSpPr/>
          <p:nvPr/>
        </p:nvGrpSpPr>
        <p:grpSpPr>
          <a:xfrm>
            <a:off x="225987" y="180023"/>
            <a:ext cx="11740026" cy="6497953"/>
            <a:chOff x="1157503" y="446747"/>
            <a:chExt cx="5988544" cy="3314582"/>
          </a:xfrm>
        </p:grpSpPr>
        <p:sp>
          <p:nvSpPr>
            <p:cNvPr id="141" name="Freeform: Shape 140">
              <a:extLst>
                <a:ext uri="{FF2B5EF4-FFF2-40B4-BE49-F238E27FC236}">
                  <a16:creationId xmlns:a16="http://schemas.microsoft.com/office/drawing/2014/main" id="{A7ABA0CE-C8B7-4C34-B090-FBD0CC0808F0}"/>
                </a:ext>
              </a:extLst>
            </p:cNvPr>
            <p:cNvSpPr/>
            <p:nvPr/>
          </p:nvSpPr>
          <p:spPr>
            <a:xfrm>
              <a:off x="1201040" y="520759"/>
              <a:ext cx="5783889" cy="3194130"/>
            </a:xfrm>
            <a:custGeom>
              <a:avLst/>
              <a:gdLst>
                <a:gd name="connsiteX0" fmla="*/ 6627715 w 6627714"/>
                <a:gd name="connsiteY0" fmla="*/ 3194131 h 3194130"/>
                <a:gd name="connsiteX1" fmla="*/ 1335121 w 6627714"/>
                <a:gd name="connsiteY1" fmla="*/ 3194131 h 3194130"/>
                <a:gd name="connsiteX2" fmla="*/ 1250950 w 6627714"/>
                <a:gd name="connsiteY2" fmla="*/ 3109960 h 3194130"/>
                <a:gd name="connsiteX3" fmla="*/ 0 w 6627714"/>
                <a:gd name="connsiteY3" fmla="*/ 3109960 h 3194130"/>
                <a:gd name="connsiteX4" fmla="*/ 0 w 6627714"/>
                <a:gd name="connsiteY4" fmla="*/ 0 h 3194130"/>
                <a:gd name="connsiteX5" fmla="*/ 4742582 w 6627714"/>
                <a:gd name="connsiteY5" fmla="*/ 0 h 3194130"/>
                <a:gd name="connsiteX6" fmla="*/ 4861582 w 6627714"/>
                <a:gd name="connsiteY6" fmla="*/ 119000 h 3194130"/>
                <a:gd name="connsiteX7" fmla="*/ 6627715 w 6627714"/>
                <a:gd name="connsiteY7" fmla="*/ 119000 h 3194130"/>
                <a:gd name="connsiteX8" fmla="*/ 6627715 w 6627714"/>
                <a:gd name="connsiteY8" fmla="*/ 3194131 h 3194130"/>
                <a:gd name="connsiteX9" fmla="*/ 1340926 w 6627714"/>
                <a:gd name="connsiteY9" fmla="*/ 3179619 h 3194130"/>
                <a:gd name="connsiteX10" fmla="*/ 6613203 w 6627714"/>
                <a:gd name="connsiteY10" fmla="*/ 3179619 h 3194130"/>
                <a:gd name="connsiteX11" fmla="*/ 6613203 w 6627714"/>
                <a:gd name="connsiteY11" fmla="*/ 133512 h 3194130"/>
                <a:gd name="connsiteX12" fmla="*/ 4855777 w 6627714"/>
                <a:gd name="connsiteY12" fmla="*/ 133512 h 3194130"/>
                <a:gd name="connsiteX13" fmla="*/ 4736778 w 6627714"/>
                <a:gd name="connsiteY13" fmla="*/ 14512 h 3194130"/>
                <a:gd name="connsiteX14" fmla="*/ 14512 w 6627714"/>
                <a:gd name="connsiteY14" fmla="*/ 14512 h 3194130"/>
                <a:gd name="connsiteX15" fmla="*/ 14512 w 6627714"/>
                <a:gd name="connsiteY15" fmla="*/ 3095448 h 3194130"/>
                <a:gd name="connsiteX16" fmla="*/ 1256755 w 6627714"/>
                <a:gd name="connsiteY16" fmla="*/ 3095448 h 3194130"/>
                <a:gd name="connsiteX17" fmla="*/ 1340926 w 6627714"/>
                <a:gd name="connsiteY17" fmla="*/ 3179619 h 319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27714" h="3194130">
                  <a:moveTo>
                    <a:pt x="6627715" y="3194131"/>
                  </a:moveTo>
                  <a:lnTo>
                    <a:pt x="1335121" y="3194131"/>
                  </a:lnTo>
                  <a:lnTo>
                    <a:pt x="1250950" y="3109960"/>
                  </a:lnTo>
                  <a:lnTo>
                    <a:pt x="0" y="3109960"/>
                  </a:lnTo>
                  <a:lnTo>
                    <a:pt x="0" y="0"/>
                  </a:lnTo>
                  <a:lnTo>
                    <a:pt x="4742582" y="0"/>
                  </a:lnTo>
                  <a:lnTo>
                    <a:pt x="4861582" y="119000"/>
                  </a:lnTo>
                  <a:lnTo>
                    <a:pt x="6627715" y="119000"/>
                  </a:lnTo>
                  <a:lnTo>
                    <a:pt x="6627715" y="3194131"/>
                  </a:lnTo>
                  <a:close/>
                  <a:moveTo>
                    <a:pt x="1340926" y="3179619"/>
                  </a:moveTo>
                  <a:lnTo>
                    <a:pt x="6613203" y="3179619"/>
                  </a:lnTo>
                  <a:lnTo>
                    <a:pt x="6613203" y="133512"/>
                  </a:lnTo>
                  <a:lnTo>
                    <a:pt x="4855777" y="133512"/>
                  </a:lnTo>
                  <a:lnTo>
                    <a:pt x="4736778" y="14512"/>
                  </a:lnTo>
                  <a:lnTo>
                    <a:pt x="14512" y="14512"/>
                  </a:lnTo>
                  <a:lnTo>
                    <a:pt x="14512" y="3095448"/>
                  </a:lnTo>
                  <a:lnTo>
                    <a:pt x="1256755" y="3095448"/>
                  </a:lnTo>
                  <a:lnTo>
                    <a:pt x="1340926" y="3179619"/>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2" name="Freeform: Shape 141">
              <a:extLst>
                <a:ext uri="{FF2B5EF4-FFF2-40B4-BE49-F238E27FC236}">
                  <a16:creationId xmlns:a16="http://schemas.microsoft.com/office/drawing/2014/main" id="{07682F60-B70D-4626-B737-E73CEF2CAEFC}"/>
                </a:ext>
              </a:extLst>
            </p:cNvPr>
            <p:cNvSpPr/>
            <p:nvPr/>
          </p:nvSpPr>
          <p:spPr>
            <a:xfrm>
              <a:off x="1247478" y="567198"/>
              <a:ext cx="5701570" cy="3101252"/>
            </a:xfrm>
            <a:custGeom>
              <a:avLst/>
              <a:gdLst>
                <a:gd name="connsiteX0" fmla="*/ 6533386 w 6533385"/>
                <a:gd name="connsiteY0" fmla="*/ 3101253 h 3101252"/>
                <a:gd name="connsiteX1" fmla="*/ 1308999 w 6533385"/>
                <a:gd name="connsiteY1" fmla="*/ 3101253 h 3101252"/>
                <a:gd name="connsiteX2" fmla="*/ 1224829 w 6533385"/>
                <a:gd name="connsiteY2" fmla="*/ 3017082 h 3101252"/>
                <a:gd name="connsiteX3" fmla="*/ 0 w 6533385"/>
                <a:gd name="connsiteY3" fmla="*/ 3017082 h 3101252"/>
                <a:gd name="connsiteX4" fmla="*/ 0 w 6533385"/>
                <a:gd name="connsiteY4" fmla="*/ 0 h 3101252"/>
                <a:gd name="connsiteX5" fmla="*/ 4675826 w 6533385"/>
                <a:gd name="connsiteY5" fmla="*/ 0 h 3101252"/>
                <a:gd name="connsiteX6" fmla="*/ 4794826 w 6533385"/>
                <a:gd name="connsiteY6" fmla="*/ 119000 h 3101252"/>
                <a:gd name="connsiteX7" fmla="*/ 6533386 w 6533385"/>
                <a:gd name="connsiteY7" fmla="*/ 119000 h 3101252"/>
                <a:gd name="connsiteX8" fmla="*/ 6533386 w 6533385"/>
                <a:gd name="connsiteY8" fmla="*/ 3101253 h 3101252"/>
                <a:gd name="connsiteX9" fmla="*/ 1311902 w 6533385"/>
                <a:gd name="connsiteY9" fmla="*/ 3093997 h 3101252"/>
                <a:gd name="connsiteX10" fmla="*/ 6527581 w 6533385"/>
                <a:gd name="connsiteY10" fmla="*/ 3093997 h 3101252"/>
                <a:gd name="connsiteX11" fmla="*/ 6527581 w 6533385"/>
                <a:gd name="connsiteY11" fmla="*/ 126256 h 3101252"/>
                <a:gd name="connsiteX12" fmla="*/ 4791924 w 6533385"/>
                <a:gd name="connsiteY12" fmla="*/ 126256 h 3101252"/>
                <a:gd name="connsiteX13" fmla="*/ 4672924 w 6533385"/>
                <a:gd name="connsiteY13" fmla="*/ 7256 h 3101252"/>
                <a:gd name="connsiteX14" fmla="*/ 7256 w 6533385"/>
                <a:gd name="connsiteY14" fmla="*/ 7256 h 3101252"/>
                <a:gd name="connsiteX15" fmla="*/ 7256 w 6533385"/>
                <a:gd name="connsiteY15" fmla="*/ 3008375 h 3101252"/>
                <a:gd name="connsiteX16" fmla="*/ 1226280 w 6533385"/>
                <a:gd name="connsiteY16" fmla="*/ 3008375 h 3101252"/>
                <a:gd name="connsiteX17" fmla="*/ 1311902 w 6533385"/>
                <a:gd name="connsiteY17" fmla="*/ 3093997 h 310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33385" h="3101252">
                  <a:moveTo>
                    <a:pt x="6533386" y="3101253"/>
                  </a:moveTo>
                  <a:lnTo>
                    <a:pt x="1308999" y="3101253"/>
                  </a:lnTo>
                  <a:lnTo>
                    <a:pt x="1224829" y="3017082"/>
                  </a:lnTo>
                  <a:lnTo>
                    <a:pt x="0" y="3017082"/>
                  </a:lnTo>
                  <a:lnTo>
                    <a:pt x="0" y="0"/>
                  </a:lnTo>
                  <a:lnTo>
                    <a:pt x="4675826" y="0"/>
                  </a:lnTo>
                  <a:lnTo>
                    <a:pt x="4794826" y="119000"/>
                  </a:lnTo>
                  <a:lnTo>
                    <a:pt x="6533386" y="119000"/>
                  </a:lnTo>
                  <a:lnTo>
                    <a:pt x="6533386" y="3101253"/>
                  </a:lnTo>
                  <a:close/>
                  <a:moveTo>
                    <a:pt x="1311902" y="3093997"/>
                  </a:moveTo>
                  <a:lnTo>
                    <a:pt x="6527581" y="3093997"/>
                  </a:lnTo>
                  <a:lnTo>
                    <a:pt x="6527581" y="126256"/>
                  </a:lnTo>
                  <a:lnTo>
                    <a:pt x="4791924" y="126256"/>
                  </a:lnTo>
                  <a:lnTo>
                    <a:pt x="4672924" y="7256"/>
                  </a:lnTo>
                  <a:lnTo>
                    <a:pt x="7256" y="7256"/>
                  </a:lnTo>
                  <a:lnTo>
                    <a:pt x="7256" y="3008375"/>
                  </a:lnTo>
                  <a:lnTo>
                    <a:pt x="1226280" y="3008375"/>
                  </a:lnTo>
                  <a:lnTo>
                    <a:pt x="1311902" y="309399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143" name="Graphic 2">
              <a:extLst>
                <a:ext uri="{FF2B5EF4-FFF2-40B4-BE49-F238E27FC236}">
                  <a16:creationId xmlns:a16="http://schemas.microsoft.com/office/drawing/2014/main" id="{7BA0F658-F713-4ECC-9E14-1931DC81E388}"/>
                </a:ext>
              </a:extLst>
            </p:cNvPr>
            <p:cNvGrpSpPr/>
            <p:nvPr/>
          </p:nvGrpSpPr>
          <p:grpSpPr>
            <a:xfrm>
              <a:off x="7058972" y="876307"/>
              <a:ext cx="87075" cy="1111632"/>
              <a:chOff x="7058972" y="876307"/>
              <a:chExt cx="87075" cy="1111632"/>
            </a:xfrm>
            <a:solidFill>
              <a:srgbClr val="4DFFFF"/>
            </a:solidFill>
          </p:grpSpPr>
          <p:sp>
            <p:nvSpPr>
              <p:cNvPr id="151" name="Freeform: Shape 150">
                <a:extLst>
                  <a:ext uri="{FF2B5EF4-FFF2-40B4-BE49-F238E27FC236}">
                    <a16:creationId xmlns:a16="http://schemas.microsoft.com/office/drawing/2014/main" id="{6D9C9770-4868-4654-B5B1-1D401951EA0C}"/>
                  </a:ext>
                </a:extLst>
              </p:cNvPr>
              <p:cNvSpPr/>
              <p:nvPr/>
            </p:nvSpPr>
            <p:spPr>
              <a:xfrm>
                <a:off x="7058972" y="876307"/>
                <a:ext cx="87073" cy="696584"/>
              </a:xfrm>
              <a:custGeom>
                <a:avLst/>
                <a:gdLst>
                  <a:gd name="connsiteX0" fmla="*/ 0 w 87073"/>
                  <a:gd name="connsiteY0" fmla="*/ 0 h 696584"/>
                  <a:gd name="connsiteX1" fmla="*/ 87073 w 87073"/>
                  <a:gd name="connsiteY1" fmla="*/ 0 h 696584"/>
                  <a:gd name="connsiteX2" fmla="*/ 87073 w 87073"/>
                  <a:gd name="connsiteY2" fmla="*/ 696585 h 696584"/>
                  <a:gd name="connsiteX3" fmla="*/ 0 w 87073"/>
                  <a:gd name="connsiteY3" fmla="*/ 696585 h 696584"/>
                </a:gdLst>
                <a:ahLst/>
                <a:cxnLst>
                  <a:cxn ang="0">
                    <a:pos x="connsiteX0" y="connsiteY0"/>
                  </a:cxn>
                  <a:cxn ang="0">
                    <a:pos x="connsiteX1" y="connsiteY1"/>
                  </a:cxn>
                  <a:cxn ang="0">
                    <a:pos x="connsiteX2" y="connsiteY2"/>
                  </a:cxn>
                  <a:cxn ang="0">
                    <a:pos x="connsiteX3" y="connsiteY3"/>
                  </a:cxn>
                </a:cxnLst>
                <a:rect l="l" t="t" r="r" b="b"/>
                <a:pathLst>
                  <a:path w="87073" h="696584">
                    <a:moveTo>
                      <a:pt x="0" y="0"/>
                    </a:moveTo>
                    <a:lnTo>
                      <a:pt x="87073" y="0"/>
                    </a:lnTo>
                    <a:lnTo>
                      <a:pt x="87073" y="696585"/>
                    </a:lnTo>
                    <a:lnTo>
                      <a:pt x="0" y="696585"/>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2" name="Freeform: Shape 151">
                <a:extLst>
                  <a:ext uri="{FF2B5EF4-FFF2-40B4-BE49-F238E27FC236}">
                    <a16:creationId xmlns:a16="http://schemas.microsoft.com/office/drawing/2014/main" id="{9569ADAE-70A2-4FB2-9C04-F8E29827C711}"/>
                  </a:ext>
                </a:extLst>
              </p:cNvPr>
              <p:cNvSpPr/>
              <p:nvPr/>
            </p:nvSpPr>
            <p:spPr>
              <a:xfrm>
                <a:off x="7058974" y="1662867"/>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3" name="Freeform: Shape 152">
                <a:extLst>
                  <a:ext uri="{FF2B5EF4-FFF2-40B4-BE49-F238E27FC236}">
                    <a16:creationId xmlns:a16="http://schemas.microsoft.com/office/drawing/2014/main" id="{C2068A6E-4C11-4841-B23F-49577A0F265D}"/>
                  </a:ext>
                </a:extLst>
              </p:cNvPr>
              <p:cNvSpPr/>
              <p:nvPr/>
            </p:nvSpPr>
            <p:spPr>
              <a:xfrm>
                <a:off x="7058974" y="1751391"/>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4" name="Freeform: Shape 153">
                <a:extLst>
                  <a:ext uri="{FF2B5EF4-FFF2-40B4-BE49-F238E27FC236}">
                    <a16:creationId xmlns:a16="http://schemas.microsoft.com/office/drawing/2014/main" id="{8B695AAD-595A-4F0B-BBC0-80A8AD6E54C3}"/>
                  </a:ext>
                </a:extLst>
              </p:cNvPr>
              <p:cNvSpPr/>
              <p:nvPr/>
            </p:nvSpPr>
            <p:spPr>
              <a:xfrm>
                <a:off x="7058974" y="1839916"/>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5" name="Freeform: Shape 154">
                <a:extLst>
                  <a:ext uri="{FF2B5EF4-FFF2-40B4-BE49-F238E27FC236}">
                    <a16:creationId xmlns:a16="http://schemas.microsoft.com/office/drawing/2014/main" id="{C8932DF3-EFCE-414B-9B90-5552C8C63775}"/>
                  </a:ext>
                </a:extLst>
              </p:cNvPr>
              <p:cNvSpPr/>
              <p:nvPr/>
            </p:nvSpPr>
            <p:spPr>
              <a:xfrm>
                <a:off x="7058974" y="1928440"/>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44" name="Freeform: Shape 143">
              <a:extLst>
                <a:ext uri="{FF2B5EF4-FFF2-40B4-BE49-F238E27FC236}">
                  <a16:creationId xmlns:a16="http://schemas.microsoft.com/office/drawing/2014/main" id="{DAB525F9-B0BD-4664-97A2-278F374435C3}"/>
                </a:ext>
              </a:extLst>
            </p:cNvPr>
            <p:cNvSpPr/>
            <p:nvPr/>
          </p:nvSpPr>
          <p:spPr>
            <a:xfrm>
              <a:off x="1201039" y="3664098"/>
              <a:ext cx="1136709" cy="97231"/>
            </a:xfrm>
            <a:custGeom>
              <a:avLst/>
              <a:gdLst>
                <a:gd name="connsiteX0" fmla="*/ 1326414 w 1336572"/>
                <a:gd name="connsiteY0" fmla="*/ 97232 h 97231"/>
                <a:gd name="connsiteX1" fmla="*/ 1243694 w 1336572"/>
                <a:gd name="connsiteY1" fmla="*/ 14512 h 97231"/>
                <a:gd name="connsiteX2" fmla="*/ 0 w 1336572"/>
                <a:gd name="connsiteY2" fmla="*/ 14512 h 97231"/>
                <a:gd name="connsiteX3" fmla="*/ 0 w 1336572"/>
                <a:gd name="connsiteY3" fmla="*/ 0 h 97231"/>
                <a:gd name="connsiteX4" fmla="*/ 1249499 w 1336572"/>
                <a:gd name="connsiteY4" fmla="*/ 0 h 97231"/>
                <a:gd name="connsiteX5" fmla="*/ 1336572 w 1336572"/>
                <a:gd name="connsiteY5" fmla="*/ 87073 h 9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572" h="97231">
                  <a:moveTo>
                    <a:pt x="1326414" y="97232"/>
                  </a:moveTo>
                  <a:lnTo>
                    <a:pt x="1243694" y="14512"/>
                  </a:lnTo>
                  <a:lnTo>
                    <a:pt x="0" y="14512"/>
                  </a:lnTo>
                  <a:lnTo>
                    <a:pt x="0" y="0"/>
                  </a:lnTo>
                  <a:lnTo>
                    <a:pt x="1249499" y="0"/>
                  </a:lnTo>
                  <a:lnTo>
                    <a:pt x="1336572" y="87073"/>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5" name="Freeform: Shape 144">
              <a:extLst>
                <a:ext uri="{FF2B5EF4-FFF2-40B4-BE49-F238E27FC236}">
                  <a16:creationId xmlns:a16="http://schemas.microsoft.com/office/drawing/2014/main" id="{0F6EC150-680F-4B0F-AC43-0E083F1B6E2D}"/>
                </a:ext>
              </a:extLst>
            </p:cNvPr>
            <p:cNvSpPr/>
            <p:nvPr/>
          </p:nvSpPr>
          <p:spPr>
            <a:xfrm>
              <a:off x="5381440" y="449649"/>
              <a:ext cx="1567608" cy="148307"/>
            </a:xfrm>
            <a:custGeom>
              <a:avLst/>
              <a:gdLst>
                <a:gd name="connsiteX0" fmla="*/ 1886584 w 1886584"/>
                <a:gd name="connsiteY0" fmla="*/ 132061 h 132060"/>
                <a:gd name="connsiteX1" fmla="*/ 121902 w 1886584"/>
                <a:gd name="connsiteY1" fmla="*/ 132061 h 132060"/>
                <a:gd name="connsiteX2" fmla="*/ 0 w 1886584"/>
                <a:gd name="connsiteY2" fmla="*/ 10159 h 132060"/>
                <a:gd name="connsiteX3" fmla="*/ 10159 w 1886584"/>
                <a:gd name="connsiteY3" fmla="*/ 0 h 132060"/>
                <a:gd name="connsiteX4" fmla="*/ 127707 w 1886584"/>
                <a:gd name="connsiteY4" fmla="*/ 117549 h 132060"/>
                <a:gd name="connsiteX5" fmla="*/ 1886584 w 1886584"/>
                <a:gd name="connsiteY5" fmla="*/ 117549 h 13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584" h="132060">
                  <a:moveTo>
                    <a:pt x="1886584" y="132061"/>
                  </a:moveTo>
                  <a:lnTo>
                    <a:pt x="121902" y="132061"/>
                  </a:lnTo>
                  <a:lnTo>
                    <a:pt x="0" y="10159"/>
                  </a:lnTo>
                  <a:lnTo>
                    <a:pt x="10159" y="0"/>
                  </a:lnTo>
                  <a:lnTo>
                    <a:pt x="127707" y="117549"/>
                  </a:lnTo>
                  <a:lnTo>
                    <a:pt x="1886584" y="117549"/>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laytime With Hot Toddies"/>
                <a:ea typeface="+mn-ea"/>
                <a:cs typeface="+mn-cs"/>
              </a:endParaRPr>
            </a:p>
          </p:txBody>
        </p:sp>
        <p:grpSp>
          <p:nvGrpSpPr>
            <p:cNvPr id="146" name="Graphic 2">
              <a:extLst>
                <a:ext uri="{FF2B5EF4-FFF2-40B4-BE49-F238E27FC236}">
                  <a16:creationId xmlns:a16="http://schemas.microsoft.com/office/drawing/2014/main" id="{2F67239E-7D9F-477E-8CFA-F427C11005DF}"/>
                </a:ext>
              </a:extLst>
            </p:cNvPr>
            <p:cNvGrpSpPr/>
            <p:nvPr/>
          </p:nvGrpSpPr>
          <p:grpSpPr>
            <a:xfrm>
              <a:off x="1157503" y="693454"/>
              <a:ext cx="101585" cy="1690668"/>
              <a:chOff x="1157503" y="693454"/>
              <a:chExt cx="101585" cy="1690668"/>
            </a:xfrm>
            <a:solidFill>
              <a:srgbClr val="4DFFFF"/>
            </a:solidFill>
          </p:grpSpPr>
          <p:sp>
            <p:nvSpPr>
              <p:cNvPr id="148" name="Freeform: Shape 147">
                <a:extLst>
                  <a:ext uri="{FF2B5EF4-FFF2-40B4-BE49-F238E27FC236}">
                    <a16:creationId xmlns:a16="http://schemas.microsoft.com/office/drawing/2014/main" id="{30ABEE09-3E81-4F4B-A3EB-3FBBC4AD4674}"/>
                  </a:ext>
                </a:extLst>
              </p:cNvPr>
              <p:cNvSpPr/>
              <p:nvPr/>
            </p:nvSpPr>
            <p:spPr>
              <a:xfrm>
                <a:off x="1157503" y="693454"/>
                <a:ext cx="101585" cy="29024"/>
              </a:xfrm>
              <a:custGeom>
                <a:avLst/>
                <a:gdLst>
                  <a:gd name="connsiteX0" fmla="*/ 0 w 101585"/>
                  <a:gd name="connsiteY0" fmla="*/ 0 h 29024"/>
                  <a:gd name="connsiteX1" fmla="*/ 101585 w 101585"/>
                  <a:gd name="connsiteY1" fmla="*/ 0 h 29024"/>
                  <a:gd name="connsiteX2" fmla="*/ 101585 w 101585"/>
                  <a:gd name="connsiteY2" fmla="*/ 29024 h 29024"/>
                  <a:gd name="connsiteX3" fmla="*/ 0 w 101585"/>
                  <a:gd name="connsiteY3" fmla="*/ 29024 h 29024"/>
                </a:gdLst>
                <a:ahLst/>
                <a:cxnLst>
                  <a:cxn ang="0">
                    <a:pos x="connsiteX0" y="connsiteY0"/>
                  </a:cxn>
                  <a:cxn ang="0">
                    <a:pos x="connsiteX1" y="connsiteY1"/>
                  </a:cxn>
                  <a:cxn ang="0">
                    <a:pos x="connsiteX2" y="connsiteY2"/>
                  </a:cxn>
                  <a:cxn ang="0">
                    <a:pos x="connsiteX3" y="connsiteY3"/>
                  </a:cxn>
                </a:cxnLst>
                <a:rect l="l" t="t" r="r" b="b"/>
                <a:pathLst>
                  <a:path w="101585" h="29024">
                    <a:moveTo>
                      <a:pt x="0" y="0"/>
                    </a:moveTo>
                    <a:lnTo>
                      <a:pt x="101585" y="0"/>
                    </a:lnTo>
                    <a:lnTo>
                      <a:pt x="101585" y="29024"/>
                    </a:lnTo>
                    <a:lnTo>
                      <a:pt x="0" y="29024"/>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9" name="Freeform: Shape 148">
                <a:extLst>
                  <a:ext uri="{FF2B5EF4-FFF2-40B4-BE49-F238E27FC236}">
                    <a16:creationId xmlns:a16="http://schemas.microsoft.com/office/drawing/2014/main" id="{FA3589F5-9407-4DFB-AE91-229E0D451782}"/>
                  </a:ext>
                </a:extLst>
              </p:cNvPr>
              <p:cNvSpPr/>
              <p:nvPr/>
            </p:nvSpPr>
            <p:spPr>
              <a:xfrm>
                <a:off x="1157503" y="793588"/>
                <a:ext cx="101585" cy="1488949"/>
              </a:xfrm>
              <a:custGeom>
                <a:avLst/>
                <a:gdLst>
                  <a:gd name="connsiteX0" fmla="*/ 101585 w 101585"/>
                  <a:gd name="connsiteY0" fmla="*/ 1488950 h 1488949"/>
                  <a:gd name="connsiteX1" fmla="*/ 0 w 101585"/>
                  <a:gd name="connsiteY1" fmla="*/ 1488950 h 1488949"/>
                  <a:gd name="connsiteX2" fmla="*/ 0 w 101585"/>
                  <a:gd name="connsiteY2" fmla="*/ 1430901 h 1488949"/>
                  <a:gd name="connsiteX3" fmla="*/ 101585 w 101585"/>
                  <a:gd name="connsiteY3" fmla="*/ 1430901 h 1488949"/>
                  <a:gd name="connsiteX4" fmla="*/ 101585 w 101585"/>
                  <a:gd name="connsiteY4" fmla="*/ 1488950 h 1488949"/>
                  <a:gd name="connsiteX5" fmla="*/ 101585 w 101585"/>
                  <a:gd name="connsiteY5" fmla="*/ 1359791 h 1488949"/>
                  <a:gd name="connsiteX6" fmla="*/ 0 w 101585"/>
                  <a:gd name="connsiteY6" fmla="*/ 1359791 h 1488949"/>
                  <a:gd name="connsiteX7" fmla="*/ 0 w 101585"/>
                  <a:gd name="connsiteY7" fmla="*/ 1301743 h 1488949"/>
                  <a:gd name="connsiteX8" fmla="*/ 101585 w 101585"/>
                  <a:gd name="connsiteY8" fmla="*/ 1301743 h 1488949"/>
                  <a:gd name="connsiteX9" fmla="*/ 101585 w 101585"/>
                  <a:gd name="connsiteY9" fmla="*/ 1359791 h 1488949"/>
                  <a:gd name="connsiteX10" fmla="*/ 101585 w 101585"/>
                  <a:gd name="connsiteY10" fmla="*/ 1229182 h 1488949"/>
                  <a:gd name="connsiteX11" fmla="*/ 0 w 101585"/>
                  <a:gd name="connsiteY11" fmla="*/ 1229182 h 1488949"/>
                  <a:gd name="connsiteX12" fmla="*/ 0 w 101585"/>
                  <a:gd name="connsiteY12" fmla="*/ 1171133 h 1488949"/>
                  <a:gd name="connsiteX13" fmla="*/ 101585 w 101585"/>
                  <a:gd name="connsiteY13" fmla="*/ 1171133 h 1488949"/>
                  <a:gd name="connsiteX14" fmla="*/ 101585 w 101585"/>
                  <a:gd name="connsiteY14" fmla="*/ 1229182 h 1488949"/>
                  <a:gd name="connsiteX15" fmla="*/ 101585 w 101585"/>
                  <a:gd name="connsiteY15" fmla="*/ 1098572 h 1488949"/>
                  <a:gd name="connsiteX16" fmla="*/ 0 w 101585"/>
                  <a:gd name="connsiteY16" fmla="*/ 1098572 h 1488949"/>
                  <a:gd name="connsiteX17" fmla="*/ 0 w 101585"/>
                  <a:gd name="connsiteY17" fmla="*/ 1040523 h 1488949"/>
                  <a:gd name="connsiteX18" fmla="*/ 101585 w 101585"/>
                  <a:gd name="connsiteY18" fmla="*/ 1040523 h 1488949"/>
                  <a:gd name="connsiteX19" fmla="*/ 101585 w 101585"/>
                  <a:gd name="connsiteY19" fmla="*/ 1098572 h 1488949"/>
                  <a:gd name="connsiteX20" fmla="*/ 101585 w 101585"/>
                  <a:gd name="connsiteY20" fmla="*/ 969414 h 1488949"/>
                  <a:gd name="connsiteX21" fmla="*/ 0 w 101585"/>
                  <a:gd name="connsiteY21" fmla="*/ 969414 h 1488949"/>
                  <a:gd name="connsiteX22" fmla="*/ 0 w 101585"/>
                  <a:gd name="connsiteY22" fmla="*/ 911365 h 1488949"/>
                  <a:gd name="connsiteX23" fmla="*/ 101585 w 101585"/>
                  <a:gd name="connsiteY23" fmla="*/ 911365 h 1488949"/>
                  <a:gd name="connsiteX24" fmla="*/ 101585 w 101585"/>
                  <a:gd name="connsiteY24" fmla="*/ 969414 h 1488949"/>
                  <a:gd name="connsiteX25" fmla="*/ 101585 w 101585"/>
                  <a:gd name="connsiteY25" fmla="*/ 838804 h 1488949"/>
                  <a:gd name="connsiteX26" fmla="*/ 0 w 101585"/>
                  <a:gd name="connsiteY26" fmla="*/ 838804 h 1488949"/>
                  <a:gd name="connsiteX27" fmla="*/ 0 w 101585"/>
                  <a:gd name="connsiteY27" fmla="*/ 780755 h 1488949"/>
                  <a:gd name="connsiteX28" fmla="*/ 101585 w 101585"/>
                  <a:gd name="connsiteY28" fmla="*/ 780755 h 1488949"/>
                  <a:gd name="connsiteX29" fmla="*/ 101585 w 101585"/>
                  <a:gd name="connsiteY29" fmla="*/ 838804 h 1488949"/>
                  <a:gd name="connsiteX30" fmla="*/ 101585 w 101585"/>
                  <a:gd name="connsiteY30" fmla="*/ 708194 h 1488949"/>
                  <a:gd name="connsiteX31" fmla="*/ 0 w 101585"/>
                  <a:gd name="connsiteY31" fmla="*/ 708194 h 1488949"/>
                  <a:gd name="connsiteX32" fmla="*/ 0 w 101585"/>
                  <a:gd name="connsiteY32" fmla="*/ 650146 h 1488949"/>
                  <a:gd name="connsiteX33" fmla="*/ 101585 w 101585"/>
                  <a:gd name="connsiteY33" fmla="*/ 650146 h 1488949"/>
                  <a:gd name="connsiteX34" fmla="*/ 101585 w 101585"/>
                  <a:gd name="connsiteY34" fmla="*/ 708194 h 1488949"/>
                  <a:gd name="connsiteX35" fmla="*/ 101585 w 101585"/>
                  <a:gd name="connsiteY35" fmla="*/ 579036 h 1488949"/>
                  <a:gd name="connsiteX36" fmla="*/ 0 w 101585"/>
                  <a:gd name="connsiteY36" fmla="*/ 579036 h 1488949"/>
                  <a:gd name="connsiteX37" fmla="*/ 0 w 101585"/>
                  <a:gd name="connsiteY37" fmla="*/ 520987 h 1488949"/>
                  <a:gd name="connsiteX38" fmla="*/ 101585 w 101585"/>
                  <a:gd name="connsiteY38" fmla="*/ 520987 h 1488949"/>
                  <a:gd name="connsiteX39" fmla="*/ 101585 w 101585"/>
                  <a:gd name="connsiteY39" fmla="*/ 579036 h 1488949"/>
                  <a:gd name="connsiteX40" fmla="*/ 101585 w 101585"/>
                  <a:gd name="connsiteY40" fmla="*/ 448426 h 1488949"/>
                  <a:gd name="connsiteX41" fmla="*/ 0 w 101585"/>
                  <a:gd name="connsiteY41" fmla="*/ 448426 h 1488949"/>
                  <a:gd name="connsiteX42" fmla="*/ 0 w 101585"/>
                  <a:gd name="connsiteY42" fmla="*/ 390378 h 1488949"/>
                  <a:gd name="connsiteX43" fmla="*/ 101585 w 101585"/>
                  <a:gd name="connsiteY43" fmla="*/ 390378 h 1488949"/>
                  <a:gd name="connsiteX44" fmla="*/ 101585 w 101585"/>
                  <a:gd name="connsiteY44" fmla="*/ 448426 h 1488949"/>
                  <a:gd name="connsiteX45" fmla="*/ 101585 w 101585"/>
                  <a:gd name="connsiteY45" fmla="*/ 317817 h 1488949"/>
                  <a:gd name="connsiteX46" fmla="*/ 0 w 101585"/>
                  <a:gd name="connsiteY46" fmla="*/ 317817 h 1488949"/>
                  <a:gd name="connsiteX47" fmla="*/ 0 w 101585"/>
                  <a:gd name="connsiteY47" fmla="*/ 259768 h 1488949"/>
                  <a:gd name="connsiteX48" fmla="*/ 101585 w 101585"/>
                  <a:gd name="connsiteY48" fmla="*/ 259768 h 1488949"/>
                  <a:gd name="connsiteX49" fmla="*/ 101585 w 101585"/>
                  <a:gd name="connsiteY49" fmla="*/ 317817 h 1488949"/>
                  <a:gd name="connsiteX50" fmla="*/ 101585 w 101585"/>
                  <a:gd name="connsiteY50" fmla="*/ 188658 h 1488949"/>
                  <a:gd name="connsiteX51" fmla="*/ 0 w 101585"/>
                  <a:gd name="connsiteY51" fmla="*/ 188658 h 1488949"/>
                  <a:gd name="connsiteX52" fmla="*/ 0 w 101585"/>
                  <a:gd name="connsiteY52" fmla="*/ 130610 h 1488949"/>
                  <a:gd name="connsiteX53" fmla="*/ 101585 w 101585"/>
                  <a:gd name="connsiteY53" fmla="*/ 130610 h 1488949"/>
                  <a:gd name="connsiteX54" fmla="*/ 101585 w 101585"/>
                  <a:gd name="connsiteY54" fmla="*/ 188658 h 1488949"/>
                  <a:gd name="connsiteX55" fmla="*/ 101585 w 101585"/>
                  <a:gd name="connsiteY55" fmla="*/ 58049 h 1488949"/>
                  <a:gd name="connsiteX56" fmla="*/ 0 w 101585"/>
                  <a:gd name="connsiteY56" fmla="*/ 58049 h 1488949"/>
                  <a:gd name="connsiteX57" fmla="*/ 0 w 101585"/>
                  <a:gd name="connsiteY57" fmla="*/ 0 h 1488949"/>
                  <a:gd name="connsiteX58" fmla="*/ 101585 w 101585"/>
                  <a:gd name="connsiteY58" fmla="*/ 0 h 1488949"/>
                  <a:gd name="connsiteX59" fmla="*/ 101585 w 101585"/>
                  <a:gd name="connsiteY59" fmla="*/ 58049 h 148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1585" h="1488949">
                    <a:moveTo>
                      <a:pt x="101585" y="1488950"/>
                    </a:moveTo>
                    <a:lnTo>
                      <a:pt x="0" y="1488950"/>
                    </a:lnTo>
                    <a:lnTo>
                      <a:pt x="0" y="1430901"/>
                    </a:lnTo>
                    <a:lnTo>
                      <a:pt x="101585" y="1430901"/>
                    </a:lnTo>
                    <a:lnTo>
                      <a:pt x="101585" y="1488950"/>
                    </a:lnTo>
                    <a:close/>
                    <a:moveTo>
                      <a:pt x="101585" y="1359791"/>
                    </a:moveTo>
                    <a:lnTo>
                      <a:pt x="0" y="1359791"/>
                    </a:lnTo>
                    <a:lnTo>
                      <a:pt x="0" y="1301743"/>
                    </a:lnTo>
                    <a:lnTo>
                      <a:pt x="101585" y="1301743"/>
                    </a:lnTo>
                    <a:lnTo>
                      <a:pt x="101585" y="1359791"/>
                    </a:lnTo>
                    <a:close/>
                    <a:moveTo>
                      <a:pt x="101585" y="1229182"/>
                    </a:moveTo>
                    <a:lnTo>
                      <a:pt x="0" y="1229182"/>
                    </a:lnTo>
                    <a:lnTo>
                      <a:pt x="0" y="1171133"/>
                    </a:lnTo>
                    <a:lnTo>
                      <a:pt x="101585" y="1171133"/>
                    </a:lnTo>
                    <a:lnTo>
                      <a:pt x="101585" y="1229182"/>
                    </a:lnTo>
                    <a:close/>
                    <a:moveTo>
                      <a:pt x="101585" y="1098572"/>
                    </a:moveTo>
                    <a:lnTo>
                      <a:pt x="0" y="1098572"/>
                    </a:lnTo>
                    <a:lnTo>
                      <a:pt x="0" y="1040523"/>
                    </a:lnTo>
                    <a:lnTo>
                      <a:pt x="101585" y="1040523"/>
                    </a:lnTo>
                    <a:lnTo>
                      <a:pt x="101585" y="1098572"/>
                    </a:lnTo>
                    <a:close/>
                    <a:moveTo>
                      <a:pt x="101585" y="969414"/>
                    </a:moveTo>
                    <a:lnTo>
                      <a:pt x="0" y="969414"/>
                    </a:lnTo>
                    <a:lnTo>
                      <a:pt x="0" y="911365"/>
                    </a:lnTo>
                    <a:lnTo>
                      <a:pt x="101585" y="911365"/>
                    </a:lnTo>
                    <a:lnTo>
                      <a:pt x="101585" y="969414"/>
                    </a:lnTo>
                    <a:close/>
                    <a:moveTo>
                      <a:pt x="101585" y="838804"/>
                    </a:moveTo>
                    <a:lnTo>
                      <a:pt x="0" y="838804"/>
                    </a:lnTo>
                    <a:lnTo>
                      <a:pt x="0" y="780755"/>
                    </a:lnTo>
                    <a:lnTo>
                      <a:pt x="101585" y="780755"/>
                    </a:lnTo>
                    <a:lnTo>
                      <a:pt x="101585" y="838804"/>
                    </a:lnTo>
                    <a:close/>
                    <a:moveTo>
                      <a:pt x="101585" y="708194"/>
                    </a:moveTo>
                    <a:lnTo>
                      <a:pt x="0" y="708194"/>
                    </a:lnTo>
                    <a:lnTo>
                      <a:pt x="0" y="650146"/>
                    </a:lnTo>
                    <a:lnTo>
                      <a:pt x="101585" y="650146"/>
                    </a:lnTo>
                    <a:lnTo>
                      <a:pt x="101585" y="708194"/>
                    </a:lnTo>
                    <a:close/>
                    <a:moveTo>
                      <a:pt x="101585" y="579036"/>
                    </a:moveTo>
                    <a:lnTo>
                      <a:pt x="0" y="579036"/>
                    </a:lnTo>
                    <a:lnTo>
                      <a:pt x="0" y="520987"/>
                    </a:lnTo>
                    <a:lnTo>
                      <a:pt x="101585" y="520987"/>
                    </a:lnTo>
                    <a:lnTo>
                      <a:pt x="101585" y="579036"/>
                    </a:lnTo>
                    <a:close/>
                    <a:moveTo>
                      <a:pt x="101585" y="448426"/>
                    </a:moveTo>
                    <a:lnTo>
                      <a:pt x="0" y="448426"/>
                    </a:lnTo>
                    <a:lnTo>
                      <a:pt x="0" y="390378"/>
                    </a:lnTo>
                    <a:lnTo>
                      <a:pt x="101585" y="390378"/>
                    </a:lnTo>
                    <a:lnTo>
                      <a:pt x="101585" y="448426"/>
                    </a:lnTo>
                    <a:close/>
                    <a:moveTo>
                      <a:pt x="101585" y="317817"/>
                    </a:moveTo>
                    <a:lnTo>
                      <a:pt x="0" y="317817"/>
                    </a:lnTo>
                    <a:lnTo>
                      <a:pt x="0" y="259768"/>
                    </a:lnTo>
                    <a:lnTo>
                      <a:pt x="101585" y="259768"/>
                    </a:lnTo>
                    <a:lnTo>
                      <a:pt x="101585" y="317817"/>
                    </a:lnTo>
                    <a:close/>
                    <a:moveTo>
                      <a:pt x="101585" y="188658"/>
                    </a:moveTo>
                    <a:lnTo>
                      <a:pt x="0" y="188658"/>
                    </a:lnTo>
                    <a:lnTo>
                      <a:pt x="0" y="130610"/>
                    </a:lnTo>
                    <a:lnTo>
                      <a:pt x="101585" y="130610"/>
                    </a:lnTo>
                    <a:lnTo>
                      <a:pt x="101585" y="188658"/>
                    </a:lnTo>
                    <a:close/>
                    <a:moveTo>
                      <a:pt x="101585" y="58049"/>
                    </a:moveTo>
                    <a:lnTo>
                      <a:pt x="0" y="58049"/>
                    </a:lnTo>
                    <a:lnTo>
                      <a:pt x="0" y="0"/>
                    </a:lnTo>
                    <a:lnTo>
                      <a:pt x="101585" y="0"/>
                    </a:lnTo>
                    <a:lnTo>
                      <a:pt x="101585" y="5804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0" name="Freeform: Shape 149">
                <a:extLst>
                  <a:ext uri="{FF2B5EF4-FFF2-40B4-BE49-F238E27FC236}">
                    <a16:creationId xmlns:a16="http://schemas.microsoft.com/office/drawing/2014/main" id="{9EDFF89F-A1B4-4A98-9655-BA77761C15B6}"/>
                  </a:ext>
                </a:extLst>
              </p:cNvPr>
              <p:cNvSpPr/>
              <p:nvPr/>
            </p:nvSpPr>
            <p:spPr>
              <a:xfrm>
                <a:off x="1157503" y="2355098"/>
                <a:ext cx="101585" cy="29024"/>
              </a:xfrm>
              <a:custGeom>
                <a:avLst/>
                <a:gdLst>
                  <a:gd name="connsiteX0" fmla="*/ 0 w 101585"/>
                  <a:gd name="connsiteY0" fmla="*/ 0 h 29024"/>
                  <a:gd name="connsiteX1" fmla="*/ 101585 w 101585"/>
                  <a:gd name="connsiteY1" fmla="*/ 0 h 29024"/>
                  <a:gd name="connsiteX2" fmla="*/ 101585 w 101585"/>
                  <a:gd name="connsiteY2" fmla="*/ 29024 h 29024"/>
                  <a:gd name="connsiteX3" fmla="*/ 0 w 101585"/>
                  <a:gd name="connsiteY3" fmla="*/ 29024 h 29024"/>
                </a:gdLst>
                <a:ahLst/>
                <a:cxnLst>
                  <a:cxn ang="0">
                    <a:pos x="connsiteX0" y="connsiteY0"/>
                  </a:cxn>
                  <a:cxn ang="0">
                    <a:pos x="connsiteX1" y="connsiteY1"/>
                  </a:cxn>
                  <a:cxn ang="0">
                    <a:pos x="connsiteX2" y="connsiteY2"/>
                  </a:cxn>
                  <a:cxn ang="0">
                    <a:pos x="connsiteX3" y="connsiteY3"/>
                  </a:cxn>
                </a:cxnLst>
                <a:rect l="l" t="t" r="r" b="b"/>
                <a:pathLst>
                  <a:path w="101585" h="29024">
                    <a:moveTo>
                      <a:pt x="0" y="0"/>
                    </a:moveTo>
                    <a:lnTo>
                      <a:pt x="101585" y="0"/>
                    </a:lnTo>
                    <a:lnTo>
                      <a:pt x="101585" y="29024"/>
                    </a:lnTo>
                    <a:lnTo>
                      <a:pt x="0" y="29024"/>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47" name="Freeform: Shape 146">
              <a:extLst>
                <a:ext uri="{FF2B5EF4-FFF2-40B4-BE49-F238E27FC236}">
                  <a16:creationId xmlns:a16="http://schemas.microsoft.com/office/drawing/2014/main" id="{4886B72C-ED3A-46F6-BF79-B79A1543B353}"/>
                </a:ext>
              </a:extLst>
            </p:cNvPr>
            <p:cNvSpPr/>
            <p:nvPr/>
          </p:nvSpPr>
          <p:spPr>
            <a:xfrm>
              <a:off x="1558039" y="446747"/>
              <a:ext cx="2617998" cy="162536"/>
            </a:xfrm>
            <a:custGeom>
              <a:avLst/>
              <a:gdLst>
                <a:gd name="connsiteX0" fmla="*/ 371512 w 2617998"/>
                <a:gd name="connsiteY0" fmla="*/ 0 h 162536"/>
                <a:gd name="connsiteX1" fmla="*/ 2455462 w 2617998"/>
                <a:gd name="connsiteY1" fmla="*/ 0 h 162536"/>
                <a:gd name="connsiteX2" fmla="*/ 2617998 w 2617998"/>
                <a:gd name="connsiteY2" fmla="*/ 162536 h 162536"/>
                <a:gd name="connsiteX3" fmla="*/ 371512 w 2617998"/>
                <a:gd name="connsiteY3" fmla="*/ 162536 h 162536"/>
                <a:gd name="connsiteX4" fmla="*/ 371512 w 2617998"/>
                <a:gd name="connsiteY4" fmla="*/ 0 h 162536"/>
                <a:gd name="connsiteX5" fmla="*/ 307658 w 2617998"/>
                <a:gd name="connsiteY5" fmla="*/ 0 h 162536"/>
                <a:gd name="connsiteX6" fmla="*/ 214780 w 2617998"/>
                <a:gd name="connsiteY6" fmla="*/ 0 h 162536"/>
                <a:gd name="connsiteX7" fmla="*/ 214780 w 2617998"/>
                <a:gd name="connsiteY7" fmla="*/ 162536 h 162536"/>
                <a:gd name="connsiteX8" fmla="*/ 307658 w 2617998"/>
                <a:gd name="connsiteY8" fmla="*/ 162536 h 162536"/>
                <a:gd name="connsiteX9" fmla="*/ 307658 w 2617998"/>
                <a:gd name="connsiteY9" fmla="*/ 0 h 162536"/>
                <a:gd name="connsiteX10" fmla="*/ 100134 w 2617998"/>
                <a:gd name="connsiteY10" fmla="*/ 0 h 162536"/>
                <a:gd name="connsiteX11" fmla="*/ 0 w 2617998"/>
                <a:gd name="connsiteY11" fmla="*/ 0 h 162536"/>
                <a:gd name="connsiteX12" fmla="*/ 0 w 2617998"/>
                <a:gd name="connsiteY12" fmla="*/ 162536 h 162536"/>
                <a:gd name="connsiteX13" fmla="*/ 100134 w 2617998"/>
                <a:gd name="connsiteY13" fmla="*/ 162536 h 162536"/>
                <a:gd name="connsiteX14" fmla="*/ 100134 w 2617998"/>
                <a:gd name="connsiteY14" fmla="*/ 0 h 16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7998" h="162536">
                  <a:moveTo>
                    <a:pt x="371512" y="0"/>
                  </a:moveTo>
                  <a:lnTo>
                    <a:pt x="2455462" y="0"/>
                  </a:lnTo>
                  <a:lnTo>
                    <a:pt x="2617998" y="162536"/>
                  </a:lnTo>
                  <a:lnTo>
                    <a:pt x="371512" y="162536"/>
                  </a:lnTo>
                  <a:lnTo>
                    <a:pt x="371512" y="0"/>
                  </a:lnTo>
                  <a:close/>
                  <a:moveTo>
                    <a:pt x="307658" y="0"/>
                  </a:moveTo>
                  <a:lnTo>
                    <a:pt x="214780" y="0"/>
                  </a:lnTo>
                  <a:lnTo>
                    <a:pt x="214780" y="162536"/>
                  </a:lnTo>
                  <a:lnTo>
                    <a:pt x="307658" y="162536"/>
                  </a:lnTo>
                  <a:lnTo>
                    <a:pt x="307658" y="0"/>
                  </a:lnTo>
                  <a:close/>
                  <a:moveTo>
                    <a:pt x="100134" y="0"/>
                  </a:moveTo>
                  <a:lnTo>
                    <a:pt x="0" y="0"/>
                  </a:lnTo>
                  <a:lnTo>
                    <a:pt x="0" y="162536"/>
                  </a:lnTo>
                  <a:lnTo>
                    <a:pt x="100134" y="162536"/>
                  </a:lnTo>
                  <a:lnTo>
                    <a:pt x="100134"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39" name="Group 38">
            <a:extLst>
              <a:ext uri="{FF2B5EF4-FFF2-40B4-BE49-F238E27FC236}">
                <a16:creationId xmlns:a16="http://schemas.microsoft.com/office/drawing/2014/main" id="{2D671002-DC8D-4569-AEF8-EB0A3B8F29D1}"/>
              </a:ext>
            </a:extLst>
          </p:cNvPr>
          <p:cNvGrpSpPr/>
          <p:nvPr/>
        </p:nvGrpSpPr>
        <p:grpSpPr>
          <a:xfrm>
            <a:off x="2047756" y="757863"/>
            <a:ext cx="6843051" cy="1836891"/>
            <a:chOff x="3308250" y="1639381"/>
            <a:chExt cx="6843051" cy="1836891"/>
          </a:xfrm>
        </p:grpSpPr>
        <p:sp>
          <p:nvSpPr>
            <p:cNvPr id="40" name="Freeform: Shape 39">
              <a:extLst>
                <a:ext uri="{FF2B5EF4-FFF2-40B4-BE49-F238E27FC236}">
                  <a16:creationId xmlns:a16="http://schemas.microsoft.com/office/drawing/2014/main" id="{306891DE-007B-4A1D-B8FA-49553082F1A6}"/>
                </a:ext>
              </a:extLst>
            </p:cNvPr>
            <p:cNvSpPr/>
            <p:nvPr/>
          </p:nvSpPr>
          <p:spPr>
            <a:xfrm>
              <a:off x="4103090" y="1639381"/>
              <a:ext cx="6048211" cy="1324935"/>
            </a:xfrm>
            <a:custGeom>
              <a:avLst/>
              <a:gdLst>
                <a:gd name="connsiteX0" fmla="*/ 2475464 w 2578197"/>
                <a:gd name="connsiteY0" fmla="*/ 0 h 2922988"/>
                <a:gd name="connsiteX1" fmla="*/ 90068 w 2578197"/>
                <a:gd name="connsiteY1" fmla="*/ 0 h 2922988"/>
                <a:gd name="connsiteX2" fmla="*/ 0 w 2578197"/>
                <a:gd name="connsiteY2" fmla="*/ 91475 h 2922988"/>
                <a:gd name="connsiteX3" fmla="*/ 0 w 2578197"/>
                <a:gd name="connsiteY3" fmla="*/ 2514868 h 2922988"/>
                <a:gd name="connsiteX4" fmla="*/ 408121 w 2578197"/>
                <a:gd name="connsiteY4" fmla="*/ 2922989 h 2922988"/>
                <a:gd name="connsiteX5" fmla="*/ 2578198 w 2578197"/>
                <a:gd name="connsiteY5" fmla="*/ 2922989 h 2922988"/>
                <a:gd name="connsiteX6" fmla="*/ 2578198 w 2578197"/>
                <a:gd name="connsiteY6" fmla="*/ 102734 h 29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197" h="2922988">
                  <a:moveTo>
                    <a:pt x="2475464" y="0"/>
                  </a:moveTo>
                  <a:lnTo>
                    <a:pt x="90068" y="0"/>
                  </a:lnTo>
                  <a:lnTo>
                    <a:pt x="0" y="91475"/>
                  </a:lnTo>
                  <a:lnTo>
                    <a:pt x="0" y="2514868"/>
                  </a:lnTo>
                  <a:lnTo>
                    <a:pt x="408121" y="2922989"/>
                  </a:lnTo>
                  <a:lnTo>
                    <a:pt x="2578198" y="2922989"/>
                  </a:lnTo>
                  <a:lnTo>
                    <a:pt x="2578198" y="102734"/>
                  </a:lnTo>
                  <a:close/>
                </a:path>
              </a:pathLst>
            </a:custGeom>
            <a:solidFill>
              <a:srgbClr val="2859E0">
                <a:alpha val="27000"/>
              </a:srgbClr>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41" name="Group 40">
              <a:extLst>
                <a:ext uri="{FF2B5EF4-FFF2-40B4-BE49-F238E27FC236}">
                  <a16:creationId xmlns:a16="http://schemas.microsoft.com/office/drawing/2014/main" id="{AB7FDC4D-F58D-4910-8A67-2505318E2182}"/>
                </a:ext>
              </a:extLst>
            </p:cNvPr>
            <p:cNvGrpSpPr/>
            <p:nvPr/>
          </p:nvGrpSpPr>
          <p:grpSpPr>
            <a:xfrm>
              <a:off x="3308250" y="1641294"/>
              <a:ext cx="6825019" cy="1834978"/>
              <a:chOff x="3308250" y="1641294"/>
              <a:chExt cx="6825019" cy="1834978"/>
            </a:xfrm>
          </p:grpSpPr>
          <p:grpSp>
            <p:nvGrpSpPr>
              <p:cNvPr id="43" name="Group 42">
                <a:extLst>
                  <a:ext uri="{FF2B5EF4-FFF2-40B4-BE49-F238E27FC236}">
                    <a16:creationId xmlns:a16="http://schemas.microsoft.com/office/drawing/2014/main" id="{DFE0E034-E1B2-4B38-BC3A-4813A6C69ECE}"/>
                  </a:ext>
                </a:extLst>
              </p:cNvPr>
              <p:cNvGrpSpPr/>
              <p:nvPr/>
            </p:nvGrpSpPr>
            <p:grpSpPr>
              <a:xfrm>
                <a:off x="3985114" y="1641294"/>
                <a:ext cx="6148155" cy="1415045"/>
                <a:chOff x="3985114" y="1641294"/>
                <a:chExt cx="6148155" cy="1415045"/>
              </a:xfrm>
            </p:grpSpPr>
            <p:sp>
              <p:nvSpPr>
                <p:cNvPr id="48" name="Freeform: Shape 47">
                  <a:extLst>
                    <a:ext uri="{FF2B5EF4-FFF2-40B4-BE49-F238E27FC236}">
                      <a16:creationId xmlns:a16="http://schemas.microsoft.com/office/drawing/2014/main" id="{6222A3F7-623E-4FE8-8456-4650D453245C}"/>
                    </a:ext>
                  </a:extLst>
                </p:cNvPr>
                <p:cNvSpPr/>
                <p:nvPr/>
              </p:nvSpPr>
              <p:spPr>
                <a:xfrm>
                  <a:off x="4074462" y="1641294"/>
                  <a:ext cx="6058807" cy="1324935"/>
                </a:xfrm>
                <a:custGeom>
                  <a:avLst/>
                  <a:gdLst>
                    <a:gd name="connsiteX0" fmla="*/ 0 w 2504757"/>
                    <a:gd name="connsiteY0" fmla="*/ 0 h 547738"/>
                    <a:gd name="connsiteX1" fmla="*/ 0 w 2504757"/>
                    <a:gd name="connsiteY1" fmla="*/ 172056 h 547738"/>
                    <a:gd name="connsiteX2" fmla="*/ 21468 w 2504757"/>
                    <a:gd name="connsiteY2" fmla="*/ 150589 h 547738"/>
                    <a:gd name="connsiteX3" fmla="*/ 21468 w 2504757"/>
                    <a:gd name="connsiteY3" fmla="*/ 21783 h 547738"/>
                    <a:gd name="connsiteX4" fmla="*/ 2482658 w 2504757"/>
                    <a:gd name="connsiteY4" fmla="*/ 21783 h 547738"/>
                    <a:gd name="connsiteX5" fmla="*/ 2482658 w 2504757"/>
                    <a:gd name="connsiteY5" fmla="*/ 526271 h 547738"/>
                    <a:gd name="connsiteX6" fmla="*/ 875749 w 2504757"/>
                    <a:gd name="connsiteY6" fmla="*/ 526271 h 547738"/>
                    <a:gd name="connsiteX7" fmla="*/ 854282 w 2504757"/>
                    <a:gd name="connsiteY7" fmla="*/ 547738 h 547738"/>
                    <a:gd name="connsiteX8" fmla="*/ 2504757 w 2504757"/>
                    <a:gd name="connsiteY8" fmla="*/ 547738 h 547738"/>
                    <a:gd name="connsiteX9" fmla="*/ 2504757 w 2504757"/>
                    <a:gd name="connsiteY9" fmla="*/ 0 h 547738"/>
                    <a:gd name="connsiteX10" fmla="*/ 0 w 2504757"/>
                    <a:gd name="connsiteY10" fmla="*/ 0 h 5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4757" h="547738">
                      <a:moveTo>
                        <a:pt x="0" y="0"/>
                      </a:moveTo>
                      <a:lnTo>
                        <a:pt x="0" y="172056"/>
                      </a:lnTo>
                      <a:lnTo>
                        <a:pt x="21468" y="150589"/>
                      </a:lnTo>
                      <a:lnTo>
                        <a:pt x="21468" y="21783"/>
                      </a:lnTo>
                      <a:lnTo>
                        <a:pt x="2482658" y="21783"/>
                      </a:lnTo>
                      <a:lnTo>
                        <a:pt x="2482658" y="526271"/>
                      </a:lnTo>
                      <a:lnTo>
                        <a:pt x="875749" y="526271"/>
                      </a:lnTo>
                      <a:lnTo>
                        <a:pt x="854282" y="547738"/>
                      </a:lnTo>
                      <a:lnTo>
                        <a:pt x="2504757" y="547738"/>
                      </a:lnTo>
                      <a:lnTo>
                        <a:pt x="2504757" y="0"/>
                      </a:lnTo>
                      <a:lnTo>
                        <a:pt x="0" y="0"/>
                      </a:lnTo>
                      <a:close/>
                    </a:path>
                  </a:pathLst>
                </a:custGeom>
                <a:solidFill>
                  <a:srgbClr val="15F9FF"/>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 name="Freeform: Shape 48">
                  <a:extLst>
                    <a:ext uri="{FF2B5EF4-FFF2-40B4-BE49-F238E27FC236}">
                      <a16:creationId xmlns:a16="http://schemas.microsoft.com/office/drawing/2014/main" id="{D387F012-5F2F-4710-BEA1-C23BD8CF3046}"/>
                    </a:ext>
                  </a:extLst>
                </p:cNvPr>
                <p:cNvSpPr/>
                <p:nvPr/>
              </p:nvSpPr>
              <p:spPr>
                <a:xfrm>
                  <a:off x="3985114" y="2014720"/>
                  <a:ext cx="2198549" cy="1041619"/>
                </a:xfrm>
                <a:custGeom>
                  <a:avLst/>
                  <a:gdLst>
                    <a:gd name="connsiteX0" fmla="*/ 95657 w 908897"/>
                    <a:gd name="connsiteY0" fmla="*/ 0 h 430613"/>
                    <a:gd name="connsiteX1" fmla="*/ 95657 w 908897"/>
                    <a:gd name="connsiteY1" fmla="*/ 334957 h 430613"/>
                    <a:gd name="connsiteX2" fmla="*/ 908898 w 908897"/>
                    <a:gd name="connsiteY2" fmla="*/ 334957 h 430613"/>
                    <a:gd name="connsiteX3" fmla="*/ 813241 w 908897"/>
                    <a:gd name="connsiteY3" fmla="*/ 430614 h 430613"/>
                    <a:gd name="connsiteX4" fmla="*/ 0 w 908897"/>
                    <a:gd name="connsiteY4" fmla="*/ 430614 h 430613"/>
                    <a:gd name="connsiteX5" fmla="*/ 0 w 908897"/>
                    <a:gd name="connsiteY5" fmla="*/ 95657 h 4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897" h="430613">
                      <a:moveTo>
                        <a:pt x="95657" y="0"/>
                      </a:moveTo>
                      <a:lnTo>
                        <a:pt x="95657" y="334957"/>
                      </a:lnTo>
                      <a:lnTo>
                        <a:pt x="908898" y="334957"/>
                      </a:lnTo>
                      <a:lnTo>
                        <a:pt x="813241" y="430614"/>
                      </a:lnTo>
                      <a:lnTo>
                        <a:pt x="0" y="430614"/>
                      </a:lnTo>
                      <a:lnTo>
                        <a:pt x="0" y="95657"/>
                      </a:lnTo>
                      <a:close/>
                    </a:path>
                  </a:pathLst>
                </a:custGeom>
                <a:solidFill>
                  <a:srgbClr val="15F9FF"/>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44" name="Group 43">
                <a:extLst>
                  <a:ext uri="{FF2B5EF4-FFF2-40B4-BE49-F238E27FC236}">
                    <a16:creationId xmlns:a16="http://schemas.microsoft.com/office/drawing/2014/main" id="{01B962B7-F95A-49CD-A744-804A6C19E154}"/>
                  </a:ext>
                </a:extLst>
              </p:cNvPr>
              <p:cNvGrpSpPr/>
              <p:nvPr/>
            </p:nvGrpSpPr>
            <p:grpSpPr>
              <a:xfrm>
                <a:off x="3308250" y="2001718"/>
                <a:ext cx="900483" cy="1474554"/>
                <a:chOff x="3466541" y="1337177"/>
                <a:chExt cx="480810" cy="826500"/>
              </a:xfrm>
              <a:solidFill>
                <a:srgbClr val="15F9FF"/>
              </a:solidFill>
            </p:grpSpPr>
            <p:sp>
              <p:nvSpPr>
                <p:cNvPr id="45" name="Freeform: Shape 44">
                  <a:extLst>
                    <a:ext uri="{FF2B5EF4-FFF2-40B4-BE49-F238E27FC236}">
                      <a16:creationId xmlns:a16="http://schemas.microsoft.com/office/drawing/2014/main" id="{5A0BF87E-B0FF-4B56-9308-FA88BEBE6CCB}"/>
                    </a:ext>
                  </a:extLst>
                </p:cNvPr>
                <p:cNvSpPr/>
                <p:nvPr/>
              </p:nvSpPr>
              <p:spPr>
                <a:xfrm>
                  <a:off x="3598504" y="1337177"/>
                  <a:ext cx="348847" cy="694538"/>
                </a:xfrm>
                <a:custGeom>
                  <a:avLst/>
                  <a:gdLst>
                    <a:gd name="connsiteX0" fmla="*/ 348848 w 348847"/>
                    <a:gd name="connsiteY0" fmla="*/ 360844 h 694538"/>
                    <a:gd name="connsiteX1" fmla="*/ 336220 w 348847"/>
                    <a:gd name="connsiteY1" fmla="*/ 373472 h 694538"/>
                    <a:gd name="connsiteX2" fmla="*/ 22730 w 348847"/>
                    <a:gd name="connsiteY2" fmla="*/ 686961 h 694538"/>
                    <a:gd name="connsiteX3" fmla="*/ 15154 w 348847"/>
                    <a:gd name="connsiteY3" fmla="*/ 694538 h 694538"/>
                    <a:gd name="connsiteX4" fmla="*/ 0 w 348847"/>
                    <a:gd name="connsiteY4" fmla="*/ 679385 h 694538"/>
                    <a:gd name="connsiteX5" fmla="*/ 318225 w 348847"/>
                    <a:gd name="connsiteY5" fmla="*/ 361160 h 694538"/>
                    <a:gd name="connsiteX6" fmla="*/ 116177 w 348847"/>
                    <a:gd name="connsiteY6" fmla="*/ 159112 h 694538"/>
                    <a:gd name="connsiteX7" fmla="*/ 275605 w 348847"/>
                    <a:gd name="connsiteY7" fmla="*/ 0 h 694538"/>
                    <a:gd name="connsiteX8" fmla="*/ 290759 w 348847"/>
                    <a:gd name="connsiteY8" fmla="*/ 15154 h 694538"/>
                    <a:gd name="connsiteX9" fmla="*/ 146800 w 348847"/>
                    <a:gd name="connsiteY9" fmla="*/ 159112 h 694538"/>
                    <a:gd name="connsiteX10" fmla="*/ 348848 w 348847"/>
                    <a:gd name="connsiteY10" fmla="*/ 360844 h 69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847" h="694538">
                      <a:moveTo>
                        <a:pt x="348848" y="360844"/>
                      </a:moveTo>
                      <a:lnTo>
                        <a:pt x="336220" y="373472"/>
                      </a:lnTo>
                      <a:lnTo>
                        <a:pt x="22730" y="686961"/>
                      </a:lnTo>
                      <a:lnTo>
                        <a:pt x="15154" y="694538"/>
                      </a:lnTo>
                      <a:cubicBezTo>
                        <a:pt x="10734" y="688856"/>
                        <a:pt x="5683" y="683489"/>
                        <a:pt x="0" y="679385"/>
                      </a:cubicBezTo>
                      <a:lnTo>
                        <a:pt x="318225" y="361160"/>
                      </a:lnTo>
                      <a:lnTo>
                        <a:pt x="116177" y="159112"/>
                      </a:lnTo>
                      <a:lnTo>
                        <a:pt x="275605" y="0"/>
                      </a:lnTo>
                      <a:lnTo>
                        <a:pt x="290759" y="15154"/>
                      </a:lnTo>
                      <a:lnTo>
                        <a:pt x="146800" y="159112"/>
                      </a:lnTo>
                      <a:lnTo>
                        <a:pt x="348848" y="360844"/>
                      </a:lnTo>
                      <a:close/>
                    </a:path>
                  </a:pathLst>
                </a:custGeom>
                <a:grp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 name="Freeform: Shape 45">
                  <a:extLst>
                    <a:ext uri="{FF2B5EF4-FFF2-40B4-BE49-F238E27FC236}">
                      <a16:creationId xmlns:a16="http://schemas.microsoft.com/office/drawing/2014/main" id="{782F6638-0841-46EA-A631-F3E60A8631A3}"/>
                    </a:ext>
                  </a:extLst>
                </p:cNvPr>
                <p:cNvSpPr/>
                <p:nvPr/>
              </p:nvSpPr>
              <p:spPr>
                <a:xfrm>
                  <a:off x="3466541" y="1990674"/>
                  <a:ext cx="173003" cy="173003"/>
                </a:xfrm>
                <a:custGeom>
                  <a:avLst/>
                  <a:gdLst>
                    <a:gd name="connsiteX0" fmla="*/ 154693 w 173003"/>
                    <a:gd name="connsiteY0" fmla="*/ 33464 h 173003"/>
                    <a:gd name="connsiteX1" fmla="*/ 139539 w 173003"/>
                    <a:gd name="connsiteY1" fmla="*/ 18311 h 173003"/>
                    <a:gd name="connsiteX2" fmla="*/ 86502 w 173003"/>
                    <a:gd name="connsiteY2" fmla="*/ 0 h 173003"/>
                    <a:gd name="connsiteX3" fmla="*/ 0 w 173003"/>
                    <a:gd name="connsiteY3" fmla="*/ 86502 h 173003"/>
                    <a:gd name="connsiteX4" fmla="*/ 86502 w 173003"/>
                    <a:gd name="connsiteY4" fmla="*/ 173003 h 173003"/>
                    <a:gd name="connsiteX5" fmla="*/ 173003 w 173003"/>
                    <a:gd name="connsiteY5" fmla="*/ 86502 h 173003"/>
                    <a:gd name="connsiteX6" fmla="*/ 154693 w 173003"/>
                    <a:gd name="connsiteY6" fmla="*/ 33464 h 173003"/>
                    <a:gd name="connsiteX7" fmla="*/ 86502 w 173003"/>
                    <a:gd name="connsiteY7" fmla="*/ 162269 h 173003"/>
                    <a:gd name="connsiteX8" fmla="*/ 10734 w 173003"/>
                    <a:gd name="connsiteY8" fmla="*/ 86502 h 173003"/>
                    <a:gd name="connsiteX9" fmla="*/ 86502 w 173003"/>
                    <a:gd name="connsiteY9" fmla="*/ 10734 h 173003"/>
                    <a:gd name="connsiteX10" fmla="*/ 131962 w 173003"/>
                    <a:gd name="connsiteY10" fmla="*/ 25887 h 173003"/>
                    <a:gd name="connsiteX11" fmla="*/ 147116 w 173003"/>
                    <a:gd name="connsiteY11" fmla="*/ 41041 h 173003"/>
                    <a:gd name="connsiteX12" fmla="*/ 162269 w 173003"/>
                    <a:gd name="connsiteY12" fmla="*/ 86502 h 173003"/>
                    <a:gd name="connsiteX13" fmla="*/ 86502 w 173003"/>
                    <a:gd name="connsiteY13" fmla="*/ 162269 h 1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003" h="173003">
                      <a:moveTo>
                        <a:pt x="154693" y="33464"/>
                      </a:moveTo>
                      <a:cubicBezTo>
                        <a:pt x="150273" y="27782"/>
                        <a:pt x="145222" y="22730"/>
                        <a:pt x="139539" y="18311"/>
                      </a:cubicBezTo>
                      <a:cubicBezTo>
                        <a:pt x="124701" y="6945"/>
                        <a:pt x="106391" y="0"/>
                        <a:pt x="86502" y="0"/>
                      </a:cubicBezTo>
                      <a:cubicBezTo>
                        <a:pt x="38831" y="0"/>
                        <a:pt x="0" y="38831"/>
                        <a:pt x="0" y="86502"/>
                      </a:cubicBezTo>
                      <a:cubicBezTo>
                        <a:pt x="0" y="134172"/>
                        <a:pt x="38831" y="173003"/>
                        <a:pt x="86502" y="173003"/>
                      </a:cubicBezTo>
                      <a:cubicBezTo>
                        <a:pt x="134172" y="173003"/>
                        <a:pt x="173003" y="134172"/>
                        <a:pt x="173003" y="86502"/>
                      </a:cubicBezTo>
                      <a:cubicBezTo>
                        <a:pt x="173003" y="66613"/>
                        <a:pt x="166373" y="47986"/>
                        <a:pt x="154693" y="33464"/>
                      </a:cubicBezTo>
                      <a:close/>
                      <a:moveTo>
                        <a:pt x="86502" y="162269"/>
                      </a:moveTo>
                      <a:cubicBezTo>
                        <a:pt x="44514" y="162269"/>
                        <a:pt x="10734" y="128490"/>
                        <a:pt x="10734" y="86502"/>
                      </a:cubicBezTo>
                      <a:cubicBezTo>
                        <a:pt x="10734" y="44514"/>
                        <a:pt x="44514" y="10734"/>
                        <a:pt x="86502" y="10734"/>
                      </a:cubicBezTo>
                      <a:cubicBezTo>
                        <a:pt x="103549" y="10734"/>
                        <a:pt x="119334" y="16416"/>
                        <a:pt x="131962" y="25887"/>
                      </a:cubicBezTo>
                      <a:cubicBezTo>
                        <a:pt x="137645" y="30307"/>
                        <a:pt x="143012" y="35358"/>
                        <a:pt x="147116" y="41041"/>
                      </a:cubicBezTo>
                      <a:cubicBezTo>
                        <a:pt x="156587" y="53669"/>
                        <a:pt x="162269" y="69454"/>
                        <a:pt x="162269" y="86502"/>
                      </a:cubicBezTo>
                      <a:cubicBezTo>
                        <a:pt x="162269" y="128490"/>
                        <a:pt x="128490" y="162269"/>
                        <a:pt x="86502" y="162269"/>
                      </a:cubicBezTo>
                      <a:close/>
                    </a:path>
                  </a:pathLst>
                </a:custGeom>
                <a:solidFill>
                  <a:srgbClr val="FFFF00"/>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 name="Freeform: Shape 46">
                  <a:extLst>
                    <a:ext uri="{FF2B5EF4-FFF2-40B4-BE49-F238E27FC236}">
                      <a16:creationId xmlns:a16="http://schemas.microsoft.com/office/drawing/2014/main" id="{58C14713-BC24-4324-8981-7447C21D1D9E}"/>
                    </a:ext>
                  </a:extLst>
                </p:cNvPr>
                <p:cNvSpPr/>
                <p:nvPr/>
              </p:nvSpPr>
              <p:spPr>
                <a:xfrm>
                  <a:off x="3520842" y="2045290"/>
                  <a:ext cx="64086" cy="64086"/>
                </a:xfrm>
                <a:custGeom>
                  <a:avLst/>
                  <a:gdLst>
                    <a:gd name="connsiteX0" fmla="*/ 32201 w 64086"/>
                    <a:gd name="connsiteY0" fmla="*/ 0 h 64086"/>
                    <a:gd name="connsiteX1" fmla="*/ 0 w 64086"/>
                    <a:gd name="connsiteY1" fmla="*/ 31886 h 64086"/>
                    <a:gd name="connsiteX2" fmla="*/ 32201 w 64086"/>
                    <a:gd name="connsiteY2" fmla="*/ 64087 h 64086"/>
                    <a:gd name="connsiteX3" fmla="*/ 64087 w 64086"/>
                    <a:gd name="connsiteY3" fmla="*/ 31886 h 64086"/>
                    <a:gd name="connsiteX4" fmla="*/ 32201 w 64086"/>
                    <a:gd name="connsiteY4" fmla="*/ 0 h 6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6" h="64086">
                      <a:moveTo>
                        <a:pt x="32201" y="0"/>
                      </a:moveTo>
                      <a:cubicBezTo>
                        <a:pt x="14522" y="0"/>
                        <a:pt x="0" y="14206"/>
                        <a:pt x="0" y="31886"/>
                      </a:cubicBezTo>
                      <a:cubicBezTo>
                        <a:pt x="0" y="49565"/>
                        <a:pt x="14206" y="64087"/>
                        <a:pt x="32201" y="64087"/>
                      </a:cubicBezTo>
                      <a:cubicBezTo>
                        <a:pt x="49880" y="64087"/>
                        <a:pt x="64087" y="49880"/>
                        <a:pt x="64087" y="31886"/>
                      </a:cubicBezTo>
                      <a:cubicBezTo>
                        <a:pt x="64087" y="14206"/>
                        <a:pt x="49880" y="0"/>
                        <a:pt x="32201" y="0"/>
                      </a:cubicBezTo>
                      <a:close/>
                    </a:path>
                  </a:pathLst>
                </a:custGeom>
                <a:solidFill>
                  <a:srgbClr val="FFFF00"/>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sp>
          <p:nvSpPr>
            <p:cNvPr id="42" name="TextBox 41">
              <a:extLst>
                <a:ext uri="{FF2B5EF4-FFF2-40B4-BE49-F238E27FC236}">
                  <a16:creationId xmlns:a16="http://schemas.microsoft.com/office/drawing/2014/main" id="{1BCF7880-1573-45BD-B1DE-450641BDC025}"/>
                </a:ext>
              </a:extLst>
            </p:cNvPr>
            <p:cNvSpPr txBox="1"/>
            <p:nvPr/>
          </p:nvSpPr>
          <p:spPr>
            <a:xfrm>
              <a:off x="4310538" y="1826707"/>
              <a:ext cx="570730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Liệu</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rằng</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nhìn</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từ</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Mặt</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Trăng</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về</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Trái</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Đất</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sẽ</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như</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thế</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nào</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a:t>
              </a:r>
            </a:p>
          </p:txBody>
        </p:sp>
      </p:grpSp>
      <p:grpSp>
        <p:nvGrpSpPr>
          <p:cNvPr id="50" name="Graphic 12">
            <a:extLst>
              <a:ext uri="{FF2B5EF4-FFF2-40B4-BE49-F238E27FC236}">
                <a16:creationId xmlns:a16="http://schemas.microsoft.com/office/drawing/2014/main" id="{BF3B766F-6866-4F50-9CAE-E71E0C2A8899}"/>
              </a:ext>
            </a:extLst>
          </p:cNvPr>
          <p:cNvGrpSpPr/>
          <p:nvPr/>
        </p:nvGrpSpPr>
        <p:grpSpPr>
          <a:xfrm>
            <a:off x="612187" y="2441190"/>
            <a:ext cx="2508545" cy="2598172"/>
            <a:chOff x="3987569" y="1224691"/>
            <a:chExt cx="4246270" cy="4397983"/>
          </a:xfrm>
        </p:grpSpPr>
        <p:sp>
          <p:nvSpPr>
            <p:cNvPr id="51" name="Freeform: Shape 50">
              <a:extLst>
                <a:ext uri="{FF2B5EF4-FFF2-40B4-BE49-F238E27FC236}">
                  <a16:creationId xmlns:a16="http://schemas.microsoft.com/office/drawing/2014/main" id="{46FFFC57-1403-4BCC-B60F-AB8ADE8740CF}"/>
                </a:ext>
              </a:extLst>
            </p:cNvPr>
            <p:cNvSpPr/>
            <p:nvPr/>
          </p:nvSpPr>
          <p:spPr>
            <a:xfrm>
              <a:off x="4586068" y="1224691"/>
              <a:ext cx="1970841" cy="1879085"/>
            </a:xfrm>
            <a:custGeom>
              <a:avLst/>
              <a:gdLst>
                <a:gd name="connsiteX0" fmla="*/ 29160 w 1970841"/>
                <a:gd name="connsiteY0" fmla="*/ 888358 h 1879085"/>
                <a:gd name="connsiteX1" fmla="*/ 62222 w 1970841"/>
                <a:gd name="connsiteY1" fmla="*/ 785243 h 1879085"/>
                <a:gd name="connsiteX2" fmla="*/ 809237 w 1970841"/>
                <a:gd name="connsiteY2" fmla="*/ 28408 h 1879085"/>
                <a:gd name="connsiteX3" fmla="*/ 1799146 w 1970841"/>
                <a:gd name="connsiteY3" fmla="*/ 386857 h 1879085"/>
                <a:gd name="connsiteX4" fmla="*/ 1970842 w 1970841"/>
                <a:gd name="connsiteY4" fmla="*/ 465257 h 1879085"/>
                <a:gd name="connsiteX5" fmla="*/ 1952510 w 1970841"/>
                <a:gd name="connsiteY5" fmla="*/ 505521 h 1879085"/>
                <a:gd name="connsiteX6" fmla="*/ 1899479 w 1970841"/>
                <a:gd name="connsiteY6" fmla="*/ 550696 h 1879085"/>
                <a:gd name="connsiteX7" fmla="*/ 1771976 w 1970841"/>
                <a:gd name="connsiteY7" fmla="*/ 528763 h 1879085"/>
                <a:gd name="connsiteX8" fmla="*/ 1726310 w 1970841"/>
                <a:gd name="connsiteY8" fmla="*/ 720264 h 1879085"/>
                <a:gd name="connsiteX9" fmla="*/ 1567382 w 1970841"/>
                <a:gd name="connsiteY9" fmla="*/ 824198 h 1879085"/>
                <a:gd name="connsiteX10" fmla="*/ 1658058 w 1970841"/>
                <a:gd name="connsiteY10" fmla="*/ 968559 h 1879085"/>
                <a:gd name="connsiteX11" fmla="*/ 1742023 w 1970841"/>
                <a:gd name="connsiteY11" fmla="*/ 992619 h 1879085"/>
                <a:gd name="connsiteX12" fmla="*/ 1635962 w 1970841"/>
                <a:gd name="connsiteY12" fmla="*/ 1242879 h 1879085"/>
                <a:gd name="connsiteX13" fmla="*/ 1558707 w 1970841"/>
                <a:gd name="connsiteY13" fmla="*/ 1192303 h 1879085"/>
                <a:gd name="connsiteX14" fmla="*/ 1599462 w 1970841"/>
                <a:gd name="connsiteY14" fmla="*/ 1262520 h 1879085"/>
                <a:gd name="connsiteX15" fmla="*/ 1551669 w 1970841"/>
                <a:gd name="connsiteY15" fmla="*/ 1446000 h 1879085"/>
                <a:gd name="connsiteX16" fmla="*/ 1036582 w 1970841"/>
                <a:gd name="connsiteY16" fmla="*/ 1769259 h 1879085"/>
                <a:gd name="connsiteX17" fmla="*/ 803181 w 1970841"/>
                <a:gd name="connsiteY17" fmla="*/ 1855844 h 1879085"/>
                <a:gd name="connsiteX18" fmla="*/ 763244 w 1970841"/>
                <a:gd name="connsiteY18" fmla="*/ 1873193 h 1879085"/>
                <a:gd name="connsiteX19" fmla="*/ 678788 w 1970841"/>
                <a:gd name="connsiteY19" fmla="*/ 1879086 h 1879085"/>
                <a:gd name="connsiteX20" fmla="*/ 455371 w 1970841"/>
                <a:gd name="connsiteY20" fmla="*/ 1623261 h 1879085"/>
                <a:gd name="connsiteX21" fmla="*/ 240138 w 1970841"/>
                <a:gd name="connsiteY21" fmla="*/ 1494121 h 1879085"/>
                <a:gd name="connsiteX22" fmla="*/ 174831 w 1970841"/>
                <a:gd name="connsiteY22" fmla="*/ 1540278 h 1879085"/>
                <a:gd name="connsiteX23" fmla="*/ 112307 w 1970841"/>
                <a:gd name="connsiteY23" fmla="*/ 1535367 h 1879085"/>
                <a:gd name="connsiteX24" fmla="*/ 68442 w 1970841"/>
                <a:gd name="connsiteY24" fmla="*/ 1496904 h 1879085"/>
                <a:gd name="connsiteX25" fmla="*/ 84973 w 1970841"/>
                <a:gd name="connsiteY25" fmla="*/ 1451402 h 1879085"/>
                <a:gd name="connsiteX26" fmla="*/ 61404 w 1970841"/>
                <a:gd name="connsiteY26" fmla="*/ 1304912 h 1879085"/>
                <a:gd name="connsiteX27" fmla="*/ 3954 w 1970841"/>
                <a:gd name="connsiteY27" fmla="*/ 968068 h 1879085"/>
                <a:gd name="connsiteX28" fmla="*/ 29160 w 1970841"/>
                <a:gd name="connsiteY28" fmla="*/ 888358 h 18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0841" h="1879085">
                  <a:moveTo>
                    <a:pt x="29160" y="888358"/>
                  </a:moveTo>
                  <a:cubicBezTo>
                    <a:pt x="59113" y="860042"/>
                    <a:pt x="53548" y="820106"/>
                    <a:pt x="62222" y="785243"/>
                  </a:cubicBezTo>
                  <a:cubicBezTo>
                    <a:pt x="160755" y="384238"/>
                    <a:pt x="406268" y="120066"/>
                    <a:pt x="809237" y="28408"/>
                  </a:cubicBezTo>
                  <a:cubicBezTo>
                    <a:pt x="1208769" y="-62596"/>
                    <a:pt x="1545449" y="67199"/>
                    <a:pt x="1799146" y="386857"/>
                  </a:cubicBezTo>
                  <a:cubicBezTo>
                    <a:pt x="1851522" y="452818"/>
                    <a:pt x="1916992" y="433504"/>
                    <a:pt x="1970842" y="465257"/>
                  </a:cubicBezTo>
                  <a:cubicBezTo>
                    <a:pt x="1969696" y="480970"/>
                    <a:pt x="1910936" y="470331"/>
                    <a:pt x="1952510" y="505521"/>
                  </a:cubicBezTo>
                  <a:cubicBezTo>
                    <a:pt x="1943017" y="530400"/>
                    <a:pt x="1919939" y="538911"/>
                    <a:pt x="1899479" y="550696"/>
                  </a:cubicBezTo>
                  <a:cubicBezTo>
                    <a:pt x="1855287" y="576393"/>
                    <a:pt x="1816332" y="561171"/>
                    <a:pt x="1771976" y="528763"/>
                  </a:cubicBezTo>
                  <a:cubicBezTo>
                    <a:pt x="1780160" y="601763"/>
                    <a:pt x="1818787" y="679508"/>
                    <a:pt x="1726310" y="720264"/>
                  </a:cubicBezTo>
                  <a:cubicBezTo>
                    <a:pt x="1616975" y="720100"/>
                    <a:pt x="1579003" y="744979"/>
                    <a:pt x="1567382" y="824198"/>
                  </a:cubicBezTo>
                  <a:cubicBezTo>
                    <a:pt x="1557725" y="889995"/>
                    <a:pt x="1596680" y="953501"/>
                    <a:pt x="1658058" y="968559"/>
                  </a:cubicBezTo>
                  <a:cubicBezTo>
                    <a:pt x="1686374" y="975434"/>
                    <a:pt x="1717963" y="970360"/>
                    <a:pt x="1742023" y="992619"/>
                  </a:cubicBezTo>
                  <a:cubicBezTo>
                    <a:pt x="1798819" y="1111775"/>
                    <a:pt x="1757900" y="1207853"/>
                    <a:pt x="1635962" y="1242879"/>
                  </a:cubicBezTo>
                  <a:cubicBezTo>
                    <a:pt x="1601099" y="1241406"/>
                    <a:pt x="1598153" y="1189521"/>
                    <a:pt x="1558707" y="1192303"/>
                  </a:cubicBezTo>
                  <a:cubicBezTo>
                    <a:pt x="1544140" y="1233222"/>
                    <a:pt x="1585713" y="1239769"/>
                    <a:pt x="1599462" y="1262520"/>
                  </a:cubicBezTo>
                  <a:cubicBezTo>
                    <a:pt x="1653802" y="1341903"/>
                    <a:pt x="1601099" y="1396570"/>
                    <a:pt x="1551669" y="1446000"/>
                  </a:cubicBezTo>
                  <a:cubicBezTo>
                    <a:pt x="1405016" y="1592817"/>
                    <a:pt x="1229556" y="1696097"/>
                    <a:pt x="1036582" y="1769259"/>
                  </a:cubicBezTo>
                  <a:cubicBezTo>
                    <a:pt x="959000" y="1798557"/>
                    <a:pt x="878963" y="1821472"/>
                    <a:pt x="803181" y="1855844"/>
                  </a:cubicBezTo>
                  <a:cubicBezTo>
                    <a:pt x="790414" y="1862718"/>
                    <a:pt x="777320" y="1869101"/>
                    <a:pt x="763244" y="1873193"/>
                  </a:cubicBezTo>
                  <a:cubicBezTo>
                    <a:pt x="735256" y="1877776"/>
                    <a:pt x="707104" y="1878922"/>
                    <a:pt x="678788" y="1879086"/>
                  </a:cubicBezTo>
                  <a:cubicBezTo>
                    <a:pt x="549321" y="1841931"/>
                    <a:pt x="481395" y="1753874"/>
                    <a:pt x="455371" y="1623261"/>
                  </a:cubicBezTo>
                  <a:cubicBezTo>
                    <a:pt x="430165" y="1495921"/>
                    <a:pt x="332123" y="1440763"/>
                    <a:pt x="240138" y="1494121"/>
                  </a:cubicBezTo>
                  <a:cubicBezTo>
                    <a:pt x="217059" y="1507543"/>
                    <a:pt x="200528" y="1530293"/>
                    <a:pt x="174831" y="1540278"/>
                  </a:cubicBezTo>
                  <a:cubicBezTo>
                    <a:pt x="153717" y="1543060"/>
                    <a:pt x="132276" y="1549280"/>
                    <a:pt x="112307" y="1535367"/>
                  </a:cubicBezTo>
                  <a:cubicBezTo>
                    <a:pt x="97740" y="1522601"/>
                    <a:pt x="83173" y="1509834"/>
                    <a:pt x="68442" y="1496904"/>
                  </a:cubicBezTo>
                  <a:cubicBezTo>
                    <a:pt x="122782" y="1499686"/>
                    <a:pt x="78099" y="1466133"/>
                    <a:pt x="84973" y="1451402"/>
                  </a:cubicBezTo>
                  <a:cubicBezTo>
                    <a:pt x="104614" y="1398207"/>
                    <a:pt x="81045" y="1351723"/>
                    <a:pt x="61404" y="1304912"/>
                  </a:cubicBezTo>
                  <a:cubicBezTo>
                    <a:pt x="13283" y="1197541"/>
                    <a:pt x="18521" y="1081168"/>
                    <a:pt x="3954" y="968068"/>
                  </a:cubicBezTo>
                  <a:cubicBezTo>
                    <a:pt x="-10613" y="934187"/>
                    <a:pt x="19012" y="914383"/>
                    <a:pt x="29160" y="888358"/>
                  </a:cubicBezTo>
                  <a:close/>
                </a:path>
              </a:pathLst>
            </a:custGeom>
            <a:solidFill>
              <a:srgbClr val="371A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2" name="Freeform: Shape 51">
              <a:extLst>
                <a:ext uri="{FF2B5EF4-FFF2-40B4-BE49-F238E27FC236}">
                  <a16:creationId xmlns:a16="http://schemas.microsoft.com/office/drawing/2014/main" id="{E4A07C92-EFF2-462C-B509-7AEB056CCB80}"/>
                </a:ext>
              </a:extLst>
            </p:cNvPr>
            <p:cNvSpPr/>
            <p:nvPr/>
          </p:nvSpPr>
          <p:spPr>
            <a:xfrm>
              <a:off x="4221515" y="1513443"/>
              <a:ext cx="4012324" cy="3154763"/>
            </a:xfrm>
            <a:custGeom>
              <a:avLst/>
              <a:gdLst>
                <a:gd name="connsiteX0" fmla="*/ 1058726 w 4012324"/>
                <a:gd name="connsiteY0" fmla="*/ 1575767 h 3154763"/>
                <a:gd name="connsiteX1" fmla="*/ 1121905 w 4012324"/>
                <a:gd name="connsiteY1" fmla="*/ 1569056 h 3154763"/>
                <a:gd name="connsiteX2" fmla="*/ 1680202 w 4012324"/>
                <a:gd name="connsiteY2" fmla="*/ 1541067 h 3154763"/>
                <a:gd name="connsiteX3" fmla="*/ 1926206 w 4012324"/>
                <a:gd name="connsiteY3" fmla="*/ 1431569 h 3154763"/>
                <a:gd name="connsiteX4" fmla="*/ 1465787 w 4012324"/>
                <a:gd name="connsiteY4" fmla="*/ 1579040 h 3154763"/>
                <a:gd name="connsiteX5" fmla="*/ 1171826 w 4012324"/>
                <a:gd name="connsiteY5" fmla="*/ 1567419 h 3154763"/>
                <a:gd name="connsiteX6" fmla="*/ 1142364 w 4012324"/>
                <a:gd name="connsiteY6" fmla="*/ 1548597 h 3154763"/>
                <a:gd name="connsiteX7" fmla="*/ 1674309 w 4012324"/>
                <a:gd name="connsiteY7" fmla="*/ 1304556 h 3154763"/>
                <a:gd name="connsiteX8" fmla="*/ 1926860 w 4012324"/>
                <a:gd name="connsiteY8" fmla="*/ 1095216 h 3154763"/>
                <a:gd name="connsiteX9" fmla="*/ 1948793 w 4012324"/>
                <a:gd name="connsiteY9" fmla="*/ 987681 h 3154763"/>
                <a:gd name="connsiteX10" fmla="*/ 1990858 w 4012324"/>
                <a:gd name="connsiteY10" fmla="*/ 944470 h 3154763"/>
                <a:gd name="connsiteX11" fmla="*/ 2088572 w 4012324"/>
                <a:gd name="connsiteY11" fmla="*/ 698957 h 3154763"/>
                <a:gd name="connsiteX12" fmla="*/ 2090208 w 4012324"/>
                <a:gd name="connsiteY12" fmla="*/ 418909 h 3154763"/>
                <a:gd name="connsiteX13" fmla="*/ 2092827 w 4012324"/>
                <a:gd name="connsiteY13" fmla="*/ 245085 h 3154763"/>
                <a:gd name="connsiteX14" fmla="*/ 2092500 w 4012324"/>
                <a:gd name="connsiteY14" fmla="*/ 173723 h 3154763"/>
                <a:gd name="connsiteX15" fmla="*/ 2153715 w 4012324"/>
                <a:gd name="connsiteY15" fmla="*/ 204821 h 3154763"/>
                <a:gd name="connsiteX16" fmla="*/ 2251920 w 4012324"/>
                <a:gd name="connsiteY16" fmla="*/ 238375 h 3154763"/>
                <a:gd name="connsiteX17" fmla="*/ 2333103 w 4012324"/>
                <a:gd name="connsiteY17" fmla="*/ 312847 h 3154763"/>
                <a:gd name="connsiteX18" fmla="*/ 2401519 w 4012324"/>
                <a:gd name="connsiteY18" fmla="*/ 583239 h 3154763"/>
                <a:gd name="connsiteX19" fmla="*/ 2412485 w 4012324"/>
                <a:gd name="connsiteY19" fmla="*/ 656729 h 3154763"/>
                <a:gd name="connsiteX20" fmla="*/ 2443092 w 4012324"/>
                <a:gd name="connsiteY20" fmla="*/ 539046 h 3154763"/>
                <a:gd name="connsiteX21" fmla="*/ 2311661 w 4012324"/>
                <a:gd name="connsiteY21" fmla="*/ 215787 h 3154763"/>
                <a:gd name="connsiteX22" fmla="*/ 2243736 w 4012324"/>
                <a:gd name="connsiteY22" fmla="*/ 181088 h 3154763"/>
                <a:gd name="connsiteX23" fmla="*/ 2335394 w 4012324"/>
                <a:gd name="connsiteY23" fmla="*/ 176505 h 3154763"/>
                <a:gd name="connsiteX24" fmla="*/ 2355035 w 4012324"/>
                <a:gd name="connsiteY24" fmla="*/ 179288 h 3154763"/>
                <a:gd name="connsiteX25" fmla="*/ 2404465 w 4012324"/>
                <a:gd name="connsiteY25" fmla="*/ 785051 h 3154763"/>
                <a:gd name="connsiteX26" fmla="*/ 2358800 w 4012324"/>
                <a:gd name="connsiteY26" fmla="*/ 857395 h 3154763"/>
                <a:gd name="connsiteX27" fmla="*/ 2241608 w 4012324"/>
                <a:gd name="connsiteY27" fmla="*/ 1176235 h 3154763"/>
                <a:gd name="connsiteX28" fmla="*/ 2250283 w 4012324"/>
                <a:gd name="connsiteY28" fmla="*/ 1279514 h 3154763"/>
                <a:gd name="connsiteX29" fmla="*/ 2354708 w 4012324"/>
                <a:gd name="connsiteY29" fmla="*/ 1553507 h 3154763"/>
                <a:gd name="connsiteX30" fmla="*/ 2398900 w 4012324"/>
                <a:gd name="connsiteY30" fmla="*/ 1716036 h 3154763"/>
                <a:gd name="connsiteX31" fmla="*/ 2491868 w 4012324"/>
                <a:gd name="connsiteY31" fmla="*/ 1960567 h 3154763"/>
                <a:gd name="connsiteX32" fmla="*/ 2793358 w 4012324"/>
                <a:gd name="connsiteY32" fmla="*/ 1392614 h 3154763"/>
                <a:gd name="connsiteX33" fmla="*/ 2873068 w 4012324"/>
                <a:gd name="connsiteY33" fmla="*/ 222498 h 3154763"/>
                <a:gd name="connsiteX34" fmla="*/ 2944103 w 4012324"/>
                <a:gd name="connsiteY34" fmla="*/ 22323 h 3154763"/>
                <a:gd name="connsiteX35" fmla="*/ 3145915 w 4012324"/>
                <a:gd name="connsiteY35" fmla="*/ 58168 h 3154763"/>
                <a:gd name="connsiteX36" fmla="*/ 3979841 w 4012324"/>
                <a:gd name="connsiteY36" fmla="*/ 2229486 h 3154763"/>
                <a:gd name="connsiteX37" fmla="*/ 3841699 w 4012324"/>
                <a:gd name="connsiteY37" fmla="*/ 2698253 h 3154763"/>
                <a:gd name="connsiteX38" fmla="*/ 3796852 w 4012324"/>
                <a:gd name="connsiteY38" fmla="*/ 2700217 h 3154763"/>
                <a:gd name="connsiteX39" fmla="*/ 3818948 w 4012324"/>
                <a:gd name="connsiteY39" fmla="*/ 2529176 h 3154763"/>
                <a:gd name="connsiteX40" fmla="*/ 3918299 w 4012324"/>
                <a:gd name="connsiteY40" fmla="*/ 2089544 h 3154763"/>
                <a:gd name="connsiteX41" fmla="*/ 3875580 w 4012324"/>
                <a:gd name="connsiteY41" fmla="*/ 1392123 h 3154763"/>
                <a:gd name="connsiteX42" fmla="*/ 3704212 w 4012324"/>
                <a:gd name="connsiteY42" fmla="*/ 890949 h 3154763"/>
                <a:gd name="connsiteX43" fmla="*/ 3260488 w 4012324"/>
                <a:gd name="connsiteY43" fmla="*/ 290915 h 3154763"/>
                <a:gd name="connsiteX44" fmla="*/ 3075535 w 4012324"/>
                <a:gd name="connsiteY44" fmla="*/ 125602 h 3154763"/>
                <a:gd name="connsiteX45" fmla="*/ 2990914 w 4012324"/>
                <a:gd name="connsiteY45" fmla="*/ 114800 h 3154763"/>
                <a:gd name="connsiteX46" fmla="*/ 2964726 w 4012324"/>
                <a:gd name="connsiteY46" fmla="*/ 195492 h 3154763"/>
                <a:gd name="connsiteX47" fmla="*/ 3005481 w 4012324"/>
                <a:gd name="connsiteY47" fmla="*/ 504511 h 3154763"/>
                <a:gd name="connsiteX48" fmla="*/ 3004827 w 4012324"/>
                <a:gd name="connsiteY48" fmla="*/ 807310 h 3154763"/>
                <a:gd name="connsiteX49" fmla="*/ 2982403 w 4012324"/>
                <a:gd name="connsiteY49" fmla="*/ 1025981 h 3154763"/>
                <a:gd name="connsiteX50" fmla="*/ 2561921 w 4012324"/>
                <a:gd name="connsiteY50" fmla="*/ 2027183 h 3154763"/>
                <a:gd name="connsiteX51" fmla="*/ 2524603 w 4012324"/>
                <a:gd name="connsiteY51" fmla="*/ 2117205 h 3154763"/>
                <a:gd name="connsiteX52" fmla="*/ 2506271 w 4012324"/>
                <a:gd name="connsiteY52" fmla="*/ 2292992 h 3154763"/>
                <a:gd name="connsiteX53" fmla="*/ 2406102 w 4012324"/>
                <a:gd name="connsiteY53" fmla="*/ 2429498 h 3154763"/>
                <a:gd name="connsiteX54" fmla="*/ 2319354 w 4012324"/>
                <a:gd name="connsiteY54" fmla="*/ 2413457 h 3154763"/>
                <a:gd name="connsiteX55" fmla="*/ 2301841 w 4012324"/>
                <a:gd name="connsiteY55" fmla="*/ 2357972 h 3154763"/>
                <a:gd name="connsiteX56" fmla="*/ 2088735 w 4012324"/>
                <a:gd name="connsiteY56" fmla="*/ 2058937 h 3154763"/>
                <a:gd name="connsiteX57" fmla="*/ 1983328 w 4012324"/>
                <a:gd name="connsiteY57" fmla="*/ 2066302 h 3154763"/>
                <a:gd name="connsiteX58" fmla="*/ 1682166 w 4012324"/>
                <a:gd name="connsiteY58" fmla="*/ 2620834 h 3154763"/>
                <a:gd name="connsiteX59" fmla="*/ 1718665 w 4012324"/>
                <a:gd name="connsiteY59" fmla="*/ 2744082 h 3154763"/>
                <a:gd name="connsiteX60" fmla="*/ 1944537 w 4012324"/>
                <a:gd name="connsiteY60" fmla="*/ 2802186 h 3154763"/>
                <a:gd name="connsiteX61" fmla="*/ 2039469 w 4012324"/>
                <a:gd name="connsiteY61" fmla="*/ 2654715 h 3154763"/>
                <a:gd name="connsiteX62" fmla="*/ 2282691 w 4012324"/>
                <a:gd name="connsiteY62" fmla="*/ 2458795 h 3154763"/>
                <a:gd name="connsiteX63" fmla="*/ 2271233 w 4012324"/>
                <a:gd name="connsiteY63" fmla="*/ 2564530 h 3154763"/>
                <a:gd name="connsiteX64" fmla="*/ 2158461 w 4012324"/>
                <a:gd name="connsiteY64" fmla="*/ 2692360 h 3154763"/>
                <a:gd name="connsiteX65" fmla="*/ 1804431 w 4012324"/>
                <a:gd name="connsiteY65" fmla="*/ 2927889 h 3154763"/>
                <a:gd name="connsiteX66" fmla="*/ 1555153 w 4012324"/>
                <a:gd name="connsiteY66" fmla="*/ 2668955 h 3154763"/>
                <a:gd name="connsiteX67" fmla="*/ 1550243 w 4012324"/>
                <a:gd name="connsiteY67" fmla="*/ 2629345 h 3154763"/>
                <a:gd name="connsiteX68" fmla="*/ 1504905 w 4012324"/>
                <a:gd name="connsiteY68" fmla="*/ 2540633 h 3154763"/>
                <a:gd name="connsiteX69" fmla="*/ 1445491 w 4012324"/>
                <a:gd name="connsiteY69" fmla="*/ 2605940 h 3154763"/>
                <a:gd name="connsiteX70" fmla="*/ 1365290 w 4012324"/>
                <a:gd name="connsiteY70" fmla="*/ 2607085 h 3154763"/>
                <a:gd name="connsiteX71" fmla="*/ 1272322 w 4012324"/>
                <a:gd name="connsiteY71" fmla="*/ 2417876 h 3154763"/>
                <a:gd name="connsiteX72" fmla="*/ 1086223 w 4012324"/>
                <a:gd name="connsiteY72" fmla="*/ 2362718 h 3154763"/>
                <a:gd name="connsiteX73" fmla="*/ 746924 w 4012324"/>
                <a:gd name="connsiteY73" fmla="*/ 2418204 h 3154763"/>
                <a:gd name="connsiteX74" fmla="*/ 621712 w 4012324"/>
                <a:gd name="connsiteY74" fmla="*/ 2501515 h 3154763"/>
                <a:gd name="connsiteX75" fmla="*/ 635461 w 4012324"/>
                <a:gd name="connsiteY75" fmla="*/ 2568131 h 3154763"/>
                <a:gd name="connsiteX76" fmla="*/ 1119122 w 4012324"/>
                <a:gd name="connsiteY76" fmla="*/ 2509699 h 3154763"/>
                <a:gd name="connsiteX77" fmla="*/ 1279524 w 4012324"/>
                <a:gd name="connsiteY77" fmla="*/ 2569440 h 3154763"/>
                <a:gd name="connsiteX78" fmla="*/ 1314714 w 4012324"/>
                <a:gd name="connsiteY78" fmla="*/ 2631801 h 3154763"/>
                <a:gd name="connsiteX79" fmla="*/ 1457112 w 4012324"/>
                <a:gd name="connsiteY79" fmla="*/ 2741954 h 3154763"/>
                <a:gd name="connsiteX80" fmla="*/ 1588543 w 4012324"/>
                <a:gd name="connsiteY80" fmla="*/ 2822810 h 3154763"/>
                <a:gd name="connsiteX81" fmla="*/ 1521273 w 4012324"/>
                <a:gd name="connsiteY81" fmla="*/ 2848998 h 3154763"/>
                <a:gd name="connsiteX82" fmla="*/ 1413247 w 4012324"/>
                <a:gd name="connsiteY82" fmla="*/ 2899410 h 3154763"/>
                <a:gd name="connsiteX83" fmla="*/ 1373146 w 4012324"/>
                <a:gd name="connsiteY83" fmla="*/ 2986649 h 3154763"/>
                <a:gd name="connsiteX84" fmla="*/ 1240897 w 4012324"/>
                <a:gd name="connsiteY84" fmla="*/ 2796785 h 3154763"/>
                <a:gd name="connsiteX85" fmla="*/ 1098008 w 4012324"/>
                <a:gd name="connsiteY85" fmla="*/ 2623453 h 3154763"/>
                <a:gd name="connsiteX86" fmla="*/ 765420 w 4012324"/>
                <a:gd name="connsiteY86" fmla="*/ 2628036 h 3154763"/>
                <a:gd name="connsiteX87" fmla="*/ 710261 w 4012324"/>
                <a:gd name="connsiteY87" fmla="*/ 2821827 h 3154763"/>
                <a:gd name="connsiteX88" fmla="*/ 833672 w 4012324"/>
                <a:gd name="connsiteY88" fmla="*/ 3016601 h 3154763"/>
                <a:gd name="connsiteX89" fmla="*/ 863297 w 4012324"/>
                <a:gd name="connsiteY89" fmla="*/ 3127573 h 3154763"/>
                <a:gd name="connsiteX90" fmla="*/ 810430 w 4012324"/>
                <a:gd name="connsiteY90" fmla="*/ 3154580 h 3154763"/>
                <a:gd name="connsiteX91" fmla="*/ 690129 w 4012324"/>
                <a:gd name="connsiteY91" fmla="*/ 3038861 h 3154763"/>
                <a:gd name="connsiteX92" fmla="*/ 540038 w 4012324"/>
                <a:gd name="connsiteY92" fmla="*/ 2958169 h 3154763"/>
                <a:gd name="connsiteX93" fmla="*/ 97460 w 4012324"/>
                <a:gd name="connsiteY93" fmla="*/ 2885334 h 3154763"/>
                <a:gd name="connsiteX94" fmla="*/ 5802 w 4012324"/>
                <a:gd name="connsiteY94" fmla="*/ 2826738 h 3154763"/>
                <a:gd name="connsiteX95" fmla="*/ 7111 w 4012324"/>
                <a:gd name="connsiteY95" fmla="*/ 2778126 h 3154763"/>
                <a:gd name="connsiteX96" fmla="*/ 37719 w 4012324"/>
                <a:gd name="connsiteY96" fmla="*/ 2776817 h 3154763"/>
                <a:gd name="connsiteX97" fmla="*/ 551496 w 4012324"/>
                <a:gd name="connsiteY97" fmla="*/ 2868475 h 3154763"/>
                <a:gd name="connsiteX98" fmla="*/ 598798 w 4012324"/>
                <a:gd name="connsiteY98" fmla="*/ 2799568 h 3154763"/>
                <a:gd name="connsiteX99" fmla="*/ 573101 w 4012324"/>
                <a:gd name="connsiteY99" fmla="*/ 2323436 h 3154763"/>
                <a:gd name="connsiteX100" fmla="*/ 571955 w 4012324"/>
                <a:gd name="connsiteY100" fmla="*/ 2224739 h 3154763"/>
                <a:gd name="connsiteX101" fmla="*/ 564917 w 4012324"/>
                <a:gd name="connsiteY101" fmla="*/ 1830282 h 3154763"/>
                <a:gd name="connsiteX102" fmla="*/ 539875 w 4012324"/>
                <a:gd name="connsiteY102" fmla="*/ 1651057 h 3154763"/>
                <a:gd name="connsiteX103" fmla="*/ 476041 w 4012324"/>
                <a:gd name="connsiteY103" fmla="*/ 1247106 h 3154763"/>
                <a:gd name="connsiteX104" fmla="*/ 519252 w 4012324"/>
                <a:gd name="connsiteY104" fmla="*/ 1252344 h 3154763"/>
                <a:gd name="connsiteX105" fmla="*/ 555915 w 4012324"/>
                <a:gd name="connsiteY105" fmla="*/ 1362661 h 3154763"/>
                <a:gd name="connsiteX106" fmla="*/ 650683 w 4012324"/>
                <a:gd name="connsiteY106" fmla="*/ 1643364 h 3154763"/>
                <a:gd name="connsiteX107" fmla="*/ 758545 w 4012324"/>
                <a:gd name="connsiteY107" fmla="*/ 2001977 h 3154763"/>
                <a:gd name="connsiteX108" fmla="*/ 784569 w 4012324"/>
                <a:gd name="connsiteY108" fmla="*/ 2190040 h 3154763"/>
                <a:gd name="connsiteX109" fmla="*/ 965758 w 4012324"/>
                <a:gd name="connsiteY109" fmla="*/ 2276461 h 3154763"/>
                <a:gd name="connsiteX110" fmla="*/ 1166915 w 4012324"/>
                <a:gd name="connsiteY110" fmla="*/ 1889532 h 3154763"/>
                <a:gd name="connsiteX111" fmla="*/ 1058726 w 4012324"/>
                <a:gd name="connsiteY111" fmla="*/ 1575767 h 315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012324" h="3154763">
                  <a:moveTo>
                    <a:pt x="1058726" y="1575767"/>
                  </a:moveTo>
                  <a:cubicBezTo>
                    <a:pt x="1076730" y="1544996"/>
                    <a:pt x="1099645" y="1559399"/>
                    <a:pt x="1121905" y="1569056"/>
                  </a:cubicBezTo>
                  <a:cubicBezTo>
                    <a:pt x="1309313" y="1585914"/>
                    <a:pt x="1496394" y="1611284"/>
                    <a:pt x="1680202" y="1541067"/>
                  </a:cubicBezTo>
                  <a:cubicBezTo>
                    <a:pt x="1764331" y="1508987"/>
                    <a:pt x="1845677" y="1471669"/>
                    <a:pt x="1926206" y="1431569"/>
                  </a:cubicBezTo>
                  <a:cubicBezTo>
                    <a:pt x="1779716" y="1502440"/>
                    <a:pt x="1635518" y="1580677"/>
                    <a:pt x="1465787" y="1579040"/>
                  </a:cubicBezTo>
                  <a:cubicBezTo>
                    <a:pt x="1367745" y="1573966"/>
                    <a:pt x="1269049" y="1590661"/>
                    <a:pt x="1171826" y="1567419"/>
                  </a:cubicBezTo>
                  <a:cubicBezTo>
                    <a:pt x="1160532" y="1563327"/>
                    <a:pt x="1150712" y="1557108"/>
                    <a:pt x="1142364" y="1548597"/>
                  </a:cubicBezTo>
                  <a:cubicBezTo>
                    <a:pt x="1315533" y="1458575"/>
                    <a:pt x="1510306" y="1416183"/>
                    <a:pt x="1674309" y="1304556"/>
                  </a:cubicBezTo>
                  <a:cubicBezTo>
                    <a:pt x="1765640" y="1242523"/>
                    <a:pt x="1852879" y="1176889"/>
                    <a:pt x="1926860" y="1095216"/>
                  </a:cubicBezTo>
                  <a:cubicBezTo>
                    <a:pt x="1954031" y="1065263"/>
                    <a:pt x="1977272" y="1030727"/>
                    <a:pt x="1948793" y="987681"/>
                  </a:cubicBezTo>
                  <a:cubicBezTo>
                    <a:pt x="1950102" y="961002"/>
                    <a:pt x="1963687" y="946271"/>
                    <a:pt x="1990858" y="944470"/>
                  </a:cubicBezTo>
                  <a:cubicBezTo>
                    <a:pt x="2092664" y="884238"/>
                    <a:pt x="2118197" y="819913"/>
                    <a:pt x="2088572" y="698957"/>
                  </a:cubicBezTo>
                  <a:cubicBezTo>
                    <a:pt x="2085462" y="605662"/>
                    <a:pt x="2083661" y="512204"/>
                    <a:pt x="2090208" y="418909"/>
                  </a:cubicBezTo>
                  <a:cubicBezTo>
                    <a:pt x="2147495" y="361786"/>
                    <a:pt x="2118197" y="303517"/>
                    <a:pt x="2092827" y="245085"/>
                  </a:cubicBezTo>
                  <a:cubicBezTo>
                    <a:pt x="2082516" y="221189"/>
                    <a:pt x="2062547" y="193528"/>
                    <a:pt x="2092500" y="173723"/>
                  </a:cubicBezTo>
                  <a:cubicBezTo>
                    <a:pt x="2124417" y="152609"/>
                    <a:pt x="2139475" y="182561"/>
                    <a:pt x="2153715" y="204821"/>
                  </a:cubicBezTo>
                  <a:cubicBezTo>
                    <a:pt x="2177611" y="242467"/>
                    <a:pt x="2205763" y="266200"/>
                    <a:pt x="2251920" y="238375"/>
                  </a:cubicBezTo>
                  <a:cubicBezTo>
                    <a:pt x="2304623" y="235101"/>
                    <a:pt x="2317390" y="277657"/>
                    <a:pt x="2333103" y="312847"/>
                  </a:cubicBezTo>
                  <a:cubicBezTo>
                    <a:pt x="2371403" y="398777"/>
                    <a:pt x="2392190" y="489780"/>
                    <a:pt x="2401519" y="583239"/>
                  </a:cubicBezTo>
                  <a:cubicBezTo>
                    <a:pt x="2404793" y="605499"/>
                    <a:pt x="2407084" y="628086"/>
                    <a:pt x="2412485" y="656729"/>
                  </a:cubicBezTo>
                  <a:cubicBezTo>
                    <a:pt x="2449149" y="618756"/>
                    <a:pt x="2467971" y="584384"/>
                    <a:pt x="2443092" y="539046"/>
                  </a:cubicBezTo>
                  <a:cubicBezTo>
                    <a:pt x="2422961" y="421691"/>
                    <a:pt x="2381387" y="313011"/>
                    <a:pt x="2311661" y="215787"/>
                  </a:cubicBezTo>
                  <a:cubicBezTo>
                    <a:pt x="2292675" y="206131"/>
                    <a:pt x="2273852" y="196474"/>
                    <a:pt x="2243736" y="181088"/>
                  </a:cubicBezTo>
                  <a:cubicBezTo>
                    <a:pt x="2283182" y="179124"/>
                    <a:pt x="2309206" y="177815"/>
                    <a:pt x="2335394" y="176505"/>
                  </a:cubicBezTo>
                  <a:cubicBezTo>
                    <a:pt x="2341941" y="177324"/>
                    <a:pt x="2349470" y="176505"/>
                    <a:pt x="2355035" y="179288"/>
                  </a:cubicBezTo>
                  <a:cubicBezTo>
                    <a:pt x="2566340" y="281749"/>
                    <a:pt x="2597766" y="654765"/>
                    <a:pt x="2404465" y="785051"/>
                  </a:cubicBezTo>
                  <a:cubicBezTo>
                    <a:pt x="2375658" y="804528"/>
                    <a:pt x="2363383" y="826788"/>
                    <a:pt x="2358800" y="857395"/>
                  </a:cubicBezTo>
                  <a:cubicBezTo>
                    <a:pt x="2342105" y="971968"/>
                    <a:pt x="2301841" y="1078030"/>
                    <a:pt x="2241608" y="1176235"/>
                  </a:cubicBezTo>
                  <a:cubicBezTo>
                    <a:pt x="2217712" y="1215190"/>
                    <a:pt x="2213947" y="1242851"/>
                    <a:pt x="2250283" y="1279514"/>
                  </a:cubicBezTo>
                  <a:cubicBezTo>
                    <a:pt x="2324428" y="1353986"/>
                    <a:pt x="2360764" y="1447772"/>
                    <a:pt x="2354708" y="1553507"/>
                  </a:cubicBezTo>
                  <a:cubicBezTo>
                    <a:pt x="2351271" y="1614230"/>
                    <a:pt x="2377295" y="1663333"/>
                    <a:pt x="2398900" y="1716036"/>
                  </a:cubicBezTo>
                  <a:cubicBezTo>
                    <a:pt x="2430326" y="1792309"/>
                    <a:pt x="2457823" y="1870382"/>
                    <a:pt x="2491868" y="1960567"/>
                  </a:cubicBezTo>
                  <a:cubicBezTo>
                    <a:pt x="2628864" y="1783962"/>
                    <a:pt x="2723632" y="1594426"/>
                    <a:pt x="2793358" y="1392614"/>
                  </a:cubicBezTo>
                  <a:cubicBezTo>
                    <a:pt x="2925608" y="1010268"/>
                    <a:pt x="2955397" y="619575"/>
                    <a:pt x="2873068" y="222498"/>
                  </a:cubicBezTo>
                  <a:cubicBezTo>
                    <a:pt x="2855555" y="137878"/>
                    <a:pt x="2865703" y="69134"/>
                    <a:pt x="2944103" y="22323"/>
                  </a:cubicBezTo>
                  <a:cubicBezTo>
                    <a:pt x="3021031" y="-23670"/>
                    <a:pt x="3085682" y="7920"/>
                    <a:pt x="3145915" y="58168"/>
                  </a:cubicBezTo>
                  <a:cubicBezTo>
                    <a:pt x="3829096" y="626286"/>
                    <a:pt x="4114546" y="1350385"/>
                    <a:pt x="3979841" y="2229486"/>
                  </a:cubicBezTo>
                  <a:cubicBezTo>
                    <a:pt x="3955453" y="2388088"/>
                    <a:pt x="3916990" y="2550617"/>
                    <a:pt x="3841699" y="2698253"/>
                  </a:cubicBezTo>
                  <a:cubicBezTo>
                    <a:pt x="3827296" y="2710528"/>
                    <a:pt x="3812237" y="2709874"/>
                    <a:pt x="3796852" y="2700217"/>
                  </a:cubicBezTo>
                  <a:cubicBezTo>
                    <a:pt x="3754133" y="2636711"/>
                    <a:pt x="3815675" y="2586790"/>
                    <a:pt x="3818948" y="2529176"/>
                  </a:cubicBezTo>
                  <a:cubicBezTo>
                    <a:pt x="3870015" y="2386615"/>
                    <a:pt x="3902914" y="2240125"/>
                    <a:pt x="3918299" y="2089544"/>
                  </a:cubicBezTo>
                  <a:cubicBezTo>
                    <a:pt x="3938431" y="1854997"/>
                    <a:pt x="3933194" y="1621105"/>
                    <a:pt x="3875580" y="1392123"/>
                  </a:cubicBezTo>
                  <a:cubicBezTo>
                    <a:pt x="3832370" y="1220755"/>
                    <a:pt x="3803399" y="1043494"/>
                    <a:pt x="3704212" y="890949"/>
                  </a:cubicBezTo>
                  <a:cubicBezTo>
                    <a:pt x="3598969" y="659511"/>
                    <a:pt x="3448060" y="461628"/>
                    <a:pt x="3260488" y="290915"/>
                  </a:cubicBezTo>
                  <a:cubicBezTo>
                    <a:pt x="3217932" y="214642"/>
                    <a:pt x="3148534" y="167830"/>
                    <a:pt x="3075535" y="125602"/>
                  </a:cubicBezTo>
                  <a:cubicBezTo>
                    <a:pt x="3049183" y="110380"/>
                    <a:pt x="3021522" y="95159"/>
                    <a:pt x="2990914" y="114800"/>
                  </a:cubicBezTo>
                  <a:cubicBezTo>
                    <a:pt x="2960798" y="134113"/>
                    <a:pt x="2959325" y="164557"/>
                    <a:pt x="2964726" y="195492"/>
                  </a:cubicBezTo>
                  <a:cubicBezTo>
                    <a:pt x="2982894" y="297789"/>
                    <a:pt x="2988787" y="401723"/>
                    <a:pt x="3005481" y="504511"/>
                  </a:cubicBezTo>
                  <a:cubicBezTo>
                    <a:pt x="3006791" y="605662"/>
                    <a:pt x="3007937" y="706486"/>
                    <a:pt x="3004827" y="807310"/>
                  </a:cubicBezTo>
                  <a:cubicBezTo>
                    <a:pt x="2980112" y="878182"/>
                    <a:pt x="2994024" y="953145"/>
                    <a:pt x="2982403" y="1025981"/>
                  </a:cubicBezTo>
                  <a:cubicBezTo>
                    <a:pt x="2923644" y="1394414"/>
                    <a:pt x="2776172" y="1724711"/>
                    <a:pt x="2561921" y="2027183"/>
                  </a:cubicBezTo>
                  <a:cubicBezTo>
                    <a:pt x="2542280" y="2055008"/>
                    <a:pt x="2521166" y="2080542"/>
                    <a:pt x="2524603" y="2117205"/>
                  </a:cubicBezTo>
                  <a:cubicBezTo>
                    <a:pt x="2534751" y="2177601"/>
                    <a:pt x="2525421" y="2235706"/>
                    <a:pt x="2506271" y="2292992"/>
                  </a:cubicBezTo>
                  <a:cubicBezTo>
                    <a:pt x="2478119" y="2342095"/>
                    <a:pt x="2467971" y="2404946"/>
                    <a:pt x="2406102" y="2429498"/>
                  </a:cubicBezTo>
                  <a:cubicBezTo>
                    <a:pt x="2375331" y="2434899"/>
                    <a:pt x="2345215" y="2436045"/>
                    <a:pt x="2319354" y="2413457"/>
                  </a:cubicBezTo>
                  <a:cubicBezTo>
                    <a:pt x="2305933" y="2397254"/>
                    <a:pt x="2302659" y="2377940"/>
                    <a:pt x="2301841" y="2357972"/>
                  </a:cubicBezTo>
                  <a:cubicBezTo>
                    <a:pt x="2296603" y="2186931"/>
                    <a:pt x="2236698" y="2102638"/>
                    <a:pt x="2088735" y="2058937"/>
                  </a:cubicBezTo>
                  <a:cubicBezTo>
                    <a:pt x="2052727" y="2048298"/>
                    <a:pt x="2015409" y="2038968"/>
                    <a:pt x="1983328" y="2066302"/>
                  </a:cubicBezTo>
                  <a:cubicBezTo>
                    <a:pt x="1811960" y="2212300"/>
                    <a:pt x="1679383" y="2379740"/>
                    <a:pt x="1682166" y="2620834"/>
                  </a:cubicBezTo>
                  <a:cubicBezTo>
                    <a:pt x="1682657" y="2665845"/>
                    <a:pt x="1692641" y="2707091"/>
                    <a:pt x="1718665" y="2744082"/>
                  </a:cubicBezTo>
                  <a:cubicBezTo>
                    <a:pt x="1775297" y="2835249"/>
                    <a:pt x="1864664" y="2815444"/>
                    <a:pt x="1944537" y="2802186"/>
                  </a:cubicBezTo>
                  <a:cubicBezTo>
                    <a:pt x="2020483" y="2789584"/>
                    <a:pt x="2028503" y="2718876"/>
                    <a:pt x="2039469" y="2654715"/>
                  </a:cubicBezTo>
                  <a:cubicBezTo>
                    <a:pt x="2063365" y="2515100"/>
                    <a:pt x="2170901" y="2429825"/>
                    <a:pt x="2282691" y="2458795"/>
                  </a:cubicBezTo>
                  <a:cubicBezTo>
                    <a:pt x="2304459" y="2496932"/>
                    <a:pt x="2302332" y="2532286"/>
                    <a:pt x="2271233" y="2564530"/>
                  </a:cubicBezTo>
                  <a:cubicBezTo>
                    <a:pt x="2210510" y="2586626"/>
                    <a:pt x="2175647" y="2625908"/>
                    <a:pt x="2158461" y="2692360"/>
                  </a:cubicBezTo>
                  <a:cubicBezTo>
                    <a:pt x="2107394" y="2890080"/>
                    <a:pt x="2010335" y="2951458"/>
                    <a:pt x="1804431" y="2927889"/>
                  </a:cubicBezTo>
                  <a:cubicBezTo>
                    <a:pt x="1663834" y="2896791"/>
                    <a:pt x="1573158" y="2817899"/>
                    <a:pt x="1555153" y="2668955"/>
                  </a:cubicBezTo>
                  <a:cubicBezTo>
                    <a:pt x="1554499" y="2655697"/>
                    <a:pt x="1554171" y="2642276"/>
                    <a:pt x="1550243" y="2629345"/>
                  </a:cubicBezTo>
                  <a:cubicBezTo>
                    <a:pt x="1540750" y="2596774"/>
                    <a:pt x="1558100" y="2548981"/>
                    <a:pt x="1504905" y="2540633"/>
                  </a:cubicBezTo>
                  <a:cubicBezTo>
                    <a:pt x="1455311" y="2532777"/>
                    <a:pt x="1458094" y="2577133"/>
                    <a:pt x="1445491" y="2605940"/>
                  </a:cubicBezTo>
                  <a:cubicBezTo>
                    <a:pt x="1419958" y="2664045"/>
                    <a:pt x="1389678" y="2641293"/>
                    <a:pt x="1365290" y="2607085"/>
                  </a:cubicBezTo>
                  <a:cubicBezTo>
                    <a:pt x="1324044" y="2549472"/>
                    <a:pt x="1307512" y="2479091"/>
                    <a:pt x="1272322" y="2417876"/>
                  </a:cubicBezTo>
                  <a:cubicBezTo>
                    <a:pt x="1208489" y="2307068"/>
                    <a:pt x="1202105" y="2304450"/>
                    <a:pt x="1086223" y="2362718"/>
                  </a:cubicBezTo>
                  <a:cubicBezTo>
                    <a:pt x="978852" y="2416731"/>
                    <a:pt x="868371" y="2448975"/>
                    <a:pt x="746924" y="2418204"/>
                  </a:cubicBezTo>
                  <a:cubicBezTo>
                    <a:pt x="641353" y="2391525"/>
                    <a:pt x="634643" y="2396599"/>
                    <a:pt x="621712" y="2501515"/>
                  </a:cubicBezTo>
                  <a:cubicBezTo>
                    <a:pt x="619257" y="2521483"/>
                    <a:pt x="616311" y="2541451"/>
                    <a:pt x="635461" y="2568131"/>
                  </a:cubicBezTo>
                  <a:cubicBezTo>
                    <a:pt x="784897" y="2466816"/>
                    <a:pt x="944644" y="2416567"/>
                    <a:pt x="1119122" y="2509699"/>
                  </a:cubicBezTo>
                  <a:cubicBezTo>
                    <a:pt x="1168552" y="2540306"/>
                    <a:pt x="1221092" y="2562566"/>
                    <a:pt x="1279524" y="2569440"/>
                  </a:cubicBezTo>
                  <a:cubicBezTo>
                    <a:pt x="1302439" y="2584007"/>
                    <a:pt x="1312423" y="2605776"/>
                    <a:pt x="1314714" y="2631801"/>
                  </a:cubicBezTo>
                  <a:cubicBezTo>
                    <a:pt x="1332555" y="2707091"/>
                    <a:pt x="1380348" y="2738026"/>
                    <a:pt x="1457112" y="2741954"/>
                  </a:cubicBezTo>
                  <a:cubicBezTo>
                    <a:pt x="1511452" y="2744737"/>
                    <a:pt x="1584288" y="2732461"/>
                    <a:pt x="1588543" y="2822810"/>
                  </a:cubicBezTo>
                  <a:cubicBezTo>
                    <a:pt x="1571521" y="2845560"/>
                    <a:pt x="1546642" y="2848016"/>
                    <a:pt x="1521273" y="2848998"/>
                  </a:cubicBezTo>
                  <a:cubicBezTo>
                    <a:pt x="1481990" y="2858654"/>
                    <a:pt x="1422085" y="2823792"/>
                    <a:pt x="1413247" y="2899410"/>
                  </a:cubicBezTo>
                  <a:cubicBezTo>
                    <a:pt x="1410628" y="2933454"/>
                    <a:pt x="1414720" y="2970609"/>
                    <a:pt x="1373146" y="2986649"/>
                  </a:cubicBezTo>
                  <a:cubicBezTo>
                    <a:pt x="1289999" y="2950477"/>
                    <a:pt x="1284598" y="2860455"/>
                    <a:pt x="1240897" y="2796785"/>
                  </a:cubicBezTo>
                  <a:cubicBezTo>
                    <a:pt x="1216836" y="2719694"/>
                    <a:pt x="1171171" y="2660116"/>
                    <a:pt x="1098008" y="2623453"/>
                  </a:cubicBezTo>
                  <a:cubicBezTo>
                    <a:pt x="986218" y="2561092"/>
                    <a:pt x="875246" y="2559128"/>
                    <a:pt x="765420" y="2628036"/>
                  </a:cubicBezTo>
                  <a:cubicBezTo>
                    <a:pt x="680636" y="2681394"/>
                    <a:pt x="665905" y="2731315"/>
                    <a:pt x="710261" y="2821827"/>
                  </a:cubicBezTo>
                  <a:cubicBezTo>
                    <a:pt x="744142" y="2891226"/>
                    <a:pt x="790462" y="2952932"/>
                    <a:pt x="833672" y="3016601"/>
                  </a:cubicBezTo>
                  <a:cubicBezTo>
                    <a:pt x="856096" y="3049664"/>
                    <a:pt x="880483" y="3083381"/>
                    <a:pt x="863297" y="3127573"/>
                  </a:cubicBezTo>
                  <a:cubicBezTo>
                    <a:pt x="850858" y="3146887"/>
                    <a:pt x="833508" y="3156216"/>
                    <a:pt x="810430" y="3154580"/>
                  </a:cubicBezTo>
                  <a:cubicBezTo>
                    <a:pt x="751343" y="3135921"/>
                    <a:pt x="720736" y="3086000"/>
                    <a:pt x="690129" y="3038861"/>
                  </a:cubicBezTo>
                  <a:cubicBezTo>
                    <a:pt x="653629" y="2982884"/>
                    <a:pt x="606654" y="2963243"/>
                    <a:pt x="540038" y="2958169"/>
                  </a:cubicBezTo>
                  <a:cubicBezTo>
                    <a:pt x="390766" y="2947203"/>
                    <a:pt x="238057" y="2951622"/>
                    <a:pt x="97460" y="2885334"/>
                  </a:cubicBezTo>
                  <a:cubicBezTo>
                    <a:pt x="64234" y="2869621"/>
                    <a:pt x="28062" y="2859309"/>
                    <a:pt x="5802" y="2826738"/>
                  </a:cubicBezTo>
                  <a:cubicBezTo>
                    <a:pt x="-2218" y="2810370"/>
                    <a:pt x="-2055" y="2794167"/>
                    <a:pt x="7111" y="2778126"/>
                  </a:cubicBezTo>
                  <a:cubicBezTo>
                    <a:pt x="16932" y="2769451"/>
                    <a:pt x="27080" y="2769124"/>
                    <a:pt x="37719" y="2776817"/>
                  </a:cubicBezTo>
                  <a:cubicBezTo>
                    <a:pt x="207450" y="2815772"/>
                    <a:pt x="376036" y="2858818"/>
                    <a:pt x="551496" y="2868475"/>
                  </a:cubicBezTo>
                  <a:cubicBezTo>
                    <a:pt x="618439" y="2872240"/>
                    <a:pt x="626459" y="2858982"/>
                    <a:pt x="598798" y="2799568"/>
                  </a:cubicBezTo>
                  <a:cubicBezTo>
                    <a:pt x="527108" y="2645385"/>
                    <a:pt x="499283" y="2487275"/>
                    <a:pt x="573101" y="2323436"/>
                  </a:cubicBezTo>
                  <a:cubicBezTo>
                    <a:pt x="586850" y="2292829"/>
                    <a:pt x="585213" y="2256329"/>
                    <a:pt x="571955" y="2224739"/>
                  </a:cubicBezTo>
                  <a:cubicBezTo>
                    <a:pt x="516960" y="2093963"/>
                    <a:pt x="526617" y="1961386"/>
                    <a:pt x="564917" y="1830282"/>
                  </a:cubicBezTo>
                  <a:cubicBezTo>
                    <a:pt x="584231" y="1763830"/>
                    <a:pt x="576047" y="1711454"/>
                    <a:pt x="539875" y="1651057"/>
                  </a:cubicBezTo>
                  <a:cubicBezTo>
                    <a:pt x="465566" y="1527155"/>
                    <a:pt x="431358" y="1392123"/>
                    <a:pt x="476041" y="1247106"/>
                  </a:cubicBezTo>
                  <a:cubicBezTo>
                    <a:pt x="491427" y="1241214"/>
                    <a:pt x="507140" y="1231885"/>
                    <a:pt x="519252" y="1252344"/>
                  </a:cubicBezTo>
                  <a:cubicBezTo>
                    <a:pt x="555588" y="1280987"/>
                    <a:pt x="557224" y="1322888"/>
                    <a:pt x="555915" y="1362661"/>
                  </a:cubicBezTo>
                  <a:cubicBezTo>
                    <a:pt x="552641" y="1468559"/>
                    <a:pt x="587995" y="1561691"/>
                    <a:pt x="650683" y="1643364"/>
                  </a:cubicBezTo>
                  <a:cubicBezTo>
                    <a:pt x="732684" y="1750245"/>
                    <a:pt x="763619" y="1870219"/>
                    <a:pt x="758545" y="2001977"/>
                  </a:cubicBezTo>
                  <a:cubicBezTo>
                    <a:pt x="756090" y="2066302"/>
                    <a:pt x="761819" y="2129480"/>
                    <a:pt x="784569" y="2190040"/>
                  </a:cubicBezTo>
                  <a:cubicBezTo>
                    <a:pt x="826634" y="2281044"/>
                    <a:pt x="877537" y="2306086"/>
                    <a:pt x="965758" y="2276461"/>
                  </a:cubicBezTo>
                  <a:cubicBezTo>
                    <a:pt x="1128452" y="2221630"/>
                    <a:pt x="1252190" y="2098382"/>
                    <a:pt x="1166915" y="1889532"/>
                  </a:cubicBezTo>
                  <a:cubicBezTo>
                    <a:pt x="1136472" y="1782652"/>
                    <a:pt x="1065928" y="1690176"/>
                    <a:pt x="1058726" y="1575767"/>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 name="Freeform: Shape 52">
              <a:extLst>
                <a:ext uri="{FF2B5EF4-FFF2-40B4-BE49-F238E27FC236}">
                  <a16:creationId xmlns:a16="http://schemas.microsoft.com/office/drawing/2014/main" id="{4DEACF44-86D4-48E5-832E-FBE4371336E2}"/>
                </a:ext>
              </a:extLst>
            </p:cNvPr>
            <p:cNvSpPr/>
            <p:nvPr/>
          </p:nvSpPr>
          <p:spPr>
            <a:xfrm>
              <a:off x="5032171" y="4210049"/>
              <a:ext cx="3031371" cy="1412625"/>
            </a:xfrm>
            <a:custGeom>
              <a:avLst/>
              <a:gdLst>
                <a:gd name="connsiteX0" fmla="*/ 2989470 w 3031371"/>
                <a:gd name="connsiteY0" fmla="*/ 10 h 1412625"/>
                <a:gd name="connsiteX1" fmla="*/ 3031371 w 3031371"/>
                <a:gd name="connsiteY1" fmla="*/ 1155 h 1412625"/>
                <a:gd name="connsiteX2" fmla="*/ 2475202 w 3031371"/>
                <a:gd name="connsiteY2" fmla="*/ 810858 h 1412625"/>
                <a:gd name="connsiteX3" fmla="*/ 463467 w 3031371"/>
                <a:gd name="connsiteY3" fmla="*/ 1359498 h 1412625"/>
                <a:gd name="connsiteX4" fmla="*/ 9104 w 3031371"/>
                <a:gd name="connsiteY4" fmla="*/ 1207934 h 1412625"/>
                <a:gd name="connsiteX5" fmla="*/ 9923 w 3031371"/>
                <a:gd name="connsiteY5" fmla="*/ 1162596 h 1412625"/>
                <a:gd name="connsiteX6" fmla="*/ 58207 w 3031371"/>
                <a:gd name="connsiteY6" fmla="*/ 1151466 h 1412625"/>
                <a:gd name="connsiteX7" fmla="*/ 682465 w 3031371"/>
                <a:gd name="connsiteY7" fmla="*/ 1312195 h 1412625"/>
                <a:gd name="connsiteX8" fmla="*/ 990993 w 3031371"/>
                <a:gd name="connsiteY8" fmla="*/ 1320052 h 1412625"/>
                <a:gd name="connsiteX9" fmla="*/ 1085598 w 3031371"/>
                <a:gd name="connsiteY9" fmla="*/ 1321034 h 1412625"/>
                <a:gd name="connsiteX10" fmla="*/ 1083797 w 3031371"/>
                <a:gd name="connsiteY10" fmla="*/ 1314978 h 1412625"/>
                <a:gd name="connsiteX11" fmla="*/ 1076923 w 3031371"/>
                <a:gd name="connsiteY11" fmla="*/ 1321198 h 1412625"/>
                <a:gd name="connsiteX12" fmla="*/ 995085 w 3031371"/>
                <a:gd name="connsiteY12" fmla="*/ 1286007 h 1412625"/>
                <a:gd name="connsiteX13" fmla="*/ 1217848 w 3031371"/>
                <a:gd name="connsiteY13" fmla="*/ 1238051 h 1412625"/>
                <a:gd name="connsiteX14" fmla="*/ 1245836 w 3031371"/>
                <a:gd name="connsiteY14" fmla="*/ 1237887 h 1412625"/>
                <a:gd name="connsiteX15" fmla="*/ 1295102 w 3031371"/>
                <a:gd name="connsiteY15" fmla="*/ 1293864 h 1412625"/>
                <a:gd name="connsiteX16" fmla="*/ 1764851 w 3031371"/>
                <a:gd name="connsiteY16" fmla="*/ 1164233 h 1412625"/>
                <a:gd name="connsiteX17" fmla="*/ 2905832 w 3031371"/>
                <a:gd name="connsiteY17" fmla="*/ 87085 h 1412625"/>
                <a:gd name="connsiteX18" fmla="*/ 2989470 w 3031371"/>
                <a:gd name="connsiteY18" fmla="*/ 10 h 141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1371" h="1412625">
                  <a:moveTo>
                    <a:pt x="2989470" y="10"/>
                  </a:moveTo>
                  <a:cubicBezTo>
                    <a:pt x="3003383" y="337"/>
                    <a:pt x="3017295" y="665"/>
                    <a:pt x="3031371" y="1155"/>
                  </a:cubicBezTo>
                  <a:cubicBezTo>
                    <a:pt x="2921054" y="322614"/>
                    <a:pt x="2725462" y="588423"/>
                    <a:pt x="2475202" y="810858"/>
                  </a:cubicBezTo>
                  <a:cubicBezTo>
                    <a:pt x="1897101" y="1324962"/>
                    <a:pt x="1227177" y="1515971"/>
                    <a:pt x="463467" y="1359498"/>
                  </a:cubicBezTo>
                  <a:cubicBezTo>
                    <a:pt x="305193" y="1327090"/>
                    <a:pt x="153302" y="1279951"/>
                    <a:pt x="9104" y="1207934"/>
                  </a:cubicBezTo>
                  <a:cubicBezTo>
                    <a:pt x="-2680" y="1192712"/>
                    <a:pt x="-3662" y="1177491"/>
                    <a:pt x="9923" y="1162596"/>
                  </a:cubicBezTo>
                  <a:cubicBezTo>
                    <a:pt x="24490" y="1152285"/>
                    <a:pt x="40694" y="1149175"/>
                    <a:pt x="58207" y="1151466"/>
                  </a:cubicBezTo>
                  <a:cubicBezTo>
                    <a:pt x="261328" y="1224138"/>
                    <a:pt x="465104" y="1290918"/>
                    <a:pt x="682465" y="1312195"/>
                  </a:cubicBezTo>
                  <a:cubicBezTo>
                    <a:pt x="785908" y="1322344"/>
                    <a:pt x="888205" y="1317924"/>
                    <a:pt x="990993" y="1320052"/>
                  </a:cubicBezTo>
                  <a:cubicBezTo>
                    <a:pt x="1022419" y="1321852"/>
                    <a:pt x="1054008" y="1322180"/>
                    <a:pt x="1085598" y="1321034"/>
                  </a:cubicBezTo>
                  <a:cubicBezTo>
                    <a:pt x="1099019" y="1319888"/>
                    <a:pt x="1076923" y="1303521"/>
                    <a:pt x="1083797" y="1314978"/>
                  </a:cubicBezTo>
                  <a:cubicBezTo>
                    <a:pt x="1086416" y="1319234"/>
                    <a:pt x="1083470" y="1323325"/>
                    <a:pt x="1076923" y="1321198"/>
                  </a:cubicBezTo>
                  <a:cubicBezTo>
                    <a:pt x="1048771" y="1311541"/>
                    <a:pt x="1000487" y="1348204"/>
                    <a:pt x="995085" y="1286007"/>
                  </a:cubicBezTo>
                  <a:cubicBezTo>
                    <a:pt x="1062028" y="1235596"/>
                    <a:pt x="1149595" y="1281261"/>
                    <a:pt x="1217848" y="1238051"/>
                  </a:cubicBezTo>
                  <a:cubicBezTo>
                    <a:pt x="1227013" y="1236250"/>
                    <a:pt x="1236507" y="1236250"/>
                    <a:pt x="1245836" y="1237887"/>
                  </a:cubicBezTo>
                  <a:cubicBezTo>
                    <a:pt x="1274643" y="1245580"/>
                    <a:pt x="1273334" y="1279624"/>
                    <a:pt x="1295102" y="1293864"/>
                  </a:cubicBezTo>
                  <a:cubicBezTo>
                    <a:pt x="1460087" y="1279951"/>
                    <a:pt x="1614597" y="1227248"/>
                    <a:pt x="1764851" y="1164233"/>
                  </a:cubicBezTo>
                  <a:cubicBezTo>
                    <a:pt x="2279774" y="948673"/>
                    <a:pt x="2663102" y="592187"/>
                    <a:pt x="2905832" y="87085"/>
                  </a:cubicBezTo>
                  <a:cubicBezTo>
                    <a:pt x="2923182" y="50913"/>
                    <a:pt x="2930874" y="-809"/>
                    <a:pt x="2989470" y="10"/>
                  </a:cubicBezTo>
                  <a:close/>
                </a:path>
              </a:pathLst>
            </a:custGeom>
            <a:solidFill>
              <a:srgbClr val="311F4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 name="Freeform: Shape 53">
              <a:extLst>
                <a:ext uri="{FF2B5EF4-FFF2-40B4-BE49-F238E27FC236}">
                  <a16:creationId xmlns:a16="http://schemas.microsoft.com/office/drawing/2014/main" id="{532604DB-2E2E-4275-A978-1B0B7F89C6BB}"/>
                </a:ext>
              </a:extLst>
            </p:cNvPr>
            <p:cNvSpPr/>
            <p:nvPr/>
          </p:nvSpPr>
          <p:spPr>
            <a:xfrm>
              <a:off x="3987569" y="4252041"/>
              <a:ext cx="1056160" cy="1165942"/>
            </a:xfrm>
            <a:custGeom>
              <a:avLst/>
              <a:gdLst>
                <a:gd name="connsiteX0" fmla="*/ 1056161 w 1056160"/>
                <a:gd name="connsiteY0" fmla="*/ 1123550 h 1165942"/>
                <a:gd name="connsiteX1" fmla="*/ 1053706 w 1056160"/>
                <a:gd name="connsiteY1" fmla="*/ 1165942 h 1165942"/>
                <a:gd name="connsiteX2" fmla="*/ 27952 w 1056160"/>
                <a:gd name="connsiteY2" fmla="*/ 245595 h 1165942"/>
                <a:gd name="connsiteX3" fmla="*/ 44156 w 1056160"/>
                <a:gd name="connsiteY3" fmla="*/ 51804 h 1165942"/>
                <a:gd name="connsiteX4" fmla="*/ 272319 w 1056160"/>
                <a:gd name="connsiteY4" fmla="*/ 37564 h 1165942"/>
                <a:gd name="connsiteX5" fmla="*/ 242531 w 1056160"/>
                <a:gd name="connsiteY5" fmla="*/ 43129 h 1165942"/>
                <a:gd name="connsiteX6" fmla="*/ 121411 w 1056160"/>
                <a:gd name="connsiteY6" fmla="*/ 98124 h 1165942"/>
                <a:gd name="connsiteX7" fmla="*/ 100624 w 1056160"/>
                <a:gd name="connsiteY7" fmla="*/ 182253 h 1165942"/>
                <a:gd name="connsiteX8" fmla="*/ 407024 w 1056160"/>
                <a:gd name="connsiteY8" fmla="*/ 600771 h 1165942"/>
                <a:gd name="connsiteX9" fmla="*/ 968431 w 1056160"/>
                <a:gd name="connsiteY9" fmla="*/ 1037130 h 1165942"/>
                <a:gd name="connsiteX10" fmla="*/ 1056161 w 1056160"/>
                <a:gd name="connsiteY10" fmla="*/ 1123550 h 11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6160" h="1165942">
                  <a:moveTo>
                    <a:pt x="1056161" y="1123550"/>
                  </a:moveTo>
                  <a:cubicBezTo>
                    <a:pt x="1055343" y="1137626"/>
                    <a:pt x="1054524" y="1151866"/>
                    <a:pt x="1053706" y="1165942"/>
                  </a:cubicBezTo>
                  <a:cubicBezTo>
                    <a:pt x="608836" y="973951"/>
                    <a:pt x="274938" y="658057"/>
                    <a:pt x="27952" y="245595"/>
                  </a:cubicBezTo>
                  <a:cubicBezTo>
                    <a:pt x="-12639" y="177834"/>
                    <a:pt x="-10512" y="110072"/>
                    <a:pt x="44156" y="51804"/>
                  </a:cubicBezTo>
                  <a:cubicBezTo>
                    <a:pt x="113882" y="-22341"/>
                    <a:pt x="193101" y="-7447"/>
                    <a:pt x="272319" y="37564"/>
                  </a:cubicBezTo>
                  <a:cubicBezTo>
                    <a:pt x="262335" y="39364"/>
                    <a:pt x="252515" y="41329"/>
                    <a:pt x="242531" y="43129"/>
                  </a:cubicBezTo>
                  <a:cubicBezTo>
                    <a:pt x="213724" y="87485"/>
                    <a:pt x="147599" y="48694"/>
                    <a:pt x="121411" y="98124"/>
                  </a:cubicBezTo>
                  <a:cubicBezTo>
                    <a:pt x="107498" y="124475"/>
                    <a:pt x="102261" y="152955"/>
                    <a:pt x="100624" y="182253"/>
                  </a:cubicBezTo>
                  <a:cubicBezTo>
                    <a:pt x="168222" y="347238"/>
                    <a:pt x="291142" y="472286"/>
                    <a:pt x="407024" y="600771"/>
                  </a:cubicBezTo>
                  <a:cubicBezTo>
                    <a:pt x="567590" y="779014"/>
                    <a:pt x="762036" y="916337"/>
                    <a:pt x="968431" y="1037130"/>
                  </a:cubicBezTo>
                  <a:cubicBezTo>
                    <a:pt x="1004276" y="1058244"/>
                    <a:pt x="1052560" y="1068719"/>
                    <a:pt x="1056161" y="1123550"/>
                  </a:cubicBezTo>
                  <a:close/>
                </a:path>
              </a:pathLst>
            </a:custGeom>
            <a:solidFill>
              <a:srgbClr val="3121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 name="Freeform: Shape 54">
              <a:extLst>
                <a:ext uri="{FF2B5EF4-FFF2-40B4-BE49-F238E27FC236}">
                  <a16:creationId xmlns:a16="http://schemas.microsoft.com/office/drawing/2014/main" id="{3461DFBB-CEF1-4A0B-A238-CA3EE962B592}"/>
                </a:ext>
              </a:extLst>
            </p:cNvPr>
            <p:cNvSpPr/>
            <p:nvPr/>
          </p:nvSpPr>
          <p:spPr>
            <a:xfrm>
              <a:off x="4457403" y="2112765"/>
              <a:ext cx="239335" cy="608829"/>
            </a:xfrm>
            <a:custGeom>
              <a:avLst/>
              <a:gdLst>
                <a:gd name="connsiteX0" fmla="*/ 220677 w 239335"/>
                <a:gd name="connsiteY0" fmla="*/ 570365 h 608829"/>
                <a:gd name="connsiteX1" fmla="*/ 239336 w 239335"/>
                <a:gd name="connsiteY1" fmla="*/ 599009 h 608829"/>
                <a:gd name="connsiteX2" fmla="*/ 196944 w 239335"/>
                <a:gd name="connsiteY2" fmla="*/ 608829 h 608829"/>
                <a:gd name="connsiteX3" fmla="*/ 6262 w 239335"/>
                <a:gd name="connsiteY3" fmla="*/ 244651 h 608829"/>
                <a:gd name="connsiteX4" fmla="*/ 103485 w 239335"/>
                <a:gd name="connsiteY4" fmla="*/ 20416 h 608829"/>
                <a:gd name="connsiteX5" fmla="*/ 157826 w 239335"/>
                <a:gd name="connsiteY5" fmla="*/ 284 h 608829"/>
                <a:gd name="connsiteX6" fmla="*/ 139985 w 239335"/>
                <a:gd name="connsiteY6" fmla="*/ 57406 h 608829"/>
                <a:gd name="connsiteX7" fmla="*/ 129346 w 239335"/>
                <a:gd name="connsiteY7" fmla="*/ 391468 h 608829"/>
                <a:gd name="connsiteX8" fmla="*/ 220677 w 239335"/>
                <a:gd name="connsiteY8" fmla="*/ 570365 h 60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35" h="608829">
                  <a:moveTo>
                    <a:pt x="220677" y="570365"/>
                  </a:moveTo>
                  <a:cubicBezTo>
                    <a:pt x="226897" y="579858"/>
                    <a:pt x="233116" y="589352"/>
                    <a:pt x="239336" y="599009"/>
                  </a:cubicBezTo>
                  <a:cubicBezTo>
                    <a:pt x="225260" y="602282"/>
                    <a:pt x="211020" y="605556"/>
                    <a:pt x="196944" y="608829"/>
                  </a:cubicBezTo>
                  <a:cubicBezTo>
                    <a:pt x="17556" y="548760"/>
                    <a:pt x="41125" y="378701"/>
                    <a:pt x="6262" y="244651"/>
                  </a:cubicBezTo>
                  <a:cubicBezTo>
                    <a:pt x="-17144" y="154466"/>
                    <a:pt x="27212" y="76556"/>
                    <a:pt x="103485" y="20416"/>
                  </a:cubicBezTo>
                  <a:cubicBezTo>
                    <a:pt x="120016" y="8304"/>
                    <a:pt x="136548" y="-1844"/>
                    <a:pt x="157826" y="284"/>
                  </a:cubicBezTo>
                  <a:cubicBezTo>
                    <a:pt x="194489" y="32528"/>
                    <a:pt x="150133" y="39729"/>
                    <a:pt x="139985" y="57406"/>
                  </a:cubicBezTo>
                  <a:cubicBezTo>
                    <a:pt x="101194" y="167724"/>
                    <a:pt x="84335" y="278696"/>
                    <a:pt x="129346" y="391468"/>
                  </a:cubicBezTo>
                  <a:cubicBezTo>
                    <a:pt x="116416" y="473142"/>
                    <a:pt x="212984" y="499330"/>
                    <a:pt x="220677" y="570365"/>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 name="Freeform: Shape 55">
              <a:extLst>
                <a:ext uri="{FF2B5EF4-FFF2-40B4-BE49-F238E27FC236}">
                  <a16:creationId xmlns:a16="http://schemas.microsoft.com/office/drawing/2014/main" id="{99D0F93A-C6E2-4CEC-9A39-FB1D0A5F3B27}"/>
                </a:ext>
              </a:extLst>
            </p:cNvPr>
            <p:cNvSpPr/>
            <p:nvPr/>
          </p:nvSpPr>
          <p:spPr>
            <a:xfrm>
              <a:off x="4733986" y="2653894"/>
              <a:ext cx="701583" cy="1117907"/>
            </a:xfrm>
            <a:custGeom>
              <a:avLst/>
              <a:gdLst>
                <a:gd name="connsiteX0" fmla="*/ 246238 w 701583"/>
                <a:gd name="connsiteY0" fmla="*/ 1073814 h 1117907"/>
                <a:gd name="connsiteX1" fmla="*/ 201882 w 701583"/>
                <a:gd name="connsiteY1" fmla="*/ 873475 h 1117907"/>
                <a:gd name="connsiteX2" fmla="*/ 94838 w 701583"/>
                <a:gd name="connsiteY2" fmla="*/ 510770 h 1117907"/>
                <a:gd name="connsiteX3" fmla="*/ 7435 w 701583"/>
                <a:gd name="connsiteY3" fmla="*/ 111402 h 1117907"/>
                <a:gd name="connsiteX4" fmla="*/ 184696 w 701583"/>
                <a:gd name="connsiteY4" fmla="*/ 2722 h 1117907"/>
                <a:gd name="connsiteX5" fmla="*/ 336750 w 701583"/>
                <a:gd name="connsiteY5" fmla="*/ 161978 h 1117907"/>
                <a:gd name="connsiteX6" fmla="*/ 546418 w 701583"/>
                <a:gd name="connsiteY6" fmla="*/ 435152 h 1117907"/>
                <a:gd name="connsiteX7" fmla="*/ 688162 w 701583"/>
                <a:gd name="connsiteY7" fmla="*/ 734187 h 1117907"/>
                <a:gd name="connsiteX8" fmla="*/ 592739 w 701583"/>
                <a:gd name="connsiteY8" fmla="*/ 1045007 h 1117907"/>
                <a:gd name="connsiteX9" fmla="*/ 246238 w 701583"/>
                <a:gd name="connsiteY9" fmla="*/ 1073814 h 111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83" h="1117907">
                  <a:moveTo>
                    <a:pt x="246238" y="1073814"/>
                  </a:moveTo>
                  <a:cubicBezTo>
                    <a:pt x="202864" y="1013417"/>
                    <a:pt x="198117" y="944510"/>
                    <a:pt x="201882" y="873475"/>
                  </a:cubicBezTo>
                  <a:cubicBezTo>
                    <a:pt x="208920" y="740080"/>
                    <a:pt x="188460" y="619778"/>
                    <a:pt x="94838" y="510770"/>
                  </a:cubicBezTo>
                  <a:cubicBezTo>
                    <a:pt x="-1567" y="398489"/>
                    <a:pt x="-10405" y="254945"/>
                    <a:pt x="7435" y="111402"/>
                  </a:cubicBezTo>
                  <a:cubicBezTo>
                    <a:pt x="40661" y="33165"/>
                    <a:pt x="92710" y="-11846"/>
                    <a:pt x="184696" y="2722"/>
                  </a:cubicBezTo>
                  <a:cubicBezTo>
                    <a:pt x="277827" y="17452"/>
                    <a:pt x="336423" y="77521"/>
                    <a:pt x="336750" y="161978"/>
                  </a:cubicBezTo>
                  <a:cubicBezTo>
                    <a:pt x="337241" y="313868"/>
                    <a:pt x="434792" y="376393"/>
                    <a:pt x="546418" y="435152"/>
                  </a:cubicBezTo>
                  <a:cubicBezTo>
                    <a:pt x="623019" y="520918"/>
                    <a:pt x="645115" y="632545"/>
                    <a:pt x="688162" y="734187"/>
                  </a:cubicBezTo>
                  <a:cubicBezTo>
                    <a:pt x="717787" y="856780"/>
                    <a:pt x="703547" y="970862"/>
                    <a:pt x="592739" y="1045007"/>
                  </a:cubicBezTo>
                  <a:cubicBezTo>
                    <a:pt x="486350" y="1116205"/>
                    <a:pt x="368831" y="1151887"/>
                    <a:pt x="246238" y="1073814"/>
                  </a:cubicBezTo>
                  <a:close/>
                </a:path>
              </a:pathLst>
            </a:custGeom>
            <a:solidFill>
              <a:srgbClr val="FD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 name="Freeform: Shape 56">
              <a:extLst>
                <a:ext uri="{FF2B5EF4-FFF2-40B4-BE49-F238E27FC236}">
                  <a16:creationId xmlns:a16="http://schemas.microsoft.com/office/drawing/2014/main" id="{EBD418D4-C12E-4CE2-B5E8-29A9382F0475}"/>
                </a:ext>
              </a:extLst>
            </p:cNvPr>
            <p:cNvSpPr/>
            <p:nvPr/>
          </p:nvSpPr>
          <p:spPr>
            <a:xfrm>
              <a:off x="4840816" y="1702715"/>
              <a:ext cx="667752" cy="909216"/>
            </a:xfrm>
            <a:custGeom>
              <a:avLst/>
              <a:gdLst>
                <a:gd name="connsiteX0" fmla="*/ 667752 w 667752"/>
                <a:gd name="connsiteY0" fmla="*/ 0 h 909216"/>
                <a:gd name="connsiteX1" fmla="*/ 111747 w 667752"/>
                <a:gd name="connsiteY1" fmla="*/ 909217 h 909216"/>
                <a:gd name="connsiteX2" fmla="*/ 116984 w 667752"/>
                <a:gd name="connsiteY2" fmla="*/ 248132 h 909216"/>
                <a:gd name="connsiteX3" fmla="*/ 667752 w 667752"/>
                <a:gd name="connsiteY3" fmla="*/ 0 h 909216"/>
              </a:gdLst>
              <a:ahLst/>
              <a:cxnLst>
                <a:cxn ang="0">
                  <a:pos x="connsiteX0" y="connsiteY0"/>
                </a:cxn>
                <a:cxn ang="0">
                  <a:pos x="connsiteX1" y="connsiteY1"/>
                </a:cxn>
                <a:cxn ang="0">
                  <a:pos x="connsiteX2" y="connsiteY2"/>
                </a:cxn>
                <a:cxn ang="0">
                  <a:pos x="connsiteX3" y="connsiteY3"/>
                </a:cxn>
              </a:cxnLst>
              <a:rect l="l" t="t" r="r" b="b"/>
              <a:pathLst>
                <a:path w="667752" h="909216">
                  <a:moveTo>
                    <a:pt x="667752" y="0"/>
                  </a:moveTo>
                  <a:cubicBezTo>
                    <a:pt x="289825" y="178897"/>
                    <a:pt x="145300" y="504775"/>
                    <a:pt x="111747" y="909217"/>
                  </a:cubicBezTo>
                  <a:cubicBezTo>
                    <a:pt x="-43418" y="724427"/>
                    <a:pt x="-32615" y="392985"/>
                    <a:pt x="116984" y="248132"/>
                  </a:cubicBezTo>
                  <a:cubicBezTo>
                    <a:pt x="258400" y="111299"/>
                    <a:pt x="484108" y="5892"/>
                    <a:pt x="667752" y="0"/>
                  </a:cubicBezTo>
                  <a:close/>
                </a:path>
              </a:pathLst>
            </a:custGeom>
            <a:solidFill>
              <a:srgbClr val="9C8CA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 name="Freeform: Shape 57">
              <a:extLst>
                <a:ext uri="{FF2B5EF4-FFF2-40B4-BE49-F238E27FC236}">
                  <a16:creationId xmlns:a16="http://schemas.microsoft.com/office/drawing/2014/main" id="{5AD5B506-2DB3-49B0-84BE-E0C861CADCC2}"/>
                </a:ext>
              </a:extLst>
            </p:cNvPr>
            <p:cNvSpPr/>
            <p:nvPr/>
          </p:nvSpPr>
          <p:spPr>
            <a:xfrm>
              <a:off x="4838017" y="1281700"/>
              <a:ext cx="1309213" cy="438806"/>
            </a:xfrm>
            <a:custGeom>
              <a:avLst/>
              <a:gdLst>
                <a:gd name="connsiteX0" fmla="*/ 1283 w 1309213"/>
                <a:gd name="connsiteY0" fmla="*/ 434764 h 438806"/>
                <a:gd name="connsiteX1" fmla="*/ 58405 w 1309213"/>
                <a:gd name="connsiteY1" fmla="*/ 339505 h 438806"/>
                <a:gd name="connsiteX2" fmla="*/ 1235068 w 1309213"/>
                <a:gd name="connsiteY2" fmla="*/ 125253 h 438806"/>
                <a:gd name="connsiteX3" fmla="*/ 1309213 w 1309213"/>
                <a:gd name="connsiteY3" fmla="*/ 186632 h 438806"/>
                <a:gd name="connsiteX4" fmla="*/ 1080231 w 1309213"/>
                <a:gd name="connsiteY4" fmla="*/ 170428 h 438806"/>
                <a:gd name="connsiteX5" fmla="*/ 107836 w 1309213"/>
                <a:gd name="connsiteY5" fmla="*/ 393517 h 438806"/>
                <a:gd name="connsiteX6" fmla="*/ 1283 w 1309213"/>
                <a:gd name="connsiteY6" fmla="*/ 434764 h 4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213" h="438806">
                  <a:moveTo>
                    <a:pt x="1283" y="434764"/>
                  </a:moveTo>
                  <a:cubicBezTo>
                    <a:pt x="-8047" y="386316"/>
                    <a:pt x="35818" y="367329"/>
                    <a:pt x="58405" y="339505"/>
                  </a:cubicBezTo>
                  <a:cubicBezTo>
                    <a:pt x="344837" y="-12561"/>
                    <a:pt x="843884" y="-102746"/>
                    <a:pt x="1235068" y="125253"/>
                  </a:cubicBezTo>
                  <a:cubicBezTo>
                    <a:pt x="1262729" y="141294"/>
                    <a:pt x="1298083" y="149805"/>
                    <a:pt x="1309213" y="186632"/>
                  </a:cubicBezTo>
                  <a:cubicBezTo>
                    <a:pt x="1229339" y="241463"/>
                    <a:pt x="1155031" y="179757"/>
                    <a:pt x="1080231" y="170428"/>
                  </a:cubicBezTo>
                  <a:cubicBezTo>
                    <a:pt x="727347" y="126563"/>
                    <a:pt x="405070" y="201854"/>
                    <a:pt x="107836" y="393517"/>
                  </a:cubicBezTo>
                  <a:cubicBezTo>
                    <a:pt x="74937" y="414632"/>
                    <a:pt x="48421" y="450967"/>
                    <a:pt x="1283" y="434764"/>
                  </a:cubicBezTo>
                  <a:close/>
                </a:path>
              </a:pathLst>
            </a:custGeom>
            <a:solidFill>
              <a:srgbClr val="FAF9F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 name="Freeform: Shape 58">
              <a:extLst>
                <a:ext uri="{FF2B5EF4-FFF2-40B4-BE49-F238E27FC236}">
                  <a16:creationId xmlns:a16="http://schemas.microsoft.com/office/drawing/2014/main" id="{A72BF4C1-5EED-4E4F-8BEC-75FD0FD5EBF3}"/>
                </a:ext>
              </a:extLst>
            </p:cNvPr>
            <p:cNvSpPr/>
            <p:nvPr/>
          </p:nvSpPr>
          <p:spPr>
            <a:xfrm>
              <a:off x="4820990" y="1409404"/>
              <a:ext cx="1361679" cy="384922"/>
            </a:xfrm>
            <a:custGeom>
              <a:avLst/>
              <a:gdLst>
                <a:gd name="connsiteX0" fmla="*/ 18310 w 1361679"/>
                <a:gd name="connsiteY0" fmla="*/ 307059 h 384922"/>
                <a:gd name="connsiteX1" fmla="*/ 1296288 w 1361679"/>
                <a:gd name="connsiteY1" fmla="*/ 58436 h 384922"/>
                <a:gd name="connsiteX2" fmla="*/ 1326241 w 1361679"/>
                <a:gd name="connsiteY2" fmla="*/ 58764 h 384922"/>
                <a:gd name="connsiteX3" fmla="*/ 1345063 w 1361679"/>
                <a:gd name="connsiteY3" fmla="*/ 122597 h 384922"/>
                <a:gd name="connsiteX4" fmla="*/ 1318057 w 1361679"/>
                <a:gd name="connsiteY4" fmla="*/ 133072 h 384922"/>
                <a:gd name="connsiteX5" fmla="*/ 1164693 w 1361679"/>
                <a:gd name="connsiteY5" fmla="*/ 79550 h 384922"/>
                <a:gd name="connsiteX6" fmla="*/ 1123447 w 1361679"/>
                <a:gd name="connsiteY6" fmla="*/ 98864 h 384922"/>
                <a:gd name="connsiteX7" fmla="*/ 610979 w 1361679"/>
                <a:gd name="connsiteY7" fmla="*/ 110812 h 384922"/>
                <a:gd name="connsiteX8" fmla="*/ 119953 w 1361679"/>
                <a:gd name="connsiteY8" fmla="*/ 301003 h 384922"/>
                <a:gd name="connsiteX9" fmla="*/ 75269 w 1361679"/>
                <a:gd name="connsiteY9" fmla="*/ 350433 h 384922"/>
                <a:gd name="connsiteX10" fmla="*/ 12254 w 1361679"/>
                <a:gd name="connsiteY10" fmla="*/ 377276 h 384922"/>
                <a:gd name="connsiteX11" fmla="*/ 18310 w 1361679"/>
                <a:gd name="connsiteY11" fmla="*/ 307059 h 38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1679" h="384922">
                  <a:moveTo>
                    <a:pt x="18310" y="307059"/>
                  </a:moveTo>
                  <a:cubicBezTo>
                    <a:pt x="403111" y="12444"/>
                    <a:pt x="829158" y="-69558"/>
                    <a:pt x="1296288" y="58436"/>
                  </a:cubicBezTo>
                  <a:cubicBezTo>
                    <a:pt x="1305617" y="61055"/>
                    <a:pt x="1316256" y="58764"/>
                    <a:pt x="1326241" y="58764"/>
                  </a:cubicBezTo>
                  <a:cubicBezTo>
                    <a:pt x="1350955" y="74640"/>
                    <a:pt x="1381072" y="88880"/>
                    <a:pt x="1345063" y="122597"/>
                  </a:cubicBezTo>
                  <a:cubicBezTo>
                    <a:pt x="1337371" y="129308"/>
                    <a:pt x="1328368" y="132909"/>
                    <a:pt x="1318057" y="133072"/>
                  </a:cubicBezTo>
                  <a:cubicBezTo>
                    <a:pt x="1265844" y="118342"/>
                    <a:pt x="1211504" y="109830"/>
                    <a:pt x="1164693" y="79550"/>
                  </a:cubicBezTo>
                  <a:cubicBezTo>
                    <a:pt x="1150944" y="85934"/>
                    <a:pt x="1137195" y="92481"/>
                    <a:pt x="1123447" y="98864"/>
                  </a:cubicBezTo>
                  <a:cubicBezTo>
                    <a:pt x="951587" y="60564"/>
                    <a:pt x="781529" y="78568"/>
                    <a:pt x="610979" y="110812"/>
                  </a:cubicBezTo>
                  <a:cubicBezTo>
                    <a:pt x="435191" y="144039"/>
                    <a:pt x="277081" y="220802"/>
                    <a:pt x="119953" y="301003"/>
                  </a:cubicBezTo>
                  <a:cubicBezTo>
                    <a:pt x="105385" y="318026"/>
                    <a:pt x="93601" y="340285"/>
                    <a:pt x="75269" y="350433"/>
                  </a:cubicBezTo>
                  <a:cubicBezTo>
                    <a:pt x="55464" y="361400"/>
                    <a:pt x="41552" y="401500"/>
                    <a:pt x="12254" y="377276"/>
                  </a:cubicBezTo>
                  <a:cubicBezTo>
                    <a:pt x="-12952" y="356326"/>
                    <a:pt x="6689" y="329810"/>
                    <a:pt x="18310" y="307059"/>
                  </a:cubicBezTo>
                  <a:close/>
                </a:path>
              </a:pathLst>
            </a:custGeom>
            <a:solidFill>
              <a:srgbClr val="301E3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 name="Freeform: Shape 59">
              <a:extLst>
                <a:ext uri="{FF2B5EF4-FFF2-40B4-BE49-F238E27FC236}">
                  <a16:creationId xmlns:a16="http://schemas.microsoft.com/office/drawing/2014/main" id="{FE7E07CD-7339-47D8-A805-1BC5F674F1F1}"/>
                </a:ext>
              </a:extLst>
            </p:cNvPr>
            <p:cNvSpPr/>
            <p:nvPr/>
          </p:nvSpPr>
          <p:spPr>
            <a:xfrm>
              <a:off x="6115340" y="1900204"/>
              <a:ext cx="242456" cy="335782"/>
            </a:xfrm>
            <a:custGeom>
              <a:avLst/>
              <a:gdLst>
                <a:gd name="connsiteX0" fmla="*/ 196220 w 242456"/>
                <a:gd name="connsiteY0" fmla="*/ 31657 h 335782"/>
                <a:gd name="connsiteX1" fmla="*/ 194583 w 242456"/>
                <a:gd name="connsiteY1" fmla="*/ 311706 h 335782"/>
                <a:gd name="connsiteX2" fmla="*/ 31399 w 242456"/>
                <a:gd name="connsiteY2" fmla="*/ 279134 h 335782"/>
                <a:gd name="connsiteX3" fmla="*/ 46621 w 242456"/>
                <a:gd name="connsiteY3" fmla="*/ 37713 h 335782"/>
                <a:gd name="connsiteX4" fmla="*/ 196220 w 242456"/>
                <a:gd name="connsiteY4" fmla="*/ 31657 h 33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6" h="335782">
                  <a:moveTo>
                    <a:pt x="196220" y="31657"/>
                  </a:moveTo>
                  <a:cubicBezTo>
                    <a:pt x="260872" y="125443"/>
                    <a:pt x="255307" y="218738"/>
                    <a:pt x="194583" y="311706"/>
                  </a:cubicBezTo>
                  <a:cubicBezTo>
                    <a:pt x="130095" y="351642"/>
                    <a:pt x="74773" y="342640"/>
                    <a:pt x="31399" y="279134"/>
                  </a:cubicBezTo>
                  <a:cubicBezTo>
                    <a:pt x="-16067" y="209572"/>
                    <a:pt x="-8702" y="97127"/>
                    <a:pt x="46621" y="37713"/>
                  </a:cubicBezTo>
                  <a:cubicBezTo>
                    <a:pt x="94250" y="-13354"/>
                    <a:pt x="144662" y="-9753"/>
                    <a:pt x="196220" y="31657"/>
                  </a:cubicBezTo>
                  <a:close/>
                </a:path>
              </a:pathLst>
            </a:custGeom>
            <a:solidFill>
              <a:srgbClr val="9C8BA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 name="Freeform: Shape 60">
              <a:extLst>
                <a:ext uri="{FF2B5EF4-FFF2-40B4-BE49-F238E27FC236}">
                  <a16:creationId xmlns:a16="http://schemas.microsoft.com/office/drawing/2014/main" id="{8CFDECBC-4A4B-4692-A1FF-D38AB11D0FD3}"/>
                </a:ext>
              </a:extLst>
            </p:cNvPr>
            <p:cNvSpPr/>
            <p:nvPr/>
          </p:nvSpPr>
          <p:spPr>
            <a:xfrm>
              <a:off x="5343584" y="2898691"/>
              <a:ext cx="863387" cy="236790"/>
            </a:xfrm>
            <a:custGeom>
              <a:avLst/>
              <a:gdLst>
                <a:gd name="connsiteX0" fmla="*/ 20296 w 863387"/>
                <a:gd name="connsiteY0" fmla="*/ 163021 h 236790"/>
                <a:gd name="connsiteX1" fmla="*/ 35354 w 863387"/>
                <a:gd name="connsiteY1" fmla="*/ 165149 h 236790"/>
                <a:gd name="connsiteX2" fmla="*/ 368597 w 863387"/>
                <a:gd name="connsiteY2" fmla="*/ 165639 h 236790"/>
                <a:gd name="connsiteX3" fmla="*/ 620002 w 863387"/>
                <a:gd name="connsiteY3" fmla="*/ 105571 h 236790"/>
                <a:gd name="connsiteX4" fmla="*/ 863388 w 863387"/>
                <a:gd name="connsiteY4" fmla="*/ 0 h 236790"/>
                <a:gd name="connsiteX5" fmla="*/ 201484 w 863387"/>
                <a:gd name="connsiteY5" fmla="*/ 233401 h 236790"/>
                <a:gd name="connsiteX6" fmla="*/ 0 w 863387"/>
                <a:gd name="connsiteY6" fmla="*/ 183808 h 236790"/>
                <a:gd name="connsiteX7" fmla="*/ 20296 w 863387"/>
                <a:gd name="connsiteY7" fmla="*/ 163021 h 23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387" h="236790">
                  <a:moveTo>
                    <a:pt x="20296" y="163021"/>
                  </a:moveTo>
                  <a:cubicBezTo>
                    <a:pt x="24879" y="166949"/>
                    <a:pt x="29952" y="167604"/>
                    <a:pt x="35354" y="165149"/>
                  </a:cubicBezTo>
                  <a:cubicBezTo>
                    <a:pt x="146490" y="178733"/>
                    <a:pt x="257461" y="178243"/>
                    <a:pt x="368597" y="165639"/>
                  </a:cubicBezTo>
                  <a:cubicBezTo>
                    <a:pt x="457473" y="167113"/>
                    <a:pt x="538819" y="134050"/>
                    <a:pt x="620002" y="105571"/>
                  </a:cubicBezTo>
                  <a:cubicBezTo>
                    <a:pt x="699712" y="77582"/>
                    <a:pt x="775494" y="38627"/>
                    <a:pt x="863388" y="0"/>
                  </a:cubicBezTo>
                  <a:cubicBezTo>
                    <a:pt x="730156" y="155328"/>
                    <a:pt x="437668" y="256970"/>
                    <a:pt x="201484" y="233401"/>
                  </a:cubicBezTo>
                  <a:cubicBezTo>
                    <a:pt x="132577" y="226527"/>
                    <a:pt x="60069" y="228654"/>
                    <a:pt x="0" y="183808"/>
                  </a:cubicBezTo>
                  <a:cubicBezTo>
                    <a:pt x="6711" y="176769"/>
                    <a:pt x="13421" y="169895"/>
                    <a:pt x="20296" y="163021"/>
                  </a:cubicBezTo>
                  <a:close/>
                </a:path>
              </a:pathLst>
            </a:custGeom>
            <a:solidFill>
              <a:srgbClr val="BAA8C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 name="Freeform: Shape 61">
              <a:extLst>
                <a:ext uri="{FF2B5EF4-FFF2-40B4-BE49-F238E27FC236}">
                  <a16:creationId xmlns:a16="http://schemas.microsoft.com/office/drawing/2014/main" id="{73BA2E20-F9C3-4E16-BADF-F91CD1FE5D4A}"/>
                </a:ext>
              </a:extLst>
            </p:cNvPr>
            <p:cNvSpPr/>
            <p:nvPr/>
          </p:nvSpPr>
          <p:spPr>
            <a:xfrm>
              <a:off x="4514140" y="2170007"/>
              <a:ext cx="168195" cy="408378"/>
            </a:xfrm>
            <a:custGeom>
              <a:avLst/>
              <a:gdLst>
                <a:gd name="connsiteX0" fmla="*/ 42492 w 168195"/>
                <a:gd name="connsiteY0" fmla="*/ 348138 h 408378"/>
                <a:gd name="connsiteX1" fmla="*/ 83411 w 168195"/>
                <a:gd name="connsiteY1" fmla="*/ 1 h 408378"/>
                <a:gd name="connsiteX2" fmla="*/ 115983 w 168195"/>
                <a:gd name="connsiteY2" fmla="*/ 48612 h 408378"/>
                <a:gd name="connsiteX3" fmla="*/ 168195 w 168195"/>
                <a:gd name="connsiteY3" fmla="*/ 364342 h 408378"/>
                <a:gd name="connsiteX4" fmla="*/ 42492 w 168195"/>
                <a:gd name="connsiteY4" fmla="*/ 348138 h 4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95" h="408378">
                  <a:moveTo>
                    <a:pt x="42492" y="348138"/>
                  </a:moveTo>
                  <a:cubicBezTo>
                    <a:pt x="8284" y="226527"/>
                    <a:pt x="-49820" y="102134"/>
                    <a:pt x="83411" y="1"/>
                  </a:cubicBezTo>
                  <a:cubicBezTo>
                    <a:pt x="118765" y="-163"/>
                    <a:pt x="116146" y="25043"/>
                    <a:pt x="115983" y="48612"/>
                  </a:cubicBezTo>
                  <a:cubicBezTo>
                    <a:pt x="114837" y="156965"/>
                    <a:pt x="138570" y="261063"/>
                    <a:pt x="168195" y="364342"/>
                  </a:cubicBezTo>
                  <a:cubicBezTo>
                    <a:pt x="120075" y="426211"/>
                    <a:pt x="109108" y="424739"/>
                    <a:pt x="42492" y="348138"/>
                  </a:cubicBezTo>
                  <a:close/>
                </a:path>
              </a:pathLst>
            </a:custGeom>
            <a:solidFill>
              <a:srgbClr val="F6F4F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3" name="Freeform: Shape 62">
              <a:extLst>
                <a:ext uri="{FF2B5EF4-FFF2-40B4-BE49-F238E27FC236}">
                  <a16:creationId xmlns:a16="http://schemas.microsoft.com/office/drawing/2014/main" id="{B3E5C768-847F-49E3-A155-EC7FB74F29E6}"/>
                </a:ext>
              </a:extLst>
            </p:cNvPr>
            <p:cNvSpPr/>
            <p:nvPr/>
          </p:nvSpPr>
          <p:spPr>
            <a:xfrm>
              <a:off x="6473271" y="1729230"/>
              <a:ext cx="220961" cy="392049"/>
            </a:xfrm>
            <a:custGeom>
              <a:avLst/>
              <a:gdLst>
                <a:gd name="connsiteX0" fmla="*/ 59742 w 220961"/>
                <a:gd name="connsiteY0" fmla="*/ 0 h 392049"/>
                <a:gd name="connsiteX1" fmla="*/ 220962 w 220961"/>
                <a:gd name="connsiteY1" fmla="*/ 324896 h 392049"/>
                <a:gd name="connsiteX2" fmla="*/ 119483 w 220961"/>
                <a:gd name="connsiteY2" fmla="*/ 385947 h 392049"/>
                <a:gd name="connsiteX3" fmla="*/ 0 w 220961"/>
                <a:gd name="connsiteY3" fmla="*/ 22423 h 392049"/>
                <a:gd name="connsiteX4" fmla="*/ 59742 w 220961"/>
                <a:gd name="connsiteY4" fmla="*/ 0 h 39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61" h="392049">
                  <a:moveTo>
                    <a:pt x="59742" y="0"/>
                  </a:moveTo>
                  <a:cubicBezTo>
                    <a:pt x="212287" y="59250"/>
                    <a:pt x="194283" y="203121"/>
                    <a:pt x="220962" y="324896"/>
                  </a:cubicBezTo>
                  <a:cubicBezTo>
                    <a:pt x="207049" y="378254"/>
                    <a:pt x="177097" y="404933"/>
                    <a:pt x="119483" y="385947"/>
                  </a:cubicBezTo>
                  <a:cubicBezTo>
                    <a:pt x="89694" y="261390"/>
                    <a:pt x="75782" y="131759"/>
                    <a:pt x="0" y="22423"/>
                  </a:cubicBezTo>
                  <a:cubicBezTo>
                    <a:pt x="9329" y="-13421"/>
                    <a:pt x="39773" y="7202"/>
                    <a:pt x="59742" y="0"/>
                  </a:cubicBezTo>
                  <a:close/>
                </a:path>
              </a:pathLst>
            </a:custGeom>
            <a:solidFill>
              <a:srgbClr val="F5F4F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 name="Freeform: Shape 63">
              <a:extLst>
                <a:ext uri="{FF2B5EF4-FFF2-40B4-BE49-F238E27FC236}">
                  <a16:creationId xmlns:a16="http://schemas.microsoft.com/office/drawing/2014/main" id="{0FCC1A52-E1CC-433C-9E9A-C00CF1D47001}"/>
                </a:ext>
              </a:extLst>
            </p:cNvPr>
            <p:cNvSpPr/>
            <p:nvPr/>
          </p:nvSpPr>
          <p:spPr>
            <a:xfrm>
              <a:off x="4940942" y="1465574"/>
              <a:ext cx="1003493" cy="244833"/>
            </a:xfrm>
            <a:custGeom>
              <a:avLst/>
              <a:gdLst>
                <a:gd name="connsiteX0" fmla="*/ 0 w 1003493"/>
                <a:gd name="connsiteY0" fmla="*/ 244834 h 244833"/>
                <a:gd name="connsiteX1" fmla="*/ 945062 w 1003493"/>
                <a:gd name="connsiteY1" fmla="*/ 5049 h 244833"/>
                <a:gd name="connsiteX2" fmla="*/ 1003494 w 1003493"/>
                <a:gd name="connsiteY2" fmla="*/ 42858 h 244833"/>
                <a:gd name="connsiteX3" fmla="*/ 57777 w 1003493"/>
                <a:gd name="connsiteY3" fmla="*/ 236650 h 244833"/>
                <a:gd name="connsiteX4" fmla="*/ 0 w 1003493"/>
                <a:gd name="connsiteY4" fmla="*/ 244834 h 24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93" h="244833">
                  <a:moveTo>
                    <a:pt x="0" y="244834"/>
                  </a:moveTo>
                  <a:cubicBezTo>
                    <a:pt x="282504" y="36966"/>
                    <a:pt x="603798" y="-18520"/>
                    <a:pt x="945062" y="5049"/>
                  </a:cubicBezTo>
                  <a:cubicBezTo>
                    <a:pt x="970923" y="6850"/>
                    <a:pt x="1001039" y="3904"/>
                    <a:pt x="1003494" y="42858"/>
                  </a:cubicBezTo>
                  <a:cubicBezTo>
                    <a:pt x="671560" y="25673"/>
                    <a:pt x="352557" y="70847"/>
                    <a:pt x="57777" y="236650"/>
                  </a:cubicBezTo>
                  <a:cubicBezTo>
                    <a:pt x="41901" y="245489"/>
                    <a:pt x="19477" y="242379"/>
                    <a:pt x="0" y="244834"/>
                  </a:cubicBezTo>
                  <a:close/>
                </a:path>
              </a:pathLst>
            </a:custGeom>
            <a:solidFill>
              <a:srgbClr val="EDE6E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 name="Freeform: Shape 64">
              <a:extLst>
                <a:ext uri="{FF2B5EF4-FFF2-40B4-BE49-F238E27FC236}">
                  <a16:creationId xmlns:a16="http://schemas.microsoft.com/office/drawing/2014/main" id="{7C446ACF-24E8-421C-81E4-40082862C042}"/>
                </a:ext>
              </a:extLst>
            </p:cNvPr>
            <p:cNvSpPr/>
            <p:nvPr/>
          </p:nvSpPr>
          <p:spPr>
            <a:xfrm>
              <a:off x="4556632" y="2518146"/>
              <a:ext cx="175400" cy="164984"/>
            </a:xfrm>
            <a:custGeom>
              <a:avLst/>
              <a:gdLst>
                <a:gd name="connsiteX0" fmla="*/ 0 w 175400"/>
                <a:gd name="connsiteY0" fmla="*/ 0 h 164984"/>
                <a:gd name="connsiteX1" fmla="*/ 125703 w 175400"/>
                <a:gd name="connsiteY1" fmla="*/ 16368 h 164984"/>
                <a:gd name="connsiteX2" fmla="*/ 167767 w 175400"/>
                <a:gd name="connsiteY2" fmla="*/ 112281 h 164984"/>
                <a:gd name="connsiteX3" fmla="*/ 121447 w 175400"/>
                <a:gd name="connsiteY3" fmla="*/ 164985 h 164984"/>
                <a:gd name="connsiteX4" fmla="*/ 0 w 175400"/>
                <a:gd name="connsiteY4" fmla="*/ 0 h 16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00" h="164984">
                  <a:moveTo>
                    <a:pt x="0" y="0"/>
                  </a:moveTo>
                  <a:cubicBezTo>
                    <a:pt x="40919" y="13258"/>
                    <a:pt x="76436" y="67271"/>
                    <a:pt x="125703" y="16368"/>
                  </a:cubicBezTo>
                  <a:cubicBezTo>
                    <a:pt x="139779" y="48284"/>
                    <a:pt x="153528" y="80528"/>
                    <a:pt x="167767" y="112281"/>
                  </a:cubicBezTo>
                  <a:cubicBezTo>
                    <a:pt x="191173" y="164167"/>
                    <a:pt x="156474" y="164657"/>
                    <a:pt x="121447" y="164985"/>
                  </a:cubicBezTo>
                  <a:cubicBezTo>
                    <a:pt x="53031" y="130613"/>
                    <a:pt x="2455" y="82983"/>
                    <a:pt x="0" y="0"/>
                  </a:cubicBezTo>
                  <a:close/>
                </a:path>
              </a:pathLst>
            </a:custGeom>
            <a:solidFill>
              <a:srgbClr val="B6AAB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 name="Freeform: Shape 65">
              <a:extLst>
                <a:ext uri="{FF2B5EF4-FFF2-40B4-BE49-F238E27FC236}">
                  <a16:creationId xmlns:a16="http://schemas.microsoft.com/office/drawing/2014/main" id="{4943B488-DA0F-4E5B-9128-482D3978B32A}"/>
                </a:ext>
              </a:extLst>
            </p:cNvPr>
            <p:cNvSpPr/>
            <p:nvPr/>
          </p:nvSpPr>
          <p:spPr>
            <a:xfrm>
              <a:off x="6085296" y="2351755"/>
              <a:ext cx="127077" cy="149041"/>
            </a:xfrm>
            <a:custGeom>
              <a:avLst/>
              <a:gdLst>
                <a:gd name="connsiteX0" fmla="*/ 127077 w 127077"/>
                <a:gd name="connsiteY0" fmla="*/ 105831 h 149041"/>
                <a:gd name="connsiteX1" fmla="*/ 85012 w 127077"/>
                <a:gd name="connsiteY1" fmla="*/ 149042 h 149041"/>
                <a:gd name="connsiteX2" fmla="*/ 5139 w 127077"/>
                <a:gd name="connsiteY2" fmla="*/ 103540 h 149041"/>
                <a:gd name="connsiteX3" fmla="*/ 20360 w 127077"/>
                <a:gd name="connsiteY3" fmla="*/ 19247 h 149041"/>
                <a:gd name="connsiteX4" fmla="*/ 84685 w 127077"/>
                <a:gd name="connsiteY4" fmla="*/ 4189 h 149041"/>
                <a:gd name="connsiteX5" fmla="*/ 127077 w 127077"/>
                <a:gd name="connsiteY5" fmla="*/ 10583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77" h="149041">
                  <a:moveTo>
                    <a:pt x="127077" y="105831"/>
                  </a:moveTo>
                  <a:cubicBezTo>
                    <a:pt x="113001" y="120235"/>
                    <a:pt x="99088" y="134638"/>
                    <a:pt x="85012" y="149042"/>
                  </a:cubicBezTo>
                  <a:cubicBezTo>
                    <a:pt x="50313" y="147896"/>
                    <a:pt x="16596" y="143477"/>
                    <a:pt x="5139" y="103540"/>
                  </a:cubicBezTo>
                  <a:cubicBezTo>
                    <a:pt x="-3372" y="73751"/>
                    <a:pt x="-3209" y="43471"/>
                    <a:pt x="20360" y="19247"/>
                  </a:cubicBezTo>
                  <a:cubicBezTo>
                    <a:pt x="38201" y="915"/>
                    <a:pt x="60952" y="-4813"/>
                    <a:pt x="84685" y="4189"/>
                  </a:cubicBezTo>
                  <a:cubicBezTo>
                    <a:pt x="134443" y="22520"/>
                    <a:pt x="125931" y="66385"/>
                    <a:pt x="127077" y="105831"/>
                  </a:cubicBezTo>
                  <a:close/>
                </a:path>
              </a:pathLst>
            </a:custGeom>
            <a:solidFill>
              <a:srgbClr val="9D8AA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 name="Freeform: Shape 66">
              <a:extLst>
                <a:ext uri="{FF2B5EF4-FFF2-40B4-BE49-F238E27FC236}">
                  <a16:creationId xmlns:a16="http://schemas.microsoft.com/office/drawing/2014/main" id="{508C2C00-1F75-4821-8742-2F7E923583E2}"/>
                </a:ext>
              </a:extLst>
            </p:cNvPr>
            <p:cNvSpPr/>
            <p:nvPr/>
          </p:nvSpPr>
          <p:spPr>
            <a:xfrm>
              <a:off x="5985682" y="1489118"/>
              <a:ext cx="163429" cy="66613"/>
            </a:xfrm>
            <a:custGeom>
              <a:avLst/>
              <a:gdLst>
                <a:gd name="connsiteX0" fmla="*/ 0 w 163429"/>
                <a:gd name="connsiteY0" fmla="*/ 0 h 66613"/>
                <a:gd name="connsiteX1" fmla="*/ 161875 w 163429"/>
                <a:gd name="connsiteY1" fmla="*/ 44356 h 66613"/>
                <a:gd name="connsiteX2" fmla="*/ 142070 w 163429"/>
                <a:gd name="connsiteY2" fmla="*/ 63342 h 66613"/>
                <a:gd name="connsiteX3" fmla="*/ 0 w 163429"/>
                <a:gd name="connsiteY3" fmla="*/ 0 h 66613"/>
              </a:gdLst>
              <a:ahLst/>
              <a:cxnLst>
                <a:cxn ang="0">
                  <a:pos x="connsiteX0" y="connsiteY0"/>
                </a:cxn>
                <a:cxn ang="0">
                  <a:pos x="connsiteX1" y="connsiteY1"/>
                </a:cxn>
                <a:cxn ang="0">
                  <a:pos x="connsiteX2" y="connsiteY2"/>
                </a:cxn>
                <a:cxn ang="0">
                  <a:pos x="connsiteX3" y="connsiteY3"/>
                </a:cxn>
              </a:cxnLst>
              <a:rect l="l" t="t" r="r" b="b"/>
              <a:pathLst>
                <a:path w="163429" h="66613">
                  <a:moveTo>
                    <a:pt x="0" y="0"/>
                  </a:moveTo>
                  <a:cubicBezTo>
                    <a:pt x="57450" y="2128"/>
                    <a:pt x="108681" y="26679"/>
                    <a:pt x="161875" y="44356"/>
                  </a:cubicBezTo>
                  <a:cubicBezTo>
                    <a:pt x="165803" y="61706"/>
                    <a:pt x="163348" y="72345"/>
                    <a:pt x="142070" y="63342"/>
                  </a:cubicBezTo>
                  <a:cubicBezTo>
                    <a:pt x="98205" y="34536"/>
                    <a:pt x="24060" y="73327"/>
                    <a:pt x="0" y="0"/>
                  </a:cubicBezTo>
                  <a:close/>
                </a:path>
              </a:pathLst>
            </a:custGeom>
            <a:solidFill>
              <a:srgbClr val="C7B1C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 name="Freeform: Shape 67">
              <a:extLst>
                <a:ext uri="{FF2B5EF4-FFF2-40B4-BE49-F238E27FC236}">
                  <a16:creationId xmlns:a16="http://schemas.microsoft.com/office/drawing/2014/main" id="{03891CC1-76A7-4A67-9704-6D73C2E6A466}"/>
                </a:ext>
              </a:extLst>
            </p:cNvPr>
            <p:cNvSpPr/>
            <p:nvPr/>
          </p:nvSpPr>
          <p:spPr>
            <a:xfrm>
              <a:off x="6127752" y="1531817"/>
              <a:ext cx="135850" cy="78584"/>
            </a:xfrm>
            <a:custGeom>
              <a:avLst/>
              <a:gdLst>
                <a:gd name="connsiteX0" fmla="*/ 0 w 135850"/>
                <a:gd name="connsiteY0" fmla="*/ 20644 h 78584"/>
                <a:gd name="connsiteX1" fmla="*/ 19805 w 135850"/>
                <a:gd name="connsiteY1" fmla="*/ 1657 h 78584"/>
                <a:gd name="connsiteX2" fmla="*/ 38136 w 135850"/>
                <a:gd name="connsiteY2" fmla="*/ 184 h 78584"/>
                <a:gd name="connsiteX3" fmla="*/ 135851 w 135850"/>
                <a:gd name="connsiteY3" fmla="*/ 61399 h 78584"/>
                <a:gd name="connsiteX4" fmla="*/ 128976 w 135850"/>
                <a:gd name="connsiteY4" fmla="*/ 78585 h 78584"/>
                <a:gd name="connsiteX5" fmla="*/ 0 w 135850"/>
                <a:gd name="connsiteY5" fmla="*/ 20644 h 7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50" h="78584">
                  <a:moveTo>
                    <a:pt x="0" y="20644"/>
                  </a:moveTo>
                  <a:cubicBezTo>
                    <a:pt x="6547" y="14260"/>
                    <a:pt x="13258" y="8041"/>
                    <a:pt x="19805" y="1657"/>
                  </a:cubicBezTo>
                  <a:cubicBezTo>
                    <a:pt x="25861" y="184"/>
                    <a:pt x="31917" y="-307"/>
                    <a:pt x="38136" y="184"/>
                  </a:cubicBezTo>
                  <a:cubicBezTo>
                    <a:pt x="70708" y="20644"/>
                    <a:pt x="103279" y="40939"/>
                    <a:pt x="135851" y="61399"/>
                  </a:cubicBezTo>
                  <a:cubicBezTo>
                    <a:pt x="133559" y="67127"/>
                    <a:pt x="131268" y="72856"/>
                    <a:pt x="128976" y="78585"/>
                  </a:cubicBezTo>
                  <a:cubicBezTo>
                    <a:pt x="86257" y="59271"/>
                    <a:pt x="43047" y="39957"/>
                    <a:pt x="0" y="20644"/>
                  </a:cubicBezTo>
                  <a:close/>
                </a:path>
              </a:pathLst>
            </a:custGeom>
            <a:solidFill>
              <a:srgbClr val="8F7A9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 name="Freeform: Shape 68">
              <a:extLst>
                <a:ext uri="{FF2B5EF4-FFF2-40B4-BE49-F238E27FC236}">
                  <a16:creationId xmlns:a16="http://schemas.microsoft.com/office/drawing/2014/main" id="{4AB0FEF9-F362-46FF-9479-0B761244DAB7}"/>
                </a:ext>
              </a:extLst>
            </p:cNvPr>
            <p:cNvSpPr/>
            <p:nvPr/>
          </p:nvSpPr>
          <p:spPr>
            <a:xfrm>
              <a:off x="6285204" y="1694281"/>
              <a:ext cx="1766527" cy="3705861"/>
            </a:xfrm>
            <a:custGeom>
              <a:avLst/>
              <a:gdLst>
                <a:gd name="connsiteX0" fmla="*/ 326701 w 1766527"/>
                <a:gd name="connsiteY0" fmla="*/ 2233764 h 3705861"/>
                <a:gd name="connsiteX1" fmla="*/ 410175 w 1766527"/>
                <a:gd name="connsiteY1" fmla="*/ 2114772 h 3705861"/>
                <a:gd name="connsiteX2" fmla="*/ 478919 w 1766527"/>
                <a:gd name="connsiteY2" fmla="*/ 2259625 h 3705861"/>
                <a:gd name="connsiteX3" fmla="*/ 614606 w 1766527"/>
                <a:gd name="connsiteY3" fmla="*/ 2304473 h 3705861"/>
                <a:gd name="connsiteX4" fmla="*/ 832949 w 1766527"/>
                <a:gd name="connsiteY4" fmla="*/ 2102497 h 3705861"/>
                <a:gd name="connsiteX5" fmla="*/ 907912 w 1766527"/>
                <a:gd name="connsiteY5" fmla="*/ 2019841 h 3705861"/>
                <a:gd name="connsiteX6" fmla="*/ 958979 w 1766527"/>
                <a:gd name="connsiteY6" fmla="*/ 2098242 h 3705861"/>
                <a:gd name="connsiteX7" fmla="*/ 944903 w 1766527"/>
                <a:gd name="connsiteY7" fmla="*/ 2149144 h 3705861"/>
                <a:gd name="connsiteX8" fmla="*/ 903984 w 1766527"/>
                <a:gd name="connsiteY8" fmla="*/ 1786112 h 3705861"/>
                <a:gd name="connsiteX9" fmla="*/ 821492 w 1766527"/>
                <a:gd name="connsiteY9" fmla="*/ 1813446 h 3705861"/>
                <a:gd name="connsiteX10" fmla="*/ 649305 w 1766527"/>
                <a:gd name="connsiteY10" fmla="*/ 1835706 h 3705861"/>
                <a:gd name="connsiteX11" fmla="*/ 573359 w 1766527"/>
                <a:gd name="connsiteY11" fmla="*/ 1839143 h 3705861"/>
                <a:gd name="connsiteX12" fmla="*/ 576142 w 1766527"/>
                <a:gd name="connsiteY12" fmla="*/ 1723261 h 3705861"/>
                <a:gd name="connsiteX13" fmla="*/ 948994 w 1766527"/>
                <a:gd name="connsiteY13" fmla="*/ 656424 h 3705861"/>
                <a:gd name="connsiteX14" fmla="*/ 973546 w 1766527"/>
                <a:gd name="connsiteY14" fmla="*/ 176855 h 3705861"/>
                <a:gd name="connsiteX15" fmla="*/ 982385 w 1766527"/>
                <a:gd name="connsiteY15" fmla="*/ 96982 h 3705861"/>
                <a:gd name="connsiteX16" fmla="*/ 1166683 w 1766527"/>
                <a:gd name="connsiteY16" fmla="*/ 41987 h 3705861"/>
                <a:gd name="connsiteX17" fmla="*/ 1216932 w 1766527"/>
                <a:gd name="connsiteY17" fmla="*/ 91417 h 3705861"/>
                <a:gd name="connsiteX18" fmla="*/ 1440185 w 1766527"/>
                <a:gd name="connsiteY18" fmla="*/ 314016 h 3705861"/>
                <a:gd name="connsiteX19" fmla="*/ 1660655 w 1766527"/>
                <a:gd name="connsiteY19" fmla="*/ 681140 h 3705861"/>
                <a:gd name="connsiteX20" fmla="*/ 1577181 w 1766527"/>
                <a:gd name="connsiteY20" fmla="*/ 2176642 h 3705861"/>
                <a:gd name="connsiteX21" fmla="*/ 1493052 w 1766527"/>
                <a:gd name="connsiteY21" fmla="*/ 2297926 h 3705861"/>
                <a:gd name="connsiteX22" fmla="*/ 1374714 w 1766527"/>
                <a:gd name="connsiteY22" fmla="*/ 2249805 h 3705861"/>
                <a:gd name="connsiteX23" fmla="*/ 1351473 w 1766527"/>
                <a:gd name="connsiteY23" fmla="*/ 2256516 h 3705861"/>
                <a:gd name="connsiteX24" fmla="*/ 1285348 w 1766527"/>
                <a:gd name="connsiteY24" fmla="*/ 2304309 h 3705861"/>
                <a:gd name="connsiteX25" fmla="*/ 1067496 w 1766527"/>
                <a:gd name="connsiteY25" fmla="*/ 2374689 h 3705861"/>
                <a:gd name="connsiteX26" fmla="*/ 1093847 w 1766527"/>
                <a:gd name="connsiteY26" fmla="*/ 2640171 h 3705861"/>
                <a:gd name="connsiteX27" fmla="*/ 1116435 w 1766527"/>
                <a:gd name="connsiteY27" fmla="*/ 2677489 h 3705861"/>
                <a:gd name="connsiteX28" fmla="*/ 1126746 w 1766527"/>
                <a:gd name="connsiteY28" fmla="*/ 2764728 h 3705861"/>
                <a:gd name="connsiteX29" fmla="*/ 1130511 w 1766527"/>
                <a:gd name="connsiteY29" fmla="*/ 2808265 h 3705861"/>
                <a:gd name="connsiteX30" fmla="*/ 818545 w 1766527"/>
                <a:gd name="connsiteY30" fmla="*/ 3111883 h 3705861"/>
                <a:gd name="connsiteX31" fmla="*/ 662072 w 1766527"/>
                <a:gd name="connsiteY31" fmla="*/ 3235295 h 3705861"/>
                <a:gd name="connsiteX32" fmla="*/ 407557 w 1766527"/>
                <a:gd name="connsiteY32" fmla="*/ 3603728 h 3705861"/>
                <a:gd name="connsiteX33" fmla="*/ 140274 w 1766527"/>
                <a:gd name="connsiteY33" fmla="*/ 3705861 h 3705861"/>
                <a:gd name="connsiteX34" fmla="*/ 73004 w 1766527"/>
                <a:gd name="connsiteY34" fmla="*/ 3641537 h 3705861"/>
                <a:gd name="connsiteX35" fmla="*/ 93136 w 1766527"/>
                <a:gd name="connsiteY35" fmla="*/ 3239386 h 3705861"/>
                <a:gd name="connsiteX36" fmla="*/ 184630 w 1766527"/>
                <a:gd name="connsiteY36" fmla="*/ 3099444 h 3705861"/>
                <a:gd name="connsiteX37" fmla="*/ 455022 w 1766527"/>
                <a:gd name="connsiteY37" fmla="*/ 3180463 h 3705861"/>
                <a:gd name="connsiteX38" fmla="*/ 467953 w 1766527"/>
                <a:gd name="connsiteY38" fmla="*/ 3206488 h 3705861"/>
                <a:gd name="connsiteX39" fmla="*/ 472208 w 1766527"/>
                <a:gd name="connsiteY39" fmla="*/ 3224328 h 3705861"/>
                <a:gd name="connsiteX40" fmla="*/ 470080 w 1766527"/>
                <a:gd name="connsiteY40" fmla="*/ 3214017 h 3705861"/>
                <a:gd name="connsiteX41" fmla="*/ 456331 w 1766527"/>
                <a:gd name="connsiteY41" fmla="*/ 3179154 h 3705861"/>
                <a:gd name="connsiteX42" fmla="*/ 289383 w 1766527"/>
                <a:gd name="connsiteY42" fmla="*/ 3025463 h 3705861"/>
                <a:gd name="connsiteX43" fmla="*/ 226531 w 1766527"/>
                <a:gd name="connsiteY43" fmla="*/ 2876190 h 3705861"/>
                <a:gd name="connsiteX44" fmla="*/ 229314 w 1766527"/>
                <a:gd name="connsiteY44" fmla="*/ 2424610 h 3705861"/>
                <a:gd name="connsiteX45" fmla="*/ 326701 w 1766527"/>
                <a:gd name="connsiteY45" fmla="*/ 2233764 h 370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66527" h="3705861">
                  <a:moveTo>
                    <a:pt x="326701" y="2233764"/>
                  </a:moveTo>
                  <a:cubicBezTo>
                    <a:pt x="373185" y="2207249"/>
                    <a:pt x="379732" y="2152582"/>
                    <a:pt x="410175" y="2114772"/>
                  </a:cubicBezTo>
                  <a:cubicBezTo>
                    <a:pt x="494959" y="2133922"/>
                    <a:pt x="438000" y="2219689"/>
                    <a:pt x="478919" y="2259625"/>
                  </a:cubicBezTo>
                  <a:cubicBezTo>
                    <a:pt x="510017" y="2318057"/>
                    <a:pt x="558138" y="2321167"/>
                    <a:pt x="614606" y="2304473"/>
                  </a:cubicBezTo>
                  <a:cubicBezTo>
                    <a:pt x="720831" y="2272883"/>
                    <a:pt x="786137" y="2197920"/>
                    <a:pt x="832949" y="2102497"/>
                  </a:cubicBezTo>
                  <a:cubicBezTo>
                    <a:pt x="849971" y="2067634"/>
                    <a:pt x="857827" y="2024751"/>
                    <a:pt x="907912" y="2019841"/>
                  </a:cubicBezTo>
                  <a:cubicBezTo>
                    <a:pt x="953741" y="2027370"/>
                    <a:pt x="962252" y="2059123"/>
                    <a:pt x="958979" y="2098242"/>
                  </a:cubicBezTo>
                  <a:cubicBezTo>
                    <a:pt x="953414" y="2116737"/>
                    <a:pt x="954723" y="2137687"/>
                    <a:pt x="944903" y="2149144"/>
                  </a:cubicBezTo>
                  <a:cubicBezTo>
                    <a:pt x="990568" y="2024751"/>
                    <a:pt x="1018557" y="1897903"/>
                    <a:pt x="903984" y="1786112"/>
                  </a:cubicBezTo>
                  <a:cubicBezTo>
                    <a:pt x="870921" y="1778583"/>
                    <a:pt x="851117" y="1810991"/>
                    <a:pt x="821492" y="1813446"/>
                  </a:cubicBezTo>
                  <a:cubicBezTo>
                    <a:pt x="761914" y="1803462"/>
                    <a:pt x="704300" y="1803789"/>
                    <a:pt x="649305" y="1835706"/>
                  </a:cubicBezTo>
                  <a:cubicBezTo>
                    <a:pt x="626718" y="1848800"/>
                    <a:pt x="599384" y="1854037"/>
                    <a:pt x="573359" y="1839143"/>
                  </a:cubicBezTo>
                  <a:cubicBezTo>
                    <a:pt x="533259" y="1799534"/>
                    <a:pt x="547662" y="1762870"/>
                    <a:pt x="576142" y="1723261"/>
                  </a:cubicBezTo>
                  <a:cubicBezTo>
                    <a:pt x="805779" y="1404421"/>
                    <a:pt x="900383" y="1041062"/>
                    <a:pt x="948994" y="656424"/>
                  </a:cubicBezTo>
                  <a:cubicBezTo>
                    <a:pt x="969290" y="495532"/>
                    <a:pt x="967981" y="336766"/>
                    <a:pt x="973546" y="176855"/>
                  </a:cubicBezTo>
                  <a:cubicBezTo>
                    <a:pt x="974528" y="150013"/>
                    <a:pt x="975183" y="123006"/>
                    <a:pt x="982385" y="96982"/>
                  </a:cubicBezTo>
                  <a:cubicBezTo>
                    <a:pt x="1011355" y="-7934"/>
                    <a:pt x="1086646" y="-30030"/>
                    <a:pt x="1166683" y="41987"/>
                  </a:cubicBezTo>
                  <a:cubicBezTo>
                    <a:pt x="1184196" y="57700"/>
                    <a:pt x="1200564" y="74558"/>
                    <a:pt x="1216932" y="91417"/>
                  </a:cubicBezTo>
                  <a:cubicBezTo>
                    <a:pt x="1311699" y="145103"/>
                    <a:pt x="1375206" y="231196"/>
                    <a:pt x="1440185" y="314016"/>
                  </a:cubicBezTo>
                  <a:cubicBezTo>
                    <a:pt x="1528897" y="426788"/>
                    <a:pt x="1610898" y="544471"/>
                    <a:pt x="1660655" y="681140"/>
                  </a:cubicBezTo>
                  <a:cubicBezTo>
                    <a:pt x="1841026" y="1191316"/>
                    <a:pt x="1776210" y="1687743"/>
                    <a:pt x="1577181" y="2176642"/>
                  </a:cubicBezTo>
                  <a:cubicBezTo>
                    <a:pt x="1558195" y="2223289"/>
                    <a:pt x="1538717" y="2269937"/>
                    <a:pt x="1493052" y="2297926"/>
                  </a:cubicBezTo>
                  <a:cubicBezTo>
                    <a:pt x="1437075" y="2322477"/>
                    <a:pt x="1410887" y="2274520"/>
                    <a:pt x="1374714" y="2249805"/>
                  </a:cubicBezTo>
                  <a:cubicBezTo>
                    <a:pt x="1368004" y="2245222"/>
                    <a:pt x="1344434" y="2201684"/>
                    <a:pt x="1351473" y="2256516"/>
                  </a:cubicBezTo>
                  <a:cubicBezTo>
                    <a:pt x="1342307" y="2290560"/>
                    <a:pt x="1316937" y="2301690"/>
                    <a:pt x="1285348" y="2304309"/>
                  </a:cubicBezTo>
                  <a:cubicBezTo>
                    <a:pt x="1205310" y="2305127"/>
                    <a:pt x="1123309" y="2299562"/>
                    <a:pt x="1067496" y="2374689"/>
                  </a:cubicBezTo>
                  <a:cubicBezTo>
                    <a:pt x="1014628" y="2469457"/>
                    <a:pt x="1021994" y="2558006"/>
                    <a:pt x="1093847" y="2640171"/>
                  </a:cubicBezTo>
                  <a:cubicBezTo>
                    <a:pt x="1102849" y="2651792"/>
                    <a:pt x="1111033" y="2663740"/>
                    <a:pt x="1116435" y="2677489"/>
                  </a:cubicBezTo>
                  <a:cubicBezTo>
                    <a:pt x="1126419" y="2705805"/>
                    <a:pt x="1127565" y="2735102"/>
                    <a:pt x="1126746" y="2764728"/>
                  </a:cubicBezTo>
                  <a:cubicBezTo>
                    <a:pt x="1129201" y="2779131"/>
                    <a:pt x="1132311" y="2793534"/>
                    <a:pt x="1130511" y="2808265"/>
                  </a:cubicBezTo>
                  <a:cubicBezTo>
                    <a:pt x="1066022" y="2949844"/>
                    <a:pt x="930499" y="3018916"/>
                    <a:pt x="818545" y="3111883"/>
                  </a:cubicBezTo>
                  <a:cubicBezTo>
                    <a:pt x="767479" y="3154275"/>
                    <a:pt x="702172" y="3178827"/>
                    <a:pt x="662072" y="3235295"/>
                  </a:cubicBezTo>
                  <a:cubicBezTo>
                    <a:pt x="613624" y="3383257"/>
                    <a:pt x="546681" y="3516489"/>
                    <a:pt x="407557" y="3603728"/>
                  </a:cubicBezTo>
                  <a:cubicBezTo>
                    <a:pt x="324082" y="3656104"/>
                    <a:pt x="237334" y="3692440"/>
                    <a:pt x="140274" y="3705861"/>
                  </a:cubicBezTo>
                  <a:cubicBezTo>
                    <a:pt x="101156" y="3701115"/>
                    <a:pt x="93300" y="3667889"/>
                    <a:pt x="73004" y="3641537"/>
                  </a:cubicBezTo>
                  <a:cubicBezTo>
                    <a:pt x="-36168" y="3499467"/>
                    <a:pt x="-17509" y="3368853"/>
                    <a:pt x="93136" y="3239386"/>
                  </a:cubicBezTo>
                  <a:cubicBezTo>
                    <a:pt x="129308" y="3196994"/>
                    <a:pt x="126853" y="3128578"/>
                    <a:pt x="184630" y="3099444"/>
                  </a:cubicBezTo>
                  <a:cubicBezTo>
                    <a:pt x="293966" y="3062780"/>
                    <a:pt x="379895" y="3103699"/>
                    <a:pt x="455022" y="3180463"/>
                  </a:cubicBezTo>
                  <a:cubicBezTo>
                    <a:pt x="460914" y="3188320"/>
                    <a:pt x="465334" y="3197322"/>
                    <a:pt x="467953" y="3206488"/>
                  </a:cubicBezTo>
                  <a:cubicBezTo>
                    <a:pt x="469098" y="3212216"/>
                    <a:pt x="470408" y="3218272"/>
                    <a:pt x="472208" y="3224328"/>
                  </a:cubicBezTo>
                  <a:cubicBezTo>
                    <a:pt x="472699" y="3226129"/>
                    <a:pt x="471717" y="3222855"/>
                    <a:pt x="470080" y="3214017"/>
                  </a:cubicBezTo>
                  <a:cubicBezTo>
                    <a:pt x="467789" y="3201414"/>
                    <a:pt x="463370" y="3189957"/>
                    <a:pt x="456331" y="3179154"/>
                  </a:cubicBezTo>
                  <a:cubicBezTo>
                    <a:pt x="412303" y="3115157"/>
                    <a:pt x="361564" y="3059343"/>
                    <a:pt x="289383" y="3025463"/>
                  </a:cubicBezTo>
                  <a:cubicBezTo>
                    <a:pt x="225386" y="2995346"/>
                    <a:pt x="207218" y="2944116"/>
                    <a:pt x="226531" y="2876190"/>
                  </a:cubicBezTo>
                  <a:cubicBezTo>
                    <a:pt x="269251" y="2726100"/>
                    <a:pt x="266141" y="2576174"/>
                    <a:pt x="229314" y="2424610"/>
                  </a:cubicBezTo>
                  <a:cubicBezTo>
                    <a:pt x="200671" y="2305782"/>
                    <a:pt x="216384" y="2282049"/>
                    <a:pt x="326701" y="2233764"/>
                  </a:cubicBezTo>
                  <a:close/>
                </a:path>
              </a:pathLst>
            </a:custGeom>
            <a:solidFill>
              <a:srgbClr val="FED92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 name="Freeform: Shape 69">
              <a:extLst>
                <a:ext uri="{FF2B5EF4-FFF2-40B4-BE49-F238E27FC236}">
                  <a16:creationId xmlns:a16="http://schemas.microsoft.com/office/drawing/2014/main" id="{7E7232BC-E680-4160-A52A-F212E85C3CA5}"/>
                </a:ext>
              </a:extLst>
            </p:cNvPr>
            <p:cNvSpPr/>
            <p:nvPr/>
          </p:nvSpPr>
          <p:spPr>
            <a:xfrm>
              <a:off x="6346544" y="2375093"/>
              <a:ext cx="1846960" cy="3129942"/>
            </a:xfrm>
            <a:custGeom>
              <a:avLst/>
              <a:gdLst>
                <a:gd name="connsiteX0" fmla="*/ 568651 w 1846960"/>
                <a:gd name="connsiteY0" fmla="*/ 2525512 h 3129942"/>
                <a:gd name="connsiteX1" fmla="*/ 967037 w 1846960"/>
                <a:gd name="connsiteY1" fmla="*/ 2212892 h 3129942"/>
                <a:gd name="connsiteX2" fmla="*/ 1053621 w 1846960"/>
                <a:gd name="connsiteY2" fmla="*/ 2117305 h 3129942"/>
                <a:gd name="connsiteX3" fmla="*/ 1151990 w 1846960"/>
                <a:gd name="connsiteY3" fmla="*/ 2075241 h 3129942"/>
                <a:gd name="connsiteX4" fmla="*/ 1389483 w 1846960"/>
                <a:gd name="connsiteY4" fmla="*/ 1668507 h 3129942"/>
                <a:gd name="connsiteX5" fmla="*/ 1397994 w 1846960"/>
                <a:gd name="connsiteY5" fmla="*/ 1612203 h 3129942"/>
                <a:gd name="connsiteX6" fmla="*/ 1594405 w 1846960"/>
                <a:gd name="connsiteY6" fmla="*/ 1134762 h 3129942"/>
                <a:gd name="connsiteX7" fmla="*/ 1605044 w 1846960"/>
                <a:gd name="connsiteY7" fmla="*/ 89531 h 3129942"/>
                <a:gd name="connsiteX8" fmla="*/ 1599315 w 1846960"/>
                <a:gd name="connsiteY8" fmla="*/ 0 h 3129942"/>
                <a:gd name="connsiteX9" fmla="*/ 1837299 w 1846960"/>
                <a:gd name="connsiteY9" fmla="*/ 839164 h 3129942"/>
                <a:gd name="connsiteX10" fmla="*/ 1822569 w 1846960"/>
                <a:gd name="connsiteY10" fmla="*/ 1237550 h 3129942"/>
                <a:gd name="connsiteX11" fmla="*/ 1810129 w 1846960"/>
                <a:gd name="connsiteY11" fmla="*/ 1201705 h 3129942"/>
                <a:gd name="connsiteX12" fmla="*/ 1720271 w 1846960"/>
                <a:gd name="connsiteY12" fmla="*/ 1635281 h 3129942"/>
                <a:gd name="connsiteX13" fmla="*/ 342779 w 1846960"/>
                <a:gd name="connsiteY13" fmla="*/ 3048782 h 3129942"/>
                <a:gd name="connsiteX14" fmla="*/ 102994 w 1846960"/>
                <a:gd name="connsiteY14" fmla="*/ 3120144 h 3129942"/>
                <a:gd name="connsiteX15" fmla="*/ 43 w 1846960"/>
                <a:gd name="connsiteY15" fmla="*/ 3106560 h 3129942"/>
                <a:gd name="connsiteX16" fmla="*/ 138021 w 1846960"/>
                <a:gd name="connsiteY16" fmla="*/ 3008191 h 3129942"/>
                <a:gd name="connsiteX17" fmla="*/ 568651 w 1846960"/>
                <a:gd name="connsiteY17" fmla="*/ 2525512 h 312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6960" h="3129942">
                  <a:moveTo>
                    <a:pt x="568651" y="2525512"/>
                  </a:moveTo>
                  <a:cubicBezTo>
                    <a:pt x="700082" y="2419450"/>
                    <a:pt x="847390" y="2333684"/>
                    <a:pt x="967037" y="2212892"/>
                  </a:cubicBezTo>
                  <a:cubicBezTo>
                    <a:pt x="997317" y="2182448"/>
                    <a:pt x="1024814" y="2149222"/>
                    <a:pt x="1053621" y="2117305"/>
                  </a:cubicBezTo>
                  <a:cubicBezTo>
                    <a:pt x="1076372" y="2080315"/>
                    <a:pt x="1118600" y="2086371"/>
                    <a:pt x="1151990" y="2075241"/>
                  </a:cubicBezTo>
                  <a:cubicBezTo>
                    <a:pt x="1356257" y="2006824"/>
                    <a:pt x="1430075" y="1882431"/>
                    <a:pt x="1389483" y="1668507"/>
                  </a:cubicBezTo>
                  <a:cubicBezTo>
                    <a:pt x="1385719" y="1648866"/>
                    <a:pt x="1380808" y="1628734"/>
                    <a:pt x="1397994" y="1612203"/>
                  </a:cubicBezTo>
                  <a:cubicBezTo>
                    <a:pt x="1511913" y="1473079"/>
                    <a:pt x="1552995" y="1302038"/>
                    <a:pt x="1594405" y="1134762"/>
                  </a:cubicBezTo>
                  <a:cubicBezTo>
                    <a:pt x="1680007" y="788588"/>
                    <a:pt x="1690319" y="438978"/>
                    <a:pt x="1605044" y="89531"/>
                  </a:cubicBezTo>
                  <a:cubicBezTo>
                    <a:pt x="1598006" y="60887"/>
                    <a:pt x="1600952" y="29953"/>
                    <a:pt x="1599315" y="0"/>
                  </a:cubicBezTo>
                  <a:cubicBezTo>
                    <a:pt x="1751533" y="259098"/>
                    <a:pt x="1815694" y="544548"/>
                    <a:pt x="1837299" y="839164"/>
                  </a:cubicBezTo>
                  <a:cubicBezTo>
                    <a:pt x="1846956" y="970923"/>
                    <a:pt x="1858249" y="1105955"/>
                    <a:pt x="1822569" y="1237550"/>
                  </a:cubicBezTo>
                  <a:cubicBezTo>
                    <a:pt x="1806201" y="1226748"/>
                    <a:pt x="1811275" y="1209234"/>
                    <a:pt x="1810129" y="1201705"/>
                  </a:cubicBezTo>
                  <a:cubicBezTo>
                    <a:pt x="1803582" y="1345903"/>
                    <a:pt x="1766919" y="1491574"/>
                    <a:pt x="1720271" y="1635281"/>
                  </a:cubicBezTo>
                  <a:cubicBezTo>
                    <a:pt x="1486870" y="2326483"/>
                    <a:pt x="1019413" y="2790011"/>
                    <a:pt x="342779" y="3048782"/>
                  </a:cubicBezTo>
                  <a:cubicBezTo>
                    <a:pt x="265033" y="3078407"/>
                    <a:pt x="182868" y="3096248"/>
                    <a:pt x="102994" y="3120144"/>
                  </a:cubicBezTo>
                  <a:cubicBezTo>
                    <a:pt x="69441" y="3130129"/>
                    <a:pt x="30486" y="3140768"/>
                    <a:pt x="43" y="3106560"/>
                  </a:cubicBezTo>
                  <a:cubicBezTo>
                    <a:pt x="-2249" y="3006063"/>
                    <a:pt x="88264" y="3035688"/>
                    <a:pt x="138021" y="3008191"/>
                  </a:cubicBezTo>
                  <a:cubicBezTo>
                    <a:pt x="379115" y="2934701"/>
                    <a:pt x="548028" y="2796231"/>
                    <a:pt x="568651" y="2525512"/>
                  </a:cubicBezTo>
                  <a:close/>
                </a:path>
              </a:pathLst>
            </a:custGeom>
            <a:solidFill>
              <a:srgbClr val="B9962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 name="Freeform: Shape 70">
              <a:extLst>
                <a:ext uri="{FF2B5EF4-FFF2-40B4-BE49-F238E27FC236}">
                  <a16:creationId xmlns:a16="http://schemas.microsoft.com/office/drawing/2014/main" id="{9DDD3803-5D15-4659-B65C-BA07E173B851}"/>
                </a:ext>
              </a:extLst>
            </p:cNvPr>
            <p:cNvSpPr/>
            <p:nvPr/>
          </p:nvSpPr>
          <p:spPr>
            <a:xfrm>
              <a:off x="4861843" y="4052524"/>
              <a:ext cx="774881" cy="1006323"/>
            </a:xfrm>
            <a:custGeom>
              <a:avLst/>
              <a:gdLst>
                <a:gd name="connsiteX0" fmla="*/ 222479 w 774881"/>
                <a:gd name="connsiteY0" fmla="*/ 576871 h 1006323"/>
                <a:gd name="connsiteX1" fmla="*/ 19848 w 774881"/>
                <a:gd name="connsiteY1" fmla="*/ 267524 h 1006323"/>
                <a:gd name="connsiteX2" fmla="*/ 49473 w 774881"/>
                <a:gd name="connsiteY2" fmla="*/ 97957 h 1006323"/>
                <a:gd name="connsiteX3" fmla="*/ 481413 w 774881"/>
                <a:gd name="connsiteY3" fmla="*/ 58674 h 1006323"/>
                <a:gd name="connsiteX4" fmla="*/ 623811 w 774881"/>
                <a:gd name="connsiteY4" fmla="*/ 238881 h 1006323"/>
                <a:gd name="connsiteX5" fmla="*/ 728726 w 774881"/>
                <a:gd name="connsiteY5" fmla="*/ 440529 h 1006323"/>
                <a:gd name="connsiteX6" fmla="*/ 752623 w 774881"/>
                <a:gd name="connsiteY6" fmla="*/ 721069 h 1006323"/>
                <a:gd name="connsiteX7" fmla="*/ 697301 w 774881"/>
                <a:gd name="connsiteY7" fmla="*/ 838751 h 1006323"/>
                <a:gd name="connsiteX8" fmla="*/ 231972 w 774881"/>
                <a:gd name="connsiteY8" fmla="*/ 919443 h 1006323"/>
                <a:gd name="connsiteX9" fmla="*/ 210039 w 774881"/>
                <a:gd name="connsiteY9" fmla="*/ 738746 h 1006323"/>
                <a:gd name="connsiteX10" fmla="*/ 221660 w 774881"/>
                <a:gd name="connsiteY10" fmla="*/ 590292 h 1006323"/>
                <a:gd name="connsiteX11" fmla="*/ 222479 w 774881"/>
                <a:gd name="connsiteY11" fmla="*/ 576871 h 100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881" h="1006323">
                  <a:moveTo>
                    <a:pt x="222479" y="576871"/>
                  </a:moveTo>
                  <a:cubicBezTo>
                    <a:pt x="151771" y="475883"/>
                    <a:pt x="77953" y="377350"/>
                    <a:pt x="19848" y="267524"/>
                  </a:cubicBezTo>
                  <a:cubicBezTo>
                    <a:pt x="-16979" y="197962"/>
                    <a:pt x="44" y="148205"/>
                    <a:pt x="49473" y="97957"/>
                  </a:cubicBezTo>
                  <a:cubicBezTo>
                    <a:pt x="162410" y="-16780"/>
                    <a:pt x="323957" y="-31838"/>
                    <a:pt x="481413" y="58674"/>
                  </a:cubicBezTo>
                  <a:cubicBezTo>
                    <a:pt x="509565" y="133965"/>
                    <a:pt x="590257" y="167846"/>
                    <a:pt x="623811" y="238881"/>
                  </a:cubicBezTo>
                  <a:cubicBezTo>
                    <a:pt x="668985" y="300914"/>
                    <a:pt x="697792" y="371295"/>
                    <a:pt x="728726" y="440529"/>
                  </a:cubicBezTo>
                  <a:cubicBezTo>
                    <a:pt x="810728" y="527768"/>
                    <a:pt x="759989" y="626301"/>
                    <a:pt x="752623" y="721069"/>
                  </a:cubicBezTo>
                  <a:cubicBezTo>
                    <a:pt x="741166" y="763461"/>
                    <a:pt x="720707" y="801924"/>
                    <a:pt x="697301" y="838751"/>
                  </a:cubicBezTo>
                  <a:cubicBezTo>
                    <a:pt x="574708" y="1031888"/>
                    <a:pt x="428546" y="1057095"/>
                    <a:pt x="231972" y="919443"/>
                  </a:cubicBezTo>
                  <a:cubicBezTo>
                    <a:pt x="185815" y="863958"/>
                    <a:pt x="202019" y="800779"/>
                    <a:pt x="210039" y="738746"/>
                  </a:cubicBezTo>
                  <a:cubicBezTo>
                    <a:pt x="209712" y="688988"/>
                    <a:pt x="235245" y="641195"/>
                    <a:pt x="221660" y="590292"/>
                  </a:cubicBezTo>
                  <a:cubicBezTo>
                    <a:pt x="221660" y="585873"/>
                    <a:pt x="221987" y="581454"/>
                    <a:pt x="222479" y="576871"/>
                  </a:cubicBezTo>
                  <a:close/>
                </a:path>
              </a:pathLst>
            </a:custGeom>
            <a:solidFill>
              <a:srgbClr val="FDFE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 name="Freeform: Shape 71">
              <a:extLst>
                <a:ext uri="{FF2B5EF4-FFF2-40B4-BE49-F238E27FC236}">
                  <a16:creationId xmlns:a16="http://schemas.microsoft.com/office/drawing/2014/main" id="{48A19F67-CD18-4C6A-8EB4-930F68448938}"/>
                </a:ext>
              </a:extLst>
            </p:cNvPr>
            <p:cNvSpPr/>
            <p:nvPr/>
          </p:nvSpPr>
          <p:spPr>
            <a:xfrm>
              <a:off x="5862102" y="3512336"/>
              <a:ext cx="694022" cy="823349"/>
            </a:xfrm>
            <a:custGeom>
              <a:avLst/>
              <a:gdLst>
                <a:gd name="connsiteX0" fmla="*/ 42561 w 694022"/>
                <a:gd name="connsiteY0" fmla="*/ 762211 h 823349"/>
                <a:gd name="connsiteX1" fmla="*/ 68749 w 694022"/>
                <a:gd name="connsiteY1" fmla="*/ 340747 h 823349"/>
                <a:gd name="connsiteX2" fmla="*/ 338977 w 694022"/>
                <a:gd name="connsiteY2" fmla="*/ 20925 h 823349"/>
                <a:gd name="connsiteX3" fmla="*/ 382024 w 694022"/>
                <a:gd name="connsiteY3" fmla="*/ 138 h 823349"/>
                <a:gd name="connsiteX4" fmla="*/ 689733 w 694022"/>
                <a:gd name="connsiteY4" fmla="*/ 355641 h 823349"/>
                <a:gd name="connsiteX5" fmla="*/ 516729 w 694022"/>
                <a:gd name="connsiteY5" fmla="*/ 460557 h 823349"/>
                <a:gd name="connsiteX6" fmla="*/ 434400 w 694022"/>
                <a:gd name="connsiteY6" fmla="*/ 531101 h 823349"/>
                <a:gd name="connsiteX7" fmla="*/ 401992 w 694022"/>
                <a:gd name="connsiteY7" fmla="*/ 645020 h 823349"/>
                <a:gd name="connsiteX8" fmla="*/ 94773 w 694022"/>
                <a:gd name="connsiteY8" fmla="*/ 791836 h 823349"/>
                <a:gd name="connsiteX9" fmla="*/ 42561 w 694022"/>
                <a:gd name="connsiteY9" fmla="*/ 762211 h 8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022" h="823349">
                  <a:moveTo>
                    <a:pt x="42561" y="762211"/>
                  </a:moveTo>
                  <a:cubicBezTo>
                    <a:pt x="-37477" y="616376"/>
                    <a:pt x="9335" y="476598"/>
                    <a:pt x="68749" y="340747"/>
                  </a:cubicBezTo>
                  <a:cubicBezTo>
                    <a:pt x="126690" y="208497"/>
                    <a:pt x="236844" y="117330"/>
                    <a:pt x="338977" y="20925"/>
                  </a:cubicBezTo>
                  <a:cubicBezTo>
                    <a:pt x="350107" y="10286"/>
                    <a:pt x="367293" y="630"/>
                    <a:pt x="382024" y="138"/>
                  </a:cubicBezTo>
                  <a:cubicBezTo>
                    <a:pt x="556011" y="-5917"/>
                    <a:pt x="723123" y="187874"/>
                    <a:pt x="689733" y="355641"/>
                  </a:cubicBezTo>
                  <a:cubicBezTo>
                    <a:pt x="649633" y="419475"/>
                    <a:pt x="588091" y="454010"/>
                    <a:pt x="516729" y="460557"/>
                  </a:cubicBezTo>
                  <a:cubicBezTo>
                    <a:pt x="466153" y="465140"/>
                    <a:pt x="442747" y="488873"/>
                    <a:pt x="434400" y="531101"/>
                  </a:cubicBezTo>
                  <a:cubicBezTo>
                    <a:pt x="426543" y="570383"/>
                    <a:pt x="411812" y="607047"/>
                    <a:pt x="401992" y="645020"/>
                  </a:cubicBezTo>
                  <a:cubicBezTo>
                    <a:pt x="358291" y="811805"/>
                    <a:pt x="253702" y="863690"/>
                    <a:pt x="94773" y="791836"/>
                  </a:cubicBezTo>
                  <a:cubicBezTo>
                    <a:pt x="76605" y="783489"/>
                    <a:pt x="61711" y="768922"/>
                    <a:pt x="42561" y="762211"/>
                  </a:cubicBezTo>
                  <a:close/>
                </a:path>
              </a:pathLst>
            </a:custGeom>
            <a:solidFill>
              <a:srgbClr val="FD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 name="Freeform: Shape 72">
              <a:extLst>
                <a:ext uri="{FF2B5EF4-FFF2-40B4-BE49-F238E27FC236}">
                  <a16:creationId xmlns:a16="http://schemas.microsoft.com/office/drawing/2014/main" id="{2EF4158E-7CDD-435F-BC75-082F99819CC3}"/>
                </a:ext>
              </a:extLst>
            </p:cNvPr>
            <p:cNvSpPr/>
            <p:nvPr/>
          </p:nvSpPr>
          <p:spPr>
            <a:xfrm>
              <a:off x="5478903" y="2934388"/>
              <a:ext cx="1181989" cy="896434"/>
            </a:xfrm>
            <a:custGeom>
              <a:avLst/>
              <a:gdLst>
                <a:gd name="connsiteX0" fmla="*/ 896818 w 1181989"/>
                <a:gd name="connsiteY0" fmla="*/ 3094 h 896434"/>
                <a:gd name="connsiteX1" fmla="*/ 1160499 w 1181989"/>
                <a:gd name="connsiteY1" fmla="*/ 506396 h 896434"/>
                <a:gd name="connsiteX2" fmla="*/ 1142822 w 1181989"/>
                <a:gd name="connsiteY2" fmla="*/ 896434 h 896434"/>
                <a:gd name="connsiteX3" fmla="*/ 787483 w 1181989"/>
                <a:gd name="connsiteY3" fmla="*/ 538476 h 896434"/>
                <a:gd name="connsiteX4" fmla="*/ 877505 w 1181989"/>
                <a:gd name="connsiteY4" fmla="*/ 252535 h 896434"/>
                <a:gd name="connsiteX5" fmla="*/ 657525 w 1181989"/>
                <a:gd name="connsiteY5" fmla="*/ 578086 h 896434"/>
                <a:gd name="connsiteX6" fmla="*/ 454895 w 1181989"/>
                <a:gd name="connsiteY6" fmla="*/ 473825 h 896434"/>
                <a:gd name="connsiteX7" fmla="*/ 82369 w 1181989"/>
                <a:gd name="connsiteY7" fmla="*/ 475789 h 896434"/>
                <a:gd name="connsiteX8" fmla="*/ 4624 w 1181989"/>
                <a:gd name="connsiteY8" fmla="*/ 411792 h 896434"/>
                <a:gd name="connsiteX9" fmla="*/ 77132 w 1181989"/>
                <a:gd name="connsiteY9" fmla="*/ 335355 h 896434"/>
                <a:gd name="connsiteX10" fmla="*/ 285818 w 1181989"/>
                <a:gd name="connsiteY10" fmla="*/ 310804 h 896434"/>
                <a:gd name="connsiteX11" fmla="*/ 778153 w 1181989"/>
                <a:gd name="connsiteY11" fmla="*/ 61526 h 896434"/>
                <a:gd name="connsiteX12" fmla="*/ 896818 w 1181989"/>
                <a:gd name="connsiteY12" fmla="*/ 3094 h 89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989" h="896434">
                  <a:moveTo>
                    <a:pt x="896818" y="3094"/>
                  </a:moveTo>
                  <a:cubicBezTo>
                    <a:pt x="1018429" y="153184"/>
                    <a:pt x="1109924" y="318497"/>
                    <a:pt x="1160499" y="506396"/>
                  </a:cubicBezTo>
                  <a:cubicBezTo>
                    <a:pt x="1193889" y="630462"/>
                    <a:pt x="1188651" y="751746"/>
                    <a:pt x="1142822" y="896434"/>
                  </a:cubicBezTo>
                  <a:cubicBezTo>
                    <a:pt x="1107959" y="682020"/>
                    <a:pt x="973746" y="587742"/>
                    <a:pt x="787483" y="538476"/>
                  </a:cubicBezTo>
                  <a:cubicBezTo>
                    <a:pt x="855899" y="451892"/>
                    <a:pt x="920388" y="369727"/>
                    <a:pt x="877505" y="252535"/>
                  </a:cubicBezTo>
                  <a:cubicBezTo>
                    <a:pt x="858518" y="397388"/>
                    <a:pt x="755730" y="482172"/>
                    <a:pt x="657525" y="578086"/>
                  </a:cubicBezTo>
                  <a:cubicBezTo>
                    <a:pt x="614315" y="490028"/>
                    <a:pt x="542952" y="470387"/>
                    <a:pt x="454895" y="473825"/>
                  </a:cubicBezTo>
                  <a:cubicBezTo>
                    <a:pt x="330829" y="478571"/>
                    <a:pt x="206435" y="473170"/>
                    <a:pt x="82369" y="475789"/>
                  </a:cubicBezTo>
                  <a:cubicBezTo>
                    <a:pt x="34085" y="476771"/>
                    <a:pt x="3641" y="465968"/>
                    <a:pt x="4624" y="411792"/>
                  </a:cubicBezTo>
                  <a:cubicBezTo>
                    <a:pt x="-16000" y="344030"/>
                    <a:pt x="36704" y="339774"/>
                    <a:pt x="77132" y="335355"/>
                  </a:cubicBezTo>
                  <a:cubicBezTo>
                    <a:pt x="146857" y="327826"/>
                    <a:pt x="216419" y="321770"/>
                    <a:pt x="285818" y="310804"/>
                  </a:cubicBezTo>
                  <a:cubicBezTo>
                    <a:pt x="477154" y="280851"/>
                    <a:pt x="639684" y="195740"/>
                    <a:pt x="778153" y="61526"/>
                  </a:cubicBezTo>
                  <a:cubicBezTo>
                    <a:pt x="811052" y="29282"/>
                    <a:pt x="840514" y="-11637"/>
                    <a:pt x="896818" y="3094"/>
                  </a:cubicBezTo>
                  <a:close/>
                </a:path>
              </a:pathLst>
            </a:custGeom>
            <a:solidFill>
              <a:srgbClr val="FCFCF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 name="Freeform: Shape 73">
              <a:extLst>
                <a:ext uri="{FF2B5EF4-FFF2-40B4-BE49-F238E27FC236}">
                  <a16:creationId xmlns:a16="http://schemas.microsoft.com/office/drawing/2014/main" id="{F34B50ED-D5AD-4079-BF12-990ADC666F08}"/>
                </a:ext>
              </a:extLst>
            </p:cNvPr>
            <p:cNvSpPr/>
            <p:nvPr/>
          </p:nvSpPr>
          <p:spPr>
            <a:xfrm>
              <a:off x="4047302" y="4310105"/>
              <a:ext cx="1002538" cy="681445"/>
            </a:xfrm>
            <a:custGeom>
              <a:avLst/>
              <a:gdLst>
                <a:gd name="connsiteX0" fmla="*/ 6519 w 1002538"/>
                <a:gd name="connsiteY0" fmla="*/ 122552 h 681445"/>
                <a:gd name="connsiteX1" fmla="*/ 28288 w 1002538"/>
                <a:gd name="connsiteY1" fmla="*/ 20746 h 681445"/>
                <a:gd name="connsiteX2" fmla="*/ 185416 w 1002538"/>
                <a:gd name="connsiteY2" fmla="*/ 18782 h 681445"/>
                <a:gd name="connsiteX3" fmla="*/ 704595 w 1002538"/>
                <a:gd name="connsiteY3" fmla="*/ 121570 h 681445"/>
                <a:gd name="connsiteX4" fmla="*/ 912299 w 1002538"/>
                <a:gd name="connsiteY4" fmla="*/ 238598 h 681445"/>
                <a:gd name="connsiteX5" fmla="*/ 995610 w 1002538"/>
                <a:gd name="connsiteY5" fmla="*/ 346624 h 681445"/>
                <a:gd name="connsiteX6" fmla="*/ 948962 w 1002538"/>
                <a:gd name="connsiteY6" fmla="*/ 402928 h 681445"/>
                <a:gd name="connsiteX7" fmla="*/ 823259 w 1002538"/>
                <a:gd name="connsiteY7" fmla="*/ 376085 h 681445"/>
                <a:gd name="connsiteX8" fmla="*/ 638797 w 1002538"/>
                <a:gd name="connsiteY8" fmla="*/ 457432 h 681445"/>
                <a:gd name="connsiteX9" fmla="*/ 685608 w 1002538"/>
                <a:gd name="connsiteY9" fmla="*/ 627982 h 681445"/>
                <a:gd name="connsiteX10" fmla="*/ 569890 w 1002538"/>
                <a:gd name="connsiteY10" fmla="*/ 657443 h 681445"/>
                <a:gd name="connsiteX11" fmla="*/ 526516 w 1002538"/>
                <a:gd name="connsiteY11" fmla="*/ 646804 h 681445"/>
                <a:gd name="connsiteX12" fmla="*/ 6519 w 1002538"/>
                <a:gd name="connsiteY12" fmla="*/ 122552 h 6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538" h="681445">
                  <a:moveTo>
                    <a:pt x="6519" y="122552"/>
                  </a:moveTo>
                  <a:cubicBezTo>
                    <a:pt x="-8048" y="83925"/>
                    <a:pt x="2918" y="50862"/>
                    <a:pt x="28288" y="20746"/>
                  </a:cubicBezTo>
                  <a:cubicBezTo>
                    <a:pt x="80337" y="-7570"/>
                    <a:pt x="132713" y="-5606"/>
                    <a:pt x="185416" y="18782"/>
                  </a:cubicBezTo>
                  <a:cubicBezTo>
                    <a:pt x="350892" y="91617"/>
                    <a:pt x="527007" y="116496"/>
                    <a:pt x="704595" y="121570"/>
                  </a:cubicBezTo>
                  <a:cubicBezTo>
                    <a:pt x="800672" y="124353"/>
                    <a:pt x="868434" y="149722"/>
                    <a:pt x="912299" y="238598"/>
                  </a:cubicBezTo>
                  <a:cubicBezTo>
                    <a:pt x="932104" y="278535"/>
                    <a:pt x="967294" y="310943"/>
                    <a:pt x="995610" y="346624"/>
                  </a:cubicBezTo>
                  <a:cubicBezTo>
                    <a:pt x="1010995" y="399327"/>
                    <a:pt x="1002975" y="410293"/>
                    <a:pt x="948962" y="402928"/>
                  </a:cubicBezTo>
                  <a:cubicBezTo>
                    <a:pt x="906406" y="397036"/>
                    <a:pt x="866797" y="371994"/>
                    <a:pt x="823259" y="376085"/>
                  </a:cubicBezTo>
                  <a:cubicBezTo>
                    <a:pt x="753370" y="382632"/>
                    <a:pt x="680207" y="394090"/>
                    <a:pt x="638797" y="457432"/>
                  </a:cubicBezTo>
                  <a:cubicBezTo>
                    <a:pt x="593950" y="525848"/>
                    <a:pt x="664167" y="572168"/>
                    <a:pt x="685608" y="627982"/>
                  </a:cubicBezTo>
                  <a:cubicBezTo>
                    <a:pt x="669241" y="725369"/>
                    <a:pt x="611791" y="660553"/>
                    <a:pt x="569890" y="657443"/>
                  </a:cubicBezTo>
                  <a:cubicBezTo>
                    <a:pt x="554995" y="655479"/>
                    <a:pt x="540101" y="653515"/>
                    <a:pt x="526516" y="646804"/>
                  </a:cubicBezTo>
                  <a:cubicBezTo>
                    <a:pt x="377408" y="448103"/>
                    <a:pt x="141715" y="335003"/>
                    <a:pt x="6519" y="122552"/>
                  </a:cubicBezTo>
                  <a:close/>
                </a:path>
              </a:pathLst>
            </a:custGeom>
            <a:solidFill>
              <a:srgbClr val="FDD82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5" name="Freeform: Shape 74">
              <a:extLst>
                <a:ext uri="{FF2B5EF4-FFF2-40B4-BE49-F238E27FC236}">
                  <a16:creationId xmlns:a16="http://schemas.microsoft.com/office/drawing/2014/main" id="{C80255CD-D835-4A0E-BFB0-2DA0B8D596E1}"/>
                </a:ext>
              </a:extLst>
            </p:cNvPr>
            <p:cNvSpPr/>
            <p:nvPr/>
          </p:nvSpPr>
          <p:spPr>
            <a:xfrm>
              <a:off x="5899246" y="4062773"/>
              <a:ext cx="645810" cy="683548"/>
            </a:xfrm>
            <a:custGeom>
              <a:avLst/>
              <a:gdLst>
                <a:gd name="connsiteX0" fmla="*/ 133412 w 645810"/>
                <a:gd name="connsiteY0" fmla="*/ 346479 h 683548"/>
                <a:gd name="connsiteX1" fmla="*/ 451924 w 645810"/>
                <a:gd name="connsiteY1" fmla="*/ 97201 h 683548"/>
                <a:gd name="connsiteX2" fmla="*/ 576972 w 645810"/>
                <a:gd name="connsiteY2" fmla="*/ 7016 h 683548"/>
                <a:gd name="connsiteX3" fmla="*/ 642115 w 645810"/>
                <a:gd name="connsiteY3" fmla="*/ 209155 h 683548"/>
                <a:gd name="connsiteX4" fmla="*/ 620509 w 645810"/>
                <a:gd name="connsiteY4" fmla="*/ 496405 h 683548"/>
                <a:gd name="connsiteX5" fmla="*/ 410350 w 645810"/>
                <a:gd name="connsiteY5" fmla="*/ 681031 h 683548"/>
                <a:gd name="connsiteX6" fmla="*/ 240619 w 645810"/>
                <a:gd name="connsiteY6" fmla="*/ 682013 h 683548"/>
                <a:gd name="connsiteX7" fmla="*/ 8036 w 645810"/>
                <a:gd name="connsiteY7" fmla="*/ 570059 h 683548"/>
                <a:gd name="connsiteX8" fmla="*/ 25386 w 645810"/>
                <a:gd name="connsiteY8" fmla="*/ 404256 h 683548"/>
                <a:gd name="connsiteX9" fmla="*/ 133412 w 645810"/>
                <a:gd name="connsiteY9" fmla="*/ 346479 h 68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810" h="683548">
                  <a:moveTo>
                    <a:pt x="133412" y="346479"/>
                  </a:moveTo>
                  <a:cubicBezTo>
                    <a:pt x="363703" y="349589"/>
                    <a:pt x="400694" y="319309"/>
                    <a:pt x="451924" y="97201"/>
                  </a:cubicBezTo>
                  <a:cubicBezTo>
                    <a:pt x="466327" y="34677"/>
                    <a:pt x="494316" y="-19827"/>
                    <a:pt x="576972" y="7016"/>
                  </a:cubicBezTo>
                  <a:cubicBezTo>
                    <a:pt x="641133" y="60538"/>
                    <a:pt x="635077" y="138611"/>
                    <a:pt x="642115" y="209155"/>
                  </a:cubicBezTo>
                  <a:cubicBezTo>
                    <a:pt x="651772" y="305232"/>
                    <a:pt x="641787" y="401474"/>
                    <a:pt x="620509" y="496405"/>
                  </a:cubicBezTo>
                  <a:cubicBezTo>
                    <a:pt x="592194" y="622763"/>
                    <a:pt x="541618" y="670392"/>
                    <a:pt x="410350" y="681031"/>
                  </a:cubicBezTo>
                  <a:cubicBezTo>
                    <a:pt x="354046" y="685614"/>
                    <a:pt x="297087" y="682668"/>
                    <a:pt x="240619" y="682013"/>
                  </a:cubicBezTo>
                  <a:cubicBezTo>
                    <a:pt x="153871" y="664009"/>
                    <a:pt x="62376" y="655825"/>
                    <a:pt x="8036" y="570059"/>
                  </a:cubicBezTo>
                  <a:cubicBezTo>
                    <a:pt x="-9804" y="512282"/>
                    <a:pt x="4763" y="457942"/>
                    <a:pt x="25386" y="404256"/>
                  </a:cubicBezTo>
                  <a:cubicBezTo>
                    <a:pt x="44699" y="353844"/>
                    <a:pt x="76616" y="326837"/>
                    <a:pt x="133412" y="346479"/>
                  </a:cubicBezTo>
                  <a:close/>
                </a:path>
              </a:pathLst>
            </a:custGeom>
            <a:solidFill>
              <a:srgbClr val="FCFCF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6" name="Freeform: Shape 75">
              <a:extLst>
                <a:ext uri="{FF2B5EF4-FFF2-40B4-BE49-F238E27FC236}">
                  <a16:creationId xmlns:a16="http://schemas.microsoft.com/office/drawing/2014/main" id="{5FA0A659-28D5-4F85-BA87-C09A0BD896EA}"/>
                </a:ext>
              </a:extLst>
            </p:cNvPr>
            <p:cNvSpPr/>
            <p:nvPr/>
          </p:nvSpPr>
          <p:spPr>
            <a:xfrm>
              <a:off x="6717589" y="1566170"/>
              <a:ext cx="784382" cy="2089029"/>
            </a:xfrm>
            <a:custGeom>
              <a:avLst/>
              <a:gdLst>
                <a:gd name="connsiteX0" fmla="*/ 784382 w 784382"/>
                <a:gd name="connsiteY0" fmla="*/ 219364 h 2089029"/>
                <a:gd name="connsiteX1" fmla="*/ 627254 w 784382"/>
                <a:gd name="connsiteY1" fmla="*/ 162405 h 2089029"/>
                <a:gd name="connsiteX2" fmla="*/ 582079 w 784382"/>
                <a:gd name="connsiteY2" fmla="*/ 336229 h 2089029"/>
                <a:gd name="connsiteX3" fmla="*/ 492385 w 784382"/>
                <a:gd name="connsiteY3" fmla="*/ 1168354 h 2089029"/>
                <a:gd name="connsiteX4" fmla="*/ 168799 w 784382"/>
                <a:gd name="connsiteY4" fmla="*/ 1873468 h 2089029"/>
                <a:gd name="connsiteX5" fmla="*/ 153905 w 784382"/>
                <a:gd name="connsiteY5" fmla="*/ 1960052 h 2089029"/>
                <a:gd name="connsiteX6" fmla="*/ 128535 w 784382"/>
                <a:gd name="connsiteY6" fmla="*/ 2040417 h 2089029"/>
                <a:gd name="connsiteX7" fmla="*/ 2668 w 784382"/>
                <a:gd name="connsiteY7" fmla="*/ 2068078 h 2089029"/>
                <a:gd name="connsiteX8" fmla="*/ 24764 w 784382"/>
                <a:gd name="connsiteY8" fmla="*/ 1964635 h 2089029"/>
                <a:gd name="connsiteX9" fmla="*/ 467506 w 784382"/>
                <a:gd name="connsiteY9" fmla="*/ 800903 h 2089029"/>
                <a:gd name="connsiteX10" fmla="*/ 478473 w 784382"/>
                <a:gd name="connsiteY10" fmla="*/ 762767 h 2089029"/>
                <a:gd name="connsiteX11" fmla="*/ 477491 w 784382"/>
                <a:gd name="connsiteY11" fmla="*/ 436562 h 2089029"/>
                <a:gd name="connsiteX12" fmla="*/ 424296 w 784382"/>
                <a:gd name="connsiteY12" fmla="*/ 122141 h 2089029"/>
                <a:gd name="connsiteX13" fmla="*/ 554582 w 784382"/>
                <a:gd name="connsiteY13" fmla="*/ 10514 h 2089029"/>
                <a:gd name="connsiteX14" fmla="*/ 784382 w 784382"/>
                <a:gd name="connsiteY14" fmla="*/ 219364 h 208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4382" h="2089029">
                  <a:moveTo>
                    <a:pt x="784382" y="219364"/>
                  </a:moveTo>
                  <a:cubicBezTo>
                    <a:pt x="728405" y="209544"/>
                    <a:pt x="699107" y="119522"/>
                    <a:pt x="627254" y="162405"/>
                  </a:cubicBezTo>
                  <a:cubicBezTo>
                    <a:pt x="558510" y="203324"/>
                    <a:pt x="579788" y="275996"/>
                    <a:pt x="582079" y="336229"/>
                  </a:cubicBezTo>
                  <a:cubicBezTo>
                    <a:pt x="593046" y="618241"/>
                    <a:pt x="549344" y="895835"/>
                    <a:pt x="492385" y="1168354"/>
                  </a:cubicBezTo>
                  <a:cubicBezTo>
                    <a:pt x="439027" y="1423688"/>
                    <a:pt x="340986" y="1668383"/>
                    <a:pt x="168799" y="1873468"/>
                  </a:cubicBezTo>
                  <a:cubicBezTo>
                    <a:pt x="145230" y="1901620"/>
                    <a:pt x="125752" y="1925353"/>
                    <a:pt x="153905" y="1960052"/>
                  </a:cubicBezTo>
                  <a:cubicBezTo>
                    <a:pt x="180093" y="1997861"/>
                    <a:pt x="131153" y="2011774"/>
                    <a:pt x="128535" y="2040417"/>
                  </a:cubicBezTo>
                  <a:cubicBezTo>
                    <a:pt x="96454" y="2094430"/>
                    <a:pt x="54226" y="2103105"/>
                    <a:pt x="2668" y="2068078"/>
                  </a:cubicBezTo>
                  <a:cubicBezTo>
                    <a:pt x="-3551" y="2030760"/>
                    <a:pt x="50" y="1997534"/>
                    <a:pt x="24764" y="1964635"/>
                  </a:cubicBezTo>
                  <a:cubicBezTo>
                    <a:pt x="283372" y="1619280"/>
                    <a:pt x="429698" y="1230715"/>
                    <a:pt x="467506" y="800903"/>
                  </a:cubicBezTo>
                  <a:cubicBezTo>
                    <a:pt x="468652" y="787973"/>
                    <a:pt x="474708" y="775370"/>
                    <a:pt x="478473" y="762767"/>
                  </a:cubicBezTo>
                  <a:cubicBezTo>
                    <a:pt x="495986" y="674709"/>
                    <a:pt x="495495" y="517908"/>
                    <a:pt x="477491" y="436562"/>
                  </a:cubicBezTo>
                  <a:cubicBezTo>
                    <a:pt x="459486" y="331809"/>
                    <a:pt x="438536" y="227384"/>
                    <a:pt x="424296" y="122141"/>
                  </a:cubicBezTo>
                  <a:cubicBezTo>
                    <a:pt x="413494" y="42431"/>
                    <a:pt x="490912" y="-27131"/>
                    <a:pt x="554582" y="10514"/>
                  </a:cubicBezTo>
                  <a:cubicBezTo>
                    <a:pt x="643458" y="63218"/>
                    <a:pt x="737407" y="117394"/>
                    <a:pt x="784382" y="219364"/>
                  </a:cubicBezTo>
                  <a:close/>
                </a:path>
              </a:pathLst>
            </a:custGeom>
            <a:solidFill>
              <a:srgbClr val="FAEC91"/>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7" name="Freeform: Shape 76">
              <a:extLst>
                <a:ext uri="{FF2B5EF4-FFF2-40B4-BE49-F238E27FC236}">
                  <a16:creationId xmlns:a16="http://schemas.microsoft.com/office/drawing/2014/main" id="{27E5B57A-27F2-4C01-8013-0BB6D2AF8B25}"/>
                </a:ext>
              </a:extLst>
            </p:cNvPr>
            <p:cNvSpPr/>
            <p:nvPr/>
          </p:nvSpPr>
          <p:spPr>
            <a:xfrm>
              <a:off x="4805351" y="3777503"/>
              <a:ext cx="1004511" cy="437678"/>
            </a:xfrm>
            <a:custGeom>
              <a:avLst/>
              <a:gdLst>
                <a:gd name="connsiteX0" fmla="*/ 703381 w 1004511"/>
                <a:gd name="connsiteY0" fmla="*/ 371341 h 437678"/>
                <a:gd name="connsiteX1" fmla="*/ 679484 w 1004511"/>
                <a:gd name="connsiteY1" fmla="*/ 312090 h 437678"/>
                <a:gd name="connsiteX2" fmla="*/ 534631 w 1004511"/>
                <a:gd name="connsiteY2" fmla="*/ 275591 h 437678"/>
                <a:gd name="connsiteX3" fmla="*/ 24291 w 1004511"/>
                <a:gd name="connsiteY3" fmla="*/ 394092 h 437678"/>
                <a:gd name="connsiteX4" fmla="*/ 3668 w 1004511"/>
                <a:gd name="connsiteY4" fmla="*/ 204228 h 437678"/>
                <a:gd name="connsiteX5" fmla="*/ 149012 w 1004511"/>
                <a:gd name="connsiteY5" fmla="*/ 111588 h 437678"/>
                <a:gd name="connsiteX6" fmla="*/ 554600 w 1004511"/>
                <a:gd name="connsiteY6" fmla="*/ 25331 h 437678"/>
                <a:gd name="connsiteX7" fmla="*/ 669009 w 1004511"/>
                <a:gd name="connsiteY7" fmla="*/ 47263 h 437678"/>
                <a:gd name="connsiteX8" fmla="*/ 825646 w 1004511"/>
                <a:gd name="connsiteY8" fmla="*/ 362993 h 437678"/>
                <a:gd name="connsiteX9" fmla="*/ 838413 w 1004511"/>
                <a:gd name="connsiteY9" fmla="*/ 344007 h 437678"/>
                <a:gd name="connsiteX10" fmla="*/ 874912 w 1004511"/>
                <a:gd name="connsiteY10" fmla="*/ 236145 h 437678"/>
                <a:gd name="connsiteX11" fmla="*/ 1004052 w 1004511"/>
                <a:gd name="connsiteY11" fmla="*/ 342206 h 437678"/>
                <a:gd name="connsiteX12" fmla="*/ 999633 w 1004511"/>
                <a:gd name="connsiteY12" fmla="*/ 392127 h 437678"/>
                <a:gd name="connsiteX13" fmla="*/ 703381 w 1004511"/>
                <a:gd name="connsiteY13" fmla="*/ 371341 h 4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4511" h="437678">
                  <a:moveTo>
                    <a:pt x="703381" y="371341"/>
                  </a:moveTo>
                  <a:cubicBezTo>
                    <a:pt x="695361" y="351536"/>
                    <a:pt x="687504" y="331895"/>
                    <a:pt x="679484" y="312090"/>
                  </a:cubicBezTo>
                  <a:cubicBezTo>
                    <a:pt x="646913" y="237618"/>
                    <a:pt x="592081" y="251530"/>
                    <a:pt x="534631" y="275591"/>
                  </a:cubicBezTo>
                  <a:cubicBezTo>
                    <a:pt x="338548" y="185733"/>
                    <a:pt x="171435" y="230580"/>
                    <a:pt x="24291" y="394092"/>
                  </a:cubicBezTo>
                  <a:cubicBezTo>
                    <a:pt x="3832" y="326657"/>
                    <a:pt x="-5825" y="266916"/>
                    <a:pt x="3668" y="204228"/>
                  </a:cubicBezTo>
                  <a:cubicBezTo>
                    <a:pt x="22327" y="81144"/>
                    <a:pt x="35912" y="74433"/>
                    <a:pt x="149012" y="111588"/>
                  </a:cubicBezTo>
                  <a:cubicBezTo>
                    <a:pt x="299430" y="161018"/>
                    <a:pt x="436426" y="114370"/>
                    <a:pt x="554600" y="25331"/>
                  </a:cubicBezTo>
                  <a:cubicBezTo>
                    <a:pt x="615651" y="-20662"/>
                    <a:pt x="635783" y="1598"/>
                    <a:pt x="669009" y="47263"/>
                  </a:cubicBezTo>
                  <a:cubicBezTo>
                    <a:pt x="738244" y="142522"/>
                    <a:pt x="773597" y="254640"/>
                    <a:pt x="825646" y="362993"/>
                  </a:cubicBezTo>
                  <a:cubicBezTo>
                    <a:pt x="832684" y="352682"/>
                    <a:pt x="836449" y="348753"/>
                    <a:pt x="838413" y="344007"/>
                  </a:cubicBezTo>
                  <a:cubicBezTo>
                    <a:pt x="852816" y="308817"/>
                    <a:pt x="776380" y="243347"/>
                    <a:pt x="874912" y="236145"/>
                  </a:cubicBezTo>
                  <a:cubicBezTo>
                    <a:pt x="1005034" y="226651"/>
                    <a:pt x="1006344" y="227306"/>
                    <a:pt x="1004052" y="342206"/>
                  </a:cubicBezTo>
                  <a:cubicBezTo>
                    <a:pt x="1003725" y="358901"/>
                    <a:pt x="1001106" y="375433"/>
                    <a:pt x="999633" y="392127"/>
                  </a:cubicBezTo>
                  <a:cubicBezTo>
                    <a:pt x="898809" y="459562"/>
                    <a:pt x="786528" y="451705"/>
                    <a:pt x="703381" y="371341"/>
                  </a:cubicBezTo>
                  <a:close/>
                </a:path>
              </a:pathLst>
            </a:custGeom>
            <a:solidFill>
              <a:srgbClr val="F9F9F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 name="Freeform: Shape 77">
              <a:extLst>
                <a:ext uri="{FF2B5EF4-FFF2-40B4-BE49-F238E27FC236}">
                  <a16:creationId xmlns:a16="http://schemas.microsoft.com/office/drawing/2014/main" id="{0556CDB6-CAEA-4796-8989-55DEB314F0CE}"/>
                </a:ext>
              </a:extLst>
            </p:cNvPr>
            <p:cNvSpPr/>
            <p:nvPr/>
          </p:nvSpPr>
          <p:spPr>
            <a:xfrm>
              <a:off x="6065065" y="3920537"/>
              <a:ext cx="706422" cy="1621021"/>
            </a:xfrm>
            <a:custGeom>
              <a:avLst/>
              <a:gdLst>
                <a:gd name="connsiteX0" fmla="*/ 64488 w 706422"/>
                <a:gd name="connsiteY0" fmla="*/ 797571 h 1621021"/>
                <a:gd name="connsiteX1" fmla="*/ 449780 w 706422"/>
                <a:gd name="connsiteY1" fmla="*/ 424554 h 1621021"/>
                <a:gd name="connsiteX2" fmla="*/ 411153 w 706422"/>
                <a:gd name="connsiteY2" fmla="*/ 149252 h 1621021"/>
                <a:gd name="connsiteX3" fmla="*/ 426865 w 706422"/>
                <a:gd name="connsiteY3" fmla="*/ 45973 h 1621021"/>
                <a:gd name="connsiteX4" fmla="*/ 481860 w 706422"/>
                <a:gd name="connsiteY4" fmla="*/ 6527 h 1621021"/>
                <a:gd name="connsiteX5" fmla="*/ 546839 w 706422"/>
                <a:gd name="connsiteY5" fmla="*/ 7509 h 1621021"/>
                <a:gd name="connsiteX6" fmla="*/ 483824 w 706422"/>
                <a:gd name="connsiteY6" fmla="*/ 232399 h 1621021"/>
                <a:gd name="connsiteX7" fmla="*/ 479569 w 706422"/>
                <a:gd name="connsiteY7" fmla="*/ 648626 h 1621021"/>
                <a:gd name="connsiteX8" fmla="*/ 541438 w 706422"/>
                <a:gd name="connsiteY8" fmla="*/ 783167 h 1621021"/>
                <a:gd name="connsiteX9" fmla="*/ 706423 w 706422"/>
                <a:gd name="connsiteY9" fmla="*/ 957809 h 1621021"/>
                <a:gd name="connsiteX10" fmla="*/ 673852 w 706422"/>
                <a:gd name="connsiteY10" fmla="*/ 997255 h 1621021"/>
                <a:gd name="connsiteX11" fmla="*/ 669432 w 706422"/>
                <a:gd name="connsiteY11" fmla="*/ 976631 h 1621021"/>
                <a:gd name="connsiteX12" fmla="*/ 407224 w 706422"/>
                <a:gd name="connsiteY12" fmla="*/ 895448 h 1621021"/>
                <a:gd name="connsiteX13" fmla="*/ 332425 w 706422"/>
                <a:gd name="connsiteY13" fmla="*/ 1035882 h 1621021"/>
                <a:gd name="connsiteX14" fmla="*/ 334880 w 706422"/>
                <a:gd name="connsiteY14" fmla="*/ 1451454 h 1621021"/>
                <a:gd name="connsiteX15" fmla="*/ 363196 w 706422"/>
                <a:gd name="connsiteY15" fmla="*/ 1458492 h 1621021"/>
                <a:gd name="connsiteX16" fmla="*/ 432267 w 706422"/>
                <a:gd name="connsiteY16" fmla="*/ 1482716 h 1621021"/>
                <a:gd name="connsiteX17" fmla="*/ 283649 w 706422"/>
                <a:gd name="connsiteY17" fmla="*/ 1558825 h 1621021"/>
                <a:gd name="connsiteX18" fmla="*/ 196247 w 706422"/>
                <a:gd name="connsiteY18" fmla="*/ 1621021 h 1621021"/>
                <a:gd name="connsiteX19" fmla="*/ 223253 w 706422"/>
                <a:gd name="connsiteY19" fmla="*/ 1531818 h 1621021"/>
                <a:gd name="connsiteX20" fmla="*/ 156801 w 706422"/>
                <a:gd name="connsiteY20" fmla="*/ 1288269 h 1621021"/>
                <a:gd name="connsiteX21" fmla="*/ 163020 w 706422"/>
                <a:gd name="connsiteY21" fmla="*/ 1138997 h 1621021"/>
                <a:gd name="connsiteX22" fmla="*/ 275629 w 706422"/>
                <a:gd name="connsiteY22" fmla="*/ 950116 h 1621021"/>
                <a:gd name="connsiteX23" fmla="*/ 226854 w 706422"/>
                <a:gd name="connsiteY23" fmla="*/ 869915 h 1621021"/>
                <a:gd name="connsiteX24" fmla="*/ 87075 w 706422"/>
                <a:gd name="connsiteY24" fmla="*/ 869260 h 1621021"/>
                <a:gd name="connsiteX25" fmla="*/ 0 w 706422"/>
                <a:gd name="connsiteY25" fmla="*/ 819503 h 1621021"/>
                <a:gd name="connsiteX26" fmla="*/ 64488 w 706422"/>
                <a:gd name="connsiteY26" fmla="*/ 797571 h 162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6422" h="1621021">
                  <a:moveTo>
                    <a:pt x="64488" y="797571"/>
                  </a:moveTo>
                  <a:cubicBezTo>
                    <a:pt x="390038" y="809355"/>
                    <a:pt x="447488" y="752560"/>
                    <a:pt x="449780" y="424554"/>
                  </a:cubicBezTo>
                  <a:cubicBezTo>
                    <a:pt x="450435" y="330277"/>
                    <a:pt x="432594" y="239765"/>
                    <a:pt x="411153" y="149252"/>
                  </a:cubicBezTo>
                  <a:cubicBezTo>
                    <a:pt x="435213" y="117663"/>
                    <a:pt x="424901" y="80836"/>
                    <a:pt x="426865" y="45973"/>
                  </a:cubicBezTo>
                  <a:cubicBezTo>
                    <a:pt x="425720" y="5709"/>
                    <a:pt x="450271" y="1290"/>
                    <a:pt x="481860" y="6527"/>
                  </a:cubicBezTo>
                  <a:cubicBezTo>
                    <a:pt x="503629" y="307"/>
                    <a:pt x="525398" y="-4767"/>
                    <a:pt x="546839" y="7509"/>
                  </a:cubicBezTo>
                  <a:cubicBezTo>
                    <a:pt x="459437" y="64141"/>
                    <a:pt x="452235" y="133867"/>
                    <a:pt x="483824" y="232399"/>
                  </a:cubicBezTo>
                  <a:cubicBezTo>
                    <a:pt x="527035" y="367759"/>
                    <a:pt x="514595" y="510975"/>
                    <a:pt x="479569" y="648626"/>
                  </a:cubicBezTo>
                  <a:cubicBezTo>
                    <a:pt x="462383" y="716060"/>
                    <a:pt x="460582" y="755997"/>
                    <a:pt x="541438" y="783167"/>
                  </a:cubicBezTo>
                  <a:cubicBezTo>
                    <a:pt x="620821" y="809846"/>
                    <a:pt x="684491" y="868278"/>
                    <a:pt x="706423" y="957809"/>
                  </a:cubicBezTo>
                  <a:cubicBezTo>
                    <a:pt x="695457" y="970739"/>
                    <a:pt x="705932" y="1001510"/>
                    <a:pt x="673852" y="997255"/>
                  </a:cubicBezTo>
                  <a:cubicBezTo>
                    <a:pt x="672378" y="990380"/>
                    <a:pt x="670905" y="983506"/>
                    <a:pt x="669432" y="976631"/>
                  </a:cubicBezTo>
                  <a:cubicBezTo>
                    <a:pt x="578265" y="853220"/>
                    <a:pt x="505102" y="830633"/>
                    <a:pt x="407224" y="895448"/>
                  </a:cubicBezTo>
                  <a:cubicBezTo>
                    <a:pt x="382837" y="942914"/>
                    <a:pt x="368760" y="1000855"/>
                    <a:pt x="332425" y="1035882"/>
                  </a:cubicBezTo>
                  <a:cubicBezTo>
                    <a:pt x="185281" y="1178279"/>
                    <a:pt x="273174" y="1313803"/>
                    <a:pt x="334880" y="1451454"/>
                  </a:cubicBezTo>
                  <a:cubicBezTo>
                    <a:pt x="337335" y="1456855"/>
                    <a:pt x="353375" y="1456200"/>
                    <a:pt x="363196" y="1458492"/>
                  </a:cubicBezTo>
                  <a:cubicBezTo>
                    <a:pt x="391839" y="1450636"/>
                    <a:pt x="424410" y="1431649"/>
                    <a:pt x="432267" y="1482716"/>
                  </a:cubicBezTo>
                  <a:cubicBezTo>
                    <a:pt x="385946" y="1514469"/>
                    <a:pt x="309837" y="1487953"/>
                    <a:pt x="283649" y="1558825"/>
                  </a:cubicBezTo>
                  <a:cubicBezTo>
                    <a:pt x="280376" y="1615784"/>
                    <a:pt x="227836" y="1603835"/>
                    <a:pt x="196247" y="1621021"/>
                  </a:cubicBezTo>
                  <a:cubicBezTo>
                    <a:pt x="179061" y="1583376"/>
                    <a:pt x="235529" y="1567991"/>
                    <a:pt x="223253" y="1531818"/>
                  </a:cubicBezTo>
                  <a:cubicBezTo>
                    <a:pt x="228982" y="1443106"/>
                    <a:pt x="212287" y="1361269"/>
                    <a:pt x="156801" y="1288269"/>
                  </a:cubicBezTo>
                  <a:cubicBezTo>
                    <a:pt x="119319" y="1239003"/>
                    <a:pt x="132904" y="1187937"/>
                    <a:pt x="163020" y="1138997"/>
                  </a:cubicBezTo>
                  <a:cubicBezTo>
                    <a:pt x="201484" y="1076637"/>
                    <a:pt x="240930" y="1014768"/>
                    <a:pt x="275629" y="950116"/>
                  </a:cubicBezTo>
                  <a:cubicBezTo>
                    <a:pt x="305582" y="894303"/>
                    <a:pt x="302800" y="862386"/>
                    <a:pt x="226854" y="869915"/>
                  </a:cubicBezTo>
                  <a:cubicBezTo>
                    <a:pt x="180534" y="874498"/>
                    <a:pt x="133395" y="874170"/>
                    <a:pt x="87075" y="869260"/>
                  </a:cubicBezTo>
                  <a:cubicBezTo>
                    <a:pt x="51885" y="865496"/>
                    <a:pt x="10966" y="867460"/>
                    <a:pt x="0" y="819503"/>
                  </a:cubicBezTo>
                  <a:cubicBezTo>
                    <a:pt x="13912" y="790696"/>
                    <a:pt x="45665" y="813447"/>
                    <a:pt x="64488" y="797571"/>
                  </a:cubicBezTo>
                  <a:close/>
                </a:path>
              </a:pathLst>
            </a:custGeom>
            <a:solidFill>
              <a:srgbClr val="381D3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 name="Freeform: Shape 78">
              <a:extLst>
                <a:ext uri="{FF2B5EF4-FFF2-40B4-BE49-F238E27FC236}">
                  <a16:creationId xmlns:a16="http://schemas.microsoft.com/office/drawing/2014/main" id="{DC7884F5-C56C-4EDA-A17B-8962B7E92E03}"/>
                </a:ext>
              </a:extLst>
            </p:cNvPr>
            <p:cNvSpPr/>
            <p:nvPr/>
          </p:nvSpPr>
          <p:spPr>
            <a:xfrm>
              <a:off x="5534374" y="3459577"/>
              <a:ext cx="540619" cy="453933"/>
            </a:xfrm>
            <a:custGeom>
              <a:avLst/>
              <a:gdLst>
                <a:gd name="connsiteX0" fmla="*/ 134596 w 540619"/>
                <a:gd name="connsiteY0" fmla="*/ 447519 h 453933"/>
                <a:gd name="connsiteX1" fmla="*/ 34918 w 540619"/>
                <a:gd name="connsiteY1" fmla="*/ 203479 h 453933"/>
                <a:gd name="connsiteX2" fmla="*/ 13313 w 540619"/>
                <a:gd name="connsiteY2" fmla="*/ 34075 h 453933"/>
                <a:gd name="connsiteX3" fmla="*/ 113973 w 540619"/>
                <a:gd name="connsiteY3" fmla="*/ 7232 h 453933"/>
                <a:gd name="connsiteX4" fmla="*/ 446071 w 540619"/>
                <a:gd name="connsiteY4" fmla="*/ 5267 h 453933"/>
                <a:gd name="connsiteX5" fmla="*/ 534946 w 540619"/>
                <a:gd name="connsiteY5" fmla="*/ 57480 h 453933"/>
                <a:gd name="connsiteX6" fmla="*/ 501720 w 540619"/>
                <a:gd name="connsiteY6" fmla="*/ 154376 h 453933"/>
                <a:gd name="connsiteX7" fmla="*/ 451799 w 540619"/>
                <a:gd name="connsiteY7" fmla="*/ 165833 h 453933"/>
                <a:gd name="connsiteX8" fmla="*/ 290415 w 540619"/>
                <a:gd name="connsiteY8" fmla="*/ 174508 h 453933"/>
                <a:gd name="connsiteX9" fmla="*/ 297453 w 540619"/>
                <a:gd name="connsiteY9" fmla="*/ 347186 h 453933"/>
                <a:gd name="connsiteX10" fmla="*/ 134596 w 540619"/>
                <a:gd name="connsiteY10" fmla="*/ 447519 h 4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619" h="453933">
                  <a:moveTo>
                    <a:pt x="134596" y="447519"/>
                  </a:moveTo>
                  <a:cubicBezTo>
                    <a:pt x="127886" y="355861"/>
                    <a:pt x="138033" y="263711"/>
                    <a:pt x="34918" y="203479"/>
                  </a:cubicBezTo>
                  <a:cubicBezTo>
                    <a:pt x="-21877" y="170252"/>
                    <a:pt x="5947" y="89888"/>
                    <a:pt x="13313" y="34075"/>
                  </a:cubicBezTo>
                  <a:cubicBezTo>
                    <a:pt x="20842" y="-22393"/>
                    <a:pt x="79601" y="8705"/>
                    <a:pt x="113973" y="7232"/>
                  </a:cubicBezTo>
                  <a:cubicBezTo>
                    <a:pt x="224618" y="2812"/>
                    <a:pt x="335426" y="5922"/>
                    <a:pt x="446071" y="5267"/>
                  </a:cubicBezTo>
                  <a:cubicBezTo>
                    <a:pt x="486826" y="5104"/>
                    <a:pt x="519888" y="18689"/>
                    <a:pt x="534946" y="57480"/>
                  </a:cubicBezTo>
                  <a:cubicBezTo>
                    <a:pt x="550332" y="96926"/>
                    <a:pt x="532818" y="128024"/>
                    <a:pt x="501720" y="154376"/>
                  </a:cubicBezTo>
                  <a:cubicBezTo>
                    <a:pt x="486008" y="167634"/>
                    <a:pt x="474878" y="184001"/>
                    <a:pt x="451799" y="165833"/>
                  </a:cubicBezTo>
                  <a:cubicBezTo>
                    <a:pt x="395986" y="122132"/>
                    <a:pt x="338209" y="121150"/>
                    <a:pt x="290415" y="174508"/>
                  </a:cubicBezTo>
                  <a:cubicBezTo>
                    <a:pt x="239840" y="231140"/>
                    <a:pt x="254734" y="291209"/>
                    <a:pt x="297453" y="347186"/>
                  </a:cubicBezTo>
                  <a:cubicBezTo>
                    <a:pt x="271593" y="448010"/>
                    <a:pt x="242295" y="466014"/>
                    <a:pt x="134596" y="447519"/>
                  </a:cubicBezTo>
                  <a:close/>
                </a:path>
              </a:pathLst>
            </a:custGeom>
            <a:solidFill>
              <a:srgbClr val="FBFBFB"/>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 name="Freeform: Shape 79">
              <a:extLst>
                <a:ext uri="{FF2B5EF4-FFF2-40B4-BE49-F238E27FC236}">
                  <a16:creationId xmlns:a16="http://schemas.microsoft.com/office/drawing/2014/main" id="{37D71BEB-32EC-4F4F-9FF3-4A0DB250CD2E}"/>
                </a:ext>
              </a:extLst>
            </p:cNvPr>
            <p:cNvSpPr/>
            <p:nvPr/>
          </p:nvSpPr>
          <p:spPr>
            <a:xfrm>
              <a:off x="6260984" y="4010375"/>
              <a:ext cx="1813428" cy="1531183"/>
            </a:xfrm>
            <a:custGeom>
              <a:avLst/>
              <a:gdLst>
                <a:gd name="connsiteX0" fmla="*/ 0 w 1813428"/>
                <a:gd name="connsiteY0" fmla="*/ 1531184 h 1531183"/>
                <a:gd name="connsiteX1" fmla="*/ 87403 w 1813428"/>
                <a:gd name="connsiteY1" fmla="*/ 1468987 h 1531183"/>
                <a:gd name="connsiteX2" fmla="*/ 602817 w 1813428"/>
                <a:gd name="connsiteY2" fmla="*/ 1312677 h 1531183"/>
                <a:gd name="connsiteX3" fmla="*/ 1786190 w 1813428"/>
                <a:gd name="connsiteY3" fmla="*/ 0 h 1531183"/>
                <a:gd name="connsiteX4" fmla="*/ 1805013 w 1813428"/>
                <a:gd name="connsiteY4" fmla="*/ 41901 h 1531183"/>
                <a:gd name="connsiteX5" fmla="*/ 1760656 w 1813428"/>
                <a:gd name="connsiteY5" fmla="*/ 199684 h 1531183"/>
                <a:gd name="connsiteX6" fmla="*/ 1150474 w 1813428"/>
                <a:gd name="connsiteY6" fmla="*/ 1025263 h 1531183"/>
                <a:gd name="connsiteX7" fmla="*/ 119974 w 1813428"/>
                <a:gd name="connsiteY7" fmla="*/ 1521200 h 1531183"/>
                <a:gd name="connsiteX8" fmla="*/ 0 w 1813428"/>
                <a:gd name="connsiteY8" fmla="*/ 1531184 h 153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428" h="1531183">
                  <a:moveTo>
                    <a:pt x="0" y="1531184"/>
                  </a:moveTo>
                  <a:cubicBezTo>
                    <a:pt x="29134" y="1510397"/>
                    <a:pt x="58268" y="1489610"/>
                    <a:pt x="87403" y="1468987"/>
                  </a:cubicBezTo>
                  <a:cubicBezTo>
                    <a:pt x="271701" y="1458185"/>
                    <a:pt x="440123" y="1389932"/>
                    <a:pt x="602817" y="1312677"/>
                  </a:cubicBezTo>
                  <a:cubicBezTo>
                    <a:pt x="1177972" y="1039503"/>
                    <a:pt x="1580122" y="607400"/>
                    <a:pt x="1786190" y="0"/>
                  </a:cubicBezTo>
                  <a:cubicBezTo>
                    <a:pt x="1822689" y="327"/>
                    <a:pt x="1815324" y="20459"/>
                    <a:pt x="1805013" y="41901"/>
                  </a:cubicBezTo>
                  <a:cubicBezTo>
                    <a:pt x="1790282" y="94441"/>
                    <a:pt x="1775387" y="147144"/>
                    <a:pt x="1760656" y="199684"/>
                  </a:cubicBezTo>
                  <a:cubicBezTo>
                    <a:pt x="1612203" y="515578"/>
                    <a:pt x="1419557" y="798409"/>
                    <a:pt x="1150474" y="1025263"/>
                  </a:cubicBezTo>
                  <a:cubicBezTo>
                    <a:pt x="849312" y="1279123"/>
                    <a:pt x="506575" y="1445909"/>
                    <a:pt x="119974" y="1521200"/>
                  </a:cubicBezTo>
                  <a:cubicBezTo>
                    <a:pt x="80856" y="1528892"/>
                    <a:pt x="40100" y="1528074"/>
                    <a:pt x="0" y="1531184"/>
                  </a:cubicBezTo>
                  <a:close/>
                </a:path>
              </a:pathLst>
            </a:custGeom>
            <a:solidFill>
              <a:srgbClr val="F2D43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1" name="Freeform: Shape 80">
              <a:extLst>
                <a:ext uri="{FF2B5EF4-FFF2-40B4-BE49-F238E27FC236}">
                  <a16:creationId xmlns:a16="http://schemas.microsoft.com/office/drawing/2014/main" id="{CF1F7466-C1E8-4401-9E0B-499978879521}"/>
                </a:ext>
              </a:extLst>
            </p:cNvPr>
            <p:cNvSpPr/>
            <p:nvPr/>
          </p:nvSpPr>
          <p:spPr>
            <a:xfrm>
              <a:off x="5413637" y="2889770"/>
              <a:ext cx="962083" cy="456082"/>
            </a:xfrm>
            <a:custGeom>
              <a:avLst/>
              <a:gdLst>
                <a:gd name="connsiteX0" fmla="*/ 962084 w 962083"/>
                <a:gd name="connsiteY0" fmla="*/ 47712 h 456082"/>
                <a:gd name="connsiteX1" fmla="*/ 702495 w 962083"/>
                <a:gd name="connsiteY1" fmla="*/ 268510 h 456082"/>
                <a:gd name="connsiteX2" fmla="*/ 165312 w 962083"/>
                <a:gd name="connsiteY2" fmla="*/ 413199 h 456082"/>
                <a:gd name="connsiteX3" fmla="*/ 69890 w 962083"/>
                <a:gd name="connsiteY3" fmla="*/ 456082 h 456082"/>
                <a:gd name="connsiteX4" fmla="*/ 0 w 962083"/>
                <a:gd name="connsiteY4" fmla="*/ 282914 h 456082"/>
                <a:gd name="connsiteX5" fmla="*/ 641771 w 962083"/>
                <a:gd name="connsiteY5" fmla="*/ 191910 h 456082"/>
                <a:gd name="connsiteX6" fmla="*/ 869607 w 962083"/>
                <a:gd name="connsiteY6" fmla="*/ 29381 h 456082"/>
                <a:gd name="connsiteX7" fmla="*/ 962084 w 962083"/>
                <a:gd name="connsiteY7" fmla="*/ 47712 h 45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083" h="456082">
                  <a:moveTo>
                    <a:pt x="962084" y="47712"/>
                  </a:moveTo>
                  <a:cubicBezTo>
                    <a:pt x="871081" y="115965"/>
                    <a:pt x="802828" y="210406"/>
                    <a:pt x="702495" y="268510"/>
                  </a:cubicBezTo>
                  <a:cubicBezTo>
                    <a:pt x="536037" y="365243"/>
                    <a:pt x="357304" y="412217"/>
                    <a:pt x="165312" y="413199"/>
                  </a:cubicBezTo>
                  <a:cubicBezTo>
                    <a:pt x="128485" y="413363"/>
                    <a:pt x="80365" y="394704"/>
                    <a:pt x="69890" y="456082"/>
                  </a:cubicBezTo>
                  <a:cubicBezTo>
                    <a:pt x="47793" y="401251"/>
                    <a:pt x="25533" y="346420"/>
                    <a:pt x="0" y="282914"/>
                  </a:cubicBezTo>
                  <a:cubicBezTo>
                    <a:pt x="228491" y="314994"/>
                    <a:pt x="441596" y="295353"/>
                    <a:pt x="641771" y="191910"/>
                  </a:cubicBezTo>
                  <a:cubicBezTo>
                    <a:pt x="725573" y="148700"/>
                    <a:pt x="805119" y="98124"/>
                    <a:pt x="869607" y="29381"/>
                  </a:cubicBezTo>
                  <a:cubicBezTo>
                    <a:pt x="916746" y="-21031"/>
                    <a:pt x="939661" y="-1063"/>
                    <a:pt x="962084" y="47712"/>
                  </a:cubicBezTo>
                  <a:close/>
                </a:path>
              </a:pathLst>
            </a:custGeom>
            <a:solidFill>
              <a:srgbClr val="B9AE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2" name="Freeform: Shape 81">
              <a:extLst>
                <a:ext uri="{FF2B5EF4-FFF2-40B4-BE49-F238E27FC236}">
                  <a16:creationId xmlns:a16="http://schemas.microsoft.com/office/drawing/2014/main" id="{8FE39F63-918D-4636-80A4-6A4EF4328D53}"/>
                </a:ext>
              </a:extLst>
            </p:cNvPr>
            <p:cNvSpPr/>
            <p:nvPr/>
          </p:nvSpPr>
          <p:spPr>
            <a:xfrm>
              <a:off x="6695215" y="3484038"/>
              <a:ext cx="429811" cy="537990"/>
            </a:xfrm>
            <a:custGeom>
              <a:avLst/>
              <a:gdLst>
                <a:gd name="connsiteX0" fmla="*/ 24879 w 429811"/>
                <a:gd name="connsiteY0" fmla="*/ 150375 h 537990"/>
                <a:gd name="connsiteX1" fmla="*/ 118828 w 429811"/>
                <a:gd name="connsiteY1" fmla="*/ 99308 h 537990"/>
                <a:gd name="connsiteX2" fmla="*/ 257298 w 429811"/>
                <a:gd name="connsiteY2" fmla="*/ 18780 h 537990"/>
                <a:gd name="connsiteX3" fmla="*/ 429811 w 429811"/>
                <a:gd name="connsiteY3" fmla="*/ 72956 h 537990"/>
                <a:gd name="connsiteX4" fmla="*/ 381200 w 429811"/>
                <a:gd name="connsiteY4" fmla="*/ 119112 h 537990"/>
                <a:gd name="connsiteX5" fmla="*/ 170222 w 429811"/>
                <a:gd name="connsiteY5" fmla="*/ 491638 h 537990"/>
                <a:gd name="connsiteX6" fmla="*/ 153855 w 429811"/>
                <a:gd name="connsiteY6" fmla="*/ 535503 h 537990"/>
                <a:gd name="connsiteX7" fmla="*/ 28643 w 429811"/>
                <a:gd name="connsiteY7" fmla="*/ 484927 h 537990"/>
                <a:gd name="connsiteX8" fmla="*/ 0 w 429811"/>
                <a:gd name="connsiteY8" fmla="*/ 325016 h 537990"/>
                <a:gd name="connsiteX9" fmla="*/ 24879 w 429811"/>
                <a:gd name="connsiteY9" fmla="*/ 150375 h 5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811" h="537990">
                  <a:moveTo>
                    <a:pt x="24879" y="150375"/>
                  </a:moveTo>
                  <a:cubicBezTo>
                    <a:pt x="40264" y="104054"/>
                    <a:pt x="123575" y="182782"/>
                    <a:pt x="118828" y="99308"/>
                  </a:cubicBezTo>
                  <a:cubicBezTo>
                    <a:pt x="168749" y="78849"/>
                    <a:pt x="208195" y="40385"/>
                    <a:pt x="257298" y="18780"/>
                  </a:cubicBezTo>
                  <a:cubicBezTo>
                    <a:pt x="339299" y="-17229"/>
                    <a:pt x="384310" y="-2662"/>
                    <a:pt x="429811" y="72956"/>
                  </a:cubicBezTo>
                  <a:cubicBezTo>
                    <a:pt x="423592" y="98653"/>
                    <a:pt x="401332" y="107492"/>
                    <a:pt x="381200" y="119112"/>
                  </a:cubicBezTo>
                  <a:cubicBezTo>
                    <a:pt x="237329" y="201605"/>
                    <a:pt x="154182" y="318633"/>
                    <a:pt x="170222" y="491638"/>
                  </a:cubicBezTo>
                  <a:cubicBezTo>
                    <a:pt x="171859" y="508497"/>
                    <a:pt x="169731" y="524700"/>
                    <a:pt x="153855" y="535503"/>
                  </a:cubicBezTo>
                  <a:cubicBezTo>
                    <a:pt x="100169" y="548106"/>
                    <a:pt x="67107" y="509969"/>
                    <a:pt x="28643" y="484927"/>
                  </a:cubicBezTo>
                  <a:cubicBezTo>
                    <a:pt x="-31917" y="440735"/>
                    <a:pt x="57777" y="369700"/>
                    <a:pt x="0" y="325016"/>
                  </a:cubicBezTo>
                  <a:cubicBezTo>
                    <a:pt x="8347" y="266748"/>
                    <a:pt x="16695" y="208643"/>
                    <a:pt x="24879" y="150375"/>
                  </a:cubicBezTo>
                  <a:close/>
                </a:path>
              </a:pathLst>
            </a:custGeom>
            <a:solidFill>
              <a:srgbClr val="BD9B2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3" name="Freeform: Shape 82">
              <a:extLst>
                <a:ext uri="{FF2B5EF4-FFF2-40B4-BE49-F238E27FC236}">
                  <a16:creationId xmlns:a16="http://schemas.microsoft.com/office/drawing/2014/main" id="{17D4F271-388C-473C-8B41-CC75C6462E63}"/>
                </a:ext>
              </a:extLst>
            </p:cNvPr>
            <p:cNvSpPr/>
            <p:nvPr/>
          </p:nvSpPr>
          <p:spPr>
            <a:xfrm>
              <a:off x="4882480" y="4393041"/>
              <a:ext cx="797574" cy="781103"/>
            </a:xfrm>
            <a:custGeom>
              <a:avLst/>
              <a:gdLst>
                <a:gd name="connsiteX0" fmla="*/ 216409 w 797574"/>
                <a:gd name="connsiteY0" fmla="*/ 382680 h 781103"/>
                <a:gd name="connsiteX1" fmla="*/ 222301 w 797574"/>
                <a:gd name="connsiteY1" fmla="*/ 562559 h 781103"/>
                <a:gd name="connsiteX2" fmla="*/ 496294 w 797574"/>
                <a:gd name="connsiteY2" fmla="*/ 653399 h 781103"/>
                <a:gd name="connsiteX3" fmla="*/ 691559 w 797574"/>
                <a:gd name="connsiteY3" fmla="*/ 429491 h 781103"/>
                <a:gd name="connsiteX4" fmla="*/ 702525 w 797574"/>
                <a:gd name="connsiteY4" fmla="*/ 382025 h 781103"/>
                <a:gd name="connsiteX5" fmla="*/ 707926 w 797574"/>
                <a:gd name="connsiteY5" fmla="*/ 100012 h 781103"/>
                <a:gd name="connsiteX6" fmla="*/ 723803 w 797574"/>
                <a:gd name="connsiteY6" fmla="*/ 170 h 781103"/>
                <a:gd name="connsiteX7" fmla="*/ 792219 w 797574"/>
                <a:gd name="connsiteY7" fmla="*/ 66786 h 781103"/>
                <a:gd name="connsiteX8" fmla="*/ 792383 w 797574"/>
                <a:gd name="connsiteY8" fmla="*/ 447168 h 781103"/>
                <a:gd name="connsiteX9" fmla="*/ 485328 w 797574"/>
                <a:gd name="connsiteY9" fmla="*/ 775174 h 781103"/>
                <a:gd name="connsiteX10" fmla="*/ 456357 w 797574"/>
                <a:gd name="connsiteY10" fmla="*/ 781066 h 781103"/>
                <a:gd name="connsiteX11" fmla="*/ 2158 w 797574"/>
                <a:gd name="connsiteY11" fmla="*/ 716250 h 781103"/>
                <a:gd name="connsiteX12" fmla="*/ 92343 w 797574"/>
                <a:gd name="connsiteY12" fmla="*/ 641778 h 781103"/>
                <a:gd name="connsiteX13" fmla="*/ 147993 w 797574"/>
                <a:gd name="connsiteY13" fmla="*/ 617063 h 781103"/>
                <a:gd name="connsiteX14" fmla="*/ 128188 w 797574"/>
                <a:gd name="connsiteY14" fmla="*/ 543736 h 781103"/>
                <a:gd name="connsiteX15" fmla="*/ 152576 w 797574"/>
                <a:gd name="connsiteY15" fmla="*/ 360584 h 781103"/>
                <a:gd name="connsiteX16" fmla="*/ 183183 w 797574"/>
                <a:gd name="connsiteY16" fmla="*/ 350436 h 781103"/>
                <a:gd name="connsiteX17" fmla="*/ 216409 w 797574"/>
                <a:gd name="connsiteY17" fmla="*/ 382680 h 7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7574" h="781103">
                  <a:moveTo>
                    <a:pt x="216409" y="382680"/>
                  </a:moveTo>
                  <a:cubicBezTo>
                    <a:pt x="218864" y="442585"/>
                    <a:pt x="195458" y="503472"/>
                    <a:pt x="222301" y="562559"/>
                  </a:cubicBezTo>
                  <a:cubicBezTo>
                    <a:pt x="291536" y="659455"/>
                    <a:pt x="387613" y="685807"/>
                    <a:pt x="496294" y="653399"/>
                  </a:cubicBezTo>
                  <a:cubicBezTo>
                    <a:pt x="605138" y="620991"/>
                    <a:pt x="656368" y="530151"/>
                    <a:pt x="691559" y="429491"/>
                  </a:cubicBezTo>
                  <a:cubicBezTo>
                    <a:pt x="696796" y="414433"/>
                    <a:pt x="689922" y="395937"/>
                    <a:pt x="702525" y="382025"/>
                  </a:cubicBezTo>
                  <a:cubicBezTo>
                    <a:pt x="722002" y="288403"/>
                    <a:pt x="721348" y="194289"/>
                    <a:pt x="707926" y="100012"/>
                  </a:cubicBezTo>
                  <a:cubicBezTo>
                    <a:pt x="731004" y="69569"/>
                    <a:pt x="719383" y="33560"/>
                    <a:pt x="723803" y="170"/>
                  </a:cubicBezTo>
                  <a:cubicBezTo>
                    <a:pt x="771269" y="-2940"/>
                    <a:pt x="776506" y="37161"/>
                    <a:pt x="792219" y="66786"/>
                  </a:cubicBezTo>
                  <a:cubicBezTo>
                    <a:pt x="797129" y="193635"/>
                    <a:pt x="801221" y="321138"/>
                    <a:pt x="792383" y="447168"/>
                  </a:cubicBezTo>
                  <a:cubicBezTo>
                    <a:pt x="781580" y="601023"/>
                    <a:pt x="649330" y="753077"/>
                    <a:pt x="485328" y="775174"/>
                  </a:cubicBezTo>
                  <a:cubicBezTo>
                    <a:pt x="475671" y="777138"/>
                    <a:pt x="465850" y="781557"/>
                    <a:pt x="456357" y="781066"/>
                  </a:cubicBezTo>
                  <a:cubicBezTo>
                    <a:pt x="302993" y="773209"/>
                    <a:pt x="151757" y="750295"/>
                    <a:pt x="2158" y="716250"/>
                  </a:cubicBezTo>
                  <a:cubicBezTo>
                    <a:pt x="-13719" y="635558"/>
                    <a:pt x="62227" y="666657"/>
                    <a:pt x="92343" y="641778"/>
                  </a:cubicBezTo>
                  <a:cubicBezTo>
                    <a:pt x="110511" y="632612"/>
                    <a:pt x="136535" y="641287"/>
                    <a:pt x="147993" y="617063"/>
                  </a:cubicBezTo>
                  <a:cubicBezTo>
                    <a:pt x="148156" y="590711"/>
                    <a:pt x="130643" y="569270"/>
                    <a:pt x="128188" y="543736"/>
                  </a:cubicBezTo>
                  <a:cubicBezTo>
                    <a:pt x="116731" y="479903"/>
                    <a:pt x="107892" y="416724"/>
                    <a:pt x="152576" y="360584"/>
                  </a:cubicBezTo>
                  <a:cubicBezTo>
                    <a:pt x="161741" y="353873"/>
                    <a:pt x="171889" y="350599"/>
                    <a:pt x="183183" y="350436"/>
                  </a:cubicBezTo>
                  <a:cubicBezTo>
                    <a:pt x="202169" y="353218"/>
                    <a:pt x="210353" y="366967"/>
                    <a:pt x="216409" y="382680"/>
                  </a:cubicBezTo>
                  <a:close/>
                </a:path>
              </a:pathLst>
            </a:custGeom>
            <a:solidFill>
              <a:srgbClr val="3B1D3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 name="Freeform: Shape 83">
              <a:extLst>
                <a:ext uri="{FF2B5EF4-FFF2-40B4-BE49-F238E27FC236}">
                  <a16:creationId xmlns:a16="http://schemas.microsoft.com/office/drawing/2014/main" id="{7BCE1E90-FB10-4939-A596-4C69B5F3A2F0}"/>
                </a:ext>
              </a:extLst>
            </p:cNvPr>
            <p:cNvSpPr/>
            <p:nvPr/>
          </p:nvSpPr>
          <p:spPr>
            <a:xfrm>
              <a:off x="5508732" y="4148844"/>
              <a:ext cx="523925" cy="485297"/>
            </a:xfrm>
            <a:custGeom>
              <a:avLst/>
              <a:gdLst>
                <a:gd name="connsiteX0" fmla="*/ 0 w 523925"/>
                <a:gd name="connsiteY0" fmla="*/ 0 h 485297"/>
                <a:gd name="connsiteX1" fmla="*/ 296580 w 523925"/>
                <a:gd name="connsiteY1" fmla="*/ 20951 h 485297"/>
                <a:gd name="connsiteX2" fmla="*/ 523925 w 523925"/>
                <a:gd name="connsiteY2" fmla="*/ 260244 h 485297"/>
                <a:gd name="connsiteX3" fmla="*/ 419500 w 523925"/>
                <a:gd name="connsiteY3" fmla="*/ 485298 h 485297"/>
                <a:gd name="connsiteX4" fmla="*/ 297562 w 523925"/>
                <a:gd name="connsiteY4" fmla="*/ 344209 h 485297"/>
                <a:gd name="connsiteX5" fmla="*/ 292652 w 523925"/>
                <a:gd name="connsiteY5" fmla="*/ 227836 h 485297"/>
                <a:gd name="connsiteX6" fmla="*/ 301981 w 523925"/>
                <a:gd name="connsiteY6" fmla="*/ 182334 h 485297"/>
                <a:gd name="connsiteX7" fmla="*/ 170059 w 523925"/>
                <a:gd name="connsiteY7" fmla="*/ 141088 h 485297"/>
                <a:gd name="connsiteX8" fmla="*/ 0 w 523925"/>
                <a:gd name="connsiteY8" fmla="*/ 0 h 48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925" h="485297">
                  <a:moveTo>
                    <a:pt x="0" y="0"/>
                  </a:moveTo>
                  <a:cubicBezTo>
                    <a:pt x="96405" y="41737"/>
                    <a:pt x="197556" y="15385"/>
                    <a:pt x="296580" y="20951"/>
                  </a:cubicBezTo>
                  <a:cubicBezTo>
                    <a:pt x="315239" y="155001"/>
                    <a:pt x="387911" y="237657"/>
                    <a:pt x="523925" y="260244"/>
                  </a:cubicBezTo>
                  <a:cubicBezTo>
                    <a:pt x="419664" y="302963"/>
                    <a:pt x="439141" y="403133"/>
                    <a:pt x="419500" y="485298"/>
                  </a:cubicBezTo>
                  <a:cubicBezTo>
                    <a:pt x="316057" y="475477"/>
                    <a:pt x="280703" y="438323"/>
                    <a:pt x="297562" y="344209"/>
                  </a:cubicBezTo>
                  <a:cubicBezTo>
                    <a:pt x="304927" y="303454"/>
                    <a:pt x="301818" y="266300"/>
                    <a:pt x="292652" y="227836"/>
                  </a:cubicBezTo>
                  <a:cubicBezTo>
                    <a:pt x="291997" y="211960"/>
                    <a:pt x="297889" y="197392"/>
                    <a:pt x="301981" y="182334"/>
                  </a:cubicBezTo>
                  <a:cubicBezTo>
                    <a:pt x="270883" y="128158"/>
                    <a:pt x="214906" y="131595"/>
                    <a:pt x="170059" y="141088"/>
                  </a:cubicBezTo>
                  <a:cubicBezTo>
                    <a:pt x="48448" y="166458"/>
                    <a:pt x="13094" y="99515"/>
                    <a:pt x="0" y="0"/>
                  </a:cubicBezTo>
                  <a:close/>
                </a:path>
              </a:pathLst>
            </a:custGeom>
            <a:solidFill>
              <a:srgbClr val="B8ADB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 name="Freeform: Shape 84">
              <a:extLst>
                <a:ext uri="{FF2B5EF4-FFF2-40B4-BE49-F238E27FC236}">
                  <a16:creationId xmlns:a16="http://schemas.microsoft.com/office/drawing/2014/main" id="{2B3D6555-BED1-4CAC-88CF-50C8531C5107}"/>
                </a:ext>
              </a:extLst>
            </p:cNvPr>
            <p:cNvSpPr/>
            <p:nvPr/>
          </p:nvSpPr>
          <p:spPr>
            <a:xfrm>
              <a:off x="5904499" y="3867977"/>
              <a:ext cx="647009" cy="487999"/>
            </a:xfrm>
            <a:custGeom>
              <a:avLst/>
              <a:gdLst>
                <a:gd name="connsiteX0" fmla="*/ 642426 w 647009"/>
                <a:gd name="connsiteY0" fmla="*/ 58923 h 487999"/>
                <a:gd name="connsiteX1" fmla="*/ 587431 w 647009"/>
                <a:gd name="connsiteY1" fmla="*/ 98369 h 487999"/>
                <a:gd name="connsiteX2" fmla="*/ 378254 w 647009"/>
                <a:gd name="connsiteY2" fmla="*/ 349284 h 487999"/>
                <a:gd name="connsiteX3" fmla="*/ 260571 w 647009"/>
                <a:gd name="connsiteY3" fmla="*/ 480387 h 487999"/>
                <a:gd name="connsiteX4" fmla="*/ 0 w 647009"/>
                <a:gd name="connsiteY4" fmla="*/ 406570 h 487999"/>
                <a:gd name="connsiteX5" fmla="*/ 136014 w 647009"/>
                <a:gd name="connsiteY5" fmla="*/ 437013 h 487999"/>
                <a:gd name="connsiteX6" fmla="*/ 331770 w 647009"/>
                <a:gd name="connsiteY6" fmla="*/ 302308 h 487999"/>
                <a:gd name="connsiteX7" fmla="*/ 375962 w 647009"/>
                <a:gd name="connsiteY7" fmla="*/ 113591 h 487999"/>
                <a:gd name="connsiteX8" fmla="*/ 456818 w 647009"/>
                <a:gd name="connsiteY8" fmla="*/ 75946 h 487999"/>
                <a:gd name="connsiteX9" fmla="*/ 647009 w 647009"/>
                <a:gd name="connsiteY9" fmla="*/ 0 h 487999"/>
                <a:gd name="connsiteX10" fmla="*/ 642426 w 647009"/>
                <a:gd name="connsiteY10" fmla="*/ 58923 h 48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009" h="487999">
                  <a:moveTo>
                    <a:pt x="642426" y="58923"/>
                  </a:moveTo>
                  <a:cubicBezTo>
                    <a:pt x="624094" y="72017"/>
                    <a:pt x="605763" y="85275"/>
                    <a:pt x="587431" y="98369"/>
                  </a:cubicBezTo>
                  <a:cubicBezTo>
                    <a:pt x="472695" y="144198"/>
                    <a:pt x="385619" y="209177"/>
                    <a:pt x="378254" y="349284"/>
                  </a:cubicBezTo>
                  <a:cubicBezTo>
                    <a:pt x="374817" y="415408"/>
                    <a:pt x="334716" y="472859"/>
                    <a:pt x="260571" y="480387"/>
                  </a:cubicBezTo>
                  <a:cubicBezTo>
                    <a:pt x="165639" y="490044"/>
                    <a:pt x="64979" y="507558"/>
                    <a:pt x="0" y="406570"/>
                  </a:cubicBezTo>
                  <a:cubicBezTo>
                    <a:pt x="45338" y="416881"/>
                    <a:pt x="90349" y="429157"/>
                    <a:pt x="136014" y="437013"/>
                  </a:cubicBezTo>
                  <a:cubicBezTo>
                    <a:pt x="250423" y="456654"/>
                    <a:pt x="294943" y="409516"/>
                    <a:pt x="331770" y="302308"/>
                  </a:cubicBezTo>
                  <a:cubicBezTo>
                    <a:pt x="352557" y="241585"/>
                    <a:pt x="333407" y="177915"/>
                    <a:pt x="375962" y="113591"/>
                  </a:cubicBezTo>
                  <a:cubicBezTo>
                    <a:pt x="407061" y="66616"/>
                    <a:pt x="411316" y="67925"/>
                    <a:pt x="456818" y="75946"/>
                  </a:cubicBezTo>
                  <a:cubicBezTo>
                    <a:pt x="531454" y="89040"/>
                    <a:pt x="580229" y="17841"/>
                    <a:pt x="647009" y="0"/>
                  </a:cubicBezTo>
                  <a:cubicBezTo>
                    <a:pt x="645700" y="19641"/>
                    <a:pt x="644063" y="39282"/>
                    <a:pt x="642426" y="58923"/>
                  </a:cubicBezTo>
                  <a:close/>
                </a:path>
              </a:pathLst>
            </a:custGeom>
            <a:solidFill>
              <a:srgbClr val="B9AD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 name="Freeform: Shape 85">
              <a:extLst>
                <a:ext uri="{FF2B5EF4-FFF2-40B4-BE49-F238E27FC236}">
                  <a16:creationId xmlns:a16="http://schemas.microsoft.com/office/drawing/2014/main" id="{F23B4C0B-4F5C-4DDD-A73A-7FE8F7320396}"/>
                </a:ext>
              </a:extLst>
            </p:cNvPr>
            <p:cNvSpPr/>
            <p:nvPr/>
          </p:nvSpPr>
          <p:spPr>
            <a:xfrm>
              <a:off x="4980224" y="3388244"/>
              <a:ext cx="467923" cy="457307"/>
            </a:xfrm>
            <a:custGeom>
              <a:avLst/>
              <a:gdLst>
                <a:gd name="connsiteX0" fmla="*/ 0 w 467923"/>
                <a:gd name="connsiteY0" fmla="*/ 339463 h 457307"/>
                <a:gd name="connsiteX1" fmla="*/ 180207 w 467923"/>
                <a:gd name="connsiteY1" fmla="*/ 336844 h 457307"/>
                <a:gd name="connsiteX2" fmla="*/ 441924 w 467923"/>
                <a:gd name="connsiteY2" fmla="*/ 0 h 457307"/>
                <a:gd name="connsiteX3" fmla="*/ 135851 w 467923"/>
                <a:gd name="connsiteY3" fmla="*/ 456163 h 457307"/>
                <a:gd name="connsiteX4" fmla="*/ 0 w 467923"/>
                <a:gd name="connsiteY4" fmla="*/ 339463 h 457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23" h="457307">
                  <a:moveTo>
                    <a:pt x="0" y="339463"/>
                  </a:moveTo>
                  <a:cubicBezTo>
                    <a:pt x="60069" y="338972"/>
                    <a:pt x="120792" y="343555"/>
                    <a:pt x="180207" y="336844"/>
                  </a:cubicBezTo>
                  <a:cubicBezTo>
                    <a:pt x="355830" y="316712"/>
                    <a:pt x="436850" y="210159"/>
                    <a:pt x="441924" y="0"/>
                  </a:cubicBezTo>
                  <a:cubicBezTo>
                    <a:pt x="535873" y="214415"/>
                    <a:pt x="361723" y="476786"/>
                    <a:pt x="135851" y="456163"/>
                  </a:cubicBezTo>
                  <a:cubicBezTo>
                    <a:pt x="68744" y="449944"/>
                    <a:pt x="18659" y="409352"/>
                    <a:pt x="0" y="339463"/>
                  </a:cubicBezTo>
                  <a:close/>
                </a:path>
              </a:pathLst>
            </a:custGeom>
            <a:solidFill>
              <a:srgbClr val="BAAFC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7" name="Freeform: Shape 86">
              <a:extLst>
                <a:ext uri="{FF2B5EF4-FFF2-40B4-BE49-F238E27FC236}">
                  <a16:creationId xmlns:a16="http://schemas.microsoft.com/office/drawing/2014/main" id="{F6A37152-8FCE-4412-9A55-E21877538D21}"/>
                </a:ext>
              </a:extLst>
            </p:cNvPr>
            <p:cNvSpPr/>
            <p:nvPr/>
          </p:nvSpPr>
          <p:spPr>
            <a:xfrm>
              <a:off x="4633503" y="4629723"/>
              <a:ext cx="466881" cy="411152"/>
            </a:xfrm>
            <a:custGeom>
              <a:avLst/>
              <a:gdLst>
                <a:gd name="connsiteX0" fmla="*/ 446072 w 466881"/>
                <a:gd name="connsiteY0" fmla="*/ 124393 h 411152"/>
                <a:gd name="connsiteX1" fmla="*/ 423649 w 466881"/>
                <a:gd name="connsiteY1" fmla="*/ 120301 h 411152"/>
                <a:gd name="connsiteX2" fmla="*/ 382730 w 466881"/>
                <a:gd name="connsiteY2" fmla="*/ 117191 h 411152"/>
                <a:gd name="connsiteX3" fmla="*/ 188284 w 466881"/>
                <a:gd name="connsiteY3" fmla="*/ 108844 h 411152"/>
                <a:gd name="connsiteX4" fmla="*/ 101536 w 466881"/>
                <a:gd name="connsiteY4" fmla="*/ 178242 h 411152"/>
                <a:gd name="connsiteX5" fmla="*/ 177317 w 466881"/>
                <a:gd name="connsiteY5" fmla="*/ 272028 h 411152"/>
                <a:gd name="connsiteX6" fmla="*/ 226256 w 466881"/>
                <a:gd name="connsiteY6" fmla="*/ 278084 h 411152"/>
                <a:gd name="connsiteX7" fmla="*/ 404335 w 466881"/>
                <a:gd name="connsiteY7" fmla="*/ 326860 h 411152"/>
                <a:gd name="connsiteX8" fmla="*/ 445581 w 466881"/>
                <a:gd name="connsiteY8" fmla="*/ 411153 h 411152"/>
                <a:gd name="connsiteX9" fmla="*/ 256373 w 466881"/>
                <a:gd name="connsiteY9" fmla="*/ 398222 h 411152"/>
                <a:gd name="connsiteX10" fmla="*/ 85659 w 466881"/>
                <a:gd name="connsiteY10" fmla="*/ 314420 h 411152"/>
                <a:gd name="connsiteX11" fmla="*/ 6604 w 466881"/>
                <a:gd name="connsiteY11" fmla="*/ 144034 h 411152"/>
                <a:gd name="connsiteX12" fmla="*/ 173553 w 466881"/>
                <a:gd name="connsiteY12" fmla="*/ 32407 h 411152"/>
                <a:gd name="connsiteX13" fmla="*/ 380439 w 466881"/>
                <a:gd name="connsiteY13" fmla="*/ 59250 h 411152"/>
                <a:gd name="connsiteX14" fmla="*/ 409245 w 466881"/>
                <a:gd name="connsiteY14" fmla="*/ 27334 h 411152"/>
                <a:gd name="connsiteX15" fmla="*/ 450655 w 466881"/>
                <a:gd name="connsiteY15" fmla="*/ 0 h 411152"/>
                <a:gd name="connsiteX16" fmla="*/ 450655 w 466881"/>
                <a:gd name="connsiteY16" fmla="*/ 818 h 411152"/>
                <a:gd name="connsiteX17" fmla="*/ 446072 w 466881"/>
                <a:gd name="connsiteY17" fmla="*/ 124393 h 4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881" h="411152">
                  <a:moveTo>
                    <a:pt x="446072" y="124393"/>
                  </a:moveTo>
                  <a:cubicBezTo>
                    <a:pt x="438543" y="123084"/>
                    <a:pt x="431178" y="121611"/>
                    <a:pt x="423649" y="120301"/>
                  </a:cubicBezTo>
                  <a:cubicBezTo>
                    <a:pt x="410064" y="118665"/>
                    <a:pt x="396315" y="118828"/>
                    <a:pt x="382730" y="117191"/>
                  </a:cubicBezTo>
                  <a:cubicBezTo>
                    <a:pt x="318242" y="108516"/>
                    <a:pt x="254736" y="83638"/>
                    <a:pt x="188284" y="108844"/>
                  </a:cubicBezTo>
                  <a:cubicBezTo>
                    <a:pt x="150966" y="123084"/>
                    <a:pt x="104318" y="132249"/>
                    <a:pt x="101536" y="178242"/>
                  </a:cubicBezTo>
                  <a:cubicBezTo>
                    <a:pt x="98589" y="225054"/>
                    <a:pt x="136399" y="253533"/>
                    <a:pt x="177317" y="272028"/>
                  </a:cubicBezTo>
                  <a:cubicBezTo>
                    <a:pt x="192539" y="278903"/>
                    <a:pt x="209889" y="275138"/>
                    <a:pt x="226256" y="278084"/>
                  </a:cubicBezTo>
                  <a:cubicBezTo>
                    <a:pt x="285179" y="296253"/>
                    <a:pt x="355560" y="272028"/>
                    <a:pt x="404335" y="326860"/>
                  </a:cubicBezTo>
                  <a:cubicBezTo>
                    <a:pt x="429378" y="349447"/>
                    <a:pt x="454911" y="371707"/>
                    <a:pt x="445581" y="411153"/>
                  </a:cubicBezTo>
                  <a:cubicBezTo>
                    <a:pt x="383385" y="393639"/>
                    <a:pt x="319715" y="398222"/>
                    <a:pt x="256373" y="398222"/>
                  </a:cubicBezTo>
                  <a:cubicBezTo>
                    <a:pt x="185501" y="398222"/>
                    <a:pt x="124450" y="379399"/>
                    <a:pt x="85659" y="314420"/>
                  </a:cubicBezTo>
                  <a:cubicBezTo>
                    <a:pt x="32792" y="269737"/>
                    <a:pt x="-18602" y="220962"/>
                    <a:pt x="6604" y="144034"/>
                  </a:cubicBezTo>
                  <a:cubicBezTo>
                    <a:pt x="31810" y="66779"/>
                    <a:pt x="103009" y="46320"/>
                    <a:pt x="173553" y="32407"/>
                  </a:cubicBezTo>
                  <a:cubicBezTo>
                    <a:pt x="244915" y="18495"/>
                    <a:pt x="313495" y="33226"/>
                    <a:pt x="380439" y="59250"/>
                  </a:cubicBezTo>
                  <a:cubicBezTo>
                    <a:pt x="415792" y="72999"/>
                    <a:pt x="434615" y="69234"/>
                    <a:pt x="409245" y="27334"/>
                  </a:cubicBezTo>
                  <a:cubicBezTo>
                    <a:pt x="422994" y="18168"/>
                    <a:pt x="436907" y="9166"/>
                    <a:pt x="450655" y="0"/>
                  </a:cubicBezTo>
                  <a:cubicBezTo>
                    <a:pt x="450655" y="0"/>
                    <a:pt x="450655" y="818"/>
                    <a:pt x="450655" y="818"/>
                  </a:cubicBezTo>
                  <a:cubicBezTo>
                    <a:pt x="468332" y="42556"/>
                    <a:pt x="477662" y="84293"/>
                    <a:pt x="446072" y="124393"/>
                  </a:cubicBezTo>
                  <a:close/>
                </a:path>
              </a:pathLst>
            </a:custGeom>
            <a:solidFill>
              <a:srgbClr val="50311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8" name="Freeform: Shape 87">
              <a:extLst>
                <a:ext uri="{FF2B5EF4-FFF2-40B4-BE49-F238E27FC236}">
                  <a16:creationId xmlns:a16="http://schemas.microsoft.com/office/drawing/2014/main" id="{CBD71B8A-DDA5-4508-9348-B4A22522F0E6}"/>
                </a:ext>
              </a:extLst>
            </p:cNvPr>
            <p:cNvSpPr/>
            <p:nvPr/>
          </p:nvSpPr>
          <p:spPr>
            <a:xfrm>
              <a:off x="5472194" y="3628847"/>
              <a:ext cx="152258" cy="325222"/>
            </a:xfrm>
            <a:custGeom>
              <a:avLst/>
              <a:gdLst>
                <a:gd name="connsiteX0" fmla="*/ 125087 w 152258"/>
                <a:gd name="connsiteY0" fmla="*/ 325223 h 325222"/>
                <a:gd name="connsiteX1" fmla="*/ 7895 w 152258"/>
                <a:gd name="connsiteY1" fmla="*/ 0 h 325222"/>
                <a:gd name="connsiteX2" fmla="*/ 125087 w 152258"/>
                <a:gd name="connsiteY2" fmla="*/ 325223 h 325222"/>
              </a:gdLst>
              <a:ahLst/>
              <a:cxnLst>
                <a:cxn ang="0">
                  <a:pos x="connsiteX0" y="connsiteY0"/>
                </a:cxn>
                <a:cxn ang="0">
                  <a:pos x="connsiteX1" y="connsiteY1"/>
                </a:cxn>
                <a:cxn ang="0">
                  <a:pos x="connsiteX2" y="connsiteY2"/>
                </a:cxn>
              </a:cxnLst>
              <a:rect l="l" t="t" r="r" b="b"/>
              <a:pathLst>
                <a:path w="152258" h="325222">
                  <a:moveTo>
                    <a:pt x="125087" y="325223"/>
                  </a:moveTo>
                  <a:cubicBezTo>
                    <a:pt x="113466" y="196738"/>
                    <a:pt x="-35479" y="144853"/>
                    <a:pt x="7895" y="0"/>
                  </a:cubicBezTo>
                  <a:cubicBezTo>
                    <a:pt x="94479" y="90349"/>
                    <a:pt x="203978" y="158765"/>
                    <a:pt x="125087" y="325223"/>
                  </a:cubicBezTo>
                  <a:close/>
                </a:path>
              </a:pathLst>
            </a:custGeom>
            <a:solidFill>
              <a:srgbClr val="E9E3E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9" name="Freeform: Shape 88">
              <a:extLst>
                <a:ext uri="{FF2B5EF4-FFF2-40B4-BE49-F238E27FC236}">
                  <a16:creationId xmlns:a16="http://schemas.microsoft.com/office/drawing/2014/main" id="{764E89E8-7D42-4B90-B6FF-72E551FB821E}"/>
                </a:ext>
              </a:extLst>
            </p:cNvPr>
            <p:cNvSpPr/>
            <p:nvPr/>
          </p:nvSpPr>
          <p:spPr>
            <a:xfrm>
              <a:off x="4811302" y="3320810"/>
              <a:ext cx="90521" cy="374277"/>
            </a:xfrm>
            <a:custGeom>
              <a:avLst/>
              <a:gdLst>
                <a:gd name="connsiteX0" fmla="*/ 11466 w 90521"/>
                <a:gd name="connsiteY0" fmla="*/ 324568 h 374277"/>
                <a:gd name="connsiteX1" fmla="*/ 37818 w 90521"/>
                <a:gd name="connsiteY1" fmla="*/ 0 h 374277"/>
                <a:gd name="connsiteX2" fmla="*/ 66625 w 90521"/>
                <a:gd name="connsiteY2" fmla="*/ 213596 h 374277"/>
                <a:gd name="connsiteX3" fmla="*/ 90521 w 90521"/>
                <a:gd name="connsiteY3" fmla="*/ 344537 h 374277"/>
                <a:gd name="connsiteX4" fmla="*/ 11466 w 90521"/>
                <a:gd name="connsiteY4" fmla="*/ 324568 h 37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1" h="374277">
                  <a:moveTo>
                    <a:pt x="11466" y="324568"/>
                  </a:moveTo>
                  <a:cubicBezTo>
                    <a:pt x="-11612" y="217197"/>
                    <a:pt x="1646" y="112609"/>
                    <a:pt x="37818" y="0"/>
                  </a:cubicBezTo>
                  <a:cubicBezTo>
                    <a:pt x="84629" y="72181"/>
                    <a:pt x="66297" y="144198"/>
                    <a:pt x="66625" y="213596"/>
                  </a:cubicBezTo>
                  <a:cubicBezTo>
                    <a:pt x="66789" y="258607"/>
                    <a:pt x="48129" y="307219"/>
                    <a:pt x="90521" y="344537"/>
                  </a:cubicBezTo>
                  <a:cubicBezTo>
                    <a:pt x="46002" y="409679"/>
                    <a:pt x="32744" y="351411"/>
                    <a:pt x="11466" y="324568"/>
                  </a:cubicBezTo>
                  <a:close/>
                </a:path>
              </a:pathLst>
            </a:custGeom>
            <a:solidFill>
              <a:srgbClr val="F0EAF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0" name="Freeform: Shape 89">
              <a:extLst>
                <a:ext uri="{FF2B5EF4-FFF2-40B4-BE49-F238E27FC236}">
                  <a16:creationId xmlns:a16="http://schemas.microsoft.com/office/drawing/2014/main" id="{DAD0ED0E-64B6-4697-AD0C-B08743EEBDDF}"/>
                </a:ext>
              </a:extLst>
            </p:cNvPr>
            <p:cNvSpPr/>
            <p:nvPr/>
          </p:nvSpPr>
          <p:spPr>
            <a:xfrm>
              <a:off x="8047174" y="3514765"/>
              <a:ext cx="121938" cy="537510"/>
            </a:xfrm>
            <a:custGeom>
              <a:avLst/>
              <a:gdLst>
                <a:gd name="connsiteX0" fmla="*/ 18823 w 121938"/>
                <a:gd name="connsiteY0" fmla="*/ 537510 h 537510"/>
                <a:gd name="connsiteX1" fmla="*/ 0 w 121938"/>
                <a:gd name="connsiteY1" fmla="*/ 495609 h 537510"/>
                <a:gd name="connsiteX2" fmla="*/ 112772 w 121938"/>
                <a:gd name="connsiteY2" fmla="*/ 0 h 537510"/>
                <a:gd name="connsiteX3" fmla="*/ 121938 w 121938"/>
                <a:gd name="connsiteY3" fmla="*/ 98042 h 537510"/>
                <a:gd name="connsiteX4" fmla="*/ 18823 w 121938"/>
                <a:gd name="connsiteY4" fmla="*/ 537510 h 53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8" h="537510">
                  <a:moveTo>
                    <a:pt x="18823" y="537510"/>
                  </a:moveTo>
                  <a:cubicBezTo>
                    <a:pt x="12603" y="523598"/>
                    <a:pt x="6219" y="509686"/>
                    <a:pt x="0" y="495609"/>
                  </a:cubicBezTo>
                  <a:cubicBezTo>
                    <a:pt x="55322" y="335207"/>
                    <a:pt x="90185" y="170386"/>
                    <a:pt x="112772" y="0"/>
                  </a:cubicBezTo>
                  <a:cubicBezTo>
                    <a:pt x="115882" y="32735"/>
                    <a:pt x="118828" y="65307"/>
                    <a:pt x="121938" y="98042"/>
                  </a:cubicBezTo>
                  <a:cubicBezTo>
                    <a:pt x="104588" y="248459"/>
                    <a:pt x="80528" y="397404"/>
                    <a:pt x="18823" y="537510"/>
                  </a:cubicBezTo>
                  <a:close/>
                </a:path>
              </a:pathLst>
            </a:custGeom>
            <a:solidFill>
              <a:srgbClr val="DDBA4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1" name="Freeform: Shape 90">
              <a:extLst>
                <a:ext uri="{FF2B5EF4-FFF2-40B4-BE49-F238E27FC236}">
                  <a16:creationId xmlns:a16="http://schemas.microsoft.com/office/drawing/2014/main" id="{38C9848E-81B7-413B-9F52-86194937C689}"/>
                </a:ext>
              </a:extLst>
            </p:cNvPr>
            <p:cNvSpPr/>
            <p:nvPr/>
          </p:nvSpPr>
          <p:spPr>
            <a:xfrm>
              <a:off x="5667901" y="3806762"/>
              <a:ext cx="207884" cy="148996"/>
            </a:xfrm>
            <a:custGeom>
              <a:avLst/>
              <a:gdLst>
                <a:gd name="connsiteX0" fmla="*/ 1069 w 207884"/>
                <a:gd name="connsiteY0" fmla="*/ 100333 h 148996"/>
                <a:gd name="connsiteX1" fmla="*/ 164090 w 207884"/>
                <a:gd name="connsiteY1" fmla="*/ 0 h 148996"/>
                <a:gd name="connsiteX2" fmla="*/ 175056 w 207884"/>
                <a:gd name="connsiteY2" fmla="*/ 109335 h 148996"/>
                <a:gd name="connsiteX3" fmla="*/ 74559 w 207884"/>
                <a:gd name="connsiteY3" fmla="*/ 144362 h 148996"/>
                <a:gd name="connsiteX4" fmla="*/ 1069 w 207884"/>
                <a:gd name="connsiteY4" fmla="*/ 100333 h 148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84" h="148996">
                  <a:moveTo>
                    <a:pt x="1069" y="100333"/>
                  </a:moveTo>
                  <a:cubicBezTo>
                    <a:pt x="70959" y="91986"/>
                    <a:pt x="126281" y="60233"/>
                    <a:pt x="164090" y="0"/>
                  </a:cubicBezTo>
                  <a:cubicBezTo>
                    <a:pt x="251820" y="26843"/>
                    <a:pt x="181767" y="74963"/>
                    <a:pt x="175056" y="109335"/>
                  </a:cubicBezTo>
                  <a:cubicBezTo>
                    <a:pt x="163762" y="166949"/>
                    <a:pt x="110732" y="145016"/>
                    <a:pt x="74559" y="144362"/>
                  </a:cubicBezTo>
                  <a:cubicBezTo>
                    <a:pt x="45752" y="144034"/>
                    <a:pt x="-8260" y="169731"/>
                    <a:pt x="1069" y="100333"/>
                  </a:cubicBezTo>
                  <a:close/>
                </a:path>
              </a:pathLst>
            </a:custGeom>
            <a:solidFill>
              <a:srgbClr val="BEB0C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2" name="Freeform: Shape 91">
              <a:extLst>
                <a:ext uri="{FF2B5EF4-FFF2-40B4-BE49-F238E27FC236}">
                  <a16:creationId xmlns:a16="http://schemas.microsoft.com/office/drawing/2014/main" id="{5E572DA3-2160-44A3-977F-4D0A7CB725DF}"/>
                </a:ext>
              </a:extLst>
            </p:cNvPr>
            <p:cNvSpPr/>
            <p:nvPr/>
          </p:nvSpPr>
          <p:spPr>
            <a:xfrm>
              <a:off x="5340146" y="3961436"/>
              <a:ext cx="144852" cy="157446"/>
            </a:xfrm>
            <a:custGeom>
              <a:avLst/>
              <a:gdLst>
                <a:gd name="connsiteX0" fmla="*/ 0 w 144852"/>
                <a:gd name="connsiteY0" fmla="*/ 91822 h 157446"/>
                <a:gd name="connsiteX1" fmla="*/ 46811 w 144852"/>
                <a:gd name="connsiteY1" fmla="*/ 43047 h 157446"/>
                <a:gd name="connsiteX2" fmla="*/ 118337 w 144852"/>
                <a:gd name="connsiteY2" fmla="*/ 0 h 157446"/>
                <a:gd name="connsiteX3" fmla="*/ 144853 w 144852"/>
                <a:gd name="connsiteY3" fmla="*/ 128321 h 157446"/>
                <a:gd name="connsiteX4" fmla="*/ 0 w 144852"/>
                <a:gd name="connsiteY4" fmla="*/ 91822 h 15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2" h="157446">
                  <a:moveTo>
                    <a:pt x="0" y="91822"/>
                  </a:moveTo>
                  <a:cubicBezTo>
                    <a:pt x="21278" y="81510"/>
                    <a:pt x="-29134" y="5401"/>
                    <a:pt x="46811" y="43047"/>
                  </a:cubicBezTo>
                  <a:cubicBezTo>
                    <a:pt x="83147" y="61051"/>
                    <a:pt x="92313" y="14076"/>
                    <a:pt x="118337" y="0"/>
                  </a:cubicBezTo>
                  <a:cubicBezTo>
                    <a:pt x="159256" y="36500"/>
                    <a:pt x="138960" y="85275"/>
                    <a:pt x="144853" y="128321"/>
                  </a:cubicBezTo>
                  <a:cubicBezTo>
                    <a:pt x="73654" y="206722"/>
                    <a:pt x="48448" y="103279"/>
                    <a:pt x="0" y="91822"/>
                  </a:cubicBezTo>
                  <a:close/>
                </a:path>
              </a:pathLst>
            </a:custGeom>
            <a:solidFill>
              <a:srgbClr val="B9B0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3" name="Freeform: Shape 92">
              <a:extLst>
                <a:ext uri="{FF2B5EF4-FFF2-40B4-BE49-F238E27FC236}">
                  <a16:creationId xmlns:a16="http://schemas.microsoft.com/office/drawing/2014/main" id="{4E2BB523-8E4A-4234-9149-0BBE52E1BAD9}"/>
                </a:ext>
              </a:extLst>
            </p:cNvPr>
            <p:cNvSpPr/>
            <p:nvPr/>
          </p:nvSpPr>
          <p:spPr>
            <a:xfrm>
              <a:off x="6591187" y="2054126"/>
              <a:ext cx="115156" cy="194446"/>
            </a:xfrm>
            <a:custGeom>
              <a:avLst/>
              <a:gdLst>
                <a:gd name="connsiteX0" fmla="*/ 1731 w 115156"/>
                <a:gd name="connsiteY0" fmla="*/ 61051 h 194446"/>
                <a:gd name="connsiteX1" fmla="*/ 103210 w 115156"/>
                <a:gd name="connsiteY1" fmla="*/ 0 h 194446"/>
                <a:gd name="connsiteX2" fmla="*/ 13352 w 115156"/>
                <a:gd name="connsiteY2" fmla="*/ 194446 h 194446"/>
                <a:gd name="connsiteX3" fmla="*/ 1731 w 115156"/>
                <a:gd name="connsiteY3" fmla="*/ 61051 h 194446"/>
              </a:gdLst>
              <a:ahLst/>
              <a:cxnLst>
                <a:cxn ang="0">
                  <a:pos x="connsiteX0" y="connsiteY0"/>
                </a:cxn>
                <a:cxn ang="0">
                  <a:pos x="connsiteX1" y="connsiteY1"/>
                </a:cxn>
                <a:cxn ang="0">
                  <a:pos x="connsiteX2" y="connsiteY2"/>
                </a:cxn>
                <a:cxn ang="0">
                  <a:pos x="connsiteX3" y="connsiteY3"/>
                </a:cxn>
              </a:cxnLst>
              <a:rect l="l" t="t" r="r" b="b"/>
              <a:pathLst>
                <a:path w="115156" h="194446">
                  <a:moveTo>
                    <a:pt x="1731" y="61051"/>
                  </a:moveTo>
                  <a:cubicBezTo>
                    <a:pt x="35612" y="40755"/>
                    <a:pt x="69329" y="20296"/>
                    <a:pt x="103210" y="0"/>
                  </a:cubicBezTo>
                  <a:cubicBezTo>
                    <a:pt x="139382" y="94113"/>
                    <a:pt x="88806" y="146326"/>
                    <a:pt x="13352" y="194446"/>
                  </a:cubicBezTo>
                  <a:cubicBezTo>
                    <a:pt x="-6617" y="145671"/>
                    <a:pt x="1731" y="102952"/>
                    <a:pt x="1731" y="61051"/>
                  </a:cubicBezTo>
                  <a:close/>
                </a:path>
              </a:pathLst>
            </a:custGeom>
            <a:solidFill>
              <a:srgbClr val="B8ABB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4" name="Freeform: Shape 93">
              <a:extLst>
                <a:ext uri="{FF2B5EF4-FFF2-40B4-BE49-F238E27FC236}">
                  <a16:creationId xmlns:a16="http://schemas.microsoft.com/office/drawing/2014/main" id="{8FD10F5E-20DD-4CB5-B6BB-7A5F3F3BF934}"/>
                </a:ext>
              </a:extLst>
            </p:cNvPr>
            <p:cNvSpPr/>
            <p:nvPr/>
          </p:nvSpPr>
          <p:spPr>
            <a:xfrm>
              <a:off x="5839944" y="3631139"/>
              <a:ext cx="128081" cy="134970"/>
            </a:xfrm>
            <a:custGeom>
              <a:avLst/>
              <a:gdLst>
                <a:gd name="connsiteX0" fmla="*/ 69302 w 128081"/>
                <a:gd name="connsiteY0" fmla="*/ 0 h 134970"/>
                <a:gd name="connsiteX1" fmla="*/ 126261 w 128081"/>
                <a:gd name="connsiteY1" fmla="*/ 52703 h 134970"/>
                <a:gd name="connsiteX2" fmla="*/ 48024 w 128081"/>
                <a:gd name="connsiteY2" fmla="*/ 134705 h 134970"/>
                <a:gd name="connsiteX3" fmla="*/ 67 w 128081"/>
                <a:gd name="connsiteY3" fmla="*/ 70872 h 134970"/>
                <a:gd name="connsiteX4" fmla="*/ 69302 w 128081"/>
                <a:gd name="connsiteY4" fmla="*/ 0 h 134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81" h="134970">
                  <a:moveTo>
                    <a:pt x="69302" y="0"/>
                  </a:moveTo>
                  <a:cubicBezTo>
                    <a:pt x="97454" y="8184"/>
                    <a:pt x="137063" y="12767"/>
                    <a:pt x="126261" y="52703"/>
                  </a:cubicBezTo>
                  <a:cubicBezTo>
                    <a:pt x="116113" y="90021"/>
                    <a:pt x="92380" y="130449"/>
                    <a:pt x="48024" y="134705"/>
                  </a:cubicBezTo>
                  <a:cubicBezTo>
                    <a:pt x="9069" y="138470"/>
                    <a:pt x="1213" y="101479"/>
                    <a:pt x="67" y="70872"/>
                  </a:cubicBezTo>
                  <a:cubicBezTo>
                    <a:pt x="-1570" y="25697"/>
                    <a:pt x="26910" y="5565"/>
                    <a:pt x="69302" y="0"/>
                  </a:cubicBezTo>
                  <a:close/>
                </a:path>
              </a:pathLst>
            </a:custGeom>
            <a:solidFill>
              <a:srgbClr val="459ED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5" name="Freeform: Shape 94">
              <a:extLst>
                <a:ext uri="{FF2B5EF4-FFF2-40B4-BE49-F238E27FC236}">
                  <a16:creationId xmlns:a16="http://schemas.microsoft.com/office/drawing/2014/main" id="{018004E7-28CF-4793-8E6B-BC6CF8AA11AE}"/>
                </a:ext>
              </a:extLst>
            </p:cNvPr>
            <p:cNvSpPr/>
            <p:nvPr/>
          </p:nvSpPr>
          <p:spPr>
            <a:xfrm>
              <a:off x="5722009" y="4331178"/>
              <a:ext cx="121014" cy="408861"/>
            </a:xfrm>
            <a:custGeom>
              <a:avLst/>
              <a:gdLst>
                <a:gd name="connsiteX0" fmla="*/ 88868 w 121014"/>
                <a:gd name="connsiteY0" fmla="*/ 0 h 408861"/>
                <a:gd name="connsiteX1" fmla="*/ 101962 w 121014"/>
                <a:gd name="connsiteY1" fmla="*/ 21769 h 408861"/>
                <a:gd name="connsiteX2" fmla="*/ 119639 w 121014"/>
                <a:gd name="connsiteY2" fmla="*/ 280540 h 408861"/>
                <a:gd name="connsiteX3" fmla="*/ 67917 w 121014"/>
                <a:gd name="connsiteY3" fmla="*/ 408861 h 408861"/>
                <a:gd name="connsiteX4" fmla="*/ 18651 w 121014"/>
                <a:gd name="connsiteY4" fmla="*/ 326532 h 408861"/>
                <a:gd name="connsiteX5" fmla="*/ 15377 w 121014"/>
                <a:gd name="connsiteY5" fmla="*/ 72508 h 408861"/>
                <a:gd name="connsiteX6" fmla="*/ 2938 w 121014"/>
                <a:gd name="connsiteY6" fmla="*/ 3437 h 408861"/>
                <a:gd name="connsiteX7" fmla="*/ 88868 w 121014"/>
                <a:gd name="connsiteY7" fmla="*/ 0 h 40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14" h="408861">
                  <a:moveTo>
                    <a:pt x="88868" y="0"/>
                  </a:moveTo>
                  <a:cubicBezTo>
                    <a:pt x="93287" y="7202"/>
                    <a:pt x="97542" y="14567"/>
                    <a:pt x="101962" y="21769"/>
                  </a:cubicBezTo>
                  <a:cubicBezTo>
                    <a:pt x="118329" y="107371"/>
                    <a:pt x="69554" y="197229"/>
                    <a:pt x="119639" y="280540"/>
                  </a:cubicBezTo>
                  <a:cubicBezTo>
                    <a:pt x="119311" y="330133"/>
                    <a:pt x="135024" y="386111"/>
                    <a:pt x="67917" y="408861"/>
                  </a:cubicBezTo>
                  <a:cubicBezTo>
                    <a:pt x="34200" y="391675"/>
                    <a:pt x="35018" y="354030"/>
                    <a:pt x="18651" y="326532"/>
                  </a:cubicBezTo>
                  <a:cubicBezTo>
                    <a:pt x="-8519" y="242240"/>
                    <a:pt x="42711" y="156801"/>
                    <a:pt x="15377" y="72508"/>
                  </a:cubicBezTo>
                  <a:cubicBezTo>
                    <a:pt x="11285" y="49594"/>
                    <a:pt x="-7046" y="28970"/>
                    <a:pt x="2938" y="3437"/>
                  </a:cubicBezTo>
                  <a:cubicBezTo>
                    <a:pt x="31581" y="2292"/>
                    <a:pt x="60224" y="1146"/>
                    <a:pt x="88868" y="0"/>
                  </a:cubicBezTo>
                  <a:close/>
                </a:path>
              </a:pathLst>
            </a:custGeom>
            <a:solidFill>
              <a:srgbClr val="3B1D3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6" name="Freeform: Shape 95">
              <a:extLst>
                <a:ext uri="{FF2B5EF4-FFF2-40B4-BE49-F238E27FC236}">
                  <a16:creationId xmlns:a16="http://schemas.microsoft.com/office/drawing/2014/main" id="{A3C32A48-23CF-44AD-B963-690D6310691E}"/>
                </a:ext>
              </a:extLst>
            </p:cNvPr>
            <p:cNvSpPr/>
            <p:nvPr/>
          </p:nvSpPr>
          <p:spPr>
            <a:xfrm>
              <a:off x="4822768" y="3645378"/>
              <a:ext cx="173659" cy="187572"/>
            </a:xfrm>
            <a:custGeom>
              <a:avLst/>
              <a:gdLst>
                <a:gd name="connsiteX0" fmla="*/ 0 w 173659"/>
                <a:gd name="connsiteY0" fmla="*/ 0 h 187572"/>
                <a:gd name="connsiteX1" fmla="*/ 79055 w 173659"/>
                <a:gd name="connsiteY1" fmla="*/ 19968 h 187572"/>
                <a:gd name="connsiteX2" fmla="*/ 173660 w 173659"/>
                <a:gd name="connsiteY2" fmla="*/ 187572 h 187572"/>
                <a:gd name="connsiteX3" fmla="*/ 0 w 173659"/>
                <a:gd name="connsiteY3" fmla="*/ 0 h 187572"/>
              </a:gdLst>
              <a:ahLst/>
              <a:cxnLst>
                <a:cxn ang="0">
                  <a:pos x="connsiteX0" y="connsiteY0"/>
                </a:cxn>
                <a:cxn ang="0">
                  <a:pos x="connsiteX1" y="connsiteY1"/>
                </a:cxn>
                <a:cxn ang="0">
                  <a:pos x="connsiteX2" y="connsiteY2"/>
                </a:cxn>
                <a:cxn ang="0">
                  <a:pos x="connsiteX3" y="connsiteY3"/>
                </a:cxn>
              </a:cxnLst>
              <a:rect l="l" t="t" r="r" b="b"/>
              <a:pathLst>
                <a:path w="173659" h="187572">
                  <a:moveTo>
                    <a:pt x="0" y="0"/>
                  </a:moveTo>
                  <a:cubicBezTo>
                    <a:pt x="26352" y="6874"/>
                    <a:pt x="40428" y="62197"/>
                    <a:pt x="79055" y="19968"/>
                  </a:cubicBezTo>
                  <a:cubicBezTo>
                    <a:pt x="106553" y="76109"/>
                    <a:pt x="121938" y="138633"/>
                    <a:pt x="173660" y="187572"/>
                  </a:cubicBezTo>
                  <a:cubicBezTo>
                    <a:pt x="68907" y="167604"/>
                    <a:pt x="33881" y="128485"/>
                    <a:pt x="0" y="0"/>
                  </a:cubicBezTo>
                  <a:close/>
                </a:path>
              </a:pathLst>
            </a:custGeom>
            <a:solidFill>
              <a:srgbClr val="AF9FB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7" name="Freeform: Shape 96">
              <a:extLst>
                <a:ext uri="{FF2B5EF4-FFF2-40B4-BE49-F238E27FC236}">
                  <a16:creationId xmlns:a16="http://schemas.microsoft.com/office/drawing/2014/main" id="{4E2365D9-F0E7-4482-8BE1-E6B5B0A7DAB1}"/>
                </a:ext>
              </a:extLst>
            </p:cNvPr>
            <p:cNvSpPr/>
            <p:nvPr/>
          </p:nvSpPr>
          <p:spPr>
            <a:xfrm>
              <a:off x="6378096" y="2806220"/>
              <a:ext cx="136317" cy="229958"/>
            </a:xfrm>
            <a:custGeom>
              <a:avLst/>
              <a:gdLst>
                <a:gd name="connsiteX0" fmla="*/ 135930 w 136317"/>
                <a:gd name="connsiteY0" fmla="*/ 229959 h 229958"/>
                <a:gd name="connsiteX1" fmla="*/ 11374 w 136317"/>
                <a:gd name="connsiteY1" fmla="*/ 49588 h 229958"/>
                <a:gd name="connsiteX2" fmla="*/ 9573 w 136317"/>
                <a:gd name="connsiteY2" fmla="*/ 7033 h 229958"/>
                <a:gd name="connsiteX3" fmla="*/ 49346 w 136317"/>
                <a:gd name="connsiteY3" fmla="*/ 18654 h 229958"/>
                <a:gd name="connsiteX4" fmla="*/ 135930 w 136317"/>
                <a:gd name="connsiteY4" fmla="*/ 229959 h 22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17" h="229958">
                  <a:moveTo>
                    <a:pt x="135930" y="229959"/>
                  </a:moveTo>
                  <a:cubicBezTo>
                    <a:pt x="85519" y="156959"/>
                    <a:pt x="48528" y="103110"/>
                    <a:pt x="11374" y="49588"/>
                  </a:cubicBezTo>
                  <a:cubicBezTo>
                    <a:pt x="1717" y="35512"/>
                    <a:pt x="-7613" y="22254"/>
                    <a:pt x="9573" y="7033"/>
                  </a:cubicBezTo>
                  <a:cubicBezTo>
                    <a:pt x="29214" y="-10317"/>
                    <a:pt x="39362" y="8669"/>
                    <a:pt x="49346" y="18654"/>
                  </a:cubicBezTo>
                  <a:cubicBezTo>
                    <a:pt x="101231" y="71030"/>
                    <a:pt x="140677" y="129462"/>
                    <a:pt x="135930" y="229959"/>
                  </a:cubicBezTo>
                  <a:close/>
                </a:path>
              </a:pathLst>
            </a:custGeom>
            <a:solidFill>
              <a:srgbClr val="DDD3D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8" name="Freeform: Shape 97">
              <a:extLst>
                <a:ext uri="{FF2B5EF4-FFF2-40B4-BE49-F238E27FC236}">
                  <a16:creationId xmlns:a16="http://schemas.microsoft.com/office/drawing/2014/main" id="{91479B8B-90E3-4264-ADF7-73A8DB98B7AF}"/>
                </a:ext>
              </a:extLst>
            </p:cNvPr>
            <p:cNvSpPr/>
            <p:nvPr/>
          </p:nvSpPr>
          <p:spPr>
            <a:xfrm>
              <a:off x="5329857" y="4111035"/>
              <a:ext cx="155469" cy="180370"/>
            </a:xfrm>
            <a:custGeom>
              <a:avLst/>
              <a:gdLst>
                <a:gd name="connsiteX0" fmla="*/ 155470 w 155469"/>
                <a:gd name="connsiteY0" fmla="*/ 180370 h 180370"/>
                <a:gd name="connsiteX1" fmla="*/ 18309 w 155469"/>
                <a:gd name="connsiteY1" fmla="*/ 68744 h 180370"/>
                <a:gd name="connsiteX2" fmla="*/ 13072 w 155469"/>
                <a:gd name="connsiteY2" fmla="*/ 0 h 180370"/>
                <a:gd name="connsiteX3" fmla="*/ 155470 w 155469"/>
                <a:gd name="connsiteY3" fmla="*/ 180370 h 180370"/>
              </a:gdLst>
              <a:ahLst/>
              <a:cxnLst>
                <a:cxn ang="0">
                  <a:pos x="connsiteX0" y="connsiteY0"/>
                </a:cxn>
                <a:cxn ang="0">
                  <a:pos x="connsiteX1" y="connsiteY1"/>
                </a:cxn>
                <a:cxn ang="0">
                  <a:pos x="connsiteX2" y="connsiteY2"/>
                </a:cxn>
                <a:cxn ang="0">
                  <a:pos x="connsiteX3" y="connsiteY3"/>
                </a:cxn>
              </a:cxnLst>
              <a:rect l="l" t="t" r="r" b="b"/>
              <a:pathLst>
                <a:path w="155469" h="180370">
                  <a:moveTo>
                    <a:pt x="155470" y="180370"/>
                  </a:moveTo>
                  <a:cubicBezTo>
                    <a:pt x="109968" y="143053"/>
                    <a:pt x="65448" y="104098"/>
                    <a:pt x="18309" y="68744"/>
                  </a:cubicBezTo>
                  <a:cubicBezTo>
                    <a:pt x="-12625" y="45666"/>
                    <a:pt x="2760" y="23733"/>
                    <a:pt x="13072" y="0"/>
                  </a:cubicBezTo>
                  <a:cubicBezTo>
                    <a:pt x="83780" y="42065"/>
                    <a:pt x="143849" y="92149"/>
                    <a:pt x="155470" y="180370"/>
                  </a:cubicBezTo>
                  <a:close/>
                </a:path>
              </a:pathLst>
            </a:custGeom>
            <a:solidFill>
              <a:srgbClr val="C0B4C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9" name="Freeform: Shape 98">
              <a:extLst>
                <a:ext uri="{FF2B5EF4-FFF2-40B4-BE49-F238E27FC236}">
                  <a16:creationId xmlns:a16="http://schemas.microsoft.com/office/drawing/2014/main" id="{8485F528-6090-44A5-B587-880BFF5CFB84}"/>
                </a:ext>
              </a:extLst>
            </p:cNvPr>
            <p:cNvSpPr/>
            <p:nvPr/>
          </p:nvSpPr>
          <p:spPr>
            <a:xfrm>
              <a:off x="7195080" y="1982273"/>
              <a:ext cx="23551" cy="384963"/>
            </a:xfrm>
            <a:custGeom>
              <a:avLst/>
              <a:gdLst>
                <a:gd name="connsiteX0" fmla="*/ 0 w 23551"/>
                <a:gd name="connsiteY0" fmla="*/ 20622 h 384963"/>
                <a:gd name="connsiteX1" fmla="*/ 3274 w 23551"/>
                <a:gd name="connsiteY1" fmla="*/ 11293 h 384963"/>
                <a:gd name="connsiteX2" fmla="*/ 20296 w 23551"/>
                <a:gd name="connsiteY2" fmla="*/ 5728 h 384963"/>
                <a:gd name="connsiteX3" fmla="*/ 23406 w 23551"/>
                <a:gd name="connsiteY3" fmla="*/ 194609 h 384963"/>
                <a:gd name="connsiteX4" fmla="*/ 23406 w 23551"/>
                <a:gd name="connsiteY4" fmla="*/ 384964 h 384963"/>
                <a:gd name="connsiteX5" fmla="*/ 982 w 23551"/>
                <a:gd name="connsiteY5" fmla="*/ 346991 h 384963"/>
                <a:gd name="connsiteX6" fmla="*/ 0 w 23551"/>
                <a:gd name="connsiteY6" fmla="*/ 20622 h 38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51" h="384963">
                  <a:moveTo>
                    <a:pt x="0" y="20622"/>
                  </a:moveTo>
                  <a:cubicBezTo>
                    <a:pt x="1146" y="17512"/>
                    <a:pt x="1801" y="14239"/>
                    <a:pt x="3274" y="11293"/>
                  </a:cubicBezTo>
                  <a:cubicBezTo>
                    <a:pt x="7365" y="2945"/>
                    <a:pt x="19641" y="-6220"/>
                    <a:pt x="20296" y="5728"/>
                  </a:cubicBezTo>
                  <a:cubicBezTo>
                    <a:pt x="23897" y="68579"/>
                    <a:pt x="23078" y="131594"/>
                    <a:pt x="23406" y="194609"/>
                  </a:cubicBezTo>
                  <a:cubicBezTo>
                    <a:pt x="23733" y="257624"/>
                    <a:pt x="23406" y="320639"/>
                    <a:pt x="23406" y="384964"/>
                  </a:cubicBezTo>
                  <a:cubicBezTo>
                    <a:pt x="-2782" y="380217"/>
                    <a:pt x="7693" y="358939"/>
                    <a:pt x="982" y="346991"/>
                  </a:cubicBezTo>
                  <a:cubicBezTo>
                    <a:pt x="655" y="238147"/>
                    <a:pt x="327" y="129303"/>
                    <a:pt x="0" y="20622"/>
                  </a:cubicBezTo>
                  <a:close/>
                </a:path>
              </a:pathLst>
            </a:custGeom>
            <a:solidFill>
              <a:srgbClr val="FCEF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0" name="Freeform: Shape 99">
              <a:extLst>
                <a:ext uri="{FF2B5EF4-FFF2-40B4-BE49-F238E27FC236}">
                  <a16:creationId xmlns:a16="http://schemas.microsoft.com/office/drawing/2014/main" id="{9AA981F6-3296-4D41-AE51-20572E24737A}"/>
                </a:ext>
              </a:extLst>
            </p:cNvPr>
            <p:cNvSpPr/>
            <p:nvPr/>
          </p:nvSpPr>
          <p:spPr>
            <a:xfrm>
              <a:off x="5592655" y="4334616"/>
              <a:ext cx="179594" cy="126357"/>
            </a:xfrm>
            <a:custGeom>
              <a:avLst/>
              <a:gdLst>
                <a:gd name="connsiteX0" fmla="*/ 132456 w 179594"/>
                <a:gd name="connsiteY0" fmla="*/ 0 h 126357"/>
                <a:gd name="connsiteX1" fmla="*/ 179594 w 179594"/>
                <a:gd name="connsiteY1" fmla="*/ 42883 h 126357"/>
                <a:gd name="connsiteX2" fmla="*/ 52091 w 179594"/>
                <a:gd name="connsiteY2" fmla="*/ 126357 h 126357"/>
                <a:gd name="connsiteX3" fmla="*/ 13628 w 179594"/>
                <a:gd name="connsiteY3" fmla="*/ 58759 h 126357"/>
                <a:gd name="connsiteX4" fmla="*/ 17720 w 179594"/>
                <a:gd name="connsiteY4" fmla="*/ 17186 h 126357"/>
                <a:gd name="connsiteX5" fmla="*/ 132456 w 179594"/>
                <a:gd name="connsiteY5" fmla="*/ 0 h 12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94" h="126357">
                  <a:moveTo>
                    <a:pt x="132456" y="0"/>
                  </a:moveTo>
                  <a:cubicBezTo>
                    <a:pt x="148332" y="14076"/>
                    <a:pt x="178449" y="12767"/>
                    <a:pt x="179594" y="42883"/>
                  </a:cubicBezTo>
                  <a:cubicBezTo>
                    <a:pt x="141294" y="77091"/>
                    <a:pt x="91864" y="94441"/>
                    <a:pt x="52091" y="126357"/>
                  </a:cubicBezTo>
                  <a:cubicBezTo>
                    <a:pt x="39325" y="103770"/>
                    <a:pt x="26394" y="81347"/>
                    <a:pt x="13628" y="58759"/>
                  </a:cubicBezTo>
                  <a:cubicBezTo>
                    <a:pt x="18865" y="45174"/>
                    <a:pt x="-22381" y="25370"/>
                    <a:pt x="17720" y="17186"/>
                  </a:cubicBezTo>
                  <a:cubicBezTo>
                    <a:pt x="55365" y="9329"/>
                    <a:pt x="94156" y="5565"/>
                    <a:pt x="132456" y="0"/>
                  </a:cubicBezTo>
                  <a:close/>
                </a:path>
              </a:pathLst>
            </a:custGeom>
            <a:solidFill>
              <a:srgbClr val="F0D35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1" name="Freeform: Shape 100">
              <a:extLst>
                <a:ext uri="{FF2B5EF4-FFF2-40B4-BE49-F238E27FC236}">
                  <a16:creationId xmlns:a16="http://schemas.microsoft.com/office/drawing/2014/main" id="{F8C393A1-9B21-4621-ADE0-D37BCF2FE495}"/>
                </a:ext>
              </a:extLst>
            </p:cNvPr>
            <p:cNvSpPr/>
            <p:nvPr/>
          </p:nvSpPr>
          <p:spPr>
            <a:xfrm>
              <a:off x="4075590" y="4288847"/>
              <a:ext cx="157128" cy="42003"/>
            </a:xfrm>
            <a:custGeom>
              <a:avLst/>
              <a:gdLst>
                <a:gd name="connsiteX0" fmla="*/ 157128 w 157128"/>
                <a:gd name="connsiteY0" fmla="*/ 40040 h 42003"/>
                <a:gd name="connsiteX1" fmla="*/ 0 w 157128"/>
                <a:gd name="connsiteY1" fmla="*/ 42004 h 42003"/>
                <a:gd name="connsiteX2" fmla="*/ 154510 w 157128"/>
                <a:gd name="connsiteY2" fmla="*/ 6323 h 42003"/>
                <a:gd name="connsiteX3" fmla="*/ 157128 w 157128"/>
                <a:gd name="connsiteY3" fmla="*/ 40040 h 42003"/>
              </a:gdLst>
              <a:ahLst/>
              <a:cxnLst>
                <a:cxn ang="0">
                  <a:pos x="connsiteX0" y="connsiteY0"/>
                </a:cxn>
                <a:cxn ang="0">
                  <a:pos x="connsiteX1" y="connsiteY1"/>
                </a:cxn>
                <a:cxn ang="0">
                  <a:pos x="connsiteX2" y="connsiteY2"/>
                </a:cxn>
                <a:cxn ang="0">
                  <a:pos x="connsiteX3" y="connsiteY3"/>
                </a:cxn>
              </a:cxnLst>
              <a:rect l="l" t="t" r="r" b="b"/>
              <a:pathLst>
                <a:path w="157128" h="42003">
                  <a:moveTo>
                    <a:pt x="157128" y="40040"/>
                  </a:moveTo>
                  <a:cubicBezTo>
                    <a:pt x="104752" y="40694"/>
                    <a:pt x="52376" y="41349"/>
                    <a:pt x="0" y="42004"/>
                  </a:cubicBezTo>
                  <a:cubicBezTo>
                    <a:pt x="37482" y="-31159"/>
                    <a:pt x="102461" y="15488"/>
                    <a:pt x="154510" y="6323"/>
                  </a:cubicBezTo>
                  <a:cubicBezTo>
                    <a:pt x="155328" y="17616"/>
                    <a:pt x="156310" y="28910"/>
                    <a:pt x="157128" y="40040"/>
                  </a:cubicBezTo>
                  <a:close/>
                </a:path>
              </a:pathLst>
            </a:custGeom>
            <a:solidFill>
              <a:srgbClr val="512C0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2" name="Freeform: Shape 101">
              <a:extLst>
                <a:ext uri="{FF2B5EF4-FFF2-40B4-BE49-F238E27FC236}">
                  <a16:creationId xmlns:a16="http://schemas.microsoft.com/office/drawing/2014/main" id="{796DB443-8E1D-4B80-930E-52F48B62007E}"/>
                </a:ext>
              </a:extLst>
            </p:cNvPr>
            <p:cNvSpPr/>
            <p:nvPr/>
          </p:nvSpPr>
          <p:spPr>
            <a:xfrm>
              <a:off x="5378938" y="3063840"/>
              <a:ext cx="333243" cy="20750"/>
            </a:xfrm>
            <a:custGeom>
              <a:avLst/>
              <a:gdLst>
                <a:gd name="connsiteX0" fmla="*/ 333243 w 333243"/>
                <a:gd name="connsiteY0" fmla="*/ 491 h 20750"/>
                <a:gd name="connsiteX1" fmla="*/ 0 w 333243"/>
                <a:gd name="connsiteY1" fmla="*/ 0 h 20750"/>
                <a:gd name="connsiteX2" fmla="*/ 333243 w 333243"/>
                <a:gd name="connsiteY2" fmla="*/ 491 h 20750"/>
              </a:gdLst>
              <a:ahLst/>
              <a:cxnLst>
                <a:cxn ang="0">
                  <a:pos x="connsiteX0" y="connsiteY0"/>
                </a:cxn>
                <a:cxn ang="0">
                  <a:pos x="connsiteX1" y="connsiteY1"/>
                </a:cxn>
                <a:cxn ang="0">
                  <a:pos x="connsiteX2" y="connsiteY2"/>
                </a:cxn>
              </a:cxnLst>
              <a:rect l="l" t="t" r="r" b="b"/>
              <a:pathLst>
                <a:path w="333243" h="20750">
                  <a:moveTo>
                    <a:pt x="333243" y="491"/>
                  </a:moveTo>
                  <a:cubicBezTo>
                    <a:pt x="222107" y="28152"/>
                    <a:pt x="111136" y="27006"/>
                    <a:pt x="0" y="0"/>
                  </a:cubicBezTo>
                  <a:cubicBezTo>
                    <a:pt x="111136" y="164"/>
                    <a:pt x="222271" y="327"/>
                    <a:pt x="333243" y="491"/>
                  </a:cubicBezTo>
                  <a:close/>
                </a:path>
              </a:pathLst>
            </a:custGeom>
            <a:solidFill>
              <a:srgbClr val="371A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3" name="Freeform: Shape 102">
              <a:extLst>
                <a:ext uri="{FF2B5EF4-FFF2-40B4-BE49-F238E27FC236}">
                  <a16:creationId xmlns:a16="http://schemas.microsoft.com/office/drawing/2014/main" id="{3B91608E-270A-411B-B87C-84152CA4D964}"/>
                </a:ext>
              </a:extLst>
            </p:cNvPr>
            <p:cNvSpPr/>
            <p:nvPr/>
          </p:nvSpPr>
          <p:spPr>
            <a:xfrm>
              <a:off x="4053985" y="4432657"/>
              <a:ext cx="1860165" cy="1106283"/>
            </a:xfrm>
            <a:custGeom>
              <a:avLst/>
              <a:gdLst>
                <a:gd name="connsiteX0" fmla="*/ 827052 w 1860165"/>
                <a:gd name="connsiteY0" fmla="*/ 663704 h 1106283"/>
                <a:gd name="connsiteX1" fmla="*/ 1311695 w 1860165"/>
                <a:gd name="connsiteY1" fmla="*/ 710024 h 1106283"/>
                <a:gd name="connsiteX2" fmla="*/ 1615476 w 1860165"/>
                <a:gd name="connsiteY2" fmla="*/ 662558 h 1106283"/>
                <a:gd name="connsiteX3" fmla="*/ 1850514 w 1860165"/>
                <a:gd name="connsiteY3" fmla="*/ 1055379 h 1106283"/>
                <a:gd name="connsiteX4" fmla="*/ 1848550 w 1860165"/>
                <a:gd name="connsiteY4" fmla="*/ 1098917 h 1106283"/>
                <a:gd name="connsiteX5" fmla="*/ 1224292 w 1860165"/>
                <a:gd name="connsiteY5" fmla="*/ 1011678 h 1106283"/>
                <a:gd name="connsiteX6" fmla="*/ 1025754 w 1860165"/>
                <a:gd name="connsiteY6" fmla="*/ 950627 h 1106283"/>
                <a:gd name="connsiteX7" fmla="*/ 989909 w 1860165"/>
                <a:gd name="connsiteY7" fmla="*/ 942934 h 1106283"/>
                <a:gd name="connsiteX8" fmla="*/ 197556 w 1860165"/>
                <a:gd name="connsiteY8" fmla="*/ 310329 h 1106283"/>
                <a:gd name="connsiteX9" fmla="*/ 0 w 1860165"/>
                <a:gd name="connsiteY9" fmla="*/ 0 h 1106283"/>
                <a:gd name="connsiteX10" fmla="*/ 185117 w 1860165"/>
                <a:gd name="connsiteY10" fmla="*/ 162857 h 1106283"/>
                <a:gd name="connsiteX11" fmla="*/ 427520 w 1860165"/>
                <a:gd name="connsiteY11" fmla="*/ 356649 h 1106283"/>
                <a:gd name="connsiteX12" fmla="*/ 524252 w 1860165"/>
                <a:gd name="connsiteY12" fmla="*/ 493318 h 1106283"/>
                <a:gd name="connsiteX13" fmla="*/ 744068 w 1860165"/>
                <a:gd name="connsiteY13" fmla="*/ 614601 h 1106283"/>
                <a:gd name="connsiteX14" fmla="*/ 827052 w 1860165"/>
                <a:gd name="connsiteY14" fmla="*/ 663704 h 110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0165" h="1106283">
                  <a:moveTo>
                    <a:pt x="827052" y="663704"/>
                  </a:moveTo>
                  <a:cubicBezTo>
                    <a:pt x="992037" y="642917"/>
                    <a:pt x="1148674" y="709042"/>
                    <a:pt x="1311695" y="710024"/>
                  </a:cubicBezTo>
                  <a:cubicBezTo>
                    <a:pt x="1416938" y="719681"/>
                    <a:pt x="1523327" y="737194"/>
                    <a:pt x="1615476" y="662558"/>
                  </a:cubicBezTo>
                  <a:cubicBezTo>
                    <a:pt x="1647884" y="820996"/>
                    <a:pt x="1702552" y="965522"/>
                    <a:pt x="1850514" y="1055379"/>
                  </a:cubicBezTo>
                  <a:cubicBezTo>
                    <a:pt x="1863772" y="1063399"/>
                    <a:pt x="1863608" y="1084841"/>
                    <a:pt x="1848550" y="1098917"/>
                  </a:cubicBezTo>
                  <a:cubicBezTo>
                    <a:pt x="1632335" y="1127396"/>
                    <a:pt x="1428723" y="1067982"/>
                    <a:pt x="1224292" y="1011678"/>
                  </a:cubicBezTo>
                  <a:cubicBezTo>
                    <a:pt x="1157349" y="993183"/>
                    <a:pt x="1097771" y="951936"/>
                    <a:pt x="1025754" y="950627"/>
                  </a:cubicBezTo>
                  <a:cubicBezTo>
                    <a:pt x="1013806" y="948008"/>
                    <a:pt x="1001857" y="945553"/>
                    <a:pt x="989909" y="942934"/>
                  </a:cubicBezTo>
                  <a:cubicBezTo>
                    <a:pt x="684000" y="784496"/>
                    <a:pt x="412135" y="582685"/>
                    <a:pt x="197556" y="310329"/>
                  </a:cubicBezTo>
                  <a:cubicBezTo>
                    <a:pt x="121611" y="213760"/>
                    <a:pt x="40100" y="119810"/>
                    <a:pt x="0" y="0"/>
                  </a:cubicBezTo>
                  <a:cubicBezTo>
                    <a:pt x="87894" y="23897"/>
                    <a:pt x="120465" y="111299"/>
                    <a:pt x="185117" y="162857"/>
                  </a:cubicBezTo>
                  <a:cubicBezTo>
                    <a:pt x="265973" y="227345"/>
                    <a:pt x="339299" y="301654"/>
                    <a:pt x="427520" y="356649"/>
                  </a:cubicBezTo>
                  <a:cubicBezTo>
                    <a:pt x="480224" y="389384"/>
                    <a:pt x="477605" y="458128"/>
                    <a:pt x="524252" y="493318"/>
                  </a:cubicBezTo>
                  <a:cubicBezTo>
                    <a:pt x="586285" y="554041"/>
                    <a:pt x="666323" y="582685"/>
                    <a:pt x="744068" y="614601"/>
                  </a:cubicBezTo>
                  <a:cubicBezTo>
                    <a:pt x="774348" y="627204"/>
                    <a:pt x="805774" y="636370"/>
                    <a:pt x="827052" y="663704"/>
                  </a:cubicBezTo>
                  <a:close/>
                </a:path>
              </a:pathLst>
            </a:custGeom>
            <a:solidFill>
              <a:srgbClr val="B9962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4" name="Freeform: Shape 103">
              <a:extLst>
                <a:ext uri="{FF2B5EF4-FFF2-40B4-BE49-F238E27FC236}">
                  <a16:creationId xmlns:a16="http://schemas.microsoft.com/office/drawing/2014/main" id="{89360D6B-9F88-4CE6-9F2D-C9E2E1B551BC}"/>
                </a:ext>
              </a:extLst>
            </p:cNvPr>
            <p:cNvSpPr/>
            <p:nvPr/>
          </p:nvSpPr>
          <p:spPr>
            <a:xfrm>
              <a:off x="5751923" y="4665618"/>
              <a:ext cx="684521" cy="818752"/>
            </a:xfrm>
            <a:custGeom>
              <a:avLst/>
              <a:gdLst>
                <a:gd name="connsiteX0" fmla="*/ 311342 w 684521"/>
                <a:gd name="connsiteY0" fmla="*/ 72458 h 818752"/>
                <a:gd name="connsiteX1" fmla="*/ 684521 w 684521"/>
                <a:gd name="connsiteY1" fmla="*/ 61328 h 818752"/>
                <a:gd name="connsiteX2" fmla="*/ 509389 w 684521"/>
                <a:gd name="connsiteY2" fmla="*/ 409138 h 818752"/>
                <a:gd name="connsiteX3" fmla="*/ 510698 w 684521"/>
                <a:gd name="connsiteY3" fmla="*/ 547117 h 818752"/>
                <a:gd name="connsiteX4" fmla="*/ 536068 w 684521"/>
                <a:gd name="connsiteY4" fmla="*/ 786574 h 818752"/>
                <a:gd name="connsiteX5" fmla="*/ 515772 w 684521"/>
                <a:gd name="connsiteY5" fmla="*/ 793448 h 818752"/>
                <a:gd name="connsiteX6" fmla="*/ 9851 w 684521"/>
                <a:gd name="connsiteY6" fmla="*/ 349560 h 818752"/>
                <a:gd name="connsiteX7" fmla="*/ 120987 w 684521"/>
                <a:gd name="connsiteY7" fmla="*/ 8952 h 818752"/>
                <a:gd name="connsiteX8" fmla="*/ 311342 w 684521"/>
                <a:gd name="connsiteY8" fmla="*/ 72458 h 81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521" h="818752">
                  <a:moveTo>
                    <a:pt x="311342" y="72458"/>
                  </a:moveTo>
                  <a:cubicBezTo>
                    <a:pt x="432461" y="116814"/>
                    <a:pt x="553417" y="102901"/>
                    <a:pt x="684521" y="61328"/>
                  </a:cubicBezTo>
                  <a:cubicBezTo>
                    <a:pt x="644257" y="196851"/>
                    <a:pt x="581406" y="306186"/>
                    <a:pt x="509389" y="409138"/>
                  </a:cubicBezTo>
                  <a:cubicBezTo>
                    <a:pt x="472726" y="461678"/>
                    <a:pt x="469616" y="494085"/>
                    <a:pt x="510698" y="547117"/>
                  </a:cubicBezTo>
                  <a:cubicBezTo>
                    <a:pt x="564875" y="617006"/>
                    <a:pt x="625271" y="696880"/>
                    <a:pt x="536068" y="786574"/>
                  </a:cubicBezTo>
                  <a:cubicBezTo>
                    <a:pt x="529357" y="788865"/>
                    <a:pt x="522647" y="791156"/>
                    <a:pt x="515772" y="793448"/>
                  </a:cubicBezTo>
                  <a:cubicBezTo>
                    <a:pt x="284335" y="894272"/>
                    <a:pt x="-62984" y="683131"/>
                    <a:pt x="9851" y="349560"/>
                  </a:cubicBezTo>
                  <a:cubicBezTo>
                    <a:pt x="35221" y="234005"/>
                    <a:pt x="50279" y="111413"/>
                    <a:pt x="120987" y="8952"/>
                  </a:cubicBezTo>
                  <a:cubicBezTo>
                    <a:pt x="202006" y="-22638"/>
                    <a:pt x="252746" y="36776"/>
                    <a:pt x="311342" y="72458"/>
                  </a:cubicBezTo>
                  <a:close/>
                </a:path>
              </a:pathLst>
            </a:custGeom>
            <a:solidFill>
              <a:srgbClr val="FE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5" name="Freeform: Shape 104">
              <a:extLst>
                <a:ext uri="{FF2B5EF4-FFF2-40B4-BE49-F238E27FC236}">
                  <a16:creationId xmlns:a16="http://schemas.microsoft.com/office/drawing/2014/main" id="{4ACB920A-CF18-44B7-A08E-7E3CAF4FFE50}"/>
                </a:ext>
              </a:extLst>
            </p:cNvPr>
            <p:cNvSpPr/>
            <p:nvPr/>
          </p:nvSpPr>
          <p:spPr>
            <a:xfrm>
              <a:off x="5692399" y="4614004"/>
              <a:ext cx="575296" cy="894589"/>
            </a:xfrm>
            <a:custGeom>
              <a:avLst/>
              <a:gdLst>
                <a:gd name="connsiteX0" fmla="*/ 195733 w 575296"/>
                <a:gd name="connsiteY0" fmla="*/ 57947 h 894589"/>
                <a:gd name="connsiteX1" fmla="*/ 120279 w 575296"/>
                <a:gd name="connsiteY1" fmla="*/ 328175 h 894589"/>
                <a:gd name="connsiteX2" fmla="*/ 535196 w 575296"/>
                <a:gd name="connsiteY2" fmla="*/ 846699 h 894589"/>
                <a:gd name="connsiteX3" fmla="*/ 575296 w 575296"/>
                <a:gd name="connsiteY3" fmla="*/ 844898 h 894589"/>
                <a:gd name="connsiteX4" fmla="*/ 336658 w 575296"/>
                <a:gd name="connsiteY4" fmla="*/ 888109 h 894589"/>
                <a:gd name="connsiteX5" fmla="*/ 16508 w 575296"/>
                <a:gd name="connsiteY5" fmla="*/ 640304 h 894589"/>
                <a:gd name="connsiteX6" fmla="*/ 95727 w 575296"/>
                <a:gd name="connsiteY6" fmla="*/ 123417 h 894589"/>
                <a:gd name="connsiteX7" fmla="*/ 135828 w 575296"/>
                <a:gd name="connsiteY7" fmla="*/ 1315 h 894589"/>
                <a:gd name="connsiteX8" fmla="*/ 195733 w 575296"/>
                <a:gd name="connsiteY8" fmla="*/ 57947 h 89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296" h="894589">
                  <a:moveTo>
                    <a:pt x="195733" y="57947"/>
                  </a:moveTo>
                  <a:cubicBezTo>
                    <a:pt x="187877" y="152715"/>
                    <a:pt x="145812" y="238317"/>
                    <a:pt x="120279" y="328175"/>
                  </a:cubicBezTo>
                  <a:cubicBezTo>
                    <a:pt x="32876" y="635230"/>
                    <a:pt x="215374" y="865358"/>
                    <a:pt x="535196" y="846699"/>
                  </a:cubicBezTo>
                  <a:cubicBezTo>
                    <a:pt x="548617" y="845880"/>
                    <a:pt x="561875" y="845553"/>
                    <a:pt x="575296" y="844898"/>
                  </a:cubicBezTo>
                  <a:cubicBezTo>
                    <a:pt x="506716" y="919862"/>
                    <a:pt x="418823" y="887618"/>
                    <a:pt x="336658" y="888109"/>
                  </a:cubicBezTo>
                  <a:cubicBezTo>
                    <a:pt x="212919" y="899893"/>
                    <a:pt x="47279" y="787448"/>
                    <a:pt x="16508" y="640304"/>
                  </a:cubicBezTo>
                  <a:cubicBezTo>
                    <a:pt x="-20646" y="463043"/>
                    <a:pt x="4560" y="285783"/>
                    <a:pt x="95727" y="123417"/>
                  </a:cubicBezTo>
                  <a:cubicBezTo>
                    <a:pt x="109149" y="82662"/>
                    <a:pt x="122406" y="42070"/>
                    <a:pt x="135828" y="1315"/>
                  </a:cubicBezTo>
                  <a:cubicBezTo>
                    <a:pt x="180020" y="-5396"/>
                    <a:pt x="199825" y="13591"/>
                    <a:pt x="195733" y="57947"/>
                  </a:cubicBezTo>
                  <a:close/>
                </a:path>
              </a:pathLst>
            </a:custGeom>
            <a:solidFill>
              <a:srgbClr val="B9AF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6" name="Freeform: Shape 105">
              <a:extLst>
                <a:ext uri="{FF2B5EF4-FFF2-40B4-BE49-F238E27FC236}">
                  <a16:creationId xmlns:a16="http://schemas.microsoft.com/office/drawing/2014/main" id="{CA36C8AF-615E-407D-B49B-0F3FBBC1C393}"/>
                </a:ext>
              </a:extLst>
            </p:cNvPr>
            <p:cNvSpPr/>
            <p:nvPr/>
          </p:nvSpPr>
          <p:spPr>
            <a:xfrm>
              <a:off x="5640613" y="4653852"/>
              <a:ext cx="499579" cy="897002"/>
            </a:xfrm>
            <a:custGeom>
              <a:avLst/>
              <a:gdLst>
                <a:gd name="connsiteX0" fmla="*/ 147513 w 499579"/>
                <a:gd name="connsiteY0" fmla="*/ 83733 h 897002"/>
                <a:gd name="connsiteX1" fmla="*/ 102503 w 499579"/>
                <a:gd name="connsiteY1" fmla="*/ 319917 h 897002"/>
                <a:gd name="connsiteX2" fmla="*/ 388607 w 499579"/>
                <a:gd name="connsiteY2" fmla="*/ 848424 h 897002"/>
                <a:gd name="connsiteX3" fmla="*/ 499579 w 499579"/>
                <a:gd name="connsiteY3" fmla="*/ 883778 h 897002"/>
                <a:gd name="connsiteX4" fmla="*/ 384024 w 499579"/>
                <a:gd name="connsiteY4" fmla="*/ 889507 h 897002"/>
                <a:gd name="connsiteX5" fmla="*/ 274853 w 499579"/>
                <a:gd name="connsiteY5" fmla="*/ 864956 h 897002"/>
                <a:gd name="connsiteX6" fmla="*/ 24593 w 499579"/>
                <a:gd name="connsiteY6" fmla="*/ 444473 h 897002"/>
                <a:gd name="connsiteX7" fmla="*/ 369 w 499579"/>
                <a:gd name="connsiteY7" fmla="*/ 381949 h 897002"/>
                <a:gd name="connsiteX8" fmla="*/ 84498 w 499579"/>
                <a:gd name="connsiteY8" fmla="*/ 24646 h 897002"/>
                <a:gd name="connsiteX9" fmla="*/ 123780 w 499579"/>
                <a:gd name="connsiteY9" fmla="*/ 95 h 897002"/>
                <a:gd name="connsiteX10" fmla="*/ 147513 w 499579"/>
                <a:gd name="connsiteY10" fmla="*/ 83733 h 8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579" h="897002">
                  <a:moveTo>
                    <a:pt x="147513" y="83733"/>
                  </a:moveTo>
                  <a:cubicBezTo>
                    <a:pt x="132455" y="162461"/>
                    <a:pt x="117888" y="241189"/>
                    <a:pt x="102503" y="319917"/>
                  </a:cubicBezTo>
                  <a:cubicBezTo>
                    <a:pt x="43579" y="618788"/>
                    <a:pt x="105612" y="733524"/>
                    <a:pt x="388607" y="848424"/>
                  </a:cubicBezTo>
                  <a:cubicBezTo>
                    <a:pt x="419705" y="879850"/>
                    <a:pt x="463079" y="861355"/>
                    <a:pt x="499579" y="883778"/>
                  </a:cubicBezTo>
                  <a:cubicBezTo>
                    <a:pt x="461115" y="885742"/>
                    <a:pt x="422488" y="887706"/>
                    <a:pt x="384024" y="889507"/>
                  </a:cubicBezTo>
                  <a:cubicBezTo>
                    <a:pt x="342287" y="904729"/>
                    <a:pt x="305787" y="896872"/>
                    <a:pt x="274853" y="864956"/>
                  </a:cubicBezTo>
                  <a:cubicBezTo>
                    <a:pt x="113469" y="771170"/>
                    <a:pt x="8062" y="644157"/>
                    <a:pt x="24593" y="444473"/>
                  </a:cubicBezTo>
                  <a:cubicBezTo>
                    <a:pt x="3970" y="428597"/>
                    <a:pt x="-1595" y="405355"/>
                    <a:pt x="369" y="381949"/>
                  </a:cubicBezTo>
                  <a:cubicBezTo>
                    <a:pt x="10681" y="258702"/>
                    <a:pt x="49635" y="142165"/>
                    <a:pt x="84498" y="24646"/>
                  </a:cubicBezTo>
                  <a:cubicBezTo>
                    <a:pt x="89408" y="8278"/>
                    <a:pt x="104794" y="-1051"/>
                    <a:pt x="123780" y="95"/>
                  </a:cubicBezTo>
                  <a:cubicBezTo>
                    <a:pt x="151769" y="22191"/>
                    <a:pt x="144567" y="54435"/>
                    <a:pt x="147513" y="83733"/>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7" name="Freeform: Shape 106">
              <a:extLst>
                <a:ext uri="{FF2B5EF4-FFF2-40B4-BE49-F238E27FC236}">
                  <a16:creationId xmlns:a16="http://schemas.microsoft.com/office/drawing/2014/main" id="{6AC5CC16-D5B4-4A12-8083-BB338D41D2D1}"/>
                </a:ext>
              </a:extLst>
            </p:cNvPr>
            <p:cNvSpPr/>
            <p:nvPr/>
          </p:nvSpPr>
          <p:spPr>
            <a:xfrm>
              <a:off x="5079412" y="5369033"/>
              <a:ext cx="945061" cy="202704"/>
            </a:xfrm>
            <a:custGeom>
              <a:avLst/>
              <a:gdLst>
                <a:gd name="connsiteX0" fmla="*/ 835890 w 945061"/>
                <a:gd name="connsiteY0" fmla="*/ 149938 h 202704"/>
                <a:gd name="connsiteX1" fmla="*/ 945062 w 945061"/>
                <a:gd name="connsiteY1" fmla="*/ 174489 h 202704"/>
                <a:gd name="connsiteX2" fmla="*/ 845384 w 945061"/>
                <a:gd name="connsiteY2" fmla="*/ 199040 h 202704"/>
                <a:gd name="connsiteX3" fmla="*/ 62524 w 945061"/>
                <a:gd name="connsiteY3" fmla="*/ 38475 h 202704"/>
                <a:gd name="connsiteX4" fmla="*/ 0 w 945061"/>
                <a:gd name="connsiteY4" fmla="*/ 14415 h 202704"/>
                <a:gd name="connsiteX5" fmla="*/ 119319 w 945061"/>
                <a:gd name="connsiteY5" fmla="*/ 31437 h 202704"/>
                <a:gd name="connsiteX6" fmla="*/ 835890 w 945061"/>
                <a:gd name="connsiteY6" fmla="*/ 149938 h 2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061" h="202704">
                  <a:moveTo>
                    <a:pt x="835890" y="149938"/>
                  </a:moveTo>
                  <a:cubicBezTo>
                    <a:pt x="872226" y="158121"/>
                    <a:pt x="908726" y="166305"/>
                    <a:pt x="945062" y="174489"/>
                  </a:cubicBezTo>
                  <a:cubicBezTo>
                    <a:pt x="920183" y="215899"/>
                    <a:pt x="879428" y="199695"/>
                    <a:pt x="845384" y="199040"/>
                  </a:cubicBezTo>
                  <a:cubicBezTo>
                    <a:pt x="574828" y="192984"/>
                    <a:pt x="312129" y="146992"/>
                    <a:pt x="62524" y="38475"/>
                  </a:cubicBezTo>
                  <a:cubicBezTo>
                    <a:pt x="41901" y="29473"/>
                    <a:pt x="14240" y="38638"/>
                    <a:pt x="0" y="14415"/>
                  </a:cubicBezTo>
                  <a:cubicBezTo>
                    <a:pt x="45502" y="-21267"/>
                    <a:pt x="81347" y="18997"/>
                    <a:pt x="119319" y="31437"/>
                  </a:cubicBezTo>
                  <a:cubicBezTo>
                    <a:pt x="352229" y="108037"/>
                    <a:pt x="587595" y="167451"/>
                    <a:pt x="835890" y="149938"/>
                  </a:cubicBezTo>
                  <a:close/>
                </a:path>
              </a:pathLst>
            </a:custGeom>
            <a:solidFill>
              <a:srgbClr val="E2C451"/>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8" name="Freeform: Shape 107">
              <a:extLst>
                <a:ext uri="{FF2B5EF4-FFF2-40B4-BE49-F238E27FC236}">
                  <a16:creationId xmlns:a16="http://schemas.microsoft.com/office/drawing/2014/main" id="{4183BAB0-48AD-4A02-B4F1-F86D8DC81DF1}"/>
                </a:ext>
              </a:extLst>
            </p:cNvPr>
            <p:cNvSpPr/>
            <p:nvPr/>
          </p:nvSpPr>
          <p:spPr>
            <a:xfrm>
              <a:off x="7348869" y="2557046"/>
              <a:ext cx="414164" cy="505276"/>
            </a:xfrm>
            <a:custGeom>
              <a:avLst/>
              <a:gdLst>
                <a:gd name="connsiteX0" fmla="*/ 331181 w 414164"/>
                <a:gd name="connsiteY0" fmla="*/ 2510 h 505276"/>
                <a:gd name="connsiteX1" fmla="*/ 414164 w 414164"/>
                <a:gd name="connsiteY1" fmla="*/ 105789 h 505276"/>
                <a:gd name="connsiteX2" fmla="*/ 221191 w 414164"/>
                <a:gd name="connsiteY2" fmla="*/ 79601 h 505276"/>
                <a:gd name="connsiteX3" fmla="*/ 161940 w 414164"/>
                <a:gd name="connsiteY3" fmla="*/ 318076 h 505276"/>
                <a:gd name="connsiteX4" fmla="*/ 335600 w 414164"/>
                <a:gd name="connsiteY4" fmla="*/ 424793 h 505276"/>
                <a:gd name="connsiteX5" fmla="*/ 174052 w 414164"/>
                <a:gd name="connsiteY5" fmla="*/ 504666 h 505276"/>
                <a:gd name="connsiteX6" fmla="*/ 9395 w 414164"/>
                <a:gd name="connsiteY6" fmla="*/ 384201 h 505276"/>
                <a:gd name="connsiteX7" fmla="*/ 2029 w 414164"/>
                <a:gd name="connsiteY7" fmla="*/ 196302 h 505276"/>
                <a:gd name="connsiteX8" fmla="*/ 331181 w 414164"/>
                <a:gd name="connsiteY8" fmla="*/ 2510 h 5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64" h="505276">
                  <a:moveTo>
                    <a:pt x="331181" y="2510"/>
                  </a:moveTo>
                  <a:cubicBezTo>
                    <a:pt x="371445" y="15604"/>
                    <a:pt x="398615" y="40646"/>
                    <a:pt x="414164" y="105789"/>
                  </a:cubicBezTo>
                  <a:cubicBezTo>
                    <a:pt x="345584" y="45884"/>
                    <a:pt x="286334" y="18386"/>
                    <a:pt x="221191" y="79601"/>
                  </a:cubicBezTo>
                  <a:cubicBezTo>
                    <a:pt x="149010" y="147526"/>
                    <a:pt x="133625" y="229201"/>
                    <a:pt x="161940" y="318076"/>
                  </a:cubicBezTo>
                  <a:cubicBezTo>
                    <a:pt x="187801" y="399259"/>
                    <a:pt x="253762" y="428066"/>
                    <a:pt x="335600" y="424793"/>
                  </a:cubicBezTo>
                  <a:cubicBezTo>
                    <a:pt x="310721" y="509740"/>
                    <a:pt x="241323" y="506467"/>
                    <a:pt x="174052" y="504666"/>
                  </a:cubicBezTo>
                  <a:cubicBezTo>
                    <a:pt x="92215" y="502375"/>
                    <a:pt x="33619" y="466202"/>
                    <a:pt x="9395" y="384201"/>
                  </a:cubicBezTo>
                  <a:cubicBezTo>
                    <a:pt x="-5991" y="322004"/>
                    <a:pt x="2193" y="258989"/>
                    <a:pt x="2029" y="196302"/>
                  </a:cubicBezTo>
                  <a:cubicBezTo>
                    <a:pt x="50477" y="34754"/>
                    <a:pt x="130024" y="-12057"/>
                    <a:pt x="331181" y="2510"/>
                  </a:cubicBezTo>
                  <a:close/>
                </a:path>
              </a:pathLst>
            </a:custGeom>
            <a:solidFill>
              <a:srgbClr val="B6942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9" name="Freeform: Shape 108">
              <a:extLst>
                <a:ext uri="{FF2B5EF4-FFF2-40B4-BE49-F238E27FC236}">
                  <a16:creationId xmlns:a16="http://schemas.microsoft.com/office/drawing/2014/main" id="{D960F446-1A96-4A6A-BEE3-774AC851DDF1}"/>
                </a:ext>
              </a:extLst>
            </p:cNvPr>
            <p:cNvSpPr/>
            <p:nvPr/>
          </p:nvSpPr>
          <p:spPr>
            <a:xfrm>
              <a:off x="7383143" y="3917734"/>
              <a:ext cx="382960" cy="560391"/>
            </a:xfrm>
            <a:custGeom>
              <a:avLst/>
              <a:gdLst>
                <a:gd name="connsiteX0" fmla="*/ 328 w 382960"/>
                <a:gd name="connsiteY0" fmla="*/ 560261 h 560391"/>
                <a:gd name="connsiteX1" fmla="*/ 0 w 382960"/>
                <a:gd name="connsiteY1" fmla="*/ 461074 h 560391"/>
                <a:gd name="connsiteX2" fmla="*/ 78073 w 382960"/>
                <a:gd name="connsiteY2" fmla="*/ 429811 h 560391"/>
                <a:gd name="connsiteX3" fmla="*/ 193792 w 382960"/>
                <a:gd name="connsiteY3" fmla="*/ 102624 h 560391"/>
                <a:gd name="connsiteX4" fmla="*/ 174314 w 382960"/>
                <a:gd name="connsiteY4" fmla="*/ 50739 h 560391"/>
                <a:gd name="connsiteX5" fmla="*/ 240112 w 382960"/>
                <a:gd name="connsiteY5" fmla="*/ 0 h 560391"/>
                <a:gd name="connsiteX6" fmla="*/ 344210 w 382960"/>
                <a:gd name="connsiteY6" fmla="*/ 366305 h 560391"/>
                <a:gd name="connsiteX7" fmla="*/ 328 w 382960"/>
                <a:gd name="connsiteY7" fmla="*/ 560261 h 56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960" h="560391">
                  <a:moveTo>
                    <a:pt x="328" y="560261"/>
                  </a:moveTo>
                  <a:cubicBezTo>
                    <a:pt x="164" y="527198"/>
                    <a:pt x="164" y="494136"/>
                    <a:pt x="0" y="461074"/>
                  </a:cubicBezTo>
                  <a:cubicBezTo>
                    <a:pt x="15058" y="423592"/>
                    <a:pt x="51230" y="435704"/>
                    <a:pt x="78073" y="429811"/>
                  </a:cubicBezTo>
                  <a:cubicBezTo>
                    <a:pt x="242567" y="393967"/>
                    <a:pt x="299363" y="235856"/>
                    <a:pt x="193792" y="102624"/>
                  </a:cubicBezTo>
                  <a:cubicBezTo>
                    <a:pt x="181189" y="86748"/>
                    <a:pt x="165640" y="73817"/>
                    <a:pt x="174314" y="50739"/>
                  </a:cubicBezTo>
                  <a:cubicBezTo>
                    <a:pt x="208686" y="49921"/>
                    <a:pt x="237002" y="41246"/>
                    <a:pt x="240112" y="0"/>
                  </a:cubicBezTo>
                  <a:cubicBezTo>
                    <a:pt x="374489" y="48448"/>
                    <a:pt x="424902" y="224071"/>
                    <a:pt x="344210" y="366305"/>
                  </a:cubicBezTo>
                  <a:cubicBezTo>
                    <a:pt x="268755" y="499537"/>
                    <a:pt x="153364" y="563698"/>
                    <a:pt x="328" y="560261"/>
                  </a:cubicBezTo>
                  <a:close/>
                </a:path>
              </a:pathLst>
            </a:custGeom>
            <a:solidFill>
              <a:srgbClr val="F0CC5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0" name="Freeform: Shape 109">
              <a:extLst>
                <a:ext uri="{FF2B5EF4-FFF2-40B4-BE49-F238E27FC236}">
                  <a16:creationId xmlns:a16="http://schemas.microsoft.com/office/drawing/2014/main" id="{91D2F1C3-77CA-4DE6-A0BC-C5C83EF26B62}"/>
                </a:ext>
              </a:extLst>
            </p:cNvPr>
            <p:cNvSpPr/>
            <p:nvPr/>
          </p:nvSpPr>
          <p:spPr>
            <a:xfrm>
              <a:off x="7305896" y="2537553"/>
              <a:ext cx="427349" cy="547895"/>
            </a:xfrm>
            <a:custGeom>
              <a:avLst/>
              <a:gdLst>
                <a:gd name="connsiteX0" fmla="*/ 73646 w 427349"/>
                <a:gd name="connsiteY0" fmla="*/ 407295 h 547895"/>
                <a:gd name="connsiteX1" fmla="*/ 378574 w 427349"/>
                <a:gd name="connsiteY1" fmla="*/ 444122 h 547895"/>
                <a:gd name="connsiteX2" fmla="*/ 427349 w 427349"/>
                <a:gd name="connsiteY2" fmla="*/ 410241 h 547895"/>
                <a:gd name="connsiteX3" fmla="*/ 235030 w 427349"/>
                <a:gd name="connsiteY3" fmla="*/ 547565 h 547895"/>
                <a:gd name="connsiteX4" fmla="*/ 32400 w 427349"/>
                <a:gd name="connsiteY4" fmla="*/ 426445 h 547895"/>
                <a:gd name="connsiteX5" fmla="*/ 77411 w 427349"/>
                <a:gd name="connsiteY5" fmla="*/ 97785 h 547895"/>
                <a:gd name="connsiteX6" fmla="*/ 374155 w 427349"/>
                <a:gd name="connsiteY6" fmla="*/ 21839 h 547895"/>
                <a:gd name="connsiteX7" fmla="*/ 333236 w 427349"/>
                <a:gd name="connsiteY7" fmla="*/ 37061 h 547895"/>
                <a:gd name="connsiteX8" fmla="*/ 72173 w 427349"/>
                <a:gd name="connsiteY8" fmla="*/ 193862 h 547895"/>
                <a:gd name="connsiteX9" fmla="*/ 73646 w 427349"/>
                <a:gd name="connsiteY9" fmla="*/ 407295 h 5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349" h="547895">
                  <a:moveTo>
                    <a:pt x="73646" y="407295"/>
                  </a:moveTo>
                  <a:cubicBezTo>
                    <a:pt x="156466" y="532343"/>
                    <a:pt x="262691" y="545273"/>
                    <a:pt x="378574" y="444122"/>
                  </a:cubicBezTo>
                  <a:cubicBezTo>
                    <a:pt x="394941" y="432828"/>
                    <a:pt x="411145" y="421535"/>
                    <a:pt x="427349" y="410241"/>
                  </a:cubicBezTo>
                  <a:cubicBezTo>
                    <a:pt x="392322" y="497807"/>
                    <a:pt x="327343" y="542982"/>
                    <a:pt x="235030" y="547565"/>
                  </a:cubicBezTo>
                  <a:cubicBezTo>
                    <a:pt x="141081" y="552148"/>
                    <a:pt x="72828" y="508937"/>
                    <a:pt x="32400" y="426445"/>
                  </a:cubicBezTo>
                  <a:cubicBezTo>
                    <a:pt x="-25705" y="308107"/>
                    <a:pt x="-2626" y="196317"/>
                    <a:pt x="77411" y="97785"/>
                  </a:cubicBezTo>
                  <a:cubicBezTo>
                    <a:pt x="155648" y="1380"/>
                    <a:pt x="257290" y="-23335"/>
                    <a:pt x="374155" y="21839"/>
                  </a:cubicBezTo>
                  <a:cubicBezTo>
                    <a:pt x="366298" y="42626"/>
                    <a:pt x="349767" y="38534"/>
                    <a:pt x="333236" y="37061"/>
                  </a:cubicBezTo>
                  <a:cubicBezTo>
                    <a:pt x="196567" y="24131"/>
                    <a:pt x="128969" y="64886"/>
                    <a:pt x="72173" y="193862"/>
                  </a:cubicBezTo>
                  <a:cubicBezTo>
                    <a:pt x="60225" y="265225"/>
                    <a:pt x="55642" y="336260"/>
                    <a:pt x="73646" y="407295"/>
                  </a:cubicBezTo>
                  <a:close/>
                </a:path>
              </a:pathLst>
            </a:custGeom>
            <a:solidFill>
              <a:srgbClr val="4622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1" name="Freeform: Shape 110">
              <a:extLst>
                <a:ext uri="{FF2B5EF4-FFF2-40B4-BE49-F238E27FC236}">
                  <a16:creationId xmlns:a16="http://schemas.microsoft.com/office/drawing/2014/main" id="{E78F7B4B-4E90-4396-AA2B-526E303E4E7F}"/>
                </a:ext>
              </a:extLst>
            </p:cNvPr>
            <p:cNvSpPr/>
            <p:nvPr/>
          </p:nvSpPr>
          <p:spPr>
            <a:xfrm>
              <a:off x="6723859" y="3468551"/>
              <a:ext cx="491390" cy="576472"/>
            </a:xfrm>
            <a:custGeom>
              <a:avLst/>
              <a:gdLst>
                <a:gd name="connsiteX0" fmla="*/ 0 w 491390"/>
                <a:gd name="connsiteY0" fmla="*/ 500414 h 576472"/>
                <a:gd name="connsiteX1" fmla="*/ 132577 w 491390"/>
                <a:gd name="connsiteY1" fmla="*/ 538059 h 576472"/>
                <a:gd name="connsiteX2" fmla="*/ 179552 w 491390"/>
                <a:gd name="connsiteY2" fmla="*/ 487975 h 576472"/>
                <a:gd name="connsiteX3" fmla="*/ 379072 w 491390"/>
                <a:gd name="connsiteY3" fmla="*/ 153095 h 576472"/>
                <a:gd name="connsiteX4" fmla="*/ 396585 w 491390"/>
                <a:gd name="connsiteY4" fmla="*/ 96463 h 576472"/>
                <a:gd name="connsiteX5" fmla="*/ 203939 w 491390"/>
                <a:gd name="connsiteY5" fmla="*/ 64874 h 576472"/>
                <a:gd name="connsiteX6" fmla="*/ 90185 w 491390"/>
                <a:gd name="connsiteY6" fmla="*/ 114958 h 576472"/>
                <a:gd name="connsiteX7" fmla="*/ 147635 w 491390"/>
                <a:gd name="connsiteY7" fmla="*/ 57836 h 576472"/>
                <a:gd name="connsiteX8" fmla="*/ 389220 w 491390"/>
                <a:gd name="connsiteY8" fmla="*/ 17408 h 576472"/>
                <a:gd name="connsiteX9" fmla="*/ 455345 w 491390"/>
                <a:gd name="connsiteY9" fmla="*/ 261284 h 576472"/>
                <a:gd name="connsiteX10" fmla="*/ 215724 w 491390"/>
                <a:gd name="connsiteY10" fmla="*/ 552463 h 576472"/>
                <a:gd name="connsiteX11" fmla="*/ 0 w 491390"/>
                <a:gd name="connsiteY11" fmla="*/ 500414 h 5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390" h="576472">
                  <a:moveTo>
                    <a:pt x="0" y="500414"/>
                  </a:moveTo>
                  <a:cubicBezTo>
                    <a:pt x="46484" y="504997"/>
                    <a:pt x="80201" y="554427"/>
                    <a:pt x="132577" y="538059"/>
                  </a:cubicBezTo>
                  <a:cubicBezTo>
                    <a:pt x="143707" y="517109"/>
                    <a:pt x="159256" y="500250"/>
                    <a:pt x="179552" y="487975"/>
                  </a:cubicBezTo>
                  <a:cubicBezTo>
                    <a:pt x="305418" y="411702"/>
                    <a:pt x="373835" y="301221"/>
                    <a:pt x="379072" y="153095"/>
                  </a:cubicBezTo>
                  <a:cubicBezTo>
                    <a:pt x="379727" y="132635"/>
                    <a:pt x="391020" y="115286"/>
                    <a:pt x="396585" y="96463"/>
                  </a:cubicBezTo>
                  <a:cubicBezTo>
                    <a:pt x="344537" y="11352"/>
                    <a:pt x="275629" y="35412"/>
                    <a:pt x="203939" y="64874"/>
                  </a:cubicBezTo>
                  <a:cubicBezTo>
                    <a:pt x="165476" y="80586"/>
                    <a:pt x="142234" y="130999"/>
                    <a:pt x="90185" y="114958"/>
                  </a:cubicBezTo>
                  <a:cubicBezTo>
                    <a:pt x="109335" y="95972"/>
                    <a:pt x="128485" y="76822"/>
                    <a:pt x="147635" y="57836"/>
                  </a:cubicBezTo>
                  <a:cubicBezTo>
                    <a:pt x="223417" y="15771"/>
                    <a:pt x="299526" y="-23838"/>
                    <a:pt x="389220" y="17408"/>
                  </a:cubicBezTo>
                  <a:cubicBezTo>
                    <a:pt x="498064" y="69784"/>
                    <a:pt x="519669" y="149658"/>
                    <a:pt x="455345" y="261284"/>
                  </a:cubicBezTo>
                  <a:cubicBezTo>
                    <a:pt x="408861" y="385841"/>
                    <a:pt x="343391" y="495995"/>
                    <a:pt x="215724" y="552463"/>
                  </a:cubicBezTo>
                  <a:cubicBezTo>
                    <a:pt x="132904" y="589126"/>
                    <a:pt x="54013" y="592400"/>
                    <a:pt x="0" y="500414"/>
                  </a:cubicBezTo>
                  <a:close/>
                </a:path>
              </a:pathLst>
            </a:custGeom>
            <a:solidFill>
              <a:srgbClr val="4927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2" name="Freeform: Shape 111">
              <a:extLst>
                <a:ext uri="{FF2B5EF4-FFF2-40B4-BE49-F238E27FC236}">
                  <a16:creationId xmlns:a16="http://schemas.microsoft.com/office/drawing/2014/main" id="{462DD4D5-79B1-4792-BBE1-279340AB5BCA}"/>
                </a:ext>
              </a:extLst>
            </p:cNvPr>
            <p:cNvSpPr/>
            <p:nvPr/>
          </p:nvSpPr>
          <p:spPr>
            <a:xfrm>
              <a:off x="7583318" y="2448494"/>
              <a:ext cx="353379" cy="743831"/>
            </a:xfrm>
            <a:custGeom>
              <a:avLst/>
              <a:gdLst>
                <a:gd name="connsiteX0" fmla="*/ 337662 w 353379"/>
                <a:gd name="connsiteY0" fmla="*/ 427937 h 743831"/>
                <a:gd name="connsiteX1" fmla="*/ 60887 w 353379"/>
                <a:gd name="connsiteY1" fmla="*/ 736629 h 743831"/>
                <a:gd name="connsiteX2" fmla="*/ 19314 w 353379"/>
                <a:gd name="connsiteY2" fmla="*/ 715679 h 743831"/>
                <a:gd name="connsiteX3" fmla="*/ 296089 w 353379"/>
                <a:gd name="connsiteY3" fmla="*/ 318602 h 743831"/>
                <a:gd name="connsiteX4" fmla="*/ 0 w 353379"/>
                <a:gd name="connsiteY4" fmla="*/ 18094 h 743831"/>
                <a:gd name="connsiteX5" fmla="*/ 339135 w 353379"/>
                <a:gd name="connsiteY5" fmla="*/ 254932 h 743831"/>
                <a:gd name="connsiteX6" fmla="*/ 337662 w 353379"/>
                <a:gd name="connsiteY6" fmla="*/ 427937 h 74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379" h="743831">
                  <a:moveTo>
                    <a:pt x="337662" y="427937"/>
                  </a:moveTo>
                  <a:cubicBezTo>
                    <a:pt x="288560" y="569517"/>
                    <a:pt x="214251" y="688672"/>
                    <a:pt x="60887" y="736629"/>
                  </a:cubicBezTo>
                  <a:cubicBezTo>
                    <a:pt x="39609" y="744322"/>
                    <a:pt x="17186" y="754470"/>
                    <a:pt x="19314" y="715679"/>
                  </a:cubicBezTo>
                  <a:cubicBezTo>
                    <a:pt x="200994" y="646117"/>
                    <a:pt x="303454" y="499136"/>
                    <a:pt x="296089" y="318602"/>
                  </a:cubicBezTo>
                  <a:cubicBezTo>
                    <a:pt x="289051" y="142815"/>
                    <a:pt x="193301" y="45755"/>
                    <a:pt x="0" y="18094"/>
                  </a:cubicBezTo>
                  <a:cubicBezTo>
                    <a:pt x="127667" y="-42138"/>
                    <a:pt x="260899" y="50829"/>
                    <a:pt x="339135" y="254932"/>
                  </a:cubicBezTo>
                  <a:cubicBezTo>
                    <a:pt x="356976" y="312874"/>
                    <a:pt x="359759" y="370487"/>
                    <a:pt x="337662" y="427937"/>
                  </a:cubicBezTo>
                  <a:close/>
                </a:path>
              </a:pathLst>
            </a:custGeom>
            <a:solidFill>
              <a:srgbClr val="502D1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3" name="Freeform: Shape 112">
              <a:extLst>
                <a:ext uri="{FF2B5EF4-FFF2-40B4-BE49-F238E27FC236}">
                  <a16:creationId xmlns:a16="http://schemas.microsoft.com/office/drawing/2014/main" id="{875FE304-9C0B-4CA2-95A4-92B9475EB4DA}"/>
                </a:ext>
              </a:extLst>
            </p:cNvPr>
            <p:cNvSpPr/>
            <p:nvPr/>
          </p:nvSpPr>
          <p:spPr>
            <a:xfrm>
              <a:off x="7277177" y="3990479"/>
              <a:ext cx="231921" cy="370797"/>
            </a:xfrm>
            <a:custGeom>
              <a:avLst/>
              <a:gdLst>
                <a:gd name="connsiteX0" fmla="*/ 75359 w 231921"/>
                <a:gd name="connsiteY0" fmla="*/ 364432 h 370797"/>
                <a:gd name="connsiteX1" fmla="*/ 42624 w 231921"/>
                <a:gd name="connsiteY1" fmla="*/ 59996 h 370797"/>
                <a:gd name="connsiteX2" fmla="*/ 229378 w 231921"/>
                <a:gd name="connsiteY2" fmla="*/ 20059 h 370797"/>
                <a:gd name="connsiteX3" fmla="*/ 218084 w 231921"/>
                <a:gd name="connsiteY3" fmla="*/ 76854 h 370797"/>
                <a:gd name="connsiteX4" fmla="*/ 145739 w 231921"/>
                <a:gd name="connsiteY4" fmla="*/ 317130 h 370797"/>
                <a:gd name="connsiteX5" fmla="*/ 120861 w 231921"/>
                <a:gd name="connsiteY5" fmla="*/ 368524 h 370797"/>
                <a:gd name="connsiteX6" fmla="*/ 75359 w 231921"/>
                <a:gd name="connsiteY6" fmla="*/ 364432 h 37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921" h="370797">
                  <a:moveTo>
                    <a:pt x="75359" y="364432"/>
                  </a:moveTo>
                  <a:cubicBezTo>
                    <a:pt x="-34303" y="273592"/>
                    <a:pt x="-5005" y="167694"/>
                    <a:pt x="42624" y="59996"/>
                  </a:cubicBezTo>
                  <a:cubicBezTo>
                    <a:pt x="102038" y="33317"/>
                    <a:pt x="152941" y="-33135"/>
                    <a:pt x="229378" y="20059"/>
                  </a:cubicBezTo>
                  <a:cubicBezTo>
                    <a:pt x="235270" y="40846"/>
                    <a:pt x="230687" y="61633"/>
                    <a:pt x="218084" y="76854"/>
                  </a:cubicBezTo>
                  <a:cubicBezTo>
                    <a:pt x="159652" y="147071"/>
                    <a:pt x="133300" y="225472"/>
                    <a:pt x="145739" y="317130"/>
                  </a:cubicBezTo>
                  <a:cubicBezTo>
                    <a:pt x="148358" y="336607"/>
                    <a:pt x="139520" y="356412"/>
                    <a:pt x="120861" y="368524"/>
                  </a:cubicBezTo>
                  <a:cubicBezTo>
                    <a:pt x="105312" y="372616"/>
                    <a:pt x="90090" y="371143"/>
                    <a:pt x="75359" y="364432"/>
                  </a:cubicBezTo>
                  <a:close/>
                </a:path>
              </a:pathLst>
            </a:custGeom>
            <a:solidFill>
              <a:srgbClr val="BB972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4" name="Freeform: Shape 113">
              <a:extLst>
                <a:ext uri="{FF2B5EF4-FFF2-40B4-BE49-F238E27FC236}">
                  <a16:creationId xmlns:a16="http://schemas.microsoft.com/office/drawing/2014/main" id="{786B6199-3D58-4DEC-BA00-8DFA14B24C29}"/>
                </a:ext>
              </a:extLst>
            </p:cNvPr>
            <p:cNvSpPr/>
            <p:nvPr/>
          </p:nvSpPr>
          <p:spPr>
            <a:xfrm>
              <a:off x="7383471" y="3910085"/>
              <a:ext cx="399572" cy="582314"/>
            </a:xfrm>
            <a:custGeom>
              <a:avLst/>
              <a:gdLst>
                <a:gd name="connsiteX0" fmla="*/ 0 w 399572"/>
                <a:gd name="connsiteY0" fmla="*/ 567911 h 582314"/>
                <a:gd name="connsiteX1" fmla="*/ 114573 w 399572"/>
                <a:gd name="connsiteY1" fmla="*/ 539922 h 582314"/>
                <a:gd name="connsiteX2" fmla="*/ 354357 w 399572"/>
                <a:gd name="connsiteY2" fmla="*/ 271822 h 582314"/>
                <a:gd name="connsiteX3" fmla="*/ 239948 w 399572"/>
                <a:gd name="connsiteY3" fmla="*/ 7650 h 582314"/>
                <a:gd name="connsiteX4" fmla="*/ 280867 w 399572"/>
                <a:gd name="connsiteY4" fmla="*/ 1921 h 582314"/>
                <a:gd name="connsiteX5" fmla="*/ 361068 w 399572"/>
                <a:gd name="connsiteY5" fmla="*/ 77048 h 582314"/>
                <a:gd name="connsiteX6" fmla="*/ 16695 w 399572"/>
                <a:gd name="connsiteY6" fmla="*/ 582314 h 582314"/>
                <a:gd name="connsiteX7" fmla="*/ 0 w 399572"/>
                <a:gd name="connsiteY7" fmla="*/ 567911 h 58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72" h="582314">
                  <a:moveTo>
                    <a:pt x="0" y="567911"/>
                  </a:moveTo>
                  <a:cubicBezTo>
                    <a:pt x="38300" y="558745"/>
                    <a:pt x="77418" y="552198"/>
                    <a:pt x="114573" y="539922"/>
                  </a:cubicBezTo>
                  <a:cubicBezTo>
                    <a:pt x="245349" y="496712"/>
                    <a:pt x="329478" y="407018"/>
                    <a:pt x="354357" y="271822"/>
                  </a:cubicBezTo>
                  <a:cubicBezTo>
                    <a:pt x="374489" y="162323"/>
                    <a:pt x="343391" y="67391"/>
                    <a:pt x="239948" y="7650"/>
                  </a:cubicBezTo>
                  <a:cubicBezTo>
                    <a:pt x="253860" y="5358"/>
                    <a:pt x="273338" y="-3971"/>
                    <a:pt x="280867" y="1921"/>
                  </a:cubicBezTo>
                  <a:cubicBezTo>
                    <a:pt x="309674" y="24345"/>
                    <a:pt x="334716" y="51678"/>
                    <a:pt x="361068" y="77048"/>
                  </a:cubicBezTo>
                  <a:cubicBezTo>
                    <a:pt x="478587" y="330090"/>
                    <a:pt x="316712" y="567583"/>
                    <a:pt x="16695" y="582314"/>
                  </a:cubicBezTo>
                  <a:cubicBezTo>
                    <a:pt x="11130" y="577568"/>
                    <a:pt x="5565" y="572657"/>
                    <a:pt x="0" y="567911"/>
                  </a:cubicBezTo>
                  <a:close/>
                </a:path>
              </a:pathLst>
            </a:custGeom>
            <a:solidFill>
              <a:srgbClr val="4B291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5" name="Freeform: Shape 114">
              <a:extLst>
                <a:ext uri="{FF2B5EF4-FFF2-40B4-BE49-F238E27FC236}">
                  <a16:creationId xmlns:a16="http://schemas.microsoft.com/office/drawing/2014/main" id="{E5B3E5B6-C311-4DE8-BF91-0D19AFF82B82}"/>
                </a:ext>
              </a:extLst>
            </p:cNvPr>
            <p:cNvSpPr/>
            <p:nvPr/>
          </p:nvSpPr>
          <p:spPr>
            <a:xfrm>
              <a:off x="7319801" y="3963205"/>
              <a:ext cx="350773" cy="417318"/>
            </a:xfrm>
            <a:custGeom>
              <a:avLst/>
              <a:gdLst>
                <a:gd name="connsiteX0" fmla="*/ 180861 w 350773"/>
                <a:gd name="connsiteY0" fmla="*/ 45205 h 417318"/>
                <a:gd name="connsiteX1" fmla="*/ 0 w 350773"/>
                <a:gd name="connsiteY1" fmla="*/ 87270 h 417318"/>
                <a:gd name="connsiteX2" fmla="*/ 237657 w 350773"/>
                <a:gd name="connsiteY2" fmla="*/ 5432 h 417318"/>
                <a:gd name="connsiteX3" fmla="*/ 335862 w 350773"/>
                <a:gd name="connsiteY3" fmla="*/ 262075 h 417318"/>
                <a:gd name="connsiteX4" fmla="*/ 63179 w 350773"/>
                <a:gd name="connsiteY4" fmla="*/ 415766 h 417318"/>
                <a:gd name="connsiteX5" fmla="*/ 32572 w 350773"/>
                <a:gd name="connsiteY5" fmla="*/ 391870 h 417318"/>
                <a:gd name="connsiteX6" fmla="*/ 83147 w 350773"/>
                <a:gd name="connsiteY6" fmla="*/ 383686 h 417318"/>
                <a:gd name="connsiteX7" fmla="*/ 156801 w 350773"/>
                <a:gd name="connsiteY7" fmla="*/ 332947 h 417318"/>
                <a:gd name="connsiteX8" fmla="*/ 203940 w 350773"/>
                <a:gd name="connsiteY8" fmla="*/ 77940 h 417318"/>
                <a:gd name="connsiteX9" fmla="*/ 180861 w 350773"/>
                <a:gd name="connsiteY9" fmla="*/ 45205 h 41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73" h="417318">
                  <a:moveTo>
                    <a:pt x="180861" y="45205"/>
                  </a:moveTo>
                  <a:cubicBezTo>
                    <a:pt x="111299" y="19181"/>
                    <a:pt x="62197" y="81050"/>
                    <a:pt x="0" y="87270"/>
                  </a:cubicBezTo>
                  <a:cubicBezTo>
                    <a:pt x="61051" y="7232"/>
                    <a:pt x="143543" y="-10772"/>
                    <a:pt x="237657" y="5432"/>
                  </a:cubicBezTo>
                  <a:cubicBezTo>
                    <a:pt x="342245" y="83996"/>
                    <a:pt x="372525" y="163379"/>
                    <a:pt x="335862" y="262075"/>
                  </a:cubicBezTo>
                  <a:cubicBezTo>
                    <a:pt x="294288" y="373538"/>
                    <a:pt x="198702" y="427387"/>
                    <a:pt x="63179" y="415766"/>
                  </a:cubicBezTo>
                  <a:cubicBezTo>
                    <a:pt x="53031" y="407746"/>
                    <a:pt x="42883" y="399890"/>
                    <a:pt x="32572" y="391870"/>
                  </a:cubicBezTo>
                  <a:cubicBezTo>
                    <a:pt x="49430" y="389087"/>
                    <a:pt x="66289" y="386468"/>
                    <a:pt x="83147" y="383686"/>
                  </a:cubicBezTo>
                  <a:cubicBezTo>
                    <a:pt x="104425" y="362081"/>
                    <a:pt x="130286" y="347514"/>
                    <a:pt x="156801" y="332947"/>
                  </a:cubicBezTo>
                  <a:cubicBezTo>
                    <a:pt x="280049" y="264857"/>
                    <a:pt x="294288" y="184493"/>
                    <a:pt x="203940" y="77940"/>
                  </a:cubicBezTo>
                  <a:cubicBezTo>
                    <a:pt x="195592" y="67629"/>
                    <a:pt x="189209" y="55680"/>
                    <a:pt x="180861" y="45205"/>
                  </a:cubicBezTo>
                  <a:close/>
                </a:path>
              </a:pathLst>
            </a:custGeom>
            <a:solidFill>
              <a:srgbClr val="42221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6" name="Freeform: Shape 115">
              <a:extLst>
                <a:ext uri="{FF2B5EF4-FFF2-40B4-BE49-F238E27FC236}">
                  <a16:creationId xmlns:a16="http://schemas.microsoft.com/office/drawing/2014/main" id="{685C3BCA-7356-4992-9837-74EFEBF48309}"/>
                </a:ext>
              </a:extLst>
            </p:cNvPr>
            <p:cNvSpPr/>
            <p:nvPr/>
          </p:nvSpPr>
          <p:spPr>
            <a:xfrm>
              <a:off x="6428097" y="4900769"/>
              <a:ext cx="487104" cy="502483"/>
            </a:xfrm>
            <a:custGeom>
              <a:avLst/>
              <a:gdLst>
                <a:gd name="connsiteX0" fmla="*/ 69071 w 487104"/>
                <a:gd name="connsiteY0" fmla="*/ 502484 h 502483"/>
                <a:gd name="connsiteX1" fmla="*/ 0 w 487104"/>
                <a:gd name="connsiteY1" fmla="*/ 478260 h 502483"/>
                <a:gd name="connsiteX2" fmla="*/ 203612 w 487104"/>
                <a:gd name="connsiteY2" fmla="*/ 396095 h 502483"/>
                <a:gd name="connsiteX3" fmla="*/ 487098 w 487104"/>
                <a:gd name="connsiteY3" fmla="*/ 0 h 502483"/>
                <a:gd name="connsiteX4" fmla="*/ 69071 w 487104"/>
                <a:gd name="connsiteY4" fmla="*/ 502484 h 502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04" h="502483">
                  <a:moveTo>
                    <a:pt x="69071" y="502484"/>
                  </a:moveTo>
                  <a:cubicBezTo>
                    <a:pt x="50412" y="481861"/>
                    <a:pt x="24715" y="481370"/>
                    <a:pt x="0" y="478260"/>
                  </a:cubicBezTo>
                  <a:cubicBezTo>
                    <a:pt x="67925" y="451090"/>
                    <a:pt x="137815" y="427684"/>
                    <a:pt x="203612" y="396095"/>
                  </a:cubicBezTo>
                  <a:cubicBezTo>
                    <a:pt x="369743" y="316385"/>
                    <a:pt x="448471" y="172023"/>
                    <a:pt x="487098" y="0"/>
                  </a:cubicBezTo>
                  <a:cubicBezTo>
                    <a:pt x="488244" y="248296"/>
                    <a:pt x="332261" y="435868"/>
                    <a:pt x="69071" y="502484"/>
                  </a:cubicBezTo>
                  <a:close/>
                </a:path>
              </a:pathLst>
            </a:custGeom>
            <a:solidFill>
              <a:srgbClr val="44261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7" name="Freeform: Shape 116">
              <a:extLst>
                <a:ext uri="{FF2B5EF4-FFF2-40B4-BE49-F238E27FC236}">
                  <a16:creationId xmlns:a16="http://schemas.microsoft.com/office/drawing/2014/main" id="{1AF253A4-44A3-4110-BCF6-8C986EB41DF2}"/>
                </a:ext>
              </a:extLst>
            </p:cNvPr>
            <p:cNvSpPr/>
            <p:nvPr/>
          </p:nvSpPr>
          <p:spPr>
            <a:xfrm>
              <a:off x="7113242" y="3414075"/>
              <a:ext cx="167172" cy="401525"/>
            </a:xfrm>
            <a:custGeom>
              <a:avLst/>
              <a:gdLst>
                <a:gd name="connsiteX0" fmla="*/ 66125 w 167172"/>
                <a:gd name="connsiteY0" fmla="*/ 315596 h 401525"/>
                <a:gd name="connsiteX1" fmla="*/ 0 w 167172"/>
                <a:gd name="connsiteY1" fmla="*/ 71720 h 401525"/>
                <a:gd name="connsiteX2" fmla="*/ 84293 w 167172"/>
                <a:gd name="connsiteY2" fmla="*/ 26873 h 401525"/>
                <a:gd name="connsiteX3" fmla="*/ 164821 w 167172"/>
                <a:gd name="connsiteY3" fmla="*/ 295628 h 401525"/>
                <a:gd name="connsiteX4" fmla="*/ 108026 w 167172"/>
                <a:gd name="connsiteY4" fmla="*/ 401526 h 401525"/>
                <a:gd name="connsiteX5" fmla="*/ 66125 w 167172"/>
                <a:gd name="connsiteY5" fmla="*/ 315596 h 40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72" h="401525">
                  <a:moveTo>
                    <a:pt x="66125" y="315596"/>
                  </a:moveTo>
                  <a:cubicBezTo>
                    <a:pt x="73818" y="226229"/>
                    <a:pt x="75455" y="138499"/>
                    <a:pt x="0" y="71720"/>
                  </a:cubicBezTo>
                  <a:cubicBezTo>
                    <a:pt x="38136" y="75648"/>
                    <a:pt x="4910" y="-54638"/>
                    <a:pt x="84293" y="26873"/>
                  </a:cubicBezTo>
                  <a:cubicBezTo>
                    <a:pt x="141088" y="107565"/>
                    <a:pt x="176933" y="194967"/>
                    <a:pt x="164821" y="295628"/>
                  </a:cubicBezTo>
                  <a:cubicBezTo>
                    <a:pt x="159911" y="337365"/>
                    <a:pt x="156474" y="382212"/>
                    <a:pt x="108026" y="401526"/>
                  </a:cubicBezTo>
                  <a:cubicBezTo>
                    <a:pt x="97714" y="371246"/>
                    <a:pt x="119810" y="324925"/>
                    <a:pt x="66125" y="315596"/>
                  </a:cubicBezTo>
                  <a:close/>
                </a:path>
              </a:pathLst>
            </a:custGeom>
            <a:solidFill>
              <a:srgbClr val="E7CC3B"/>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8" name="Freeform: Shape 117">
              <a:extLst>
                <a:ext uri="{FF2B5EF4-FFF2-40B4-BE49-F238E27FC236}">
                  <a16:creationId xmlns:a16="http://schemas.microsoft.com/office/drawing/2014/main" id="{967F8592-5049-4643-A600-57E5CB64B829}"/>
                </a:ext>
              </a:extLst>
            </p:cNvPr>
            <p:cNvSpPr/>
            <p:nvPr/>
          </p:nvSpPr>
          <p:spPr>
            <a:xfrm>
              <a:off x="7173311" y="3441111"/>
              <a:ext cx="125987" cy="484643"/>
            </a:xfrm>
            <a:custGeom>
              <a:avLst/>
              <a:gdLst>
                <a:gd name="connsiteX0" fmla="*/ 47957 w 125987"/>
                <a:gd name="connsiteY0" fmla="*/ 374653 h 484643"/>
                <a:gd name="connsiteX1" fmla="*/ 22751 w 125987"/>
                <a:gd name="connsiteY1" fmla="*/ 36500 h 484643"/>
                <a:gd name="connsiteX2" fmla="*/ 24224 w 125987"/>
                <a:gd name="connsiteY2" fmla="*/ 0 h 484643"/>
                <a:gd name="connsiteX3" fmla="*/ 0 w 125987"/>
                <a:gd name="connsiteY3" fmla="*/ 484643 h 484643"/>
                <a:gd name="connsiteX4" fmla="*/ 47957 w 125987"/>
                <a:gd name="connsiteY4" fmla="*/ 374653 h 48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7" h="484643">
                  <a:moveTo>
                    <a:pt x="47957" y="374653"/>
                  </a:moveTo>
                  <a:cubicBezTo>
                    <a:pt x="100333" y="257462"/>
                    <a:pt x="97878" y="144198"/>
                    <a:pt x="22751" y="36500"/>
                  </a:cubicBezTo>
                  <a:cubicBezTo>
                    <a:pt x="13749" y="23570"/>
                    <a:pt x="-1800" y="11130"/>
                    <a:pt x="24224" y="0"/>
                  </a:cubicBezTo>
                  <a:cubicBezTo>
                    <a:pt x="167604" y="145835"/>
                    <a:pt x="159420" y="367615"/>
                    <a:pt x="0" y="484643"/>
                  </a:cubicBezTo>
                  <a:cubicBezTo>
                    <a:pt x="17677" y="443888"/>
                    <a:pt x="32735" y="409352"/>
                    <a:pt x="47957" y="374653"/>
                  </a:cubicBezTo>
                  <a:close/>
                </a:path>
              </a:pathLst>
            </a:custGeom>
            <a:solidFill>
              <a:srgbClr val="4F2B17"/>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9" name="Freeform: Shape 118">
              <a:extLst>
                <a:ext uri="{FF2B5EF4-FFF2-40B4-BE49-F238E27FC236}">
                  <a16:creationId xmlns:a16="http://schemas.microsoft.com/office/drawing/2014/main" id="{DEA18489-9E71-4AC1-9237-93646101823A}"/>
                </a:ext>
              </a:extLst>
            </p:cNvPr>
            <p:cNvSpPr/>
            <p:nvPr/>
          </p:nvSpPr>
          <p:spPr>
            <a:xfrm>
              <a:off x="6472126" y="4722591"/>
              <a:ext cx="262371" cy="174576"/>
            </a:xfrm>
            <a:custGeom>
              <a:avLst/>
              <a:gdLst>
                <a:gd name="connsiteX0" fmla="*/ 0 w 262371"/>
                <a:gd name="connsiteY0" fmla="*/ 93394 h 174576"/>
                <a:gd name="connsiteX1" fmla="*/ 140924 w 262371"/>
                <a:gd name="connsiteY1" fmla="*/ 32507 h 174576"/>
                <a:gd name="connsiteX2" fmla="*/ 262372 w 262371"/>
                <a:gd name="connsiteY2" fmla="*/ 174577 h 174576"/>
                <a:gd name="connsiteX3" fmla="*/ 0 w 262371"/>
                <a:gd name="connsiteY3" fmla="*/ 93394 h 174576"/>
              </a:gdLst>
              <a:ahLst/>
              <a:cxnLst>
                <a:cxn ang="0">
                  <a:pos x="connsiteX0" y="connsiteY0"/>
                </a:cxn>
                <a:cxn ang="0">
                  <a:pos x="connsiteX1" y="connsiteY1"/>
                </a:cxn>
                <a:cxn ang="0">
                  <a:pos x="connsiteX2" y="connsiteY2"/>
                </a:cxn>
                <a:cxn ang="0">
                  <a:pos x="connsiteX3" y="connsiteY3"/>
                </a:cxn>
              </a:cxnLst>
              <a:rect l="l" t="t" r="r" b="b"/>
              <a:pathLst>
                <a:path w="262371" h="174576">
                  <a:moveTo>
                    <a:pt x="0" y="93394"/>
                  </a:moveTo>
                  <a:cubicBezTo>
                    <a:pt x="35845" y="-14304"/>
                    <a:pt x="46647" y="-20524"/>
                    <a:pt x="140924" y="32507"/>
                  </a:cubicBezTo>
                  <a:cubicBezTo>
                    <a:pt x="197556" y="64423"/>
                    <a:pt x="256479" y="97649"/>
                    <a:pt x="262372" y="174577"/>
                  </a:cubicBezTo>
                  <a:cubicBezTo>
                    <a:pt x="187572" y="106488"/>
                    <a:pt x="100169" y="79318"/>
                    <a:pt x="0" y="93394"/>
                  </a:cubicBezTo>
                  <a:close/>
                </a:path>
              </a:pathLst>
            </a:custGeom>
            <a:solidFill>
              <a:srgbClr val="B6963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0" name="Freeform: Shape 119">
              <a:extLst>
                <a:ext uri="{FF2B5EF4-FFF2-40B4-BE49-F238E27FC236}">
                  <a16:creationId xmlns:a16="http://schemas.microsoft.com/office/drawing/2014/main" id="{B905FD6D-E955-4BB7-A7D5-7E3DA174AEED}"/>
                </a:ext>
              </a:extLst>
            </p:cNvPr>
            <p:cNvSpPr/>
            <p:nvPr/>
          </p:nvSpPr>
          <p:spPr>
            <a:xfrm>
              <a:off x="7442066" y="3164336"/>
              <a:ext cx="202139" cy="42141"/>
            </a:xfrm>
            <a:custGeom>
              <a:avLst/>
              <a:gdLst>
                <a:gd name="connsiteX0" fmla="*/ 160566 w 202139"/>
                <a:gd name="connsiteY0" fmla="*/ 0 h 42141"/>
                <a:gd name="connsiteX1" fmla="*/ 202139 w 202139"/>
                <a:gd name="connsiteY1" fmla="*/ 20950 h 42141"/>
                <a:gd name="connsiteX2" fmla="*/ 0 w 202139"/>
                <a:gd name="connsiteY2" fmla="*/ 0 h 42141"/>
                <a:gd name="connsiteX3" fmla="*/ 160566 w 202139"/>
                <a:gd name="connsiteY3" fmla="*/ 0 h 42141"/>
              </a:gdLst>
              <a:ahLst/>
              <a:cxnLst>
                <a:cxn ang="0">
                  <a:pos x="connsiteX0" y="connsiteY0"/>
                </a:cxn>
                <a:cxn ang="0">
                  <a:pos x="connsiteX1" y="connsiteY1"/>
                </a:cxn>
                <a:cxn ang="0">
                  <a:pos x="connsiteX2" y="connsiteY2"/>
                </a:cxn>
                <a:cxn ang="0">
                  <a:pos x="connsiteX3" y="connsiteY3"/>
                </a:cxn>
              </a:cxnLst>
              <a:rect l="l" t="t" r="r" b="b"/>
              <a:pathLst>
                <a:path w="202139" h="42141">
                  <a:moveTo>
                    <a:pt x="160566" y="0"/>
                  </a:moveTo>
                  <a:cubicBezTo>
                    <a:pt x="174478" y="7038"/>
                    <a:pt x="188227" y="13912"/>
                    <a:pt x="202139" y="20950"/>
                  </a:cubicBezTo>
                  <a:cubicBezTo>
                    <a:pt x="132414" y="56959"/>
                    <a:pt x="65634" y="45174"/>
                    <a:pt x="0" y="0"/>
                  </a:cubicBezTo>
                  <a:cubicBezTo>
                    <a:pt x="53522" y="0"/>
                    <a:pt x="107044" y="0"/>
                    <a:pt x="160566" y="0"/>
                  </a:cubicBezTo>
                  <a:close/>
                </a:path>
              </a:pathLst>
            </a:custGeom>
            <a:solidFill>
              <a:srgbClr val="8C682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1" name="Freeform: Shape 120">
              <a:extLst>
                <a:ext uri="{FF2B5EF4-FFF2-40B4-BE49-F238E27FC236}">
                  <a16:creationId xmlns:a16="http://schemas.microsoft.com/office/drawing/2014/main" id="{8B0BEB11-D66E-4170-88E0-6009FF19BA03}"/>
                </a:ext>
              </a:extLst>
            </p:cNvPr>
            <p:cNvSpPr/>
            <p:nvPr/>
          </p:nvSpPr>
          <p:spPr>
            <a:xfrm>
              <a:off x="6734216" y="4878345"/>
              <a:ext cx="51466" cy="168912"/>
            </a:xfrm>
            <a:custGeom>
              <a:avLst/>
              <a:gdLst>
                <a:gd name="connsiteX0" fmla="*/ 4536 w 51466"/>
                <a:gd name="connsiteY0" fmla="*/ 39446 h 168912"/>
                <a:gd name="connsiteX1" fmla="*/ 37108 w 51466"/>
                <a:gd name="connsiteY1" fmla="*/ 0 h 168912"/>
                <a:gd name="connsiteX2" fmla="*/ 22050 w 51466"/>
                <a:gd name="connsiteY2" fmla="*/ 168913 h 168912"/>
                <a:gd name="connsiteX3" fmla="*/ 4536 w 51466"/>
                <a:gd name="connsiteY3" fmla="*/ 39446 h 168912"/>
              </a:gdLst>
              <a:ahLst/>
              <a:cxnLst>
                <a:cxn ang="0">
                  <a:pos x="connsiteX0" y="connsiteY0"/>
                </a:cxn>
                <a:cxn ang="0">
                  <a:pos x="connsiteX1" y="connsiteY1"/>
                </a:cxn>
                <a:cxn ang="0">
                  <a:pos x="connsiteX2" y="connsiteY2"/>
                </a:cxn>
                <a:cxn ang="0">
                  <a:pos x="connsiteX3" y="connsiteY3"/>
                </a:cxn>
              </a:cxnLst>
              <a:rect l="l" t="t" r="r" b="b"/>
              <a:pathLst>
                <a:path w="51466" h="168912">
                  <a:moveTo>
                    <a:pt x="4536" y="39446"/>
                  </a:moveTo>
                  <a:cubicBezTo>
                    <a:pt x="15339" y="26352"/>
                    <a:pt x="26142" y="13094"/>
                    <a:pt x="37108" y="0"/>
                  </a:cubicBezTo>
                  <a:cubicBezTo>
                    <a:pt x="57404" y="54504"/>
                    <a:pt x="59368" y="107371"/>
                    <a:pt x="22050" y="168913"/>
                  </a:cubicBezTo>
                  <a:cubicBezTo>
                    <a:pt x="-11340" y="121611"/>
                    <a:pt x="2572" y="79546"/>
                    <a:pt x="4536" y="39446"/>
                  </a:cubicBezTo>
                  <a:close/>
                </a:path>
              </a:pathLst>
            </a:custGeom>
            <a:solidFill>
              <a:srgbClr val="401D0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2" name="Freeform: Shape 121">
              <a:extLst>
                <a:ext uri="{FF2B5EF4-FFF2-40B4-BE49-F238E27FC236}">
                  <a16:creationId xmlns:a16="http://schemas.microsoft.com/office/drawing/2014/main" id="{2E64D459-0C92-4C8F-B74E-26D7D4F5019D}"/>
                </a:ext>
              </a:extLst>
            </p:cNvPr>
            <p:cNvSpPr/>
            <p:nvPr/>
          </p:nvSpPr>
          <p:spPr>
            <a:xfrm>
              <a:off x="7920980" y="2703426"/>
              <a:ext cx="28827" cy="173005"/>
            </a:xfrm>
            <a:custGeom>
              <a:avLst/>
              <a:gdLst>
                <a:gd name="connsiteX0" fmla="*/ 0 w 28827"/>
                <a:gd name="connsiteY0" fmla="*/ 173005 h 173005"/>
                <a:gd name="connsiteX1" fmla="*/ 1473 w 28827"/>
                <a:gd name="connsiteY1" fmla="*/ 0 h 173005"/>
                <a:gd name="connsiteX2" fmla="*/ 0 w 28827"/>
                <a:gd name="connsiteY2" fmla="*/ 173005 h 173005"/>
              </a:gdLst>
              <a:ahLst/>
              <a:cxnLst>
                <a:cxn ang="0">
                  <a:pos x="connsiteX0" y="connsiteY0"/>
                </a:cxn>
                <a:cxn ang="0">
                  <a:pos x="connsiteX1" y="connsiteY1"/>
                </a:cxn>
                <a:cxn ang="0">
                  <a:pos x="connsiteX2" y="connsiteY2"/>
                </a:cxn>
              </a:cxnLst>
              <a:rect l="l" t="t" r="r" b="b"/>
              <a:pathLst>
                <a:path w="28827" h="173005">
                  <a:moveTo>
                    <a:pt x="0" y="173005"/>
                  </a:moveTo>
                  <a:cubicBezTo>
                    <a:pt x="491" y="115391"/>
                    <a:pt x="982" y="57614"/>
                    <a:pt x="1473" y="0"/>
                  </a:cubicBezTo>
                  <a:cubicBezTo>
                    <a:pt x="40264" y="58105"/>
                    <a:pt x="36009" y="115719"/>
                    <a:pt x="0" y="173005"/>
                  </a:cubicBezTo>
                  <a:close/>
                </a:path>
              </a:pathLst>
            </a:custGeom>
            <a:solidFill>
              <a:srgbClr val="EDD26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3" name="Freeform: Shape 122">
              <a:extLst>
                <a:ext uri="{FF2B5EF4-FFF2-40B4-BE49-F238E27FC236}">
                  <a16:creationId xmlns:a16="http://schemas.microsoft.com/office/drawing/2014/main" id="{412ACC26-6CD6-4C8A-A709-E4189DC82AE5}"/>
                </a:ext>
              </a:extLst>
            </p:cNvPr>
            <p:cNvSpPr/>
            <p:nvPr/>
          </p:nvSpPr>
          <p:spPr>
            <a:xfrm>
              <a:off x="5104618" y="4775230"/>
              <a:ext cx="480223" cy="318663"/>
            </a:xfrm>
            <a:custGeom>
              <a:avLst/>
              <a:gdLst>
                <a:gd name="connsiteX0" fmla="*/ 480224 w 480223"/>
                <a:gd name="connsiteY0" fmla="*/ 0 h 318663"/>
                <a:gd name="connsiteX1" fmla="*/ 115227 w 480223"/>
                <a:gd name="connsiteY1" fmla="*/ 303945 h 318663"/>
                <a:gd name="connsiteX2" fmla="*/ 0 w 480223"/>
                <a:gd name="connsiteY2" fmla="*/ 180534 h 318663"/>
                <a:gd name="connsiteX3" fmla="*/ 134050 w 480223"/>
                <a:gd name="connsiteY3" fmla="*/ 242894 h 318663"/>
                <a:gd name="connsiteX4" fmla="*/ 429321 w 480223"/>
                <a:gd name="connsiteY4" fmla="*/ 95914 h 318663"/>
                <a:gd name="connsiteX5" fmla="*/ 480224 w 480223"/>
                <a:gd name="connsiteY5" fmla="*/ 0 h 31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223" h="318663">
                  <a:moveTo>
                    <a:pt x="480224" y="0"/>
                  </a:moveTo>
                  <a:cubicBezTo>
                    <a:pt x="480551" y="214415"/>
                    <a:pt x="296253" y="368106"/>
                    <a:pt x="115227" y="303945"/>
                  </a:cubicBezTo>
                  <a:cubicBezTo>
                    <a:pt x="56141" y="282995"/>
                    <a:pt x="7693" y="250423"/>
                    <a:pt x="0" y="180534"/>
                  </a:cubicBezTo>
                  <a:cubicBezTo>
                    <a:pt x="48120" y="193628"/>
                    <a:pt x="82983" y="233565"/>
                    <a:pt x="134050" y="242894"/>
                  </a:cubicBezTo>
                  <a:cubicBezTo>
                    <a:pt x="268264" y="267282"/>
                    <a:pt x="351084" y="228000"/>
                    <a:pt x="429321" y="95914"/>
                  </a:cubicBezTo>
                  <a:cubicBezTo>
                    <a:pt x="447652" y="64652"/>
                    <a:pt x="463365" y="31917"/>
                    <a:pt x="480224" y="0"/>
                  </a:cubicBezTo>
                  <a:close/>
                </a:path>
              </a:pathLst>
            </a:custGeom>
            <a:solidFill>
              <a:srgbClr val="B9AD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4" name="Freeform: Shape 123">
              <a:extLst>
                <a:ext uri="{FF2B5EF4-FFF2-40B4-BE49-F238E27FC236}">
                  <a16:creationId xmlns:a16="http://schemas.microsoft.com/office/drawing/2014/main" id="{B39F708D-3D44-4F11-AB81-C2EB91B7F9BE}"/>
                </a:ext>
              </a:extLst>
            </p:cNvPr>
            <p:cNvSpPr/>
            <p:nvPr/>
          </p:nvSpPr>
          <p:spPr>
            <a:xfrm>
              <a:off x="5079575" y="4630213"/>
              <a:ext cx="45642" cy="145507"/>
            </a:xfrm>
            <a:custGeom>
              <a:avLst/>
              <a:gdLst>
                <a:gd name="connsiteX0" fmla="*/ 0 w 45642"/>
                <a:gd name="connsiteY0" fmla="*/ 123903 h 145507"/>
                <a:gd name="connsiteX1" fmla="*/ 4583 w 45642"/>
                <a:gd name="connsiteY1" fmla="*/ 0 h 145507"/>
                <a:gd name="connsiteX2" fmla="*/ 19150 w 45642"/>
                <a:gd name="connsiteY2" fmla="*/ 145508 h 145507"/>
                <a:gd name="connsiteX3" fmla="*/ 0 w 45642"/>
                <a:gd name="connsiteY3" fmla="*/ 123903 h 145507"/>
              </a:gdLst>
              <a:ahLst/>
              <a:cxnLst>
                <a:cxn ang="0">
                  <a:pos x="connsiteX0" y="connsiteY0"/>
                </a:cxn>
                <a:cxn ang="0">
                  <a:pos x="connsiteX1" y="connsiteY1"/>
                </a:cxn>
                <a:cxn ang="0">
                  <a:pos x="connsiteX2" y="connsiteY2"/>
                </a:cxn>
                <a:cxn ang="0">
                  <a:pos x="connsiteX3" y="connsiteY3"/>
                </a:cxn>
              </a:cxnLst>
              <a:rect l="l" t="t" r="r" b="b"/>
              <a:pathLst>
                <a:path w="45642" h="145507">
                  <a:moveTo>
                    <a:pt x="0" y="123903"/>
                  </a:moveTo>
                  <a:cubicBezTo>
                    <a:pt x="1473" y="82656"/>
                    <a:pt x="3110" y="41247"/>
                    <a:pt x="4583" y="0"/>
                  </a:cubicBezTo>
                  <a:cubicBezTo>
                    <a:pt x="75945" y="41901"/>
                    <a:pt x="36172" y="94932"/>
                    <a:pt x="19150" y="145508"/>
                  </a:cubicBezTo>
                  <a:cubicBezTo>
                    <a:pt x="12767" y="138306"/>
                    <a:pt x="6383" y="131104"/>
                    <a:pt x="0" y="123903"/>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5" name="Freeform: Shape 124">
              <a:extLst>
                <a:ext uri="{FF2B5EF4-FFF2-40B4-BE49-F238E27FC236}">
                  <a16:creationId xmlns:a16="http://schemas.microsoft.com/office/drawing/2014/main" id="{CD70EC00-F70C-4346-BE28-CC012CC1751D}"/>
                </a:ext>
              </a:extLst>
            </p:cNvPr>
            <p:cNvSpPr/>
            <p:nvPr/>
          </p:nvSpPr>
          <p:spPr>
            <a:xfrm>
              <a:off x="4609008" y="4932654"/>
              <a:ext cx="470239" cy="138838"/>
            </a:xfrm>
            <a:custGeom>
              <a:avLst/>
              <a:gdLst>
                <a:gd name="connsiteX0" fmla="*/ 110317 w 470239"/>
                <a:gd name="connsiteY0" fmla="*/ 11325 h 138838"/>
                <a:gd name="connsiteX1" fmla="*/ 380709 w 470239"/>
                <a:gd name="connsiteY1" fmla="*/ 65665 h 138838"/>
                <a:gd name="connsiteX2" fmla="*/ 470240 w 470239"/>
                <a:gd name="connsiteY2" fmla="*/ 108057 h 138838"/>
                <a:gd name="connsiteX3" fmla="*/ 385783 w 470239"/>
                <a:gd name="connsiteY3" fmla="*/ 133263 h 138838"/>
                <a:gd name="connsiteX4" fmla="*/ 84456 w 470239"/>
                <a:gd name="connsiteY4" fmla="*/ 87434 h 138838"/>
                <a:gd name="connsiteX5" fmla="*/ 0 w 470239"/>
                <a:gd name="connsiteY5" fmla="*/ 7397 h 138838"/>
                <a:gd name="connsiteX6" fmla="*/ 110317 w 470239"/>
                <a:gd name="connsiteY6" fmla="*/ 11325 h 13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239" h="138838">
                  <a:moveTo>
                    <a:pt x="110317" y="11325"/>
                  </a:moveTo>
                  <a:cubicBezTo>
                    <a:pt x="195101" y="56172"/>
                    <a:pt x="284959" y="79741"/>
                    <a:pt x="380709" y="65665"/>
                  </a:cubicBezTo>
                  <a:cubicBezTo>
                    <a:pt x="423756" y="59282"/>
                    <a:pt x="451089" y="71230"/>
                    <a:pt x="470240" y="108057"/>
                  </a:cubicBezTo>
                  <a:cubicBezTo>
                    <a:pt x="447980" y="136373"/>
                    <a:pt x="412789" y="121315"/>
                    <a:pt x="385783" y="133263"/>
                  </a:cubicBezTo>
                  <a:cubicBezTo>
                    <a:pt x="281194" y="145048"/>
                    <a:pt x="179225" y="141774"/>
                    <a:pt x="84456" y="87434"/>
                  </a:cubicBezTo>
                  <a:cubicBezTo>
                    <a:pt x="49430" y="67465"/>
                    <a:pt x="11457" y="51753"/>
                    <a:pt x="0" y="7397"/>
                  </a:cubicBezTo>
                  <a:cubicBezTo>
                    <a:pt x="37973" y="-25993"/>
                    <a:pt x="71362" y="67793"/>
                    <a:pt x="110317" y="11325"/>
                  </a:cubicBezTo>
                  <a:close/>
                </a:path>
              </a:pathLst>
            </a:custGeom>
            <a:solidFill>
              <a:srgbClr val="ECCE4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6" name="Freeform: Shape 125">
              <a:extLst>
                <a:ext uri="{FF2B5EF4-FFF2-40B4-BE49-F238E27FC236}">
                  <a16:creationId xmlns:a16="http://schemas.microsoft.com/office/drawing/2014/main" id="{BBB009D5-072E-4F55-90B7-16C1FA90FF25}"/>
                </a:ext>
              </a:extLst>
            </p:cNvPr>
            <p:cNvSpPr/>
            <p:nvPr/>
          </p:nvSpPr>
          <p:spPr>
            <a:xfrm>
              <a:off x="4578074" y="4925975"/>
              <a:ext cx="416717" cy="170385"/>
            </a:xfrm>
            <a:custGeom>
              <a:avLst/>
              <a:gdLst>
                <a:gd name="connsiteX0" fmla="*/ 30771 w 416717"/>
                <a:gd name="connsiteY0" fmla="*/ 14076 h 170385"/>
                <a:gd name="connsiteX1" fmla="*/ 416718 w 416717"/>
                <a:gd name="connsiteY1" fmla="*/ 139942 h 170385"/>
                <a:gd name="connsiteX2" fmla="*/ 302963 w 416717"/>
                <a:gd name="connsiteY2" fmla="*/ 170386 h 170385"/>
                <a:gd name="connsiteX3" fmla="*/ 0 w 416717"/>
                <a:gd name="connsiteY3" fmla="*/ 0 h 170385"/>
                <a:gd name="connsiteX4" fmla="*/ 30771 w 416717"/>
                <a:gd name="connsiteY4" fmla="*/ 14076 h 17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17" h="170385">
                  <a:moveTo>
                    <a:pt x="30771" y="14076"/>
                  </a:moveTo>
                  <a:cubicBezTo>
                    <a:pt x="139452" y="117519"/>
                    <a:pt x="275302" y="137160"/>
                    <a:pt x="416718" y="139942"/>
                  </a:cubicBezTo>
                  <a:cubicBezTo>
                    <a:pt x="383164" y="166458"/>
                    <a:pt x="334389" y="136178"/>
                    <a:pt x="302963" y="170386"/>
                  </a:cubicBezTo>
                  <a:cubicBezTo>
                    <a:pt x="184626" y="144525"/>
                    <a:pt x="63015" y="124229"/>
                    <a:pt x="0" y="0"/>
                  </a:cubicBezTo>
                  <a:cubicBezTo>
                    <a:pt x="10312" y="4746"/>
                    <a:pt x="20459" y="9329"/>
                    <a:pt x="30771" y="14076"/>
                  </a:cubicBezTo>
                  <a:close/>
                </a:path>
              </a:pathLst>
            </a:custGeom>
            <a:solidFill>
              <a:srgbClr val="5334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7" name="Freeform: Shape 126">
              <a:extLst>
                <a:ext uri="{FF2B5EF4-FFF2-40B4-BE49-F238E27FC236}">
                  <a16:creationId xmlns:a16="http://schemas.microsoft.com/office/drawing/2014/main" id="{977006CE-C8B1-4672-BDE8-58E59006AE92}"/>
                </a:ext>
              </a:extLst>
            </p:cNvPr>
            <p:cNvSpPr/>
            <p:nvPr/>
          </p:nvSpPr>
          <p:spPr>
            <a:xfrm>
              <a:off x="5803740" y="4353111"/>
              <a:ext cx="325812" cy="384964"/>
            </a:xfrm>
            <a:custGeom>
              <a:avLst/>
              <a:gdLst>
                <a:gd name="connsiteX0" fmla="*/ 84392 w 325812"/>
                <a:gd name="connsiteY0" fmla="*/ 318839 h 384964"/>
                <a:gd name="connsiteX1" fmla="*/ 24486 w 325812"/>
                <a:gd name="connsiteY1" fmla="*/ 262371 h 384964"/>
                <a:gd name="connsiteX2" fmla="*/ 20231 w 325812"/>
                <a:gd name="connsiteY2" fmla="*/ 0 h 384964"/>
                <a:gd name="connsiteX3" fmla="*/ 35289 w 325812"/>
                <a:gd name="connsiteY3" fmla="*/ 117846 h 384964"/>
                <a:gd name="connsiteX4" fmla="*/ 124656 w 325812"/>
                <a:gd name="connsiteY4" fmla="*/ 281194 h 384964"/>
                <a:gd name="connsiteX5" fmla="*/ 325813 w 325812"/>
                <a:gd name="connsiteY5" fmla="*/ 364996 h 384964"/>
                <a:gd name="connsiteX6" fmla="*/ 259524 w 325812"/>
                <a:gd name="connsiteY6" fmla="*/ 384965 h 384964"/>
                <a:gd name="connsiteX7" fmla="*/ 84392 w 325812"/>
                <a:gd name="connsiteY7" fmla="*/ 318839 h 38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12" h="384964">
                  <a:moveTo>
                    <a:pt x="84392" y="318839"/>
                  </a:moveTo>
                  <a:cubicBezTo>
                    <a:pt x="64423" y="300017"/>
                    <a:pt x="44455" y="281194"/>
                    <a:pt x="24486" y="262371"/>
                  </a:cubicBezTo>
                  <a:cubicBezTo>
                    <a:pt x="-11195" y="175460"/>
                    <a:pt x="-3666" y="87894"/>
                    <a:pt x="20231" y="0"/>
                  </a:cubicBezTo>
                  <a:cubicBezTo>
                    <a:pt x="38726" y="37645"/>
                    <a:pt x="46255" y="80037"/>
                    <a:pt x="35289" y="117846"/>
                  </a:cubicBezTo>
                  <a:cubicBezTo>
                    <a:pt x="9428" y="205903"/>
                    <a:pt x="55912" y="248132"/>
                    <a:pt x="124656" y="281194"/>
                  </a:cubicBezTo>
                  <a:cubicBezTo>
                    <a:pt x="183906" y="327678"/>
                    <a:pt x="256415" y="342736"/>
                    <a:pt x="325813" y="364996"/>
                  </a:cubicBezTo>
                  <a:cubicBezTo>
                    <a:pt x="307154" y="383000"/>
                    <a:pt x="282766" y="382018"/>
                    <a:pt x="259524" y="384965"/>
                  </a:cubicBezTo>
                  <a:cubicBezTo>
                    <a:pt x="193890" y="382182"/>
                    <a:pt x="144460" y="336189"/>
                    <a:pt x="84392" y="318839"/>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8" name="Freeform: Shape 127">
              <a:extLst>
                <a:ext uri="{FF2B5EF4-FFF2-40B4-BE49-F238E27FC236}">
                  <a16:creationId xmlns:a16="http://schemas.microsoft.com/office/drawing/2014/main" id="{BA52DC63-1A93-45C8-9E14-7F1AFDF2511C}"/>
                </a:ext>
              </a:extLst>
            </p:cNvPr>
            <p:cNvSpPr/>
            <p:nvPr/>
          </p:nvSpPr>
          <p:spPr>
            <a:xfrm>
              <a:off x="6817763" y="3564850"/>
              <a:ext cx="316655" cy="441759"/>
            </a:xfrm>
            <a:custGeom>
              <a:avLst/>
              <a:gdLst>
                <a:gd name="connsiteX0" fmla="*/ 302681 w 316655"/>
                <a:gd name="connsiteY0" fmla="*/ 0 h 441759"/>
                <a:gd name="connsiteX1" fmla="*/ 38673 w 316655"/>
                <a:gd name="connsiteY1" fmla="*/ 441760 h 441759"/>
                <a:gd name="connsiteX2" fmla="*/ 9538 w 316655"/>
                <a:gd name="connsiteY2" fmla="*/ 295761 h 441759"/>
                <a:gd name="connsiteX3" fmla="*/ 302681 w 316655"/>
                <a:gd name="connsiteY3" fmla="*/ 0 h 441759"/>
              </a:gdLst>
              <a:ahLst/>
              <a:cxnLst>
                <a:cxn ang="0">
                  <a:pos x="connsiteX0" y="connsiteY0"/>
                </a:cxn>
                <a:cxn ang="0">
                  <a:pos x="connsiteX1" y="connsiteY1"/>
                </a:cxn>
                <a:cxn ang="0">
                  <a:pos x="connsiteX2" y="connsiteY2"/>
                </a:cxn>
                <a:cxn ang="0">
                  <a:pos x="connsiteX3" y="connsiteY3"/>
                </a:cxn>
              </a:cxnLst>
              <a:rect l="l" t="t" r="r" b="b"/>
              <a:pathLst>
                <a:path w="316655" h="441759">
                  <a:moveTo>
                    <a:pt x="302681" y="0"/>
                  </a:moveTo>
                  <a:cubicBezTo>
                    <a:pt x="359476" y="182498"/>
                    <a:pt x="237538" y="386438"/>
                    <a:pt x="38673" y="441760"/>
                  </a:cubicBezTo>
                  <a:cubicBezTo>
                    <a:pt x="-4865" y="399859"/>
                    <a:pt x="-6993" y="351738"/>
                    <a:pt x="9538" y="295761"/>
                  </a:cubicBezTo>
                  <a:cubicBezTo>
                    <a:pt x="61914" y="120629"/>
                    <a:pt x="170595" y="8838"/>
                    <a:pt x="302681" y="0"/>
                  </a:cubicBezTo>
                  <a:close/>
                </a:path>
              </a:pathLst>
            </a:custGeom>
            <a:solidFill>
              <a:srgbClr val="FBD82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9" name="Freeform: Shape 128">
              <a:extLst>
                <a:ext uri="{FF2B5EF4-FFF2-40B4-BE49-F238E27FC236}">
                  <a16:creationId xmlns:a16="http://schemas.microsoft.com/office/drawing/2014/main" id="{AC08F3A5-0956-4B98-83E4-BC211F7F2C41}"/>
                </a:ext>
              </a:extLst>
            </p:cNvPr>
            <p:cNvSpPr/>
            <p:nvPr/>
          </p:nvSpPr>
          <p:spPr>
            <a:xfrm>
              <a:off x="5365680" y="4371273"/>
              <a:ext cx="421118" cy="828070"/>
            </a:xfrm>
            <a:custGeom>
              <a:avLst/>
              <a:gdLst>
                <a:gd name="connsiteX0" fmla="*/ 398386 w 421118"/>
                <a:gd name="connsiteY0" fmla="*/ 282674 h 828070"/>
                <a:gd name="connsiteX1" fmla="*/ 299362 w 421118"/>
                <a:gd name="connsiteY1" fmla="*/ 727052 h 828070"/>
                <a:gd name="connsiteX2" fmla="*/ 140761 w 421118"/>
                <a:gd name="connsiteY2" fmla="*/ 812819 h 828070"/>
                <a:gd name="connsiteX3" fmla="*/ 0 w 421118"/>
                <a:gd name="connsiteY3" fmla="*/ 771409 h 828070"/>
                <a:gd name="connsiteX4" fmla="*/ 280703 w 421118"/>
                <a:gd name="connsiteY4" fmla="*/ 420489 h 828070"/>
                <a:gd name="connsiteX5" fmla="*/ 279230 w 421118"/>
                <a:gd name="connsiteY5" fmla="*/ 89700 h 828070"/>
                <a:gd name="connsiteX6" fmla="*/ 406570 w 421118"/>
                <a:gd name="connsiteY6" fmla="*/ 6226 h 828070"/>
                <a:gd name="connsiteX7" fmla="*/ 398386 w 421118"/>
                <a:gd name="connsiteY7" fmla="*/ 282674 h 82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18" h="828070">
                  <a:moveTo>
                    <a:pt x="398386" y="282674"/>
                  </a:moveTo>
                  <a:cubicBezTo>
                    <a:pt x="351902" y="427854"/>
                    <a:pt x="326860" y="577781"/>
                    <a:pt x="299362" y="727052"/>
                  </a:cubicBezTo>
                  <a:cubicBezTo>
                    <a:pt x="288396" y="833114"/>
                    <a:pt x="224563" y="843917"/>
                    <a:pt x="140761" y="812819"/>
                  </a:cubicBezTo>
                  <a:cubicBezTo>
                    <a:pt x="94604" y="795633"/>
                    <a:pt x="31753" y="836060"/>
                    <a:pt x="0" y="771409"/>
                  </a:cubicBezTo>
                  <a:cubicBezTo>
                    <a:pt x="173823" y="713468"/>
                    <a:pt x="265645" y="597749"/>
                    <a:pt x="280703" y="420489"/>
                  </a:cubicBezTo>
                  <a:cubicBezTo>
                    <a:pt x="290033" y="310008"/>
                    <a:pt x="289542" y="199854"/>
                    <a:pt x="279230" y="89700"/>
                  </a:cubicBezTo>
                  <a:cubicBezTo>
                    <a:pt x="270883" y="-15706"/>
                    <a:pt x="339463" y="-3595"/>
                    <a:pt x="406570" y="6226"/>
                  </a:cubicBezTo>
                  <a:cubicBezTo>
                    <a:pt x="445852" y="99685"/>
                    <a:pt x="392494" y="190361"/>
                    <a:pt x="398386" y="282674"/>
                  </a:cubicBezTo>
                  <a:close/>
                </a:path>
              </a:pathLst>
            </a:custGeom>
            <a:solidFill>
              <a:srgbClr val="F6D52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0" name="Freeform: Shape 129">
              <a:extLst>
                <a:ext uri="{FF2B5EF4-FFF2-40B4-BE49-F238E27FC236}">
                  <a16:creationId xmlns:a16="http://schemas.microsoft.com/office/drawing/2014/main" id="{35F30F55-14E2-4216-8705-19937C676D1A}"/>
                </a:ext>
              </a:extLst>
            </p:cNvPr>
            <p:cNvSpPr/>
            <p:nvPr/>
          </p:nvSpPr>
          <p:spPr>
            <a:xfrm>
              <a:off x="4773640" y="4719937"/>
              <a:ext cx="283512" cy="243325"/>
            </a:xfrm>
            <a:custGeom>
              <a:avLst/>
              <a:gdLst>
                <a:gd name="connsiteX0" fmla="*/ 268454 w 283512"/>
                <a:gd name="connsiteY0" fmla="*/ 14538 h 243325"/>
                <a:gd name="connsiteX1" fmla="*/ 283512 w 283512"/>
                <a:gd name="connsiteY1" fmla="*/ 30087 h 243325"/>
                <a:gd name="connsiteX2" fmla="*/ 264198 w 283512"/>
                <a:gd name="connsiteY2" fmla="*/ 236482 h 243325"/>
                <a:gd name="connsiteX3" fmla="*/ 63041 w 283512"/>
                <a:gd name="connsiteY3" fmla="*/ 222242 h 243325"/>
                <a:gd name="connsiteX4" fmla="*/ 4936 w 283512"/>
                <a:gd name="connsiteY4" fmla="*/ 106360 h 243325"/>
                <a:gd name="connsiteX5" fmla="*/ 120328 w 283512"/>
                <a:gd name="connsiteY5" fmla="*/ 5372 h 243325"/>
                <a:gd name="connsiteX6" fmla="*/ 268454 w 283512"/>
                <a:gd name="connsiteY6" fmla="*/ 14538 h 2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512" h="243325">
                  <a:moveTo>
                    <a:pt x="268454" y="14538"/>
                  </a:moveTo>
                  <a:cubicBezTo>
                    <a:pt x="273528" y="19775"/>
                    <a:pt x="278602" y="24849"/>
                    <a:pt x="283512" y="30087"/>
                  </a:cubicBezTo>
                  <a:cubicBezTo>
                    <a:pt x="252905" y="96539"/>
                    <a:pt x="266817" y="167247"/>
                    <a:pt x="264198" y="236482"/>
                  </a:cubicBezTo>
                  <a:cubicBezTo>
                    <a:pt x="196109" y="246793"/>
                    <a:pt x="128511" y="247939"/>
                    <a:pt x="63041" y="222242"/>
                  </a:cubicBezTo>
                  <a:cubicBezTo>
                    <a:pt x="27524" y="191635"/>
                    <a:pt x="-14541" y="163810"/>
                    <a:pt x="4936" y="106360"/>
                  </a:cubicBezTo>
                  <a:cubicBezTo>
                    <a:pt x="23759" y="50874"/>
                    <a:pt x="63696" y="17975"/>
                    <a:pt x="120328" y="5372"/>
                  </a:cubicBezTo>
                  <a:cubicBezTo>
                    <a:pt x="170576" y="-5758"/>
                    <a:pt x="219679" y="1935"/>
                    <a:pt x="268454" y="14538"/>
                  </a:cubicBezTo>
                  <a:close/>
                </a:path>
              </a:pathLst>
            </a:custGeom>
            <a:solidFill>
              <a:srgbClr val="F8D628"/>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1" name="Freeform: Shape 130">
              <a:extLst>
                <a:ext uri="{FF2B5EF4-FFF2-40B4-BE49-F238E27FC236}">
                  <a16:creationId xmlns:a16="http://schemas.microsoft.com/office/drawing/2014/main" id="{33499B1A-E558-4CA2-B835-B371D963F1C0}"/>
                </a:ext>
              </a:extLst>
            </p:cNvPr>
            <p:cNvSpPr/>
            <p:nvPr/>
          </p:nvSpPr>
          <p:spPr>
            <a:xfrm>
              <a:off x="4685501" y="4696663"/>
              <a:ext cx="356592" cy="245515"/>
            </a:xfrm>
            <a:custGeom>
              <a:avLst/>
              <a:gdLst>
                <a:gd name="connsiteX0" fmla="*/ 356592 w 356592"/>
                <a:gd name="connsiteY0" fmla="*/ 37812 h 245515"/>
                <a:gd name="connsiteX1" fmla="*/ 228271 w 356592"/>
                <a:gd name="connsiteY1" fmla="*/ 51396 h 245515"/>
                <a:gd name="connsiteX2" fmla="*/ 151180 w 356592"/>
                <a:gd name="connsiteY2" fmla="*/ 245515 h 245515"/>
                <a:gd name="connsiteX3" fmla="*/ 1253 w 356592"/>
                <a:gd name="connsiteY3" fmla="*/ 101645 h 245515"/>
                <a:gd name="connsiteX4" fmla="*/ 185224 w 356592"/>
                <a:gd name="connsiteY4" fmla="*/ 821 h 245515"/>
                <a:gd name="connsiteX5" fmla="*/ 356592 w 356592"/>
                <a:gd name="connsiteY5" fmla="*/ 37812 h 24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92" h="245515">
                  <a:moveTo>
                    <a:pt x="356592" y="37812"/>
                  </a:moveTo>
                  <a:cubicBezTo>
                    <a:pt x="313710" y="40921"/>
                    <a:pt x="270826" y="34538"/>
                    <a:pt x="228271" y="51396"/>
                  </a:cubicBezTo>
                  <a:cubicBezTo>
                    <a:pt x="115171" y="96244"/>
                    <a:pt x="97330" y="138144"/>
                    <a:pt x="151180" y="245515"/>
                  </a:cubicBezTo>
                  <a:cubicBezTo>
                    <a:pt x="75725" y="222928"/>
                    <a:pt x="-11514" y="193303"/>
                    <a:pt x="1253" y="101645"/>
                  </a:cubicBezTo>
                  <a:cubicBezTo>
                    <a:pt x="13856" y="10641"/>
                    <a:pt x="107969" y="5567"/>
                    <a:pt x="185224" y="821"/>
                  </a:cubicBezTo>
                  <a:cubicBezTo>
                    <a:pt x="245129" y="-2780"/>
                    <a:pt x="303889" y="4749"/>
                    <a:pt x="356592" y="37812"/>
                  </a:cubicBezTo>
                  <a:close/>
                </a:path>
              </a:pathLst>
            </a:custGeom>
            <a:solidFill>
              <a:srgbClr val="B5933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2" name="Freeform: Shape 131">
              <a:extLst>
                <a:ext uri="{FF2B5EF4-FFF2-40B4-BE49-F238E27FC236}">
                  <a16:creationId xmlns:a16="http://schemas.microsoft.com/office/drawing/2014/main" id="{DD8F2A1C-BB7A-4674-9174-8F1B24FCEB70}"/>
                </a:ext>
              </a:extLst>
            </p:cNvPr>
            <p:cNvSpPr/>
            <p:nvPr/>
          </p:nvSpPr>
          <p:spPr>
            <a:xfrm>
              <a:off x="7352112" y="2731579"/>
              <a:ext cx="27429" cy="213268"/>
            </a:xfrm>
            <a:custGeom>
              <a:avLst/>
              <a:gdLst>
                <a:gd name="connsiteX0" fmla="*/ 27430 w 27429"/>
                <a:gd name="connsiteY0" fmla="*/ 213269 h 213268"/>
                <a:gd name="connsiteX1" fmla="*/ 26120 w 27429"/>
                <a:gd name="connsiteY1" fmla="*/ 0 h 213268"/>
                <a:gd name="connsiteX2" fmla="*/ 27430 w 27429"/>
                <a:gd name="connsiteY2" fmla="*/ 213269 h 213268"/>
              </a:gdLst>
              <a:ahLst/>
              <a:cxnLst>
                <a:cxn ang="0">
                  <a:pos x="connsiteX0" y="connsiteY0"/>
                </a:cxn>
                <a:cxn ang="0">
                  <a:pos x="connsiteX1" y="connsiteY1"/>
                </a:cxn>
                <a:cxn ang="0">
                  <a:pos x="connsiteX2" y="connsiteY2"/>
                </a:cxn>
              </a:cxnLst>
              <a:rect l="l" t="t" r="r" b="b"/>
              <a:pathLst>
                <a:path w="27429" h="213268">
                  <a:moveTo>
                    <a:pt x="27430" y="213269"/>
                  </a:moveTo>
                  <a:cubicBezTo>
                    <a:pt x="-7924" y="142398"/>
                    <a:pt x="-9888" y="71362"/>
                    <a:pt x="26120" y="0"/>
                  </a:cubicBezTo>
                  <a:cubicBezTo>
                    <a:pt x="26611" y="71035"/>
                    <a:pt x="26939" y="142234"/>
                    <a:pt x="27430" y="213269"/>
                  </a:cubicBezTo>
                  <a:close/>
                </a:path>
              </a:pathLst>
            </a:custGeom>
            <a:solidFill>
              <a:srgbClr val="A5846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3" name="Freeform: Shape 132">
              <a:extLst>
                <a:ext uri="{FF2B5EF4-FFF2-40B4-BE49-F238E27FC236}">
                  <a16:creationId xmlns:a16="http://schemas.microsoft.com/office/drawing/2014/main" id="{70FA8AD0-6E4B-46C7-A87E-0797BAAE5E02}"/>
                </a:ext>
              </a:extLst>
            </p:cNvPr>
            <p:cNvSpPr/>
            <p:nvPr/>
          </p:nvSpPr>
          <p:spPr>
            <a:xfrm>
              <a:off x="7380104" y="4008083"/>
              <a:ext cx="246407" cy="339243"/>
            </a:xfrm>
            <a:custGeom>
              <a:avLst/>
              <a:gdLst>
                <a:gd name="connsiteX0" fmla="*/ 120558 w 246407"/>
                <a:gd name="connsiteY0" fmla="*/ 328 h 339243"/>
                <a:gd name="connsiteX1" fmla="*/ 237586 w 246407"/>
                <a:gd name="connsiteY1" fmla="*/ 87567 h 339243"/>
                <a:gd name="connsiteX2" fmla="*/ 192248 w 246407"/>
                <a:gd name="connsiteY2" fmla="*/ 271210 h 339243"/>
                <a:gd name="connsiteX3" fmla="*/ 23171 w 246407"/>
                <a:gd name="connsiteY3" fmla="*/ 338645 h 339243"/>
                <a:gd name="connsiteX4" fmla="*/ 120558 w 246407"/>
                <a:gd name="connsiteY4" fmla="*/ 328 h 3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7" h="339243">
                  <a:moveTo>
                    <a:pt x="120558" y="328"/>
                  </a:moveTo>
                  <a:cubicBezTo>
                    <a:pt x="184392" y="-3928"/>
                    <a:pt x="220891" y="33717"/>
                    <a:pt x="237586" y="87567"/>
                  </a:cubicBezTo>
                  <a:cubicBezTo>
                    <a:pt x="258537" y="155492"/>
                    <a:pt x="241678" y="218670"/>
                    <a:pt x="192248" y="271210"/>
                  </a:cubicBezTo>
                  <a:cubicBezTo>
                    <a:pt x="146419" y="319822"/>
                    <a:pt x="90442" y="343391"/>
                    <a:pt x="23171" y="338645"/>
                  </a:cubicBezTo>
                  <a:cubicBezTo>
                    <a:pt x="-34934" y="199848"/>
                    <a:pt x="23171" y="94441"/>
                    <a:pt x="120558" y="328"/>
                  </a:cubicBezTo>
                  <a:close/>
                </a:path>
              </a:pathLst>
            </a:custGeom>
            <a:solidFill>
              <a:srgbClr val="FAD727"/>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4" name="Freeform: Shape 133">
              <a:extLst>
                <a:ext uri="{FF2B5EF4-FFF2-40B4-BE49-F238E27FC236}">
                  <a16:creationId xmlns:a16="http://schemas.microsoft.com/office/drawing/2014/main" id="{23BA1BDE-5888-4800-988F-6A7C02BCA7B6}"/>
                </a:ext>
              </a:extLst>
            </p:cNvPr>
            <p:cNvSpPr/>
            <p:nvPr/>
          </p:nvSpPr>
          <p:spPr>
            <a:xfrm>
              <a:off x="5672244" y="4563597"/>
              <a:ext cx="9329" cy="183316"/>
            </a:xfrm>
            <a:custGeom>
              <a:avLst/>
              <a:gdLst>
                <a:gd name="connsiteX0" fmla="*/ 9330 w 9329"/>
                <a:gd name="connsiteY0" fmla="*/ 0 h 183316"/>
                <a:gd name="connsiteX1" fmla="*/ 9330 w 9329"/>
                <a:gd name="connsiteY1" fmla="*/ 183316 h 183316"/>
                <a:gd name="connsiteX2" fmla="*/ 0 w 9329"/>
                <a:gd name="connsiteY2" fmla="*/ 183316 h 183316"/>
                <a:gd name="connsiteX3" fmla="*/ 0 w 9329"/>
                <a:gd name="connsiteY3" fmla="*/ 1801 h 183316"/>
                <a:gd name="connsiteX4" fmla="*/ 9330 w 9329"/>
                <a:gd name="connsiteY4" fmla="*/ 0 h 18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9" h="183316">
                  <a:moveTo>
                    <a:pt x="9330" y="0"/>
                  </a:moveTo>
                  <a:cubicBezTo>
                    <a:pt x="9330" y="61051"/>
                    <a:pt x="9330" y="122102"/>
                    <a:pt x="9330" y="183316"/>
                  </a:cubicBezTo>
                  <a:cubicBezTo>
                    <a:pt x="6220" y="183316"/>
                    <a:pt x="3110" y="183316"/>
                    <a:pt x="0" y="183316"/>
                  </a:cubicBezTo>
                  <a:cubicBezTo>
                    <a:pt x="0" y="122757"/>
                    <a:pt x="0" y="62197"/>
                    <a:pt x="0" y="1801"/>
                  </a:cubicBezTo>
                  <a:cubicBezTo>
                    <a:pt x="3110" y="1146"/>
                    <a:pt x="6220" y="491"/>
                    <a:pt x="9330" y="0"/>
                  </a:cubicBezTo>
                  <a:close/>
                </a:path>
              </a:pathLst>
            </a:custGeom>
            <a:solidFill>
              <a:srgbClr val="FADF6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pic>
        <p:nvPicPr>
          <p:cNvPr id="5" name="hehehe">
            <a:hlinkClick r:id="" action="ppaction://media"/>
            <a:extLst>
              <a:ext uri="{FF2B5EF4-FFF2-40B4-BE49-F238E27FC236}">
                <a16:creationId xmlns:a16="http://schemas.microsoft.com/office/drawing/2014/main" id="{9E5A157B-EA83-4E07-A7E7-6FA1D5D8C4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85039" y="2200451"/>
            <a:ext cx="7334410" cy="4125606"/>
          </a:xfrm>
          <a:prstGeom prst="rect">
            <a:avLst/>
          </a:prstGeom>
        </p:spPr>
      </p:pic>
      <p:grpSp>
        <p:nvGrpSpPr>
          <p:cNvPr id="6" name="Group 5">
            <a:extLst>
              <a:ext uri="{FF2B5EF4-FFF2-40B4-BE49-F238E27FC236}">
                <a16:creationId xmlns:a16="http://schemas.microsoft.com/office/drawing/2014/main" id="{C9CEA1DD-BEF2-408E-B5F1-B74231A80813}"/>
              </a:ext>
            </a:extLst>
          </p:cNvPr>
          <p:cNvGrpSpPr/>
          <p:nvPr/>
        </p:nvGrpSpPr>
        <p:grpSpPr>
          <a:xfrm rot="13882242">
            <a:off x="11444884" y="3425464"/>
            <a:ext cx="7334410" cy="7654550"/>
            <a:chOff x="11444884" y="6124446"/>
            <a:chExt cx="4748309" cy="4955568"/>
          </a:xfrm>
        </p:grpSpPr>
        <p:sp>
          <p:nvSpPr>
            <p:cNvPr id="135" name="Oval 134">
              <a:extLst>
                <a:ext uri="{FF2B5EF4-FFF2-40B4-BE49-F238E27FC236}">
                  <a16:creationId xmlns:a16="http://schemas.microsoft.com/office/drawing/2014/main" id="{F6D0784F-A27E-4633-9EDF-A62D5795D002}"/>
                </a:ext>
              </a:extLst>
            </p:cNvPr>
            <p:cNvSpPr/>
            <p:nvPr/>
          </p:nvSpPr>
          <p:spPr>
            <a:xfrm rot="3969995">
              <a:off x="11444884" y="6331705"/>
              <a:ext cx="4748309" cy="47483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36" name="Group 135">
              <a:extLst>
                <a:ext uri="{FF2B5EF4-FFF2-40B4-BE49-F238E27FC236}">
                  <a16:creationId xmlns:a16="http://schemas.microsoft.com/office/drawing/2014/main" id="{A6DB27A5-86A2-4157-8453-CC774B901743}"/>
                </a:ext>
              </a:extLst>
            </p:cNvPr>
            <p:cNvGrpSpPr>
              <a:grpSpLocks noChangeAspect="1"/>
            </p:cNvGrpSpPr>
            <p:nvPr/>
          </p:nvGrpSpPr>
          <p:grpSpPr bwMode="auto">
            <a:xfrm rot="3969995">
              <a:off x="12644467" y="7386473"/>
              <a:ext cx="2486422" cy="2491875"/>
              <a:chOff x="3384" y="1703"/>
              <a:chExt cx="912" cy="914"/>
            </a:xfrm>
          </p:grpSpPr>
          <p:sp>
            <p:nvSpPr>
              <p:cNvPr id="137" name="AutoShape 3">
                <a:extLst>
                  <a:ext uri="{FF2B5EF4-FFF2-40B4-BE49-F238E27FC236}">
                    <a16:creationId xmlns:a16="http://schemas.microsoft.com/office/drawing/2014/main" id="{12BC4D1E-8485-4140-AF7F-078FAAB751A2}"/>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8" name="Oval 5">
                <a:extLst>
                  <a:ext uri="{FF2B5EF4-FFF2-40B4-BE49-F238E27FC236}">
                    <a16:creationId xmlns:a16="http://schemas.microsoft.com/office/drawing/2014/main" id="{0CCD10C0-9C98-47C9-BCE7-E13352F3609C}"/>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9" name="Freeform 6">
                <a:extLst>
                  <a:ext uri="{FF2B5EF4-FFF2-40B4-BE49-F238E27FC236}">
                    <a16:creationId xmlns:a16="http://schemas.microsoft.com/office/drawing/2014/main" id="{92F2E2E6-D679-427E-A30D-56A28093664F}"/>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6" name="Oval 7">
                <a:extLst>
                  <a:ext uri="{FF2B5EF4-FFF2-40B4-BE49-F238E27FC236}">
                    <a16:creationId xmlns:a16="http://schemas.microsoft.com/office/drawing/2014/main" id="{D1B56D03-C6C5-4F17-B4D8-F7F979E99A4A}"/>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7" name="Freeform 8">
                <a:extLst>
                  <a:ext uri="{FF2B5EF4-FFF2-40B4-BE49-F238E27FC236}">
                    <a16:creationId xmlns:a16="http://schemas.microsoft.com/office/drawing/2014/main" id="{B085F4B0-83F4-4ABC-B044-0FC5333F0161}"/>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8" name="Freeform 9">
                <a:extLst>
                  <a:ext uri="{FF2B5EF4-FFF2-40B4-BE49-F238E27FC236}">
                    <a16:creationId xmlns:a16="http://schemas.microsoft.com/office/drawing/2014/main" id="{AAC5AFC0-12AF-414C-9E71-051B4D918A06}"/>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9" name="Freeform 10">
                <a:extLst>
                  <a:ext uri="{FF2B5EF4-FFF2-40B4-BE49-F238E27FC236}">
                    <a16:creationId xmlns:a16="http://schemas.microsoft.com/office/drawing/2014/main" id="{C11D0141-8953-4BD0-BF84-BEC104CDA120}"/>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60" name="Group 159">
              <a:extLst>
                <a:ext uri="{FF2B5EF4-FFF2-40B4-BE49-F238E27FC236}">
                  <a16:creationId xmlns:a16="http://schemas.microsoft.com/office/drawing/2014/main" id="{FB4E259E-76A5-491D-A87D-4C3D7C3575CD}"/>
                </a:ext>
              </a:extLst>
            </p:cNvPr>
            <p:cNvGrpSpPr/>
            <p:nvPr/>
          </p:nvGrpSpPr>
          <p:grpSpPr>
            <a:xfrm rot="16569995">
              <a:off x="14154470" y="6124446"/>
              <a:ext cx="881688" cy="881688"/>
              <a:chOff x="6345893" y="3052943"/>
              <a:chExt cx="972827" cy="972827"/>
            </a:xfrm>
          </p:grpSpPr>
          <p:sp>
            <p:nvSpPr>
              <p:cNvPr id="161" name="Oval 160">
                <a:extLst>
                  <a:ext uri="{FF2B5EF4-FFF2-40B4-BE49-F238E27FC236}">
                    <a16:creationId xmlns:a16="http://schemas.microsoft.com/office/drawing/2014/main" id="{F995720D-BFAD-40BD-A321-6F3B8D3AAED0}"/>
                  </a:ext>
                </a:extLst>
              </p:cNvPr>
              <p:cNvSpPr/>
              <p:nvPr/>
            </p:nvSpPr>
            <p:spPr>
              <a:xfrm rot="2994284">
                <a:off x="6345893" y="3052943"/>
                <a:ext cx="972827" cy="97282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2" name="Oval 161">
                <a:extLst>
                  <a:ext uri="{FF2B5EF4-FFF2-40B4-BE49-F238E27FC236}">
                    <a16:creationId xmlns:a16="http://schemas.microsoft.com/office/drawing/2014/main" id="{9EE79B14-4FF9-402E-B532-1972740445D0}"/>
                  </a:ext>
                </a:extLst>
              </p:cNvPr>
              <p:cNvSpPr/>
              <p:nvPr/>
            </p:nvSpPr>
            <p:spPr>
              <a:xfrm rot="2994284">
                <a:off x="6854694" y="3244015"/>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3" name="Oval 162">
                <a:extLst>
                  <a:ext uri="{FF2B5EF4-FFF2-40B4-BE49-F238E27FC236}">
                    <a16:creationId xmlns:a16="http://schemas.microsoft.com/office/drawing/2014/main" id="{70E452DC-166D-42C5-8FF6-5540AC798DC1}"/>
                  </a:ext>
                </a:extLst>
              </p:cNvPr>
              <p:cNvSpPr/>
              <p:nvPr/>
            </p:nvSpPr>
            <p:spPr>
              <a:xfrm rot="2994284">
                <a:off x="6736043" y="3471907"/>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4" name="Oval 163">
                <a:extLst>
                  <a:ext uri="{FF2B5EF4-FFF2-40B4-BE49-F238E27FC236}">
                    <a16:creationId xmlns:a16="http://schemas.microsoft.com/office/drawing/2014/main" id="{8BFDE2DC-4A20-450D-B90B-A38B0D6AB11C}"/>
                  </a:ext>
                </a:extLst>
              </p:cNvPr>
              <p:cNvSpPr/>
              <p:nvPr/>
            </p:nvSpPr>
            <p:spPr>
              <a:xfrm rot="2994284">
                <a:off x="7121394" y="3376320"/>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65" name="Oval 164">
                <a:extLst>
                  <a:ext uri="{FF2B5EF4-FFF2-40B4-BE49-F238E27FC236}">
                    <a16:creationId xmlns:a16="http://schemas.microsoft.com/office/drawing/2014/main" id="{366EA751-0340-48DE-8D81-3DD9486B739B}"/>
                  </a:ext>
                </a:extLst>
              </p:cNvPr>
              <p:cNvSpPr/>
              <p:nvPr/>
            </p:nvSpPr>
            <p:spPr>
              <a:xfrm rot="2994284">
                <a:off x="7050405" y="3527582"/>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spTree>
    <p:extLst>
      <p:ext uri="{BB962C8B-B14F-4D97-AF65-F5344CB8AC3E}">
        <p14:creationId xmlns:p14="http://schemas.microsoft.com/office/powerpoint/2010/main" val="54077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barn(outVertical)">
                                      <p:cBhvr>
                                        <p:cTn id="7" dur="500"/>
                                        <p:tgtEl>
                                          <p:spTgt spid="14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p:cTn id="15" dur="500" fill="hold"/>
                                        <p:tgtEl>
                                          <p:spTgt spid="50"/>
                                        </p:tgtEl>
                                        <p:attrNameLst>
                                          <p:attrName>ppt_w</p:attrName>
                                        </p:attrNameLst>
                                      </p:cBhvr>
                                      <p:tavLst>
                                        <p:tav tm="0">
                                          <p:val>
                                            <p:fltVal val="0"/>
                                          </p:val>
                                        </p:tav>
                                        <p:tav tm="100000">
                                          <p:val>
                                            <p:strVal val="#ppt_w"/>
                                          </p:val>
                                        </p:tav>
                                      </p:tavLst>
                                    </p:anim>
                                    <p:anim calcmode="lin" valueType="num">
                                      <p:cBhvr>
                                        <p:cTn id="16" dur="500" fill="hold"/>
                                        <p:tgtEl>
                                          <p:spTgt spid="50"/>
                                        </p:tgtEl>
                                        <p:attrNameLst>
                                          <p:attrName>ppt_h</p:attrName>
                                        </p:attrNameLst>
                                      </p:cBhvr>
                                      <p:tavLst>
                                        <p:tav tm="0">
                                          <p:val>
                                            <p:fltVal val="0"/>
                                          </p:val>
                                        </p:tav>
                                        <p:tav tm="100000">
                                          <p:val>
                                            <p:strVal val="#ppt_h"/>
                                          </p:val>
                                        </p:tav>
                                      </p:tavLst>
                                    </p:anim>
                                    <p:animEffect transition="in" filter="fade">
                                      <p:cBhvr>
                                        <p:cTn id="17" dur="500"/>
                                        <p:tgtEl>
                                          <p:spTgt spid="50"/>
                                        </p:tgtEl>
                                      </p:cBhvr>
                                    </p:animEffect>
                                  </p:childTnLst>
                                </p:cTn>
                              </p:par>
                              <p:par>
                                <p:cTn id="18" presetID="14" presetClass="entr" presetSubtype="1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8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5"/>
                </p:tgtEl>
              </p:cMediaNode>
            </p:vide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kkk">
            <a:hlinkClick r:id="" action="ppaction://media"/>
            <a:extLst>
              <a:ext uri="{FF2B5EF4-FFF2-40B4-BE49-F238E27FC236}">
                <a16:creationId xmlns:a16="http://schemas.microsoft.com/office/drawing/2014/main" id="{57325B3E-50D2-405F-92BB-5B6ABB2A6A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53" b="20528"/>
          <a:stretch/>
        </p:blipFill>
        <p:spPr>
          <a:xfrm>
            <a:off x="682172" y="1357420"/>
            <a:ext cx="11321340" cy="3786081"/>
          </a:xfrm>
          <a:prstGeom prst="rect">
            <a:avLst/>
          </a:prstGeom>
        </p:spPr>
      </p:pic>
      <p:sp>
        <p:nvSpPr>
          <p:cNvPr id="2" name="Title 1"/>
          <p:cNvSpPr>
            <a:spLocks noGrp="1"/>
          </p:cNvSpPr>
          <p:nvPr>
            <p:ph type="title" idx="4294967295"/>
          </p:nvPr>
        </p:nvSpPr>
        <p:spPr>
          <a:xfrm>
            <a:off x="-4338059" y="-444575"/>
            <a:ext cx="3378200" cy="1325562"/>
          </a:xfrm>
        </p:spPr>
        <p:txBody>
          <a:bodyPr>
            <a:normAutofit/>
          </a:bodyPr>
          <a:lstStyle/>
          <a:p>
            <a:pPr algn="ctr"/>
            <a:r>
              <a:rPr lang="en-US" sz="3600" b="1" dirty="0">
                <a:solidFill>
                  <a:schemeClr val="accent1"/>
                </a:solidFill>
                <a:latin typeface="Arial"/>
                <a:ea typeface="+mn-ea"/>
                <a:cs typeface="Arial"/>
                <a:rtl val="0"/>
              </a:rPr>
              <a:t>MẶT TRĂNG</a:t>
            </a:r>
          </a:p>
        </p:txBody>
      </p:sp>
      <p:sp>
        <p:nvSpPr>
          <p:cNvPr id="4" name="Content Placeholder 2"/>
          <p:cNvSpPr>
            <a:spLocks noGrp="1"/>
          </p:cNvSpPr>
          <p:nvPr>
            <p:ph idx="4294967295"/>
          </p:nvPr>
        </p:nvSpPr>
        <p:spPr>
          <a:xfrm>
            <a:off x="-4338059" y="631750"/>
            <a:ext cx="3502025" cy="2473325"/>
          </a:xfrm>
        </p:spPr>
        <p:txBody>
          <a:bodyPr>
            <a:normAutofit/>
          </a:bodyPr>
          <a:lstStyle/>
          <a:p>
            <a:pPr marL="0" indent="0">
              <a:buNone/>
            </a:pPr>
            <a:r>
              <a:rPr lang="vi-VN" sz="2400" dirty="0"/>
              <a:t>Mặt trăng, vệ tinh tự nhiên của trái đất. Mặt trăng không có nước tự do và không có khí quyển, vì vậy không có thời tiết thay đổi trên bề mặt.</a:t>
            </a:r>
            <a:endParaRPr lang="en-US" sz="2400" dirty="0"/>
          </a:p>
        </p:txBody>
      </p:sp>
      <p:grpSp>
        <p:nvGrpSpPr>
          <p:cNvPr id="3" name="Group 2">
            <a:extLst>
              <a:ext uri="{FF2B5EF4-FFF2-40B4-BE49-F238E27FC236}">
                <a16:creationId xmlns:a16="http://schemas.microsoft.com/office/drawing/2014/main" id="{4251DB82-21BA-48F4-B966-41419F606DC4}"/>
              </a:ext>
            </a:extLst>
          </p:cNvPr>
          <p:cNvGrpSpPr/>
          <p:nvPr/>
        </p:nvGrpSpPr>
        <p:grpSpPr>
          <a:xfrm rot="5716896">
            <a:off x="-18124653" y="-2657647"/>
            <a:ext cx="16179980" cy="16179980"/>
            <a:chOff x="4558352" y="1187355"/>
            <a:chExt cx="7451109" cy="7451109"/>
          </a:xfrm>
        </p:grpSpPr>
        <p:grpSp>
          <p:nvGrpSpPr>
            <p:cNvPr id="5" name="Group 4"/>
            <p:cNvGrpSpPr>
              <a:grpSpLocks noChangeAspect="1"/>
            </p:cNvGrpSpPr>
            <p:nvPr/>
          </p:nvGrpSpPr>
          <p:grpSpPr bwMode="auto">
            <a:xfrm>
              <a:off x="5620942" y="2232349"/>
              <a:ext cx="5325928" cy="5361121"/>
              <a:chOff x="3386" y="1703"/>
              <a:chExt cx="908" cy="914"/>
            </a:xfrm>
          </p:grpSpPr>
          <p:sp>
            <p:nvSpPr>
              <p:cNvPr id="6" name="AutoShape 3"/>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 name="Oval 5"/>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 name="Freeform 6"/>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 name="Oval 7"/>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 name="Freeform 8"/>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 name="Freeform 9"/>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 name="Freeform 10"/>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58" name="Oval 57"/>
            <p:cNvSpPr/>
            <p:nvPr/>
          </p:nvSpPr>
          <p:spPr>
            <a:xfrm>
              <a:off x="4558352" y="1187355"/>
              <a:ext cx="7451109" cy="74511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52" name="Group 51"/>
            <p:cNvGrpSpPr/>
            <p:nvPr/>
          </p:nvGrpSpPr>
          <p:grpSpPr>
            <a:xfrm rot="12600000">
              <a:off x="5358587" y="1594159"/>
              <a:ext cx="970493" cy="970493"/>
              <a:chOff x="6532944" y="3467872"/>
              <a:chExt cx="682388" cy="682388"/>
            </a:xfrm>
          </p:grpSpPr>
          <p:sp>
            <p:nvSpPr>
              <p:cNvPr id="53" name="Oval 52"/>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4" name="Oval 53"/>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5" name="Oval 54"/>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6" name="Oval 55"/>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7" name="Oval 56"/>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pic>
        <p:nvPicPr>
          <p:cNvPr id="688" name="Picture 687">
            <a:extLst>
              <a:ext uri="{FF2B5EF4-FFF2-40B4-BE49-F238E27FC236}">
                <a16:creationId xmlns:a16="http://schemas.microsoft.com/office/drawing/2014/main" id="{8F582DD9-4F8B-4D99-A7F2-9E18354F9725}"/>
              </a:ext>
            </a:extLst>
          </p:cNvPr>
          <p:cNvPicPr>
            <a:picLocks noChangeAspect="1"/>
          </p:cNvPicPr>
          <p:nvPr/>
        </p:nvPicPr>
        <p:blipFill>
          <a:blip r:embed="rId6"/>
          <a:stretch>
            <a:fillRect/>
          </a:stretch>
        </p:blipFill>
        <p:spPr>
          <a:xfrm>
            <a:off x="-314593" y="3210920"/>
            <a:ext cx="2702817" cy="2857771"/>
          </a:xfrm>
          <a:prstGeom prst="rect">
            <a:avLst/>
          </a:prstGeom>
        </p:spPr>
      </p:pic>
      <p:sp>
        <p:nvSpPr>
          <p:cNvPr id="23" name="TextBox 22">
            <a:extLst>
              <a:ext uri="{FF2B5EF4-FFF2-40B4-BE49-F238E27FC236}">
                <a16:creationId xmlns:a16="http://schemas.microsoft.com/office/drawing/2014/main" id="{D5472E6C-6756-4178-A2C3-46A6C628AB75}"/>
              </a:ext>
            </a:extLst>
          </p:cNvPr>
          <p:cNvSpPr txBox="1"/>
          <p:nvPr/>
        </p:nvSpPr>
        <p:spPr>
          <a:xfrm>
            <a:off x="318064" y="199475"/>
            <a:ext cx="10070430"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2. Giải thích sự khác nhau về hình dạng của Mặt Trăng</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252209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0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4A6901-1C42-4FD9-9437-23C2F0ED0EE5}"/>
              </a:ext>
            </a:extLst>
          </p:cNvPr>
          <p:cNvSpPr/>
          <p:nvPr/>
        </p:nvSpPr>
        <p:spPr>
          <a:xfrm>
            <a:off x="774239" y="1749510"/>
            <a:ext cx="6017604" cy="2660049"/>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nvGrpSpPr>
          <p:cNvPr id="61" name="Graphic 2">
            <a:extLst>
              <a:ext uri="{FF2B5EF4-FFF2-40B4-BE49-F238E27FC236}">
                <a16:creationId xmlns:a16="http://schemas.microsoft.com/office/drawing/2014/main" id="{0FF86366-DCED-477F-B3D6-5BA85D316D64}"/>
              </a:ext>
            </a:extLst>
          </p:cNvPr>
          <p:cNvGrpSpPr/>
          <p:nvPr/>
        </p:nvGrpSpPr>
        <p:grpSpPr>
          <a:xfrm>
            <a:off x="774238" y="1749512"/>
            <a:ext cx="6049011" cy="2660050"/>
            <a:chOff x="8874064" y="2283865"/>
            <a:chExt cx="2407862" cy="1275926"/>
          </a:xfrm>
          <a:noFill/>
        </p:grpSpPr>
        <p:sp>
          <p:nvSpPr>
            <p:cNvPr id="97" name="Freeform: Shape 96">
              <a:extLst>
                <a:ext uri="{FF2B5EF4-FFF2-40B4-BE49-F238E27FC236}">
                  <a16:creationId xmlns:a16="http://schemas.microsoft.com/office/drawing/2014/main" id="{2F647867-4025-4FBB-BC46-C74828822B12}"/>
                </a:ext>
              </a:extLst>
            </p:cNvPr>
            <p:cNvSpPr/>
            <p:nvPr/>
          </p:nvSpPr>
          <p:spPr>
            <a:xfrm>
              <a:off x="11014330" y="3311030"/>
              <a:ext cx="250150" cy="248761"/>
            </a:xfrm>
            <a:custGeom>
              <a:avLst/>
              <a:gdLst>
                <a:gd name="connsiteX0" fmla="*/ 250151 w 250150"/>
                <a:gd name="connsiteY0" fmla="*/ 0 h 248761"/>
                <a:gd name="connsiteX1" fmla="*/ 250151 w 250150"/>
                <a:gd name="connsiteY1" fmla="*/ 248761 h 248761"/>
                <a:gd name="connsiteX2" fmla="*/ 0 w 250150"/>
                <a:gd name="connsiteY2" fmla="*/ 248761 h 248761"/>
              </a:gdLst>
              <a:ahLst/>
              <a:cxnLst>
                <a:cxn ang="0">
                  <a:pos x="connsiteX0" y="connsiteY0"/>
                </a:cxn>
                <a:cxn ang="0">
                  <a:pos x="connsiteX1" y="connsiteY1"/>
                </a:cxn>
                <a:cxn ang="0">
                  <a:pos x="connsiteX2" y="connsiteY2"/>
                </a:cxn>
              </a:cxnLst>
              <a:rect l="l" t="t" r="r" b="b"/>
              <a:pathLst>
                <a:path w="250150" h="248761">
                  <a:moveTo>
                    <a:pt x="250151" y="0"/>
                  </a:moveTo>
                  <a:lnTo>
                    <a:pt x="250151" y="248761"/>
                  </a:lnTo>
                  <a:lnTo>
                    <a:pt x="0"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8" name="Freeform: Shape 97">
              <a:extLst>
                <a:ext uri="{FF2B5EF4-FFF2-40B4-BE49-F238E27FC236}">
                  <a16:creationId xmlns:a16="http://schemas.microsoft.com/office/drawing/2014/main" id="{0FF09871-862E-4FFE-B0FC-A9875138F480}"/>
                </a:ext>
              </a:extLst>
            </p:cNvPr>
            <p:cNvSpPr/>
            <p:nvPr/>
          </p:nvSpPr>
          <p:spPr>
            <a:xfrm>
              <a:off x="8874064" y="3311029"/>
              <a:ext cx="248760" cy="248761"/>
            </a:xfrm>
            <a:custGeom>
              <a:avLst/>
              <a:gdLst>
                <a:gd name="connsiteX0" fmla="*/ 248761 w 248760"/>
                <a:gd name="connsiteY0" fmla="*/ 248761 h 248761"/>
                <a:gd name="connsiteX1" fmla="*/ 0 w 248760"/>
                <a:gd name="connsiteY1" fmla="*/ 248761 h 248761"/>
                <a:gd name="connsiteX2" fmla="*/ 0 w 248760"/>
                <a:gd name="connsiteY2" fmla="*/ 0 h 248761"/>
              </a:gdLst>
              <a:ahLst/>
              <a:cxnLst>
                <a:cxn ang="0">
                  <a:pos x="connsiteX0" y="connsiteY0"/>
                </a:cxn>
                <a:cxn ang="0">
                  <a:pos x="connsiteX1" y="connsiteY1"/>
                </a:cxn>
                <a:cxn ang="0">
                  <a:pos x="connsiteX2" y="connsiteY2"/>
                </a:cxn>
              </a:cxnLst>
              <a:rect l="l" t="t" r="r" b="b"/>
              <a:pathLst>
                <a:path w="248760" h="248761">
                  <a:moveTo>
                    <a:pt x="248761" y="248761"/>
                  </a:moveTo>
                  <a:lnTo>
                    <a:pt x="0" y="248761"/>
                  </a:lnTo>
                  <a:lnTo>
                    <a:pt x="0"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9" name="Freeform: Shape 98">
              <a:extLst>
                <a:ext uri="{FF2B5EF4-FFF2-40B4-BE49-F238E27FC236}">
                  <a16:creationId xmlns:a16="http://schemas.microsoft.com/office/drawing/2014/main" id="{99A8E6A5-282A-44F1-A5DF-0F46BAD76D50}"/>
                </a:ext>
              </a:extLst>
            </p:cNvPr>
            <p:cNvSpPr/>
            <p:nvPr/>
          </p:nvSpPr>
          <p:spPr>
            <a:xfrm>
              <a:off x="8874064" y="2283865"/>
              <a:ext cx="248760" cy="248761"/>
            </a:xfrm>
            <a:custGeom>
              <a:avLst/>
              <a:gdLst>
                <a:gd name="connsiteX0" fmla="*/ 0 w 248760"/>
                <a:gd name="connsiteY0" fmla="*/ 248761 h 248761"/>
                <a:gd name="connsiteX1" fmla="*/ 0 w 248760"/>
                <a:gd name="connsiteY1" fmla="*/ 0 h 248761"/>
                <a:gd name="connsiteX2" fmla="*/ 248761 w 248760"/>
                <a:gd name="connsiteY2" fmla="*/ 0 h 248761"/>
              </a:gdLst>
              <a:ahLst/>
              <a:cxnLst>
                <a:cxn ang="0">
                  <a:pos x="connsiteX0" y="connsiteY0"/>
                </a:cxn>
                <a:cxn ang="0">
                  <a:pos x="connsiteX1" y="connsiteY1"/>
                </a:cxn>
                <a:cxn ang="0">
                  <a:pos x="connsiteX2" y="connsiteY2"/>
                </a:cxn>
              </a:cxnLst>
              <a:rect l="l" t="t" r="r" b="b"/>
              <a:pathLst>
                <a:path w="248760" h="248761">
                  <a:moveTo>
                    <a:pt x="0" y="248761"/>
                  </a:moveTo>
                  <a:lnTo>
                    <a:pt x="0" y="0"/>
                  </a:lnTo>
                  <a:lnTo>
                    <a:pt x="248761"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0" name="Freeform: Shape 99">
              <a:extLst>
                <a:ext uri="{FF2B5EF4-FFF2-40B4-BE49-F238E27FC236}">
                  <a16:creationId xmlns:a16="http://schemas.microsoft.com/office/drawing/2014/main" id="{E3EC4674-8B7C-45E9-B0AE-2EAF893D59C5}"/>
                </a:ext>
              </a:extLst>
            </p:cNvPr>
            <p:cNvSpPr/>
            <p:nvPr/>
          </p:nvSpPr>
          <p:spPr>
            <a:xfrm>
              <a:off x="11031776" y="2283865"/>
              <a:ext cx="250150" cy="248761"/>
            </a:xfrm>
            <a:custGeom>
              <a:avLst/>
              <a:gdLst>
                <a:gd name="connsiteX0" fmla="*/ 0 w 250150"/>
                <a:gd name="connsiteY0" fmla="*/ 0 h 248761"/>
                <a:gd name="connsiteX1" fmla="*/ 250151 w 250150"/>
                <a:gd name="connsiteY1" fmla="*/ 0 h 248761"/>
                <a:gd name="connsiteX2" fmla="*/ 250151 w 250150"/>
                <a:gd name="connsiteY2" fmla="*/ 248761 h 248761"/>
              </a:gdLst>
              <a:ahLst/>
              <a:cxnLst>
                <a:cxn ang="0">
                  <a:pos x="connsiteX0" y="connsiteY0"/>
                </a:cxn>
                <a:cxn ang="0">
                  <a:pos x="connsiteX1" y="connsiteY1"/>
                </a:cxn>
                <a:cxn ang="0">
                  <a:pos x="connsiteX2" y="connsiteY2"/>
                </a:cxn>
              </a:cxnLst>
              <a:rect l="l" t="t" r="r" b="b"/>
              <a:pathLst>
                <a:path w="250150" h="248761">
                  <a:moveTo>
                    <a:pt x="0" y="0"/>
                  </a:moveTo>
                  <a:lnTo>
                    <a:pt x="250151" y="0"/>
                  </a:lnTo>
                  <a:lnTo>
                    <a:pt x="250151"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60" name="TextBox 59">
            <a:extLst>
              <a:ext uri="{FF2B5EF4-FFF2-40B4-BE49-F238E27FC236}">
                <a16:creationId xmlns:a16="http://schemas.microsoft.com/office/drawing/2014/main" id="{0BB7C092-8274-4955-94E2-7A2014E49778}"/>
              </a:ext>
            </a:extLst>
          </p:cNvPr>
          <p:cNvSpPr txBox="1"/>
          <p:nvPr/>
        </p:nvSpPr>
        <p:spPr>
          <a:xfrm>
            <a:off x="2295445" y="1306974"/>
            <a:ext cx="30489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dirty="0">
                <a:ln>
                  <a:noFill/>
                </a:ln>
                <a:solidFill>
                  <a:prstClr val="white"/>
                </a:solidFill>
                <a:effectLst/>
                <a:uLnTx/>
                <a:uFillTx/>
                <a:latin typeface="Arial"/>
                <a:ea typeface="+mn-ea"/>
                <a:cs typeface="Arial"/>
                <a:sym typeface="Arial"/>
                <a:rtl val="0"/>
              </a:rPr>
              <a:t>KẾT LUẬN</a:t>
            </a:r>
          </a:p>
        </p:txBody>
      </p:sp>
      <p:sp>
        <p:nvSpPr>
          <p:cNvPr id="102" name="TextBox 101">
            <a:extLst>
              <a:ext uri="{FF2B5EF4-FFF2-40B4-BE49-F238E27FC236}">
                <a16:creationId xmlns:a16="http://schemas.microsoft.com/office/drawing/2014/main" id="{5676144A-A871-46C6-A9D6-381A9465CE22}"/>
              </a:ext>
            </a:extLst>
          </p:cNvPr>
          <p:cNvSpPr txBox="1"/>
          <p:nvPr/>
        </p:nvSpPr>
        <p:spPr>
          <a:xfrm>
            <a:off x="815719" y="1998795"/>
            <a:ext cx="57828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Hình</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dạng</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nhìn</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thấy</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của</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Mặt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Trăng</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là</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phần</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bề</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mặt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của</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Mặt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Trăng</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được</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nhìn</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thấy</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khi</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quan</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sát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từ</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Trái</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Đất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a:t>
            </a:r>
            <a:endParaRPr kumimoji="0" lang="en-US" sz="2400" b="0" i="0" u="none" strike="noStrike" kern="1200" cap="none" spc="0" normalizeH="0" baseline="0" noProof="0" dirty="0">
              <a:ln>
                <a:noFill/>
              </a:ln>
              <a:solidFill>
                <a:srgbClr val="15F9FF"/>
              </a:solidFill>
              <a:effectLst/>
              <a:uLnTx/>
              <a:uFillTx/>
              <a:latin typeface="Arial"/>
              <a:ea typeface="+mn-ea"/>
              <a:cs typeface="Arial"/>
              <a:rtl val="0"/>
            </a:endParaRPr>
          </a:p>
        </p:txBody>
      </p:sp>
      <p:sp>
        <p:nvSpPr>
          <p:cNvPr id="115" name="TextBox 114">
            <a:extLst>
              <a:ext uri="{FF2B5EF4-FFF2-40B4-BE49-F238E27FC236}">
                <a16:creationId xmlns:a16="http://schemas.microsoft.com/office/drawing/2014/main" id="{DA40DAF8-B7BE-470C-A052-9F2F009133FD}"/>
              </a:ext>
            </a:extLst>
          </p:cNvPr>
          <p:cNvSpPr txBox="1"/>
          <p:nvPr/>
        </p:nvSpPr>
        <p:spPr>
          <a:xfrm>
            <a:off x="815719" y="3158260"/>
            <a:ext cx="59761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Hình</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dạng</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nhìn</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thấy</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của</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Mặt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Trăng</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là</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phần</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bề</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mặt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của</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Mặt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Trăng</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được</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nhìn</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thấy</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khi</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quan</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sát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từ</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Trái</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AU" sz="2400" b="0" i="0" u="none" strike="noStrike" kern="1200" cap="none" spc="0" normalizeH="0" baseline="0" noProof="0" dirty="0" err="1">
                <a:ln>
                  <a:noFill/>
                </a:ln>
                <a:solidFill>
                  <a:srgbClr val="15F9FF"/>
                </a:solidFill>
                <a:effectLst/>
                <a:uLnTx/>
                <a:uFillTx/>
                <a:latin typeface="Arial"/>
                <a:ea typeface="+mn-ea"/>
                <a:cs typeface="Arial"/>
                <a:rtl val="0"/>
              </a:rPr>
              <a:t>Đất</a:t>
            </a:r>
            <a:r>
              <a:rPr kumimoji="0" lang="en-AU" sz="2400" b="0" i="0" u="none" strike="noStrike" kern="1200" cap="none" spc="0" normalizeH="0" baseline="0" noProof="0" dirty="0">
                <a:ln>
                  <a:noFill/>
                </a:ln>
                <a:solidFill>
                  <a:srgbClr val="15F9FF"/>
                </a:solidFill>
                <a:effectLst/>
                <a:uLnTx/>
                <a:uFillTx/>
                <a:latin typeface="Arial"/>
                <a:ea typeface="+mn-ea"/>
                <a:cs typeface="Arial"/>
                <a:rtl val="0"/>
              </a:rPr>
              <a:t>.</a:t>
            </a:r>
            <a:endParaRPr kumimoji="0" lang="en-US" sz="2400" b="0" i="0" u="none" strike="noStrike" kern="1200" cap="none" spc="0" normalizeH="0" baseline="0" noProof="0" dirty="0">
              <a:ln>
                <a:noFill/>
              </a:ln>
              <a:solidFill>
                <a:srgbClr val="15F9FF"/>
              </a:solidFill>
              <a:effectLst/>
              <a:uLnTx/>
              <a:uFillTx/>
              <a:latin typeface="Arial"/>
              <a:ea typeface="+mn-ea"/>
              <a:cs typeface="Arial"/>
              <a:rtl val="0"/>
            </a:endParaRPr>
          </a:p>
        </p:txBody>
      </p:sp>
      <p:sp>
        <p:nvSpPr>
          <p:cNvPr id="116" name="Title 1">
            <a:extLst>
              <a:ext uri="{FF2B5EF4-FFF2-40B4-BE49-F238E27FC236}">
                <a16:creationId xmlns:a16="http://schemas.microsoft.com/office/drawing/2014/main" id="{A9068EB4-BFFD-4A55-A3D9-E09E9BC61626}"/>
              </a:ext>
            </a:extLst>
          </p:cNvPr>
          <p:cNvSpPr txBox="1">
            <a:spLocks/>
          </p:cNvSpPr>
          <p:nvPr/>
        </p:nvSpPr>
        <p:spPr>
          <a:xfrm>
            <a:off x="61765" y="-88780"/>
            <a:ext cx="12134850" cy="1035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4"/>
                </a:solidFill>
                <a:latin typeface="+mj-lt"/>
                <a:ea typeface="+mj-ea"/>
                <a:cs typeface="+mj-cs"/>
              </a:defRPr>
            </a:lvl1pPr>
          </a:lstStyle>
          <a:p>
            <a:pPr marL="0" marR="0" lvl="0" indent="180340" algn="ctr" defTabSz="914400" rtl="0" eaLnBrk="1" fontAlgn="auto" latinLnBrk="0" hangingPunct="1">
              <a:lnSpc>
                <a:spcPct val="107000"/>
              </a:lnSpc>
              <a:spcBef>
                <a:spcPct val="0"/>
              </a:spcBef>
              <a:spcAft>
                <a:spcPts val="800"/>
              </a:spcAft>
              <a:buClrTx/>
              <a:buSzTx/>
              <a:buFontTx/>
              <a:buNone/>
              <a:tabLst/>
              <a:defRPr/>
            </a:pPr>
            <a:r>
              <a:rPr kumimoji="0" lang="vi-VN" sz="2800" b="1" i="0" u="none" strike="noStrike" kern="1200" cap="none" spc="0" normalizeH="0" baseline="0" noProof="0" dirty="0">
                <a:ln>
                  <a:noFill/>
                </a:ln>
                <a:solidFill>
                  <a:srgbClr val="15F9FF"/>
                </a:solidFill>
                <a:effectLst/>
                <a:uLnTx/>
                <a:uFillTx/>
                <a:latin typeface="Arial"/>
                <a:ea typeface="+mj-ea"/>
                <a:cs typeface="Arial"/>
                <a:rtl val="0"/>
              </a:rPr>
              <a:t>Tìm hiểu ánh sáng của Mặt Trăng</a:t>
            </a:r>
            <a:endParaRPr kumimoji="0" lang="en-US" sz="2800" b="1" i="0" u="none" strike="noStrike" kern="1200" cap="none" spc="0" normalizeH="0" baseline="0" noProof="0" dirty="0">
              <a:ln>
                <a:noFill/>
              </a:ln>
              <a:solidFill>
                <a:srgbClr val="15F9FF"/>
              </a:solidFill>
              <a:effectLst/>
              <a:uLnTx/>
              <a:uFillTx/>
              <a:latin typeface="Arial"/>
              <a:ea typeface="+mj-ea"/>
              <a:cs typeface="Arial"/>
              <a:rtl val="0"/>
            </a:endParaRPr>
          </a:p>
        </p:txBody>
      </p:sp>
      <p:grpSp>
        <p:nvGrpSpPr>
          <p:cNvPr id="13" name="Group 12">
            <a:extLst>
              <a:ext uri="{FF2B5EF4-FFF2-40B4-BE49-F238E27FC236}">
                <a16:creationId xmlns:a16="http://schemas.microsoft.com/office/drawing/2014/main" id="{F6A47FD1-2B66-4DD1-BAC3-A9A22D396B2E}"/>
              </a:ext>
            </a:extLst>
          </p:cNvPr>
          <p:cNvGrpSpPr/>
          <p:nvPr/>
        </p:nvGrpSpPr>
        <p:grpSpPr>
          <a:xfrm>
            <a:off x="6240630" y="1585574"/>
            <a:ext cx="12579274" cy="12579274"/>
            <a:chOff x="4094330" y="1052174"/>
            <a:chExt cx="12579274" cy="12579274"/>
          </a:xfrm>
        </p:grpSpPr>
        <p:grpSp>
          <p:nvGrpSpPr>
            <p:cNvPr id="14" name="Group 13">
              <a:extLst>
                <a:ext uri="{FF2B5EF4-FFF2-40B4-BE49-F238E27FC236}">
                  <a16:creationId xmlns:a16="http://schemas.microsoft.com/office/drawing/2014/main" id="{120965E9-7E10-4E06-A4B7-15712B6F4974}"/>
                </a:ext>
              </a:extLst>
            </p:cNvPr>
            <p:cNvGrpSpPr>
              <a:grpSpLocks noChangeAspect="1"/>
            </p:cNvGrpSpPr>
            <p:nvPr/>
          </p:nvGrpSpPr>
          <p:grpSpPr bwMode="auto">
            <a:xfrm>
              <a:off x="5888239" y="2816377"/>
              <a:ext cx="8991455" cy="9050869"/>
              <a:chOff x="3386" y="1703"/>
              <a:chExt cx="908" cy="914"/>
            </a:xfrm>
          </p:grpSpPr>
          <p:sp>
            <p:nvSpPr>
              <p:cNvPr id="22" name="AutoShape 3">
                <a:extLst>
                  <a:ext uri="{FF2B5EF4-FFF2-40B4-BE49-F238E27FC236}">
                    <a16:creationId xmlns:a16="http://schemas.microsoft.com/office/drawing/2014/main" id="{D4541266-3D33-4EC3-A2E2-AC46B1EA5D1E}"/>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 name="Oval 5">
                <a:extLst>
                  <a:ext uri="{FF2B5EF4-FFF2-40B4-BE49-F238E27FC236}">
                    <a16:creationId xmlns:a16="http://schemas.microsoft.com/office/drawing/2014/main" id="{2A6AD4B5-3F68-4730-A5F0-0C46A8FA0575}"/>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 name="Freeform 6">
                <a:extLst>
                  <a:ext uri="{FF2B5EF4-FFF2-40B4-BE49-F238E27FC236}">
                    <a16:creationId xmlns:a16="http://schemas.microsoft.com/office/drawing/2014/main" id="{F619B579-36F7-418C-A42C-3309C05A5E44}"/>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 name="Oval 7">
                <a:extLst>
                  <a:ext uri="{FF2B5EF4-FFF2-40B4-BE49-F238E27FC236}">
                    <a16:creationId xmlns:a16="http://schemas.microsoft.com/office/drawing/2014/main" id="{A42BBE3F-9510-4196-8EED-B32075C5D5D5}"/>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 name="Freeform 8">
                <a:extLst>
                  <a:ext uri="{FF2B5EF4-FFF2-40B4-BE49-F238E27FC236}">
                    <a16:creationId xmlns:a16="http://schemas.microsoft.com/office/drawing/2014/main" id="{98E63E82-DE87-4E13-AD63-44E185413AF9}"/>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 name="Freeform 9">
                <a:extLst>
                  <a:ext uri="{FF2B5EF4-FFF2-40B4-BE49-F238E27FC236}">
                    <a16:creationId xmlns:a16="http://schemas.microsoft.com/office/drawing/2014/main" id="{65975A32-BED5-44C1-B448-EACCB9EEA5BB}"/>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 name="Freeform 10">
                <a:extLst>
                  <a:ext uri="{FF2B5EF4-FFF2-40B4-BE49-F238E27FC236}">
                    <a16:creationId xmlns:a16="http://schemas.microsoft.com/office/drawing/2014/main" id="{F2F42330-E94D-4E2B-B28F-00B3BB26867E}"/>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5" name="Oval 14">
              <a:extLst>
                <a:ext uri="{FF2B5EF4-FFF2-40B4-BE49-F238E27FC236}">
                  <a16:creationId xmlns:a16="http://schemas.microsoft.com/office/drawing/2014/main" id="{C1673B0F-EDE7-4126-B54F-7E76DF9F7972}"/>
                </a:ext>
              </a:extLst>
            </p:cNvPr>
            <p:cNvSpPr/>
            <p:nvPr/>
          </p:nvSpPr>
          <p:spPr>
            <a:xfrm>
              <a:off x="4094330" y="1052174"/>
              <a:ext cx="12579274" cy="12579274"/>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6" name="Group 15">
              <a:extLst>
                <a:ext uri="{FF2B5EF4-FFF2-40B4-BE49-F238E27FC236}">
                  <a16:creationId xmlns:a16="http://schemas.microsoft.com/office/drawing/2014/main" id="{13E70F8D-F8E2-46EF-9C93-0176CD571C80}"/>
                </a:ext>
              </a:extLst>
            </p:cNvPr>
            <p:cNvGrpSpPr/>
            <p:nvPr/>
          </p:nvGrpSpPr>
          <p:grpSpPr>
            <a:xfrm rot="12600000">
              <a:off x="5445320" y="1738958"/>
              <a:ext cx="1638427" cy="1638427"/>
              <a:chOff x="6532944" y="3467872"/>
              <a:chExt cx="682388" cy="682388"/>
            </a:xfrm>
          </p:grpSpPr>
          <p:sp>
            <p:nvSpPr>
              <p:cNvPr id="17" name="Oval 16">
                <a:extLst>
                  <a:ext uri="{FF2B5EF4-FFF2-40B4-BE49-F238E27FC236}">
                    <a16:creationId xmlns:a16="http://schemas.microsoft.com/office/drawing/2014/main" id="{AE3BDC0B-5B01-4558-96CC-05CA35D99A25}"/>
                  </a:ext>
                </a:extLst>
              </p:cNvPr>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 name="Oval 17">
                <a:extLst>
                  <a:ext uri="{FF2B5EF4-FFF2-40B4-BE49-F238E27FC236}">
                    <a16:creationId xmlns:a16="http://schemas.microsoft.com/office/drawing/2014/main" id="{3848E0AC-3361-47A1-9DEC-B39CCAA3D149}"/>
                  </a:ext>
                </a:extLst>
              </p:cNvPr>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 name="Oval 18">
                <a:extLst>
                  <a:ext uri="{FF2B5EF4-FFF2-40B4-BE49-F238E27FC236}">
                    <a16:creationId xmlns:a16="http://schemas.microsoft.com/office/drawing/2014/main" id="{8AB4118E-6B43-4ED5-94E8-590AF796BEA1}"/>
                  </a:ext>
                </a:extLst>
              </p:cNvPr>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 name="Oval 19">
                <a:extLst>
                  <a:ext uri="{FF2B5EF4-FFF2-40B4-BE49-F238E27FC236}">
                    <a16:creationId xmlns:a16="http://schemas.microsoft.com/office/drawing/2014/main" id="{1F3CCD0B-23BB-4DDC-BDDB-743F10082F4A}"/>
                  </a:ext>
                </a:extLst>
              </p:cNvPr>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 name="Oval 20">
                <a:extLst>
                  <a:ext uri="{FF2B5EF4-FFF2-40B4-BE49-F238E27FC236}">
                    <a16:creationId xmlns:a16="http://schemas.microsoft.com/office/drawing/2014/main" id="{5DDE55D5-522F-48CE-82E0-E70EE0DEA82F}"/>
                  </a:ext>
                </a:extLst>
              </p:cNvPr>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spTree>
    <p:extLst>
      <p:ext uri="{BB962C8B-B14F-4D97-AF65-F5344CB8AC3E}">
        <p14:creationId xmlns:p14="http://schemas.microsoft.com/office/powerpoint/2010/main" val="1797329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6A47FD1-2B66-4DD1-BAC3-A9A22D396B2E}"/>
              </a:ext>
            </a:extLst>
          </p:cNvPr>
          <p:cNvGrpSpPr/>
          <p:nvPr/>
        </p:nvGrpSpPr>
        <p:grpSpPr>
          <a:xfrm rot="15647482">
            <a:off x="9774664" y="4592814"/>
            <a:ext cx="9287424" cy="9287424"/>
            <a:chOff x="4094330" y="1052174"/>
            <a:chExt cx="12579274" cy="12579274"/>
          </a:xfrm>
        </p:grpSpPr>
        <p:grpSp>
          <p:nvGrpSpPr>
            <p:cNvPr id="14" name="Group 13">
              <a:extLst>
                <a:ext uri="{FF2B5EF4-FFF2-40B4-BE49-F238E27FC236}">
                  <a16:creationId xmlns:a16="http://schemas.microsoft.com/office/drawing/2014/main" id="{120965E9-7E10-4E06-A4B7-15712B6F4974}"/>
                </a:ext>
              </a:extLst>
            </p:cNvPr>
            <p:cNvGrpSpPr>
              <a:grpSpLocks noChangeAspect="1"/>
            </p:cNvGrpSpPr>
            <p:nvPr/>
          </p:nvGrpSpPr>
          <p:grpSpPr bwMode="auto">
            <a:xfrm>
              <a:off x="5888239" y="2816377"/>
              <a:ext cx="8991455" cy="9050869"/>
              <a:chOff x="3386" y="1703"/>
              <a:chExt cx="908" cy="914"/>
            </a:xfrm>
          </p:grpSpPr>
          <p:sp>
            <p:nvSpPr>
              <p:cNvPr id="22" name="AutoShape 3">
                <a:extLst>
                  <a:ext uri="{FF2B5EF4-FFF2-40B4-BE49-F238E27FC236}">
                    <a16:creationId xmlns:a16="http://schemas.microsoft.com/office/drawing/2014/main" id="{D4541266-3D33-4EC3-A2E2-AC46B1EA5D1E}"/>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 name="Oval 5">
                <a:extLst>
                  <a:ext uri="{FF2B5EF4-FFF2-40B4-BE49-F238E27FC236}">
                    <a16:creationId xmlns:a16="http://schemas.microsoft.com/office/drawing/2014/main" id="{2A6AD4B5-3F68-4730-A5F0-0C46A8FA0575}"/>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 name="Freeform 6">
                <a:extLst>
                  <a:ext uri="{FF2B5EF4-FFF2-40B4-BE49-F238E27FC236}">
                    <a16:creationId xmlns:a16="http://schemas.microsoft.com/office/drawing/2014/main" id="{F619B579-36F7-418C-A42C-3309C05A5E44}"/>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 name="Oval 7">
                <a:extLst>
                  <a:ext uri="{FF2B5EF4-FFF2-40B4-BE49-F238E27FC236}">
                    <a16:creationId xmlns:a16="http://schemas.microsoft.com/office/drawing/2014/main" id="{A42BBE3F-9510-4196-8EED-B32075C5D5D5}"/>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 name="Freeform 8">
                <a:extLst>
                  <a:ext uri="{FF2B5EF4-FFF2-40B4-BE49-F238E27FC236}">
                    <a16:creationId xmlns:a16="http://schemas.microsoft.com/office/drawing/2014/main" id="{98E63E82-DE87-4E13-AD63-44E185413AF9}"/>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 name="Freeform 9">
                <a:extLst>
                  <a:ext uri="{FF2B5EF4-FFF2-40B4-BE49-F238E27FC236}">
                    <a16:creationId xmlns:a16="http://schemas.microsoft.com/office/drawing/2014/main" id="{65975A32-BED5-44C1-B448-EACCB9EEA5BB}"/>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 name="Freeform 10">
                <a:extLst>
                  <a:ext uri="{FF2B5EF4-FFF2-40B4-BE49-F238E27FC236}">
                    <a16:creationId xmlns:a16="http://schemas.microsoft.com/office/drawing/2014/main" id="{F2F42330-E94D-4E2B-B28F-00B3BB26867E}"/>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5" name="Oval 14">
              <a:extLst>
                <a:ext uri="{FF2B5EF4-FFF2-40B4-BE49-F238E27FC236}">
                  <a16:creationId xmlns:a16="http://schemas.microsoft.com/office/drawing/2014/main" id="{C1673B0F-EDE7-4126-B54F-7E76DF9F7972}"/>
                </a:ext>
              </a:extLst>
            </p:cNvPr>
            <p:cNvSpPr/>
            <p:nvPr/>
          </p:nvSpPr>
          <p:spPr>
            <a:xfrm>
              <a:off x="4094330" y="1052174"/>
              <a:ext cx="12579274" cy="12579274"/>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6" name="Group 15">
              <a:extLst>
                <a:ext uri="{FF2B5EF4-FFF2-40B4-BE49-F238E27FC236}">
                  <a16:creationId xmlns:a16="http://schemas.microsoft.com/office/drawing/2014/main" id="{13E70F8D-F8E2-46EF-9C93-0176CD571C80}"/>
                </a:ext>
              </a:extLst>
            </p:cNvPr>
            <p:cNvGrpSpPr/>
            <p:nvPr/>
          </p:nvGrpSpPr>
          <p:grpSpPr>
            <a:xfrm rot="12600000">
              <a:off x="5445320" y="1738958"/>
              <a:ext cx="1638427" cy="1638427"/>
              <a:chOff x="6532944" y="3467872"/>
              <a:chExt cx="682388" cy="682388"/>
            </a:xfrm>
          </p:grpSpPr>
          <p:sp>
            <p:nvSpPr>
              <p:cNvPr id="17" name="Oval 16">
                <a:extLst>
                  <a:ext uri="{FF2B5EF4-FFF2-40B4-BE49-F238E27FC236}">
                    <a16:creationId xmlns:a16="http://schemas.microsoft.com/office/drawing/2014/main" id="{AE3BDC0B-5B01-4558-96CC-05CA35D99A25}"/>
                  </a:ext>
                </a:extLst>
              </p:cNvPr>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 name="Oval 17">
                <a:extLst>
                  <a:ext uri="{FF2B5EF4-FFF2-40B4-BE49-F238E27FC236}">
                    <a16:creationId xmlns:a16="http://schemas.microsoft.com/office/drawing/2014/main" id="{3848E0AC-3361-47A1-9DEC-B39CCAA3D149}"/>
                  </a:ext>
                </a:extLst>
              </p:cNvPr>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 name="Oval 18">
                <a:extLst>
                  <a:ext uri="{FF2B5EF4-FFF2-40B4-BE49-F238E27FC236}">
                    <a16:creationId xmlns:a16="http://schemas.microsoft.com/office/drawing/2014/main" id="{8AB4118E-6B43-4ED5-94E8-590AF796BEA1}"/>
                  </a:ext>
                </a:extLst>
              </p:cNvPr>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 name="Oval 19">
                <a:extLst>
                  <a:ext uri="{FF2B5EF4-FFF2-40B4-BE49-F238E27FC236}">
                    <a16:creationId xmlns:a16="http://schemas.microsoft.com/office/drawing/2014/main" id="{1F3CCD0B-23BB-4DDC-BDDB-743F10082F4A}"/>
                  </a:ext>
                </a:extLst>
              </p:cNvPr>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 name="Oval 20">
                <a:extLst>
                  <a:ext uri="{FF2B5EF4-FFF2-40B4-BE49-F238E27FC236}">
                    <a16:creationId xmlns:a16="http://schemas.microsoft.com/office/drawing/2014/main" id="{5DDE55D5-522F-48CE-82E0-E70EE0DEA82F}"/>
                  </a:ext>
                </a:extLst>
              </p:cNvPr>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sp>
        <p:nvSpPr>
          <p:cNvPr id="29" name="Rectangle 28">
            <a:extLst>
              <a:ext uri="{FF2B5EF4-FFF2-40B4-BE49-F238E27FC236}">
                <a16:creationId xmlns:a16="http://schemas.microsoft.com/office/drawing/2014/main" id="{4C72A8DD-68E7-48A0-9422-BC7F5C698AE8}"/>
              </a:ext>
            </a:extLst>
          </p:cNvPr>
          <p:cNvSpPr/>
          <p:nvPr/>
        </p:nvSpPr>
        <p:spPr>
          <a:xfrm>
            <a:off x="5751758" y="2862199"/>
            <a:ext cx="5323589" cy="1806510"/>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30" name="TextBox 29">
            <a:extLst>
              <a:ext uri="{FF2B5EF4-FFF2-40B4-BE49-F238E27FC236}">
                <a16:creationId xmlns:a16="http://schemas.microsoft.com/office/drawing/2014/main" id="{803A21D3-BF10-43A7-A6D1-F10416ACCEE1}"/>
              </a:ext>
            </a:extLst>
          </p:cNvPr>
          <p:cNvSpPr txBox="1"/>
          <p:nvPr/>
        </p:nvSpPr>
        <p:spPr>
          <a:xfrm>
            <a:off x="6744705" y="2555324"/>
            <a:ext cx="3664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dirty="0">
                <a:ln>
                  <a:noFill/>
                </a:ln>
                <a:solidFill>
                  <a:prstClr val="white"/>
                </a:solidFill>
                <a:effectLst/>
                <a:uLnTx/>
                <a:uFillTx/>
                <a:latin typeface="Arial"/>
                <a:ea typeface="+mn-ea"/>
                <a:cs typeface="Arial"/>
                <a:sym typeface="Arial"/>
                <a:rtl val="0"/>
              </a:rPr>
              <a:t>MÔ PHỎNG</a:t>
            </a:r>
          </a:p>
        </p:txBody>
      </p:sp>
      <p:sp>
        <p:nvSpPr>
          <p:cNvPr id="31" name="TextBox 30">
            <a:extLst>
              <a:ext uri="{FF2B5EF4-FFF2-40B4-BE49-F238E27FC236}">
                <a16:creationId xmlns:a16="http://schemas.microsoft.com/office/drawing/2014/main" id="{1C8781A8-C629-436A-BB69-F78DAECBE654}"/>
              </a:ext>
            </a:extLst>
          </p:cNvPr>
          <p:cNvSpPr txBox="1"/>
          <p:nvPr/>
        </p:nvSpPr>
        <p:spPr>
          <a:xfrm>
            <a:off x="5916139" y="3358996"/>
            <a:ext cx="5140465" cy="85395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300"/>
              </a:spcBef>
              <a:spcAft>
                <a:spcPts val="500"/>
              </a:spcAft>
              <a:buClrTx/>
              <a:buSzTx/>
              <a:buFontTx/>
              <a:buNone/>
              <a:tabLst/>
              <a:defRPr/>
            </a:pP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Thảo</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luận</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và</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thiết</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kế</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mô</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hình</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quan</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sát</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Mặt</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 </a:t>
            </a:r>
            <a:r>
              <a:rPr kumimoji="0" lang="en-US" sz="2400" b="0" i="0" u="none" strike="noStrike" kern="1200" cap="none" spc="0" normalizeH="0" baseline="0" noProof="0" dirty="0" err="1">
                <a:ln>
                  <a:noFill/>
                </a:ln>
                <a:solidFill>
                  <a:srgbClr val="15F9FF"/>
                </a:solidFill>
                <a:effectLst/>
                <a:uLnTx/>
                <a:uFillTx/>
                <a:latin typeface="Arial"/>
                <a:ea typeface="+mn-ea"/>
                <a:cs typeface="Arial"/>
                <a:rtl val="0"/>
              </a:rPr>
              <a:t>Trăng</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a:t>
            </a:r>
          </a:p>
        </p:txBody>
      </p:sp>
      <p:sp>
        <p:nvSpPr>
          <p:cNvPr id="34" name="Freeform: Shape 33">
            <a:extLst>
              <a:ext uri="{FF2B5EF4-FFF2-40B4-BE49-F238E27FC236}">
                <a16:creationId xmlns:a16="http://schemas.microsoft.com/office/drawing/2014/main" id="{9DFA05DB-8406-4B85-8798-4DC9E5A2AE15}"/>
              </a:ext>
            </a:extLst>
          </p:cNvPr>
          <p:cNvSpPr/>
          <p:nvPr/>
        </p:nvSpPr>
        <p:spPr>
          <a:xfrm>
            <a:off x="10447651" y="4120510"/>
            <a:ext cx="628425" cy="518617"/>
          </a:xfrm>
          <a:custGeom>
            <a:avLst/>
            <a:gdLst>
              <a:gd name="connsiteX0" fmla="*/ 250151 w 250150"/>
              <a:gd name="connsiteY0" fmla="*/ 0 h 248761"/>
              <a:gd name="connsiteX1" fmla="*/ 250151 w 250150"/>
              <a:gd name="connsiteY1" fmla="*/ 248761 h 248761"/>
              <a:gd name="connsiteX2" fmla="*/ 0 w 250150"/>
              <a:gd name="connsiteY2" fmla="*/ 248761 h 248761"/>
            </a:gdLst>
            <a:ahLst/>
            <a:cxnLst>
              <a:cxn ang="0">
                <a:pos x="connsiteX0" y="connsiteY0"/>
              </a:cxn>
              <a:cxn ang="0">
                <a:pos x="connsiteX1" y="connsiteY1"/>
              </a:cxn>
              <a:cxn ang="0">
                <a:pos x="connsiteX2" y="connsiteY2"/>
              </a:cxn>
            </a:cxnLst>
            <a:rect l="l" t="t" r="r" b="b"/>
            <a:pathLst>
              <a:path w="250150" h="248761">
                <a:moveTo>
                  <a:pt x="250151" y="0"/>
                </a:moveTo>
                <a:lnTo>
                  <a:pt x="250151" y="248761"/>
                </a:lnTo>
                <a:lnTo>
                  <a:pt x="0"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 name="Freeform: Shape 34">
            <a:extLst>
              <a:ext uri="{FF2B5EF4-FFF2-40B4-BE49-F238E27FC236}">
                <a16:creationId xmlns:a16="http://schemas.microsoft.com/office/drawing/2014/main" id="{F7238857-D1B2-4B92-A407-241716B38021}"/>
              </a:ext>
            </a:extLst>
          </p:cNvPr>
          <p:cNvSpPr/>
          <p:nvPr/>
        </p:nvSpPr>
        <p:spPr>
          <a:xfrm>
            <a:off x="5751029" y="4135531"/>
            <a:ext cx="624933" cy="518617"/>
          </a:xfrm>
          <a:custGeom>
            <a:avLst/>
            <a:gdLst>
              <a:gd name="connsiteX0" fmla="*/ 248761 w 248760"/>
              <a:gd name="connsiteY0" fmla="*/ 248761 h 248761"/>
              <a:gd name="connsiteX1" fmla="*/ 0 w 248760"/>
              <a:gd name="connsiteY1" fmla="*/ 248761 h 248761"/>
              <a:gd name="connsiteX2" fmla="*/ 0 w 248760"/>
              <a:gd name="connsiteY2" fmla="*/ 0 h 248761"/>
            </a:gdLst>
            <a:ahLst/>
            <a:cxnLst>
              <a:cxn ang="0">
                <a:pos x="connsiteX0" y="connsiteY0"/>
              </a:cxn>
              <a:cxn ang="0">
                <a:pos x="connsiteX1" y="connsiteY1"/>
              </a:cxn>
              <a:cxn ang="0">
                <a:pos x="connsiteX2" y="connsiteY2"/>
              </a:cxn>
            </a:cxnLst>
            <a:rect l="l" t="t" r="r" b="b"/>
            <a:pathLst>
              <a:path w="248760" h="248761">
                <a:moveTo>
                  <a:pt x="248761" y="248761"/>
                </a:moveTo>
                <a:lnTo>
                  <a:pt x="0" y="248761"/>
                </a:lnTo>
                <a:lnTo>
                  <a:pt x="0"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 name="Freeform: Shape 35">
            <a:extLst>
              <a:ext uri="{FF2B5EF4-FFF2-40B4-BE49-F238E27FC236}">
                <a16:creationId xmlns:a16="http://schemas.microsoft.com/office/drawing/2014/main" id="{9130999C-B75A-4605-A97B-91464C027415}"/>
              </a:ext>
            </a:extLst>
          </p:cNvPr>
          <p:cNvSpPr/>
          <p:nvPr/>
        </p:nvSpPr>
        <p:spPr>
          <a:xfrm>
            <a:off x="5723440" y="2845508"/>
            <a:ext cx="624933" cy="518617"/>
          </a:xfrm>
          <a:custGeom>
            <a:avLst/>
            <a:gdLst>
              <a:gd name="connsiteX0" fmla="*/ 0 w 248760"/>
              <a:gd name="connsiteY0" fmla="*/ 248761 h 248761"/>
              <a:gd name="connsiteX1" fmla="*/ 0 w 248760"/>
              <a:gd name="connsiteY1" fmla="*/ 0 h 248761"/>
              <a:gd name="connsiteX2" fmla="*/ 248761 w 248760"/>
              <a:gd name="connsiteY2" fmla="*/ 0 h 248761"/>
            </a:gdLst>
            <a:ahLst/>
            <a:cxnLst>
              <a:cxn ang="0">
                <a:pos x="connsiteX0" y="connsiteY0"/>
              </a:cxn>
              <a:cxn ang="0">
                <a:pos x="connsiteX1" y="connsiteY1"/>
              </a:cxn>
              <a:cxn ang="0">
                <a:pos x="connsiteX2" y="connsiteY2"/>
              </a:cxn>
            </a:cxnLst>
            <a:rect l="l" t="t" r="r" b="b"/>
            <a:pathLst>
              <a:path w="248760" h="248761">
                <a:moveTo>
                  <a:pt x="0" y="248761"/>
                </a:moveTo>
                <a:lnTo>
                  <a:pt x="0" y="0"/>
                </a:lnTo>
                <a:lnTo>
                  <a:pt x="248761"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 name="Freeform: Shape 36">
            <a:extLst>
              <a:ext uri="{FF2B5EF4-FFF2-40B4-BE49-F238E27FC236}">
                <a16:creationId xmlns:a16="http://schemas.microsoft.com/office/drawing/2014/main" id="{2AE75941-D72E-48D2-8D9F-011CDB06EB0D}"/>
              </a:ext>
            </a:extLst>
          </p:cNvPr>
          <p:cNvSpPr/>
          <p:nvPr/>
        </p:nvSpPr>
        <p:spPr>
          <a:xfrm>
            <a:off x="10428179" y="2842029"/>
            <a:ext cx="628425" cy="518617"/>
          </a:xfrm>
          <a:custGeom>
            <a:avLst/>
            <a:gdLst>
              <a:gd name="connsiteX0" fmla="*/ 0 w 250150"/>
              <a:gd name="connsiteY0" fmla="*/ 0 h 248761"/>
              <a:gd name="connsiteX1" fmla="*/ 250151 w 250150"/>
              <a:gd name="connsiteY1" fmla="*/ 0 h 248761"/>
              <a:gd name="connsiteX2" fmla="*/ 250151 w 250150"/>
              <a:gd name="connsiteY2" fmla="*/ 248761 h 248761"/>
            </a:gdLst>
            <a:ahLst/>
            <a:cxnLst>
              <a:cxn ang="0">
                <a:pos x="connsiteX0" y="connsiteY0"/>
              </a:cxn>
              <a:cxn ang="0">
                <a:pos x="connsiteX1" y="connsiteY1"/>
              </a:cxn>
              <a:cxn ang="0">
                <a:pos x="connsiteX2" y="connsiteY2"/>
              </a:cxn>
            </a:cxnLst>
            <a:rect l="l" t="t" r="r" b="b"/>
            <a:pathLst>
              <a:path w="250150" h="248761">
                <a:moveTo>
                  <a:pt x="0" y="0"/>
                </a:moveTo>
                <a:lnTo>
                  <a:pt x="250151" y="0"/>
                </a:lnTo>
                <a:lnTo>
                  <a:pt x="250151"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pic>
        <p:nvPicPr>
          <p:cNvPr id="7170" name="Picture 34">
            <a:extLst>
              <a:ext uri="{FF2B5EF4-FFF2-40B4-BE49-F238E27FC236}">
                <a16:creationId xmlns:a16="http://schemas.microsoft.com/office/drawing/2014/main" id="{13E1693E-5E73-40B5-A0C2-81130175FDAE}"/>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834254" y="1498420"/>
            <a:ext cx="3629245" cy="4896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TextBox 31">
            <a:extLst>
              <a:ext uri="{FF2B5EF4-FFF2-40B4-BE49-F238E27FC236}">
                <a16:creationId xmlns:a16="http://schemas.microsoft.com/office/drawing/2014/main" id="{15707CB3-2504-442B-BFA1-5BCE4CD4CE30}"/>
              </a:ext>
            </a:extLst>
          </p:cNvPr>
          <p:cNvSpPr txBox="1"/>
          <p:nvPr/>
        </p:nvSpPr>
        <p:spPr>
          <a:xfrm>
            <a:off x="318064" y="199475"/>
            <a:ext cx="10070430"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2. Giải thích sự khác nhau về hình dạng của Mặt Trăng</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2995569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Graphic 108">
            <a:extLst>
              <a:ext uri="{FF2B5EF4-FFF2-40B4-BE49-F238E27FC236}">
                <a16:creationId xmlns:a16="http://schemas.microsoft.com/office/drawing/2014/main" id="{A2C91041-EB91-4955-95DE-567CE52B2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8906" y="4656606"/>
            <a:ext cx="16419114" cy="3023749"/>
          </a:xfrm>
          <a:prstGeom prst="rect">
            <a:avLst/>
          </a:prstGeom>
        </p:spPr>
      </p:pic>
      <p:sp>
        <p:nvSpPr>
          <p:cNvPr id="2" name="Title 1"/>
          <p:cNvSpPr>
            <a:spLocks noGrp="1"/>
          </p:cNvSpPr>
          <p:nvPr>
            <p:ph type="title"/>
          </p:nvPr>
        </p:nvSpPr>
        <p:spPr>
          <a:xfrm>
            <a:off x="-4142379" y="389393"/>
            <a:ext cx="3378959" cy="1325563"/>
          </a:xfrm>
        </p:spPr>
        <p:txBody>
          <a:bodyPr>
            <a:normAutofit/>
          </a:bodyPr>
          <a:lstStyle/>
          <a:p>
            <a:pPr algn="ctr"/>
            <a:r>
              <a:rPr lang="en-US" sz="3600" b="1" dirty="0">
                <a:solidFill>
                  <a:schemeClr val="accent1"/>
                </a:solidFill>
                <a:latin typeface="Arial"/>
                <a:ea typeface="+mn-ea"/>
                <a:cs typeface="Arial"/>
                <a:rtl val="0"/>
              </a:rPr>
              <a:t>MẶT TRĂNG</a:t>
            </a:r>
          </a:p>
        </p:txBody>
      </p:sp>
      <p:sp>
        <p:nvSpPr>
          <p:cNvPr id="4" name="Content Placeholder 2"/>
          <p:cNvSpPr>
            <a:spLocks noGrp="1"/>
          </p:cNvSpPr>
          <p:nvPr>
            <p:ph idx="1"/>
          </p:nvPr>
        </p:nvSpPr>
        <p:spPr>
          <a:xfrm>
            <a:off x="-4029079" y="1465741"/>
            <a:ext cx="3501788" cy="2473419"/>
          </a:xfrm>
        </p:spPr>
        <p:txBody>
          <a:bodyPr>
            <a:normAutofit/>
          </a:bodyPr>
          <a:lstStyle/>
          <a:p>
            <a:pPr marL="0" indent="0">
              <a:buNone/>
            </a:pPr>
            <a:r>
              <a:rPr lang="vi-VN" sz="2400" dirty="0"/>
              <a:t>Mặt trăng, vệ tinh tự nhiên của trái đất. Mặt trăng không có nước tự do và không có khí quyển, vì vậy không có thời tiết thay đổi trên bề mặt.</a:t>
            </a:r>
            <a:endParaRPr lang="en-US" sz="2400" dirty="0"/>
          </a:p>
        </p:txBody>
      </p:sp>
      <p:grpSp>
        <p:nvGrpSpPr>
          <p:cNvPr id="3" name="Group 2">
            <a:extLst>
              <a:ext uri="{FF2B5EF4-FFF2-40B4-BE49-F238E27FC236}">
                <a16:creationId xmlns:a16="http://schemas.microsoft.com/office/drawing/2014/main" id="{4251DB82-21BA-48F4-B966-41419F606DC4}"/>
              </a:ext>
            </a:extLst>
          </p:cNvPr>
          <p:cNvGrpSpPr/>
          <p:nvPr/>
        </p:nvGrpSpPr>
        <p:grpSpPr>
          <a:xfrm rot="6677734">
            <a:off x="-20486446" y="-3433384"/>
            <a:ext cx="16179980" cy="16179980"/>
            <a:chOff x="4558352" y="1187355"/>
            <a:chExt cx="7451109" cy="7451109"/>
          </a:xfrm>
        </p:grpSpPr>
        <p:grpSp>
          <p:nvGrpSpPr>
            <p:cNvPr id="5" name="Group 4"/>
            <p:cNvGrpSpPr>
              <a:grpSpLocks noChangeAspect="1"/>
            </p:cNvGrpSpPr>
            <p:nvPr/>
          </p:nvGrpSpPr>
          <p:grpSpPr bwMode="auto">
            <a:xfrm>
              <a:off x="5620942" y="2232349"/>
              <a:ext cx="5325928" cy="5361121"/>
              <a:chOff x="3386" y="1703"/>
              <a:chExt cx="908" cy="914"/>
            </a:xfrm>
          </p:grpSpPr>
          <p:sp>
            <p:nvSpPr>
              <p:cNvPr id="6" name="AutoShape 3"/>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 name="Oval 5"/>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 name="Freeform 6"/>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 name="Oval 7"/>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 name="Freeform 8"/>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 name="Freeform 9"/>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 name="Freeform 10"/>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58" name="Oval 57"/>
            <p:cNvSpPr/>
            <p:nvPr/>
          </p:nvSpPr>
          <p:spPr>
            <a:xfrm>
              <a:off x="4558352" y="1187355"/>
              <a:ext cx="7451109" cy="74511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52" name="Group 51"/>
            <p:cNvGrpSpPr/>
            <p:nvPr/>
          </p:nvGrpSpPr>
          <p:grpSpPr>
            <a:xfrm rot="12600000">
              <a:off x="5358587" y="1594159"/>
              <a:ext cx="970493" cy="970493"/>
              <a:chOff x="6532944" y="3467872"/>
              <a:chExt cx="682388" cy="682388"/>
            </a:xfrm>
          </p:grpSpPr>
          <p:sp>
            <p:nvSpPr>
              <p:cNvPr id="53" name="Oval 52"/>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4" name="Oval 53"/>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5" name="Oval 54"/>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6" name="Oval 55"/>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7" name="Oval 56"/>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pic>
        <p:nvPicPr>
          <p:cNvPr id="688" name="Picture 687">
            <a:extLst>
              <a:ext uri="{FF2B5EF4-FFF2-40B4-BE49-F238E27FC236}">
                <a16:creationId xmlns:a16="http://schemas.microsoft.com/office/drawing/2014/main" id="{8F582DD9-4F8B-4D99-A7F2-9E18354F9725}"/>
              </a:ext>
            </a:extLst>
          </p:cNvPr>
          <p:cNvPicPr>
            <a:picLocks noChangeAspect="1"/>
          </p:cNvPicPr>
          <p:nvPr/>
        </p:nvPicPr>
        <p:blipFill>
          <a:blip r:embed="rId4"/>
          <a:stretch>
            <a:fillRect/>
          </a:stretch>
        </p:blipFill>
        <p:spPr>
          <a:xfrm>
            <a:off x="-5021338" y="4561735"/>
            <a:ext cx="2248862" cy="2377791"/>
          </a:xfrm>
          <a:prstGeom prst="rect">
            <a:avLst/>
          </a:prstGeom>
        </p:spPr>
      </p:pic>
      <p:grpSp>
        <p:nvGrpSpPr>
          <p:cNvPr id="691" name="Graphic 2">
            <a:extLst>
              <a:ext uri="{FF2B5EF4-FFF2-40B4-BE49-F238E27FC236}">
                <a16:creationId xmlns:a16="http://schemas.microsoft.com/office/drawing/2014/main" id="{05778A44-127C-4197-82A6-E8CF878F7CFC}"/>
              </a:ext>
            </a:extLst>
          </p:cNvPr>
          <p:cNvGrpSpPr/>
          <p:nvPr/>
        </p:nvGrpSpPr>
        <p:grpSpPr>
          <a:xfrm>
            <a:off x="2906758" y="-4587855"/>
            <a:ext cx="2655300" cy="828603"/>
            <a:chOff x="1087844" y="5357668"/>
            <a:chExt cx="3273948" cy="1021657"/>
          </a:xfrm>
        </p:grpSpPr>
        <p:grpSp>
          <p:nvGrpSpPr>
            <p:cNvPr id="725" name="Graphic 2">
              <a:extLst>
                <a:ext uri="{FF2B5EF4-FFF2-40B4-BE49-F238E27FC236}">
                  <a16:creationId xmlns:a16="http://schemas.microsoft.com/office/drawing/2014/main" id="{F19203DB-E58F-46AA-9911-C9CC13799CAA}"/>
                </a:ext>
              </a:extLst>
            </p:cNvPr>
            <p:cNvGrpSpPr/>
            <p:nvPr/>
          </p:nvGrpSpPr>
          <p:grpSpPr>
            <a:xfrm>
              <a:off x="1193783" y="5440388"/>
              <a:ext cx="3121571" cy="821389"/>
              <a:chOff x="1193783" y="5440388"/>
              <a:chExt cx="3121571" cy="821389"/>
            </a:xfrm>
          </p:grpSpPr>
          <p:sp>
            <p:nvSpPr>
              <p:cNvPr id="745" name="Freeform: Shape 744">
                <a:extLst>
                  <a:ext uri="{FF2B5EF4-FFF2-40B4-BE49-F238E27FC236}">
                    <a16:creationId xmlns:a16="http://schemas.microsoft.com/office/drawing/2014/main" id="{96151295-09FA-4937-AF47-3DD8D42C7A69}"/>
                  </a:ext>
                </a:extLst>
              </p:cNvPr>
              <p:cNvSpPr/>
              <p:nvPr/>
            </p:nvSpPr>
            <p:spPr>
              <a:xfrm>
                <a:off x="1198137" y="5443290"/>
                <a:ext cx="3114315" cy="814133"/>
              </a:xfrm>
              <a:custGeom>
                <a:avLst/>
                <a:gdLst>
                  <a:gd name="connsiteX0" fmla="*/ 46439 w 3114315"/>
                  <a:gd name="connsiteY0" fmla="*/ 814133 h 814133"/>
                  <a:gd name="connsiteX1" fmla="*/ 0 w 3114315"/>
                  <a:gd name="connsiteY1" fmla="*/ 767695 h 814133"/>
                  <a:gd name="connsiteX2" fmla="*/ 0 w 3114315"/>
                  <a:gd name="connsiteY2" fmla="*/ 47890 h 814133"/>
                  <a:gd name="connsiteX3" fmla="*/ 46439 w 3114315"/>
                  <a:gd name="connsiteY3" fmla="*/ 0 h 814133"/>
                  <a:gd name="connsiteX4" fmla="*/ 2333560 w 3114315"/>
                  <a:gd name="connsiteY4" fmla="*/ 0 h 814133"/>
                  <a:gd name="connsiteX5" fmla="*/ 2590425 w 3114315"/>
                  <a:gd name="connsiteY5" fmla="*/ 256866 h 814133"/>
                  <a:gd name="connsiteX6" fmla="*/ 3046108 w 3114315"/>
                  <a:gd name="connsiteY6" fmla="*/ 256866 h 814133"/>
                  <a:gd name="connsiteX7" fmla="*/ 3114315 w 3114315"/>
                  <a:gd name="connsiteY7" fmla="*/ 323622 h 814133"/>
                  <a:gd name="connsiteX8" fmla="*/ 3114315 w 3114315"/>
                  <a:gd name="connsiteY8" fmla="*/ 767695 h 814133"/>
                  <a:gd name="connsiteX9" fmla="*/ 3066425 w 3114315"/>
                  <a:gd name="connsiteY9" fmla="*/ 814133 h 8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315" h="814133">
                    <a:moveTo>
                      <a:pt x="46439" y="814133"/>
                    </a:moveTo>
                    <a:lnTo>
                      <a:pt x="0" y="767695"/>
                    </a:lnTo>
                    <a:lnTo>
                      <a:pt x="0" y="47890"/>
                    </a:lnTo>
                    <a:lnTo>
                      <a:pt x="46439" y="0"/>
                    </a:lnTo>
                    <a:lnTo>
                      <a:pt x="2333560" y="0"/>
                    </a:lnTo>
                    <a:lnTo>
                      <a:pt x="2590425" y="256866"/>
                    </a:lnTo>
                    <a:lnTo>
                      <a:pt x="3046108" y="256866"/>
                    </a:lnTo>
                    <a:lnTo>
                      <a:pt x="3114315" y="323622"/>
                    </a:lnTo>
                    <a:lnTo>
                      <a:pt x="3114315" y="767695"/>
                    </a:lnTo>
                    <a:lnTo>
                      <a:pt x="3066425" y="814133"/>
                    </a:lnTo>
                    <a:close/>
                  </a:path>
                </a:pathLst>
              </a:custGeom>
              <a:solidFill>
                <a:srgbClr val="0068E8">
                  <a:alpha val="22000"/>
                </a:srgbClr>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6" name="Freeform: Shape 745">
                <a:extLst>
                  <a:ext uri="{FF2B5EF4-FFF2-40B4-BE49-F238E27FC236}">
                    <a16:creationId xmlns:a16="http://schemas.microsoft.com/office/drawing/2014/main" id="{00C4680E-F63A-414C-AA32-8DE2F90DC281}"/>
                  </a:ext>
                </a:extLst>
              </p:cNvPr>
              <p:cNvSpPr/>
              <p:nvPr/>
            </p:nvSpPr>
            <p:spPr>
              <a:xfrm>
                <a:off x="1193783" y="5440388"/>
                <a:ext cx="3121571" cy="821389"/>
              </a:xfrm>
              <a:custGeom>
                <a:avLst/>
                <a:gdLst>
                  <a:gd name="connsiteX0" fmla="*/ 3072230 w 3121571"/>
                  <a:gd name="connsiteY0" fmla="*/ 821390 h 821389"/>
                  <a:gd name="connsiteX1" fmla="*/ 49341 w 3121571"/>
                  <a:gd name="connsiteY1" fmla="*/ 821390 h 821389"/>
                  <a:gd name="connsiteX2" fmla="*/ 0 w 3121571"/>
                  <a:gd name="connsiteY2" fmla="*/ 772048 h 821389"/>
                  <a:gd name="connsiteX3" fmla="*/ 0 w 3121571"/>
                  <a:gd name="connsiteY3" fmla="*/ 49341 h 821389"/>
                  <a:gd name="connsiteX4" fmla="*/ 49341 w 3121571"/>
                  <a:gd name="connsiteY4" fmla="*/ 0 h 821389"/>
                  <a:gd name="connsiteX5" fmla="*/ 2339364 w 3121571"/>
                  <a:gd name="connsiteY5" fmla="*/ 0 h 821389"/>
                  <a:gd name="connsiteX6" fmla="*/ 2594779 w 3121571"/>
                  <a:gd name="connsiteY6" fmla="*/ 255414 h 821389"/>
                  <a:gd name="connsiteX7" fmla="*/ 3051913 w 3121571"/>
                  <a:gd name="connsiteY7" fmla="*/ 255414 h 821389"/>
                  <a:gd name="connsiteX8" fmla="*/ 3121571 w 3121571"/>
                  <a:gd name="connsiteY8" fmla="*/ 325073 h 821389"/>
                  <a:gd name="connsiteX9" fmla="*/ 3121571 w 3121571"/>
                  <a:gd name="connsiteY9" fmla="*/ 772048 h 821389"/>
                  <a:gd name="connsiteX10" fmla="*/ 3072230 w 3121571"/>
                  <a:gd name="connsiteY10" fmla="*/ 821390 h 821389"/>
                  <a:gd name="connsiteX11" fmla="*/ 52244 w 3121571"/>
                  <a:gd name="connsiteY11" fmla="*/ 814133 h 821389"/>
                  <a:gd name="connsiteX12" fmla="*/ 3069327 w 3121571"/>
                  <a:gd name="connsiteY12" fmla="*/ 814133 h 821389"/>
                  <a:gd name="connsiteX13" fmla="*/ 3114315 w 3121571"/>
                  <a:gd name="connsiteY13" fmla="*/ 769146 h 821389"/>
                  <a:gd name="connsiteX14" fmla="*/ 3114315 w 3121571"/>
                  <a:gd name="connsiteY14" fmla="*/ 327975 h 821389"/>
                  <a:gd name="connsiteX15" fmla="*/ 3049010 w 3121571"/>
                  <a:gd name="connsiteY15" fmla="*/ 262671 h 821389"/>
                  <a:gd name="connsiteX16" fmla="*/ 2593328 w 3121571"/>
                  <a:gd name="connsiteY16" fmla="*/ 262671 h 821389"/>
                  <a:gd name="connsiteX17" fmla="*/ 2337913 w 3121571"/>
                  <a:gd name="connsiteY17" fmla="*/ 7256 h 821389"/>
                  <a:gd name="connsiteX18" fmla="*/ 52244 w 3121571"/>
                  <a:gd name="connsiteY18" fmla="*/ 7256 h 821389"/>
                  <a:gd name="connsiteX19" fmla="*/ 7256 w 3121571"/>
                  <a:gd name="connsiteY19" fmla="*/ 52244 h 821389"/>
                  <a:gd name="connsiteX20" fmla="*/ 7256 w 3121571"/>
                  <a:gd name="connsiteY20" fmla="*/ 769146 h 821389"/>
                  <a:gd name="connsiteX21" fmla="*/ 52244 w 3121571"/>
                  <a:gd name="connsiteY21" fmla="*/ 814133 h 8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21571" h="821389">
                    <a:moveTo>
                      <a:pt x="3072230" y="821390"/>
                    </a:moveTo>
                    <a:lnTo>
                      <a:pt x="49341" y="821390"/>
                    </a:lnTo>
                    <a:lnTo>
                      <a:pt x="0" y="772048"/>
                    </a:lnTo>
                    <a:lnTo>
                      <a:pt x="0" y="49341"/>
                    </a:lnTo>
                    <a:lnTo>
                      <a:pt x="49341" y="0"/>
                    </a:lnTo>
                    <a:lnTo>
                      <a:pt x="2339364" y="0"/>
                    </a:lnTo>
                    <a:lnTo>
                      <a:pt x="2594779" y="255414"/>
                    </a:lnTo>
                    <a:lnTo>
                      <a:pt x="3051913" y="255414"/>
                    </a:lnTo>
                    <a:lnTo>
                      <a:pt x="3121571" y="325073"/>
                    </a:lnTo>
                    <a:lnTo>
                      <a:pt x="3121571" y="772048"/>
                    </a:lnTo>
                    <a:lnTo>
                      <a:pt x="3072230" y="821390"/>
                    </a:lnTo>
                    <a:close/>
                    <a:moveTo>
                      <a:pt x="52244" y="814133"/>
                    </a:moveTo>
                    <a:lnTo>
                      <a:pt x="3069327" y="814133"/>
                    </a:lnTo>
                    <a:lnTo>
                      <a:pt x="3114315" y="769146"/>
                    </a:lnTo>
                    <a:lnTo>
                      <a:pt x="3114315" y="327975"/>
                    </a:lnTo>
                    <a:lnTo>
                      <a:pt x="3049010" y="262671"/>
                    </a:lnTo>
                    <a:lnTo>
                      <a:pt x="2593328" y="262671"/>
                    </a:lnTo>
                    <a:lnTo>
                      <a:pt x="2337913" y="7256"/>
                    </a:lnTo>
                    <a:lnTo>
                      <a:pt x="52244" y="7256"/>
                    </a:lnTo>
                    <a:lnTo>
                      <a:pt x="7256" y="52244"/>
                    </a:lnTo>
                    <a:lnTo>
                      <a:pt x="7256" y="769146"/>
                    </a:lnTo>
                    <a:lnTo>
                      <a:pt x="52244" y="81413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726" name="Freeform: Shape 725">
              <a:extLst>
                <a:ext uri="{FF2B5EF4-FFF2-40B4-BE49-F238E27FC236}">
                  <a16:creationId xmlns:a16="http://schemas.microsoft.com/office/drawing/2014/main" id="{331C036F-CF06-4ACA-9B6D-6648D03DCB94}"/>
                </a:ext>
              </a:extLst>
            </p:cNvPr>
            <p:cNvSpPr/>
            <p:nvPr/>
          </p:nvSpPr>
          <p:spPr>
            <a:xfrm>
              <a:off x="1344710" y="6354655"/>
              <a:ext cx="796718" cy="24670"/>
            </a:xfrm>
            <a:custGeom>
              <a:avLst/>
              <a:gdLst>
                <a:gd name="connsiteX0" fmla="*/ 0 w 796718"/>
                <a:gd name="connsiteY0" fmla="*/ 0 h 24670"/>
                <a:gd name="connsiteX1" fmla="*/ 796719 w 796718"/>
                <a:gd name="connsiteY1" fmla="*/ 0 h 24670"/>
                <a:gd name="connsiteX2" fmla="*/ 796719 w 796718"/>
                <a:gd name="connsiteY2" fmla="*/ 24671 h 24670"/>
                <a:gd name="connsiteX3" fmla="*/ 0 w 796718"/>
                <a:gd name="connsiteY3" fmla="*/ 24671 h 24670"/>
              </a:gdLst>
              <a:ahLst/>
              <a:cxnLst>
                <a:cxn ang="0">
                  <a:pos x="connsiteX0" y="connsiteY0"/>
                </a:cxn>
                <a:cxn ang="0">
                  <a:pos x="connsiteX1" y="connsiteY1"/>
                </a:cxn>
                <a:cxn ang="0">
                  <a:pos x="connsiteX2" y="connsiteY2"/>
                </a:cxn>
                <a:cxn ang="0">
                  <a:pos x="connsiteX3" y="connsiteY3"/>
                </a:cxn>
              </a:cxnLst>
              <a:rect l="l" t="t" r="r" b="b"/>
              <a:pathLst>
                <a:path w="796718" h="24670">
                  <a:moveTo>
                    <a:pt x="0" y="0"/>
                  </a:moveTo>
                  <a:lnTo>
                    <a:pt x="796719" y="0"/>
                  </a:lnTo>
                  <a:lnTo>
                    <a:pt x="796719" y="24671"/>
                  </a:lnTo>
                  <a:lnTo>
                    <a:pt x="0" y="2467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7" name="Freeform: Shape 726">
              <a:extLst>
                <a:ext uri="{FF2B5EF4-FFF2-40B4-BE49-F238E27FC236}">
                  <a16:creationId xmlns:a16="http://schemas.microsoft.com/office/drawing/2014/main" id="{24625750-C5DE-4042-B0D6-2E9B963D2AAB}"/>
                </a:ext>
              </a:extLst>
            </p:cNvPr>
            <p:cNvSpPr/>
            <p:nvPr/>
          </p:nvSpPr>
          <p:spPr>
            <a:xfrm>
              <a:off x="1292466" y="5437485"/>
              <a:ext cx="828645" cy="827194"/>
            </a:xfrm>
            <a:custGeom>
              <a:avLst/>
              <a:gdLst>
                <a:gd name="connsiteX0" fmla="*/ 415048 w 828645"/>
                <a:gd name="connsiteY0" fmla="*/ 827194 h 827194"/>
                <a:gd name="connsiteX1" fmla="*/ 415048 w 828645"/>
                <a:gd name="connsiteY1" fmla="*/ 798170 h 827194"/>
                <a:gd name="connsiteX2" fmla="*/ 415048 w 828645"/>
                <a:gd name="connsiteY2" fmla="*/ 798170 h 827194"/>
                <a:gd name="connsiteX3" fmla="*/ 423756 w 828645"/>
                <a:gd name="connsiteY3" fmla="*/ 798170 h 827194"/>
                <a:gd name="connsiteX4" fmla="*/ 423756 w 828645"/>
                <a:gd name="connsiteY4" fmla="*/ 827194 h 827194"/>
                <a:gd name="connsiteX5" fmla="*/ 415048 w 828645"/>
                <a:gd name="connsiteY5" fmla="*/ 827194 h 827194"/>
                <a:gd name="connsiteX6" fmla="*/ 383122 w 828645"/>
                <a:gd name="connsiteY6" fmla="*/ 825743 h 827194"/>
                <a:gd name="connsiteX7" fmla="*/ 372963 w 828645"/>
                <a:gd name="connsiteY7" fmla="*/ 824292 h 827194"/>
                <a:gd name="connsiteX8" fmla="*/ 375866 w 828645"/>
                <a:gd name="connsiteY8" fmla="*/ 795268 h 827194"/>
                <a:gd name="connsiteX9" fmla="*/ 386024 w 828645"/>
                <a:gd name="connsiteY9" fmla="*/ 796719 h 827194"/>
                <a:gd name="connsiteX10" fmla="*/ 383122 w 828645"/>
                <a:gd name="connsiteY10" fmla="*/ 825743 h 827194"/>
                <a:gd name="connsiteX11" fmla="*/ 454231 w 828645"/>
                <a:gd name="connsiteY11" fmla="*/ 825743 h 827194"/>
                <a:gd name="connsiteX12" fmla="*/ 451329 w 828645"/>
                <a:gd name="connsiteY12" fmla="*/ 796719 h 827194"/>
                <a:gd name="connsiteX13" fmla="*/ 461487 w 828645"/>
                <a:gd name="connsiteY13" fmla="*/ 795268 h 827194"/>
                <a:gd name="connsiteX14" fmla="*/ 464390 w 828645"/>
                <a:gd name="connsiteY14" fmla="*/ 824292 h 827194"/>
                <a:gd name="connsiteX15" fmla="*/ 454231 w 828645"/>
                <a:gd name="connsiteY15" fmla="*/ 825743 h 827194"/>
                <a:gd name="connsiteX16" fmla="*/ 343939 w 828645"/>
                <a:gd name="connsiteY16" fmla="*/ 821390 h 827194"/>
                <a:gd name="connsiteX17" fmla="*/ 333780 w 828645"/>
                <a:gd name="connsiteY17" fmla="*/ 819938 h 827194"/>
                <a:gd name="connsiteX18" fmla="*/ 339585 w 828645"/>
                <a:gd name="connsiteY18" fmla="*/ 790914 h 827194"/>
                <a:gd name="connsiteX19" fmla="*/ 349744 w 828645"/>
                <a:gd name="connsiteY19" fmla="*/ 792365 h 827194"/>
                <a:gd name="connsiteX20" fmla="*/ 343939 w 828645"/>
                <a:gd name="connsiteY20" fmla="*/ 821390 h 827194"/>
                <a:gd name="connsiteX21" fmla="*/ 494866 w 828645"/>
                <a:gd name="connsiteY21" fmla="*/ 819938 h 827194"/>
                <a:gd name="connsiteX22" fmla="*/ 489061 w 828645"/>
                <a:gd name="connsiteY22" fmla="*/ 790914 h 827194"/>
                <a:gd name="connsiteX23" fmla="*/ 499219 w 828645"/>
                <a:gd name="connsiteY23" fmla="*/ 789463 h 827194"/>
                <a:gd name="connsiteX24" fmla="*/ 505024 w 828645"/>
                <a:gd name="connsiteY24" fmla="*/ 818487 h 827194"/>
                <a:gd name="connsiteX25" fmla="*/ 494866 w 828645"/>
                <a:gd name="connsiteY25" fmla="*/ 819938 h 827194"/>
                <a:gd name="connsiteX26" fmla="*/ 303305 w 828645"/>
                <a:gd name="connsiteY26" fmla="*/ 812682 h 827194"/>
                <a:gd name="connsiteX27" fmla="*/ 293146 w 828645"/>
                <a:gd name="connsiteY27" fmla="*/ 809780 h 827194"/>
                <a:gd name="connsiteX28" fmla="*/ 301853 w 828645"/>
                <a:gd name="connsiteY28" fmla="*/ 782206 h 827194"/>
                <a:gd name="connsiteX29" fmla="*/ 310561 w 828645"/>
                <a:gd name="connsiteY29" fmla="*/ 785109 h 827194"/>
                <a:gd name="connsiteX30" fmla="*/ 303305 w 828645"/>
                <a:gd name="connsiteY30" fmla="*/ 812682 h 827194"/>
                <a:gd name="connsiteX31" fmla="*/ 534048 w 828645"/>
                <a:gd name="connsiteY31" fmla="*/ 809780 h 827194"/>
                <a:gd name="connsiteX32" fmla="*/ 525341 w 828645"/>
                <a:gd name="connsiteY32" fmla="*/ 782206 h 827194"/>
                <a:gd name="connsiteX33" fmla="*/ 534048 w 828645"/>
                <a:gd name="connsiteY33" fmla="*/ 779304 h 827194"/>
                <a:gd name="connsiteX34" fmla="*/ 542756 w 828645"/>
                <a:gd name="connsiteY34" fmla="*/ 806877 h 827194"/>
                <a:gd name="connsiteX35" fmla="*/ 534048 w 828645"/>
                <a:gd name="connsiteY35" fmla="*/ 809780 h 827194"/>
                <a:gd name="connsiteX36" fmla="*/ 265573 w 828645"/>
                <a:gd name="connsiteY36" fmla="*/ 799621 h 827194"/>
                <a:gd name="connsiteX37" fmla="*/ 255414 w 828645"/>
                <a:gd name="connsiteY37" fmla="*/ 795268 h 827194"/>
                <a:gd name="connsiteX38" fmla="*/ 267024 w 828645"/>
                <a:gd name="connsiteY38" fmla="*/ 769146 h 827194"/>
                <a:gd name="connsiteX39" fmla="*/ 275732 w 828645"/>
                <a:gd name="connsiteY39" fmla="*/ 773499 h 827194"/>
                <a:gd name="connsiteX40" fmla="*/ 265573 w 828645"/>
                <a:gd name="connsiteY40" fmla="*/ 799621 h 827194"/>
                <a:gd name="connsiteX41" fmla="*/ 571780 w 828645"/>
                <a:gd name="connsiteY41" fmla="*/ 796719 h 827194"/>
                <a:gd name="connsiteX42" fmla="*/ 560170 w 828645"/>
                <a:gd name="connsiteY42" fmla="*/ 770597 h 827194"/>
                <a:gd name="connsiteX43" fmla="*/ 568878 w 828645"/>
                <a:gd name="connsiteY43" fmla="*/ 766243 h 827194"/>
                <a:gd name="connsiteX44" fmla="*/ 580487 w 828645"/>
                <a:gd name="connsiteY44" fmla="*/ 792365 h 827194"/>
                <a:gd name="connsiteX45" fmla="*/ 571780 w 828645"/>
                <a:gd name="connsiteY45" fmla="*/ 796719 h 827194"/>
                <a:gd name="connsiteX46" fmla="*/ 227841 w 828645"/>
                <a:gd name="connsiteY46" fmla="*/ 783658 h 827194"/>
                <a:gd name="connsiteX47" fmla="*/ 219134 w 828645"/>
                <a:gd name="connsiteY47" fmla="*/ 779304 h 827194"/>
                <a:gd name="connsiteX48" fmla="*/ 232195 w 828645"/>
                <a:gd name="connsiteY48" fmla="*/ 753182 h 827194"/>
                <a:gd name="connsiteX49" fmla="*/ 240902 w 828645"/>
                <a:gd name="connsiteY49" fmla="*/ 757536 h 827194"/>
                <a:gd name="connsiteX50" fmla="*/ 227841 w 828645"/>
                <a:gd name="connsiteY50" fmla="*/ 783658 h 827194"/>
                <a:gd name="connsiteX51" fmla="*/ 609512 w 828645"/>
                <a:gd name="connsiteY51" fmla="*/ 779304 h 827194"/>
                <a:gd name="connsiteX52" fmla="*/ 596451 w 828645"/>
                <a:gd name="connsiteY52" fmla="*/ 753182 h 827194"/>
                <a:gd name="connsiteX53" fmla="*/ 605158 w 828645"/>
                <a:gd name="connsiteY53" fmla="*/ 748829 h 827194"/>
                <a:gd name="connsiteX54" fmla="*/ 619670 w 828645"/>
                <a:gd name="connsiteY54" fmla="*/ 773499 h 827194"/>
                <a:gd name="connsiteX55" fmla="*/ 609512 w 828645"/>
                <a:gd name="connsiteY55" fmla="*/ 779304 h 827194"/>
                <a:gd name="connsiteX56" fmla="*/ 193012 w 828645"/>
                <a:gd name="connsiteY56" fmla="*/ 763341 h 827194"/>
                <a:gd name="connsiteX57" fmla="*/ 184305 w 828645"/>
                <a:gd name="connsiteY57" fmla="*/ 757536 h 827194"/>
                <a:gd name="connsiteX58" fmla="*/ 200268 w 828645"/>
                <a:gd name="connsiteY58" fmla="*/ 732865 h 827194"/>
                <a:gd name="connsiteX59" fmla="*/ 208975 w 828645"/>
                <a:gd name="connsiteY59" fmla="*/ 738670 h 827194"/>
                <a:gd name="connsiteX60" fmla="*/ 193012 w 828645"/>
                <a:gd name="connsiteY60" fmla="*/ 763341 h 827194"/>
                <a:gd name="connsiteX61" fmla="*/ 644341 w 828645"/>
                <a:gd name="connsiteY61" fmla="*/ 757536 h 827194"/>
                <a:gd name="connsiteX62" fmla="*/ 628378 w 828645"/>
                <a:gd name="connsiteY62" fmla="*/ 732865 h 827194"/>
                <a:gd name="connsiteX63" fmla="*/ 637085 w 828645"/>
                <a:gd name="connsiteY63" fmla="*/ 727060 h 827194"/>
                <a:gd name="connsiteX64" fmla="*/ 653048 w 828645"/>
                <a:gd name="connsiteY64" fmla="*/ 750280 h 827194"/>
                <a:gd name="connsiteX65" fmla="*/ 644341 w 828645"/>
                <a:gd name="connsiteY65" fmla="*/ 757536 h 827194"/>
                <a:gd name="connsiteX66" fmla="*/ 159634 w 828645"/>
                <a:gd name="connsiteY66" fmla="*/ 740121 h 827194"/>
                <a:gd name="connsiteX67" fmla="*/ 150927 w 828645"/>
                <a:gd name="connsiteY67" fmla="*/ 732865 h 827194"/>
                <a:gd name="connsiteX68" fmla="*/ 169793 w 828645"/>
                <a:gd name="connsiteY68" fmla="*/ 711097 h 827194"/>
                <a:gd name="connsiteX69" fmla="*/ 177049 w 828645"/>
                <a:gd name="connsiteY69" fmla="*/ 716902 h 827194"/>
                <a:gd name="connsiteX70" fmla="*/ 159634 w 828645"/>
                <a:gd name="connsiteY70" fmla="*/ 740121 h 827194"/>
                <a:gd name="connsiteX71" fmla="*/ 676268 w 828645"/>
                <a:gd name="connsiteY71" fmla="*/ 734316 h 827194"/>
                <a:gd name="connsiteX72" fmla="*/ 657402 w 828645"/>
                <a:gd name="connsiteY72" fmla="*/ 712548 h 827194"/>
                <a:gd name="connsiteX73" fmla="*/ 664658 w 828645"/>
                <a:gd name="connsiteY73" fmla="*/ 706743 h 827194"/>
                <a:gd name="connsiteX74" fmla="*/ 683524 w 828645"/>
                <a:gd name="connsiteY74" fmla="*/ 728512 h 827194"/>
                <a:gd name="connsiteX75" fmla="*/ 676268 w 828645"/>
                <a:gd name="connsiteY75" fmla="*/ 734316 h 827194"/>
                <a:gd name="connsiteX76" fmla="*/ 129158 w 828645"/>
                <a:gd name="connsiteY76" fmla="*/ 712548 h 827194"/>
                <a:gd name="connsiteX77" fmla="*/ 121902 w 828645"/>
                <a:gd name="connsiteY77" fmla="*/ 705292 h 827194"/>
                <a:gd name="connsiteX78" fmla="*/ 142219 w 828645"/>
                <a:gd name="connsiteY78" fmla="*/ 684975 h 827194"/>
                <a:gd name="connsiteX79" fmla="*/ 149476 w 828645"/>
                <a:gd name="connsiteY79" fmla="*/ 692231 h 827194"/>
                <a:gd name="connsiteX80" fmla="*/ 129158 w 828645"/>
                <a:gd name="connsiteY80" fmla="*/ 712548 h 827194"/>
                <a:gd name="connsiteX81" fmla="*/ 706743 w 828645"/>
                <a:gd name="connsiteY81" fmla="*/ 706743 h 827194"/>
                <a:gd name="connsiteX82" fmla="*/ 686426 w 828645"/>
                <a:gd name="connsiteY82" fmla="*/ 686426 h 827194"/>
                <a:gd name="connsiteX83" fmla="*/ 693682 w 828645"/>
                <a:gd name="connsiteY83" fmla="*/ 679170 h 827194"/>
                <a:gd name="connsiteX84" fmla="*/ 714000 w 828645"/>
                <a:gd name="connsiteY84" fmla="*/ 699487 h 827194"/>
                <a:gd name="connsiteX85" fmla="*/ 706743 w 828645"/>
                <a:gd name="connsiteY85" fmla="*/ 706743 h 827194"/>
                <a:gd name="connsiteX86" fmla="*/ 101585 w 828645"/>
                <a:gd name="connsiteY86" fmla="*/ 683524 h 827194"/>
                <a:gd name="connsiteX87" fmla="*/ 94329 w 828645"/>
                <a:gd name="connsiteY87" fmla="*/ 674816 h 827194"/>
                <a:gd name="connsiteX88" fmla="*/ 116097 w 828645"/>
                <a:gd name="connsiteY88" fmla="*/ 655951 h 827194"/>
                <a:gd name="connsiteX89" fmla="*/ 121902 w 828645"/>
                <a:gd name="connsiteY89" fmla="*/ 663207 h 827194"/>
                <a:gd name="connsiteX90" fmla="*/ 101585 w 828645"/>
                <a:gd name="connsiteY90" fmla="*/ 683524 h 827194"/>
                <a:gd name="connsiteX91" fmla="*/ 734317 w 828645"/>
                <a:gd name="connsiteY91" fmla="*/ 676268 h 827194"/>
                <a:gd name="connsiteX92" fmla="*/ 712548 w 828645"/>
                <a:gd name="connsiteY92" fmla="*/ 657402 h 827194"/>
                <a:gd name="connsiteX93" fmla="*/ 718353 w 828645"/>
                <a:gd name="connsiteY93" fmla="*/ 650146 h 827194"/>
                <a:gd name="connsiteX94" fmla="*/ 741573 w 828645"/>
                <a:gd name="connsiteY94" fmla="*/ 667560 h 827194"/>
                <a:gd name="connsiteX95" fmla="*/ 734317 w 828645"/>
                <a:gd name="connsiteY95" fmla="*/ 676268 h 827194"/>
                <a:gd name="connsiteX96" fmla="*/ 75463 w 828645"/>
                <a:gd name="connsiteY96" fmla="*/ 651597 h 827194"/>
                <a:gd name="connsiteX97" fmla="*/ 69658 w 828645"/>
                <a:gd name="connsiteY97" fmla="*/ 642890 h 827194"/>
                <a:gd name="connsiteX98" fmla="*/ 94329 w 828645"/>
                <a:gd name="connsiteY98" fmla="*/ 626926 h 827194"/>
                <a:gd name="connsiteX99" fmla="*/ 100134 w 828645"/>
                <a:gd name="connsiteY99" fmla="*/ 635634 h 827194"/>
                <a:gd name="connsiteX100" fmla="*/ 75463 w 828645"/>
                <a:gd name="connsiteY100" fmla="*/ 651597 h 827194"/>
                <a:gd name="connsiteX101" fmla="*/ 757536 w 828645"/>
                <a:gd name="connsiteY101" fmla="*/ 644341 h 827194"/>
                <a:gd name="connsiteX102" fmla="*/ 732865 w 828645"/>
                <a:gd name="connsiteY102" fmla="*/ 628378 h 827194"/>
                <a:gd name="connsiteX103" fmla="*/ 738670 w 828645"/>
                <a:gd name="connsiteY103" fmla="*/ 619670 h 827194"/>
                <a:gd name="connsiteX104" fmla="*/ 763341 w 828645"/>
                <a:gd name="connsiteY104" fmla="*/ 635634 h 827194"/>
                <a:gd name="connsiteX105" fmla="*/ 757536 w 828645"/>
                <a:gd name="connsiteY105" fmla="*/ 644341 h 827194"/>
                <a:gd name="connsiteX106" fmla="*/ 53695 w 828645"/>
                <a:gd name="connsiteY106" fmla="*/ 618219 h 827194"/>
                <a:gd name="connsiteX107" fmla="*/ 47890 w 828645"/>
                <a:gd name="connsiteY107" fmla="*/ 609512 h 827194"/>
                <a:gd name="connsiteX108" fmla="*/ 74012 w 828645"/>
                <a:gd name="connsiteY108" fmla="*/ 596451 h 827194"/>
                <a:gd name="connsiteX109" fmla="*/ 78366 w 828645"/>
                <a:gd name="connsiteY109" fmla="*/ 605158 h 827194"/>
                <a:gd name="connsiteX110" fmla="*/ 53695 w 828645"/>
                <a:gd name="connsiteY110" fmla="*/ 618219 h 827194"/>
                <a:gd name="connsiteX111" fmla="*/ 779304 w 828645"/>
                <a:gd name="connsiteY111" fmla="*/ 609512 h 827194"/>
                <a:gd name="connsiteX112" fmla="*/ 753182 w 828645"/>
                <a:gd name="connsiteY112" fmla="*/ 596451 h 827194"/>
                <a:gd name="connsiteX113" fmla="*/ 757536 w 828645"/>
                <a:gd name="connsiteY113" fmla="*/ 587743 h 827194"/>
                <a:gd name="connsiteX114" fmla="*/ 783658 w 828645"/>
                <a:gd name="connsiteY114" fmla="*/ 600804 h 827194"/>
                <a:gd name="connsiteX115" fmla="*/ 779304 w 828645"/>
                <a:gd name="connsiteY115" fmla="*/ 609512 h 827194"/>
                <a:gd name="connsiteX116" fmla="*/ 36280 w 828645"/>
                <a:gd name="connsiteY116" fmla="*/ 581939 h 827194"/>
                <a:gd name="connsiteX117" fmla="*/ 31927 w 828645"/>
                <a:gd name="connsiteY117" fmla="*/ 571780 h 827194"/>
                <a:gd name="connsiteX118" fmla="*/ 58049 w 828645"/>
                <a:gd name="connsiteY118" fmla="*/ 560170 h 827194"/>
                <a:gd name="connsiteX119" fmla="*/ 62402 w 828645"/>
                <a:gd name="connsiteY119" fmla="*/ 568878 h 827194"/>
                <a:gd name="connsiteX120" fmla="*/ 36280 w 828645"/>
                <a:gd name="connsiteY120" fmla="*/ 581939 h 827194"/>
                <a:gd name="connsiteX121" fmla="*/ 796719 w 828645"/>
                <a:gd name="connsiteY121" fmla="*/ 573231 h 827194"/>
                <a:gd name="connsiteX122" fmla="*/ 770597 w 828645"/>
                <a:gd name="connsiteY122" fmla="*/ 561622 h 827194"/>
                <a:gd name="connsiteX123" fmla="*/ 774951 w 828645"/>
                <a:gd name="connsiteY123" fmla="*/ 552914 h 827194"/>
                <a:gd name="connsiteX124" fmla="*/ 802524 w 828645"/>
                <a:gd name="connsiteY124" fmla="*/ 563073 h 827194"/>
                <a:gd name="connsiteX125" fmla="*/ 796719 w 828645"/>
                <a:gd name="connsiteY125" fmla="*/ 573231 h 827194"/>
                <a:gd name="connsiteX126" fmla="*/ 21768 w 828645"/>
                <a:gd name="connsiteY126" fmla="*/ 542755 h 827194"/>
                <a:gd name="connsiteX127" fmla="*/ 18866 w 828645"/>
                <a:gd name="connsiteY127" fmla="*/ 532597 h 827194"/>
                <a:gd name="connsiteX128" fmla="*/ 46439 w 828645"/>
                <a:gd name="connsiteY128" fmla="*/ 523890 h 827194"/>
                <a:gd name="connsiteX129" fmla="*/ 49341 w 828645"/>
                <a:gd name="connsiteY129" fmla="*/ 532597 h 827194"/>
                <a:gd name="connsiteX130" fmla="*/ 21768 w 828645"/>
                <a:gd name="connsiteY130" fmla="*/ 542755 h 827194"/>
                <a:gd name="connsiteX131" fmla="*/ 809780 w 828645"/>
                <a:gd name="connsiteY131" fmla="*/ 534049 h 827194"/>
                <a:gd name="connsiteX132" fmla="*/ 782207 w 828645"/>
                <a:gd name="connsiteY132" fmla="*/ 525341 h 827194"/>
                <a:gd name="connsiteX133" fmla="*/ 785109 w 828645"/>
                <a:gd name="connsiteY133" fmla="*/ 516634 h 827194"/>
                <a:gd name="connsiteX134" fmla="*/ 812682 w 828645"/>
                <a:gd name="connsiteY134" fmla="*/ 523890 h 827194"/>
                <a:gd name="connsiteX135" fmla="*/ 809780 w 828645"/>
                <a:gd name="connsiteY135" fmla="*/ 534049 h 827194"/>
                <a:gd name="connsiteX136" fmla="*/ 10159 w 828645"/>
                <a:gd name="connsiteY136" fmla="*/ 503573 h 827194"/>
                <a:gd name="connsiteX137" fmla="*/ 8707 w 828645"/>
                <a:gd name="connsiteY137" fmla="*/ 493414 h 827194"/>
                <a:gd name="connsiteX138" fmla="*/ 37732 w 828645"/>
                <a:gd name="connsiteY138" fmla="*/ 487609 h 827194"/>
                <a:gd name="connsiteX139" fmla="*/ 39183 w 828645"/>
                <a:gd name="connsiteY139" fmla="*/ 497768 h 827194"/>
                <a:gd name="connsiteX140" fmla="*/ 10159 w 828645"/>
                <a:gd name="connsiteY140" fmla="*/ 503573 h 827194"/>
                <a:gd name="connsiteX141" fmla="*/ 819938 w 828645"/>
                <a:gd name="connsiteY141" fmla="*/ 494865 h 827194"/>
                <a:gd name="connsiteX142" fmla="*/ 790914 w 828645"/>
                <a:gd name="connsiteY142" fmla="*/ 489061 h 827194"/>
                <a:gd name="connsiteX143" fmla="*/ 792365 w 828645"/>
                <a:gd name="connsiteY143" fmla="*/ 478902 h 827194"/>
                <a:gd name="connsiteX144" fmla="*/ 821390 w 828645"/>
                <a:gd name="connsiteY144" fmla="*/ 483256 h 827194"/>
                <a:gd name="connsiteX145" fmla="*/ 819938 w 828645"/>
                <a:gd name="connsiteY145" fmla="*/ 494865 h 827194"/>
                <a:gd name="connsiteX146" fmla="*/ 2902 w 828645"/>
                <a:gd name="connsiteY146" fmla="*/ 464390 h 827194"/>
                <a:gd name="connsiteX147" fmla="*/ 1451 w 828645"/>
                <a:gd name="connsiteY147" fmla="*/ 454232 h 827194"/>
                <a:gd name="connsiteX148" fmla="*/ 30476 w 828645"/>
                <a:gd name="connsiteY148" fmla="*/ 451329 h 827194"/>
                <a:gd name="connsiteX149" fmla="*/ 31927 w 828645"/>
                <a:gd name="connsiteY149" fmla="*/ 461488 h 827194"/>
                <a:gd name="connsiteX150" fmla="*/ 2902 w 828645"/>
                <a:gd name="connsiteY150" fmla="*/ 464390 h 827194"/>
                <a:gd name="connsiteX151" fmla="*/ 825743 w 828645"/>
                <a:gd name="connsiteY151" fmla="*/ 455682 h 827194"/>
                <a:gd name="connsiteX152" fmla="*/ 796719 w 828645"/>
                <a:gd name="connsiteY152" fmla="*/ 452780 h 827194"/>
                <a:gd name="connsiteX153" fmla="*/ 798170 w 828645"/>
                <a:gd name="connsiteY153" fmla="*/ 442622 h 827194"/>
                <a:gd name="connsiteX154" fmla="*/ 827195 w 828645"/>
                <a:gd name="connsiteY154" fmla="*/ 444073 h 827194"/>
                <a:gd name="connsiteX155" fmla="*/ 825743 w 828645"/>
                <a:gd name="connsiteY155" fmla="*/ 455682 h 827194"/>
                <a:gd name="connsiteX156" fmla="*/ 0 w 828645"/>
                <a:gd name="connsiteY156" fmla="*/ 423756 h 827194"/>
                <a:gd name="connsiteX157" fmla="*/ 0 w 828645"/>
                <a:gd name="connsiteY157" fmla="*/ 413597 h 827194"/>
                <a:gd name="connsiteX158" fmla="*/ 0 w 828645"/>
                <a:gd name="connsiteY158" fmla="*/ 410695 h 827194"/>
                <a:gd name="connsiteX159" fmla="*/ 29024 w 828645"/>
                <a:gd name="connsiteY159" fmla="*/ 410695 h 827194"/>
                <a:gd name="connsiteX160" fmla="*/ 29024 w 828645"/>
                <a:gd name="connsiteY160" fmla="*/ 413597 h 827194"/>
                <a:gd name="connsiteX161" fmla="*/ 29024 w 828645"/>
                <a:gd name="connsiteY161" fmla="*/ 423756 h 827194"/>
                <a:gd name="connsiteX162" fmla="*/ 0 w 828645"/>
                <a:gd name="connsiteY162" fmla="*/ 423756 h 827194"/>
                <a:gd name="connsiteX163" fmla="*/ 799621 w 828645"/>
                <a:gd name="connsiteY163" fmla="*/ 415048 h 827194"/>
                <a:gd name="connsiteX164" fmla="*/ 799621 w 828645"/>
                <a:gd name="connsiteY164" fmla="*/ 413597 h 827194"/>
                <a:gd name="connsiteX165" fmla="*/ 799621 w 828645"/>
                <a:gd name="connsiteY165" fmla="*/ 404890 h 827194"/>
                <a:gd name="connsiteX166" fmla="*/ 828646 w 828645"/>
                <a:gd name="connsiteY166" fmla="*/ 404890 h 827194"/>
                <a:gd name="connsiteX167" fmla="*/ 828646 w 828645"/>
                <a:gd name="connsiteY167" fmla="*/ 413597 h 827194"/>
                <a:gd name="connsiteX168" fmla="*/ 799621 w 828645"/>
                <a:gd name="connsiteY168" fmla="*/ 415048 h 827194"/>
                <a:gd name="connsiteX169" fmla="*/ 30476 w 828645"/>
                <a:gd name="connsiteY169" fmla="*/ 383121 h 827194"/>
                <a:gd name="connsiteX170" fmla="*/ 1451 w 828645"/>
                <a:gd name="connsiteY170" fmla="*/ 380219 h 827194"/>
                <a:gd name="connsiteX171" fmla="*/ 2902 w 828645"/>
                <a:gd name="connsiteY171" fmla="*/ 370061 h 827194"/>
                <a:gd name="connsiteX172" fmla="*/ 31927 w 828645"/>
                <a:gd name="connsiteY172" fmla="*/ 372963 h 827194"/>
                <a:gd name="connsiteX173" fmla="*/ 30476 w 828645"/>
                <a:gd name="connsiteY173" fmla="*/ 383121 h 827194"/>
                <a:gd name="connsiteX174" fmla="*/ 798170 w 828645"/>
                <a:gd name="connsiteY174" fmla="*/ 377317 h 827194"/>
                <a:gd name="connsiteX175" fmla="*/ 796719 w 828645"/>
                <a:gd name="connsiteY175" fmla="*/ 367158 h 827194"/>
                <a:gd name="connsiteX176" fmla="*/ 825743 w 828645"/>
                <a:gd name="connsiteY176" fmla="*/ 364256 h 827194"/>
                <a:gd name="connsiteX177" fmla="*/ 827195 w 828645"/>
                <a:gd name="connsiteY177" fmla="*/ 374415 h 827194"/>
                <a:gd name="connsiteX178" fmla="*/ 798170 w 828645"/>
                <a:gd name="connsiteY178" fmla="*/ 377317 h 827194"/>
                <a:gd name="connsiteX179" fmla="*/ 34829 w 828645"/>
                <a:gd name="connsiteY179" fmla="*/ 345390 h 827194"/>
                <a:gd name="connsiteX180" fmla="*/ 5805 w 828645"/>
                <a:gd name="connsiteY180" fmla="*/ 339585 h 827194"/>
                <a:gd name="connsiteX181" fmla="*/ 7256 w 828645"/>
                <a:gd name="connsiteY181" fmla="*/ 329427 h 827194"/>
                <a:gd name="connsiteX182" fmla="*/ 36280 w 828645"/>
                <a:gd name="connsiteY182" fmla="*/ 335231 h 827194"/>
                <a:gd name="connsiteX183" fmla="*/ 34829 w 828645"/>
                <a:gd name="connsiteY183" fmla="*/ 345390 h 827194"/>
                <a:gd name="connsiteX184" fmla="*/ 792365 w 828645"/>
                <a:gd name="connsiteY184" fmla="*/ 339585 h 827194"/>
                <a:gd name="connsiteX185" fmla="*/ 790914 w 828645"/>
                <a:gd name="connsiteY185" fmla="*/ 329427 h 827194"/>
                <a:gd name="connsiteX186" fmla="*/ 819938 w 828645"/>
                <a:gd name="connsiteY186" fmla="*/ 323622 h 827194"/>
                <a:gd name="connsiteX187" fmla="*/ 821390 w 828645"/>
                <a:gd name="connsiteY187" fmla="*/ 333780 h 827194"/>
                <a:gd name="connsiteX188" fmla="*/ 792365 w 828645"/>
                <a:gd name="connsiteY188" fmla="*/ 339585 h 827194"/>
                <a:gd name="connsiteX189" fmla="*/ 43537 w 828645"/>
                <a:gd name="connsiteY189" fmla="*/ 309110 h 827194"/>
                <a:gd name="connsiteX190" fmla="*/ 15963 w 828645"/>
                <a:gd name="connsiteY190" fmla="*/ 301854 h 827194"/>
                <a:gd name="connsiteX191" fmla="*/ 18866 w 828645"/>
                <a:gd name="connsiteY191" fmla="*/ 291695 h 827194"/>
                <a:gd name="connsiteX192" fmla="*/ 46439 w 828645"/>
                <a:gd name="connsiteY192" fmla="*/ 300402 h 827194"/>
                <a:gd name="connsiteX193" fmla="*/ 43537 w 828645"/>
                <a:gd name="connsiteY193" fmla="*/ 309110 h 827194"/>
                <a:gd name="connsiteX194" fmla="*/ 783658 w 828645"/>
                <a:gd name="connsiteY194" fmla="*/ 303304 h 827194"/>
                <a:gd name="connsiteX195" fmla="*/ 780756 w 828645"/>
                <a:gd name="connsiteY195" fmla="*/ 294598 h 827194"/>
                <a:gd name="connsiteX196" fmla="*/ 808329 w 828645"/>
                <a:gd name="connsiteY196" fmla="*/ 285890 h 827194"/>
                <a:gd name="connsiteX197" fmla="*/ 811231 w 828645"/>
                <a:gd name="connsiteY197" fmla="*/ 296048 h 827194"/>
                <a:gd name="connsiteX198" fmla="*/ 783658 w 828645"/>
                <a:gd name="connsiteY198" fmla="*/ 303304 h 827194"/>
                <a:gd name="connsiteX199" fmla="*/ 56598 w 828645"/>
                <a:gd name="connsiteY199" fmla="*/ 272829 h 827194"/>
                <a:gd name="connsiteX200" fmla="*/ 29024 w 828645"/>
                <a:gd name="connsiteY200" fmla="*/ 262671 h 827194"/>
                <a:gd name="connsiteX201" fmla="*/ 33378 w 828645"/>
                <a:gd name="connsiteY201" fmla="*/ 252512 h 827194"/>
                <a:gd name="connsiteX202" fmla="*/ 59500 w 828645"/>
                <a:gd name="connsiteY202" fmla="*/ 264122 h 827194"/>
                <a:gd name="connsiteX203" fmla="*/ 56598 w 828645"/>
                <a:gd name="connsiteY203" fmla="*/ 272829 h 827194"/>
                <a:gd name="connsiteX204" fmla="*/ 770597 w 828645"/>
                <a:gd name="connsiteY204" fmla="*/ 267024 h 827194"/>
                <a:gd name="connsiteX205" fmla="*/ 766243 w 828645"/>
                <a:gd name="connsiteY205" fmla="*/ 258317 h 827194"/>
                <a:gd name="connsiteX206" fmla="*/ 792365 w 828645"/>
                <a:gd name="connsiteY206" fmla="*/ 246707 h 827194"/>
                <a:gd name="connsiteX207" fmla="*/ 796719 w 828645"/>
                <a:gd name="connsiteY207" fmla="*/ 256866 h 827194"/>
                <a:gd name="connsiteX208" fmla="*/ 770597 w 828645"/>
                <a:gd name="connsiteY208" fmla="*/ 267024 h 827194"/>
                <a:gd name="connsiteX209" fmla="*/ 71110 w 828645"/>
                <a:gd name="connsiteY209" fmla="*/ 238000 h 827194"/>
                <a:gd name="connsiteX210" fmla="*/ 44988 w 828645"/>
                <a:gd name="connsiteY210" fmla="*/ 224939 h 827194"/>
                <a:gd name="connsiteX211" fmla="*/ 49341 w 828645"/>
                <a:gd name="connsiteY211" fmla="*/ 216231 h 827194"/>
                <a:gd name="connsiteX212" fmla="*/ 75463 w 828645"/>
                <a:gd name="connsiteY212" fmla="*/ 230744 h 827194"/>
                <a:gd name="connsiteX213" fmla="*/ 71110 w 828645"/>
                <a:gd name="connsiteY213" fmla="*/ 238000 h 827194"/>
                <a:gd name="connsiteX214" fmla="*/ 754634 w 828645"/>
                <a:gd name="connsiteY214" fmla="*/ 233646 h 827194"/>
                <a:gd name="connsiteX215" fmla="*/ 750280 w 828645"/>
                <a:gd name="connsiteY215" fmla="*/ 224939 h 827194"/>
                <a:gd name="connsiteX216" fmla="*/ 774951 w 828645"/>
                <a:gd name="connsiteY216" fmla="*/ 210427 h 827194"/>
                <a:gd name="connsiteX217" fmla="*/ 779304 w 828645"/>
                <a:gd name="connsiteY217" fmla="*/ 219134 h 827194"/>
                <a:gd name="connsiteX218" fmla="*/ 754634 w 828645"/>
                <a:gd name="connsiteY218" fmla="*/ 233646 h 827194"/>
                <a:gd name="connsiteX219" fmla="*/ 89976 w 828645"/>
                <a:gd name="connsiteY219" fmla="*/ 206073 h 827194"/>
                <a:gd name="connsiteX220" fmla="*/ 65305 w 828645"/>
                <a:gd name="connsiteY220" fmla="*/ 190110 h 827194"/>
                <a:gd name="connsiteX221" fmla="*/ 71110 w 828645"/>
                <a:gd name="connsiteY221" fmla="*/ 181402 h 827194"/>
                <a:gd name="connsiteX222" fmla="*/ 95780 w 828645"/>
                <a:gd name="connsiteY222" fmla="*/ 197366 h 827194"/>
                <a:gd name="connsiteX223" fmla="*/ 89976 w 828645"/>
                <a:gd name="connsiteY223" fmla="*/ 206073 h 827194"/>
                <a:gd name="connsiteX224" fmla="*/ 735768 w 828645"/>
                <a:gd name="connsiteY224" fmla="*/ 200268 h 827194"/>
                <a:gd name="connsiteX225" fmla="*/ 729963 w 828645"/>
                <a:gd name="connsiteY225" fmla="*/ 191561 h 827194"/>
                <a:gd name="connsiteX226" fmla="*/ 753182 w 828645"/>
                <a:gd name="connsiteY226" fmla="*/ 175597 h 827194"/>
                <a:gd name="connsiteX227" fmla="*/ 758987 w 828645"/>
                <a:gd name="connsiteY227" fmla="*/ 184305 h 827194"/>
                <a:gd name="connsiteX228" fmla="*/ 735768 w 828645"/>
                <a:gd name="connsiteY228" fmla="*/ 200268 h 827194"/>
                <a:gd name="connsiteX229" fmla="*/ 111744 w 828645"/>
                <a:gd name="connsiteY229" fmla="*/ 175597 h 827194"/>
                <a:gd name="connsiteX230" fmla="*/ 88524 w 828645"/>
                <a:gd name="connsiteY230" fmla="*/ 158183 h 827194"/>
                <a:gd name="connsiteX231" fmla="*/ 95780 w 828645"/>
                <a:gd name="connsiteY231" fmla="*/ 149476 h 827194"/>
                <a:gd name="connsiteX232" fmla="*/ 117549 w 828645"/>
                <a:gd name="connsiteY232" fmla="*/ 168341 h 827194"/>
                <a:gd name="connsiteX233" fmla="*/ 111744 w 828645"/>
                <a:gd name="connsiteY233" fmla="*/ 175597 h 827194"/>
                <a:gd name="connsiteX234" fmla="*/ 712548 w 828645"/>
                <a:gd name="connsiteY234" fmla="*/ 169793 h 827194"/>
                <a:gd name="connsiteX235" fmla="*/ 706743 w 828645"/>
                <a:gd name="connsiteY235" fmla="*/ 162537 h 827194"/>
                <a:gd name="connsiteX236" fmla="*/ 728512 w 828645"/>
                <a:gd name="connsiteY236" fmla="*/ 143671 h 827194"/>
                <a:gd name="connsiteX237" fmla="*/ 735768 w 828645"/>
                <a:gd name="connsiteY237" fmla="*/ 152378 h 827194"/>
                <a:gd name="connsiteX238" fmla="*/ 712548 w 828645"/>
                <a:gd name="connsiteY238" fmla="*/ 169793 h 827194"/>
                <a:gd name="connsiteX239" fmla="*/ 136415 w 828645"/>
                <a:gd name="connsiteY239" fmla="*/ 146573 h 827194"/>
                <a:gd name="connsiteX240" fmla="*/ 116097 w 828645"/>
                <a:gd name="connsiteY240" fmla="*/ 126256 h 827194"/>
                <a:gd name="connsiteX241" fmla="*/ 123354 w 828645"/>
                <a:gd name="connsiteY241" fmla="*/ 119000 h 827194"/>
                <a:gd name="connsiteX242" fmla="*/ 143671 w 828645"/>
                <a:gd name="connsiteY242" fmla="*/ 139317 h 827194"/>
                <a:gd name="connsiteX243" fmla="*/ 136415 w 828645"/>
                <a:gd name="connsiteY243" fmla="*/ 146573 h 827194"/>
                <a:gd name="connsiteX244" fmla="*/ 687878 w 828645"/>
                <a:gd name="connsiteY244" fmla="*/ 142220 h 827194"/>
                <a:gd name="connsiteX245" fmla="*/ 680622 w 828645"/>
                <a:gd name="connsiteY245" fmla="*/ 134964 h 827194"/>
                <a:gd name="connsiteX246" fmla="*/ 700939 w 828645"/>
                <a:gd name="connsiteY246" fmla="*/ 114646 h 827194"/>
                <a:gd name="connsiteX247" fmla="*/ 708195 w 828645"/>
                <a:gd name="connsiteY247" fmla="*/ 121902 h 827194"/>
                <a:gd name="connsiteX248" fmla="*/ 687878 w 828645"/>
                <a:gd name="connsiteY248" fmla="*/ 142220 h 827194"/>
                <a:gd name="connsiteX249" fmla="*/ 163988 w 828645"/>
                <a:gd name="connsiteY249" fmla="*/ 120451 h 827194"/>
                <a:gd name="connsiteX250" fmla="*/ 145122 w 828645"/>
                <a:gd name="connsiteY250" fmla="*/ 98683 h 827194"/>
                <a:gd name="connsiteX251" fmla="*/ 153829 w 828645"/>
                <a:gd name="connsiteY251" fmla="*/ 91427 h 827194"/>
                <a:gd name="connsiteX252" fmla="*/ 172695 w 828645"/>
                <a:gd name="connsiteY252" fmla="*/ 114646 h 827194"/>
                <a:gd name="connsiteX253" fmla="*/ 163988 w 828645"/>
                <a:gd name="connsiteY253" fmla="*/ 120451 h 827194"/>
                <a:gd name="connsiteX254" fmla="*/ 660304 w 828645"/>
                <a:gd name="connsiteY254" fmla="*/ 116097 h 827194"/>
                <a:gd name="connsiteX255" fmla="*/ 653048 w 828645"/>
                <a:gd name="connsiteY255" fmla="*/ 110293 h 827194"/>
                <a:gd name="connsiteX256" fmla="*/ 670463 w 828645"/>
                <a:gd name="connsiteY256" fmla="*/ 87073 h 827194"/>
                <a:gd name="connsiteX257" fmla="*/ 679170 w 828645"/>
                <a:gd name="connsiteY257" fmla="*/ 94329 h 827194"/>
                <a:gd name="connsiteX258" fmla="*/ 660304 w 828645"/>
                <a:gd name="connsiteY258" fmla="*/ 116097 h 827194"/>
                <a:gd name="connsiteX259" fmla="*/ 194463 w 828645"/>
                <a:gd name="connsiteY259" fmla="*/ 97232 h 827194"/>
                <a:gd name="connsiteX260" fmla="*/ 178500 w 828645"/>
                <a:gd name="connsiteY260" fmla="*/ 74012 h 827194"/>
                <a:gd name="connsiteX261" fmla="*/ 187207 w 828645"/>
                <a:gd name="connsiteY261" fmla="*/ 68207 h 827194"/>
                <a:gd name="connsiteX262" fmla="*/ 203171 w 828645"/>
                <a:gd name="connsiteY262" fmla="*/ 92878 h 827194"/>
                <a:gd name="connsiteX263" fmla="*/ 194463 w 828645"/>
                <a:gd name="connsiteY263" fmla="*/ 97232 h 827194"/>
                <a:gd name="connsiteX264" fmla="*/ 629829 w 828645"/>
                <a:gd name="connsiteY264" fmla="*/ 94329 h 827194"/>
                <a:gd name="connsiteX265" fmla="*/ 621122 w 828645"/>
                <a:gd name="connsiteY265" fmla="*/ 88524 h 827194"/>
                <a:gd name="connsiteX266" fmla="*/ 637085 w 828645"/>
                <a:gd name="connsiteY266" fmla="*/ 63854 h 827194"/>
                <a:gd name="connsiteX267" fmla="*/ 645792 w 828645"/>
                <a:gd name="connsiteY267" fmla="*/ 69659 h 827194"/>
                <a:gd name="connsiteX268" fmla="*/ 629829 w 828645"/>
                <a:gd name="connsiteY268" fmla="*/ 94329 h 827194"/>
                <a:gd name="connsiteX269" fmla="*/ 226390 w 828645"/>
                <a:gd name="connsiteY269" fmla="*/ 76915 h 827194"/>
                <a:gd name="connsiteX270" fmla="*/ 211878 w 828645"/>
                <a:gd name="connsiteY270" fmla="*/ 52244 h 827194"/>
                <a:gd name="connsiteX271" fmla="*/ 220585 w 828645"/>
                <a:gd name="connsiteY271" fmla="*/ 47890 h 827194"/>
                <a:gd name="connsiteX272" fmla="*/ 233646 w 828645"/>
                <a:gd name="connsiteY272" fmla="*/ 74012 h 827194"/>
                <a:gd name="connsiteX273" fmla="*/ 226390 w 828645"/>
                <a:gd name="connsiteY273" fmla="*/ 76915 h 827194"/>
                <a:gd name="connsiteX274" fmla="*/ 597902 w 828645"/>
                <a:gd name="connsiteY274" fmla="*/ 74012 h 827194"/>
                <a:gd name="connsiteX275" fmla="*/ 589195 w 828645"/>
                <a:gd name="connsiteY275" fmla="*/ 69659 h 827194"/>
                <a:gd name="connsiteX276" fmla="*/ 602256 w 828645"/>
                <a:gd name="connsiteY276" fmla="*/ 43537 h 827194"/>
                <a:gd name="connsiteX277" fmla="*/ 610963 w 828645"/>
                <a:gd name="connsiteY277" fmla="*/ 47890 h 827194"/>
                <a:gd name="connsiteX278" fmla="*/ 597902 w 828645"/>
                <a:gd name="connsiteY278" fmla="*/ 74012 h 827194"/>
                <a:gd name="connsiteX279" fmla="*/ 259768 w 828645"/>
                <a:gd name="connsiteY279" fmla="*/ 60951 h 827194"/>
                <a:gd name="connsiteX280" fmla="*/ 248158 w 828645"/>
                <a:gd name="connsiteY280" fmla="*/ 34829 h 827194"/>
                <a:gd name="connsiteX281" fmla="*/ 258317 w 828645"/>
                <a:gd name="connsiteY281" fmla="*/ 30476 h 827194"/>
                <a:gd name="connsiteX282" fmla="*/ 269927 w 828645"/>
                <a:gd name="connsiteY282" fmla="*/ 56597 h 827194"/>
                <a:gd name="connsiteX283" fmla="*/ 259768 w 828645"/>
                <a:gd name="connsiteY283" fmla="*/ 60951 h 827194"/>
                <a:gd name="connsiteX284" fmla="*/ 563073 w 828645"/>
                <a:gd name="connsiteY284" fmla="*/ 58049 h 827194"/>
                <a:gd name="connsiteX285" fmla="*/ 554366 w 828645"/>
                <a:gd name="connsiteY285" fmla="*/ 53695 h 827194"/>
                <a:gd name="connsiteX286" fmla="*/ 564524 w 828645"/>
                <a:gd name="connsiteY286" fmla="*/ 26122 h 827194"/>
                <a:gd name="connsiteX287" fmla="*/ 574683 w 828645"/>
                <a:gd name="connsiteY287" fmla="*/ 30476 h 827194"/>
                <a:gd name="connsiteX288" fmla="*/ 563073 w 828645"/>
                <a:gd name="connsiteY288" fmla="*/ 58049 h 827194"/>
                <a:gd name="connsiteX289" fmla="*/ 294597 w 828645"/>
                <a:gd name="connsiteY289" fmla="*/ 47890 h 827194"/>
                <a:gd name="connsiteX290" fmla="*/ 285890 w 828645"/>
                <a:gd name="connsiteY290" fmla="*/ 20317 h 827194"/>
                <a:gd name="connsiteX291" fmla="*/ 296049 w 828645"/>
                <a:gd name="connsiteY291" fmla="*/ 17415 h 827194"/>
                <a:gd name="connsiteX292" fmla="*/ 304756 w 828645"/>
                <a:gd name="connsiteY292" fmla="*/ 44988 h 827194"/>
                <a:gd name="connsiteX293" fmla="*/ 294597 w 828645"/>
                <a:gd name="connsiteY293" fmla="*/ 47890 h 827194"/>
                <a:gd name="connsiteX294" fmla="*/ 528244 w 828645"/>
                <a:gd name="connsiteY294" fmla="*/ 44988 h 827194"/>
                <a:gd name="connsiteX295" fmla="*/ 518085 w 828645"/>
                <a:gd name="connsiteY295" fmla="*/ 42085 h 827194"/>
                <a:gd name="connsiteX296" fmla="*/ 526792 w 828645"/>
                <a:gd name="connsiteY296" fmla="*/ 14512 h 827194"/>
                <a:gd name="connsiteX297" fmla="*/ 536951 w 828645"/>
                <a:gd name="connsiteY297" fmla="*/ 17415 h 827194"/>
                <a:gd name="connsiteX298" fmla="*/ 528244 w 828645"/>
                <a:gd name="connsiteY298" fmla="*/ 44988 h 827194"/>
                <a:gd name="connsiteX299" fmla="*/ 332329 w 828645"/>
                <a:gd name="connsiteY299" fmla="*/ 37732 h 827194"/>
                <a:gd name="connsiteX300" fmla="*/ 326524 w 828645"/>
                <a:gd name="connsiteY300" fmla="*/ 8707 h 827194"/>
                <a:gd name="connsiteX301" fmla="*/ 336683 w 828645"/>
                <a:gd name="connsiteY301" fmla="*/ 7256 h 827194"/>
                <a:gd name="connsiteX302" fmla="*/ 342488 w 828645"/>
                <a:gd name="connsiteY302" fmla="*/ 36280 h 827194"/>
                <a:gd name="connsiteX303" fmla="*/ 332329 w 828645"/>
                <a:gd name="connsiteY303" fmla="*/ 37732 h 827194"/>
                <a:gd name="connsiteX304" fmla="*/ 491963 w 828645"/>
                <a:gd name="connsiteY304" fmla="*/ 36280 h 827194"/>
                <a:gd name="connsiteX305" fmla="*/ 481805 w 828645"/>
                <a:gd name="connsiteY305" fmla="*/ 34829 h 827194"/>
                <a:gd name="connsiteX306" fmla="*/ 486158 w 828645"/>
                <a:gd name="connsiteY306" fmla="*/ 5805 h 827194"/>
                <a:gd name="connsiteX307" fmla="*/ 496317 w 828645"/>
                <a:gd name="connsiteY307" fmla="*/ 7256 h 827194"/>
                <a:gd name="connsiteX308" fmla="*/ 491963 w 828645"/>
                <a:gd name="connsiteY308" fmla="*/ 36280 h 827194"/>
                <a:gd name="connsiteX309" fmla="*/ 368610 w 828645"/>
                <a:gd name="connsiteY309" fmla="*/ 30476 h 827194"/>
                <a:gd name="connsiteX310" fmla="*/ 365707 w 828645"/>
                <a:gd name="connsiteY310" fmla="*/ 1451 h 827194"/>
                <a:gd name="connsiteX311" fmla="*/ 375866 w 828645"/>
                <a:gd name="connsiteY311" fmla="*/ 0 h 827194"/>
                <a:gd name="connsiteX312" fmla="*/ 378768 w 828645"/>
                <a:gd name="connsiteY312" fmla="*/ 29024 h 827194"/>
                <a:gd name="connsiteX313" fmla="*/ 368610 w 828645"/>
                <a:gd name="connsiteY313" fmla="*/ 30476 h 827194"/>
                <a:gd name="connsiteX314" fmla="*/ 454231 w 828645"/>
                <a:gd name="connsiteY314" fmla="*/ 30476 h 827194"/>
                <a:gd name="connsiteX315" fmla="*/ 444073 w 828645"/>
                <a:gd name="connsiteY315" fmla="*/ 29024 h 827194"/>
                <a:gd name="connsiteX316" fmla="*/ 446975 w 828645"/>
                <a:gd name="connsiteY316" fmla="*/ 0 h 827194"/>
                <a:gd name="connsiteX317" fmla="*/ 457134 w 828645"/>
                <a:gd name="connsiteY317" fmla="*/ 1451 h 827194"/>
                <a:gd name="connsiteX318" fmla="*/ 454231 w 828645"/>
                <a:gd name="connsiteY318" fmla="*/ 30476 h 827194"/>
                <a:gd name="connsiteX319" fmla="*/ 406341 w 828645"/>
                <a:gd name="connsiteY319" fmla="*/ 29024 h 827194"/>
                <a:gd name="connsiteX320" fmla="*/ 406341 w 828645"/>
                <a:gd name="connsiteY320" fmla="*/ 0 h 827194"/>
                <a:gd name="connsiteX321" fmla="*/ 415048 w 828645"/>
                <a:gd name="connsiteY321" fmla="*/ 0 h 827194"/>
                <a:gd name="connsiteX322" fmla="*/ 416500 w 828645"/>
                <a:gd name="connsiteY322" fmla="*/ 0 h 827194"/>
                <a:gd name="connsiteX323" fmla="*/ 416500 w 828645"/>
                <a:gd name="connsiteY323" fmla="*/ 29024 h 827194"/>
                <a:gd name="connsiteX324" fmla="*/ 415048 w 828645"/>
                <a:gd name="connsiteY324" fmla="*/ 29024 h 827194"/>
                <a:gd name="connsiteX325" fmla="*/ 406341 w 828645"/>
                <a:gd name="connsiteY325" fmla="*/ 29024 h 82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828645" h="827194">
                  <a:moveTo>
                    <a:pt x="415048" y="827194"/>
                  </a:moveTo>
                  <a:lnTo>
                    <a:pt x="415048" y="798170"/>
                  </a:lnTo>
                  <a:lnTo>
                    <a:pt x="415048" y="798170"/>
                  </a:lnTo>
                  <a:cubicBezTo>
                    <a:pt x="417951" y="798170"/>
                    <a:pt x="420853" y="798170"/>
                    <a:pt x="423756" y="798170"/>
                  </a:cubicBezTo>
                  <a:lnTo>
                    <a:pt x="423756" y="827194"/>
                  </a:lnTo>
                  <a:cubicBezTo>
                    <a:pt x="420853" y="827194"/>
                    <a:pt x="417951" y="827194"/>
                    <a:pt x="415048" y="827194"/>
                  </a:cubicBezTo>
                  <a:close/>
                  <a:moveTo>
                    <a:pt x="383122" y="825743"/>
                  </a:moveTo>
                  <a:cubicBezTo>
                    <a:pt x="380219" y="825743"/>
                    <a:pt x="375866" y="825743"/>
                    <a:pt x="372963" y="824292"/>
                  </a:cubicBezTo>
                  <a:lnTo>
                    <a:pt x="375866" y="795268"/>
                  </a:lnTo>
                  <a:cubicBezTo>
                    <a:pt x="378768" y="795268"/>
                    <a:pt x="381670" y="795268"/>
                    <a:pt x="386024" y="796719"/>
                  </a:cubicBezTo>
                  <a:lnTo>
                    <a:pt x="383122" y="825743"/>
                  </a:lnTo>
                  <a:close/>
                  <a:moveTo>
                    <a:pt x="454231" y="825743"/>
                  </a:moveTo>
                  <a:lnTo>
                    <a:pt x="451329" y="796719"/>
                  </a:lnTo>
                  <a:cubicBezTo>
                    <a:pt x="454231" y="796719"/>
                    <a:pt x="458585" y="796719"/>
                    <a:pt x="461487" y="795268"/>
                  </a:cubicBezTo>
                  <a:lnTo>
                    <a:pt x="464390" y="824292"/>
                  </a:lnTo>
                  <a:cubicBezTo>
                    <a:pt x="461487" y="824292"/>
                    <a:pt x="457134" y="824292"/>
                    <a:pt x="454231" y="825743"/>
                  </a:cubicBezTo>
                  <a:close/>
                  <a:moveTo>
                    <a:pt x="343939" y="821390"/>
                  </a:moveTo>
                  <a:cubicBezTo>
                    <a:pt x="341036" y="821390"/>
                    <a:pt x="336683" y="819938"/>
                    <a:pt x="333780" y="819938"/>
                  </a:cubicBezTo>
                  <a:lnTo>
                    <a:pt x="339585" y="790914"/>
                  </a:lnTo>
                  <a:cubicBezTo>
                    <a:pt x="342488" y="790914"/>
                    <a:pt x="345390" y="792365"/>
                    <a:pt x="349744" y="792365"/>
                  </a:cubicBezTo>
                  <a:lnTo>
                    <a:pt x="343939" y="821390"/>
                  </a:lnTo>
                  <a:close/>
                  <a:moveTo>
                    <a:pt x="494866" y="819938"/>
                  </a:moveTo>
                  <a:lnTo>
                    <a:pt x="489061" y="790914"/>
                  </a:lnTo>
                  <a:cubicBezTo>
                    <a:pt x="491963" y="790914"/>
                    <a:pt x="494866" y="789463"/>
                    <a:pt x="499219" y="789463"/>
                  </a:cubicBezTo>
                  <a:lnTo>
                    <a:pt x="505024" y="818487"/>
                  </a:lnTo>
                  <a:cubicBezTo>
                    <a:pt x="500670" y="818487"/>
                    <a:pt x="497768" y="818487"/>
                    <a:pt x="494866" y="819938"/>
                  </a:cubicBezTo>
                  <a:close/>
                  <a:moveTo>
                    <a:pt x="303305" y="812682"/>
                  </a:moveTo>
                  <a:cubicBezTo>
                    <a:pt x="300402" y="811231"/>
                    <a:pt x="296049" y="811231"/>
                    <a:pt x="293146" y="809780"/>
                  </a:cubicBezTo>
                  <a:lnTo>
                    <a:pt x="301853" y="782206"/>
                  </a:lnTo>
                  <a:cubicBezTo>
                    <a:pt x="304756" y="783658"/>
                    <a:pt x="307658" y="783658"/>
                    <a:pt x="310561" y="785109"/>
                  </a:cubicBezTo>
                  <a:lnTo>
                    <a:pt x="303305" y="812682"/>
                  </a:lnTo>
                  <a:close/>
                  <a:moveTo>
                    <a:pt x="534048" y="809780"/>
                  </a:moveTo>
                  <a:lnTo>
                    <a:pt x="525341" y="782206"/>
                  </a:lnTo>
                  <a:cubicBezTo>
                    <a:pt x="528244" y="780756"/>
                    <a:pt x="531146" y="780756"/>
                    <a:pt x="534048" y="779304"/>
                  </a:cubicBezTo>
                  <a:lnTo>
                    <a:pt x="542756" y="806877"/>
                  </a:lnTo>
                  <a:cubicBezTo>
                    <a:pt x="539853" y="808329"/>
                    <a:pt x="536951" y="808329"/>
                    <a:pt x="534048" y="809780"/>
                  </a:cubicBezTo>
                  <a:close/>
                  <a:moveTo>
                    <a:pt x="265573" y="799621"/>
                  </a:moveTo>
                  <a:cubicBezTo>
                    <a:pt x="262671" y="798170"/>
                    <a:pt x="259768" y="796719"/>
                    <a:pt x="255414" y="795268"/>
                  </a:cubicBezTo>
                  <a:lnTo>
                    <a:pt x="267024" y="769146"/>
                  </a:lnTo>
                  <a:cubicBezTo>
                    <a:pt x="269927" y="770597"/>
                    <a:pt x="272829" y="772048"/>
                    <a:pt x="275732" y="773499"/>
                  </a:cubicBezTo>
                  <a:lnTo>
                    <a:pt x="265573" y="799621"/>
                  </a:lnTo>
                  <a:close/>
                  <a:moveTo>
                    <a:pt x="571780" y="796719"/>
                  </a:moveTo>
                  <a:lnTo>
                    <a:pt x="560170" y="770597"/>
                  </a:lnTo>
                  <a:cubicBezTo>
                    <a:pt x="563073" y="769146"/>
                    <a:pt x="565975" y="767694"/>
                    <a:pt x="568878" y="766243"/>
                  </a:cubicBezTo>
                  <a:lnTo>
                    <a:pt x="580487" y="792365"/>
                  </a:lnTo>
                  <a:cubicBezTo>
                    <a:pt x="579036" y="793816"/>
                    <a:pt x="574683" y="795268"/>
                    <a:pt x="571780" y="796719"/>
                  </a:cubicBezTo>
                  <a:close/>
                  <a:moveTo>
                    <a:pt x="227841" y="783658"/>
                  </a:moveTo>
                  <a:cubicBezTo>
                    <a:pt x="224939" y="782206"/>
                    <a:pt x="222036" y="780756"/>
                    <a:pt x="219134" y="779304"/>
                  </a:cubicBezTo>
                  <a:lnTo>
                    <a:pt x="232195" y="753182"/>
                  </a:lnTo>
                  <a:cubicBezTo>
                    <a:pt x="235097" y="754633"/>
                    <a:pt x="238000" y="756085"/>
                    <a:pt x="240902" y="757536"/>
                  </a:cubicBezTo>
                  <a:lnTo>
                    <a:pt x="227841" y="783658"/>
                  </a:lnTo>
                  <a:close/>
                  <a:moveTo>
                    <a:pt x="609512" y="779304"/>
                  </a:moveTo>
                  <a:lnTo>
                    <a:pt x="596451" y="753182"/>
                  </a:lnTo>
                  <a:cubicBezTo>
                    <a:pt x="599353" y="751731"/>
                    <a:pt x="602256" y="750280"/>
                    <a:pt x="605158" y="748829"/>
                  </a:cubicBezTo>
                  <a:lnTo>
                    <a:pt x="619670" y="773499"/>
                  </a:lnTo>
                  <a:cubicBezTo>
                    <a:pt x="615317" y="774950"/>
                    <a:pt x="612414" y="777853"/>
                    <a:pt x="609512" y="779304"/>
                  </a:cubicBezTo>
                  <a:close/>
                  <a:moveTo>
                    <a:pt x="193012" y="763341"/>
                  </a:moveTo>
                  <a:cubicBezTo>
                    <a:pt x="190110" y="761889"/>
                    <a:pt x="187207" y="758987"/>
                    <a:pt x="184305" y="757536"/>
                  </a:cubicBezTo>
                  <a:lnTo>
                    <a:pt x="200268" y="732865"/>
                  </a:lnTo>
                  <a:cubicBezTo>
                    <a:pt x="203171" y="734316"/>
                    <a:pt x="206073" y="735768"/>
                    <a:pt x="208975" y="738670"/>
                  </a:cubicBezTo>
                  <a:lnTo>
                    <a:pt x="193012" y="763341"/>
                  </a:lnTo>
                  <a:close/>
                  <a:moveTo>
                    <a:pt x="644341" y="757536"/>
                  </a:moveTo>
                  <a:lnTo>
                    <a:pt x="628378" y="732865"/>
                  </a:lnTo>
                  <a:cubicBezTo>
                    <a:pt x="631280" y="731414"/>
                    <a:pt x="634183" y="728512"/>
                    <a:pt x="637085" y="727060"/>
                  </a:cubicBezTo>
                  <a:lnTo>
                    <a:pt x="653048" y="750280"/>
                  </a:lnTo>
                  <a:cubicBezTo>
                    <a:pt x="650146" y="754633"/>
                    <a:pt x="647243" y="756085"/>
                    <a:pt x="644341" y="757536"/>
                  </a:cubicBezTo>
                  <a:close/>
                  <a:moveTo>
                    <a:pt x="159634" y="740121"/>
                  </a:moveTo>
                  <a:cubicBezTo>
                    <a:pt x="156732" y="738670"/>
                    <a:pt x="153829" y="735768"/>
                    <a:pt x="150927" y="732865"/>
                  </a:cubicBezTo>
                  <a:lnTo>
                    <a:pt x="169793" y="711097"/>
                  </a:lnTo>
                  <a:cubicBezTo>
                    <a:pt x="172695" y="712548"/>
                    <a:pt x="174146" y="715451"/>
                    <a:pt x="177049" y="716902"/>
                  </a:cubicBezTo>
                  <a:lnTo>
                    <a:pt x="159634" y="740121"/>
                  </a:lnTo>
                  <a:close/>
                  <a:moveTo>
                    <a:pt x="676268" y="734316"/>
                  </a:moveTo>
                  <a:lnTo>
                    <a:pt x="657402" y="712548"/>
                  </a:lnTo>
                  <a:cubicBezTo>
                    <a:pt x="660304" y="711097"/>
                    <a:pt x="661756" y="708195"/>
                    <a:pt x="664658" y="706743"/>
                  </a:cubicBezTo>
                  <a:lnTo>
                    <a:pt x="683524" y="728512"/>
                  </a:lnTo>
                  <a:cubicBezTo>
                    <a:pt x="682073" y="729963"/>
                    <a:pt x="679170" y="731414"/>
                    <a:pt x="676268" y="734316"/>
                  </a:cubicBezTo>
                  <a:close/>
                  <a:moveTo>
                    <a:pt x="129158" y="712548"/>
                  </a:moveTo>
                  <a:cubicBezTo>
                    <a:pt x="126256" y="709646"/>
                    <a:pt x="124805" y="708195"/>
                    <a:pt x="121902" y="705292"/>
                  </a:cubicBezTo>
                  <a:lnTo>
                    <a:pt x="142219" y="684975"/>
                  </a:lnTo>
                  <a:cubicBezTo>
                    <a:pt x="145122" y="687877"/>
                    <a:pt x="146573" y="689329"/>
                    <a:pt x="149476" y="692231"/>
                  </a:cubicBezTo>
                  <a:lnTo>
                    <a:pt x="129158" y="712548"/>
                  </a:lnTo>
                  <a:close/>
                  <a:moveTo>
                    <a:pt x="706743" y="706743"/>
                  </a:moveTo>
                  <a:lnTo>
                    <a:pt x="686426" y="686426"/>
                  </a:lnTo>
                  <a:cubicBezTo>
                    <a:pt x="689329" y="683524"/>
                    <a:pt x="690780" y="682072"/>
                    <a:pt x="693682" y="679170"/>
                  </a:cubicBezTo>
                  <a:lnTo>
                    <a:pt x="714000" y="699487"/>
                  </a:lnTo>
                  <a:cubicBezTo>
                    <a:pt x="711097" y="700939"/>
                    <a:pt x="709646" y="703841"/>
                    <a:pt x="706743" y="706743"/>
                  </a:cubicBezTo>
                  <a:close/>
                  <a:moveTo>
                    <a:pt x="101585" y="683524"/>
                  </a:moveTo>
                  <a:cubicBezTo>
                    <a:pt x="98683" y="680621"/>
                    <a:pt x="97232" y="677719"/>
                    <a:pt x="94329" y="674816"/>
                  </a:cubicBezTo>
                  <a:lnTo>
                    <a:pt x="116097" y="655951"/>
                  </a:lnTo>
                  <a:cubicBezTo>
                    <a:pt x="117549" y="658853"/>
                    <a:pt x="120451" y="660304"/>
                    <a:pt x="121902" y="663207"/>
                  </a:cubicBezTo>
                  <a:lnTo>
                    <a:pt x="101585" y="683524"/>
                  </a:lnTo>
                  <a:close/>
                  <a:moveTo>
                    <a:pt x="734317" y="676268"/>
                  </a:moveTo>
                  <a:lnTo>
                    <a:pt x="712548" y="657402"/>
                  </a:lnTo>
                  <a:cubicBezTo>
                    <a:pt x="714000" y="654499"/>
                    <a:pt x="716902" y="653048"/>
                    <a:pt x="718353" y="650146"/>
                  </a:cubicBezTo>
                  <a:lnTo>
                    <a:pt x="741573" y="667560"/>
                  </a:lnTo>
                  <a:cubicBezTo>
                    <a:pt x="738670" y="670463"/>
                    <a:pt x="735768" y="673365"/>
                    <a:pt x="734317" y="676268"/>
                  </a:cubicBezTo>
                  <a:close/>
                  <a:moveTo>
                    <a:pt x="75463" y="651597"/>
                  </a:moveTo>
                  <a:cubicBezTo>
                    <a:pt x="74012" y="648695"/>
                    <a:pt x="71110" y="645792"/>
                    <a:pt x="69658" y="642890"/>
                  </a:cubicBezTo>
                  <a:lnTo>
                    <a:pt x="94329" y="626926"/>
                  </a:lnTo>
                  <a:cubicBezTo>
                    <a:pt x="95780" y="629829"/>
                    <a:pt x="98683" y="632731"/>
                    <a:pt x="100134" y="635634"/>
                  </a:cubicBezTo>
                  <a:lnTo>
                    <a:pt x="75463" y="651597"/>
                  </a:lnTo>
                  <a:close/>
                  <a:moveTo>
                    <a:pt x="757536" y="644341"/>
                  </a:moveTo>
                  <a:lnTo>
                    <a:pt x="732865" y="628378"/>
                  </a:lnTo>
                  <a:cubicBezTo>
                    <a:pt x="734317" y="625475"/>
                    <a:pt x="735768" y="622572"/>
                    <a:pt x="738670" y="619670"/>
                  </a:cubicBezTo>
                  <a:lnTo>
                    <a:pt x="763341" y="635634"/>
                  </a:lnTo>
                  <a:cubicBezTo>
                    <a:pt x="761890" y="638536"/>
                    <a:pt x="760439" y="641439"/>
                    <a:pt x="757536" y="644341"/>
                  </a:cubicBezTo>
                  <a:close/>
                  <a:moveTo>
                    <a:pt x="53695" y="618219"/>
                  </a:moveTo>
                  <a:cubicBezTo>
                    <a:pt x="52244" y="615316"/>
                    <a:pt x="50793" y="612414"/>
                    <a:pt x="47890" y="609512"/>
                  </a:cubicBezTo>
                  <a:lnTo>
                    <a:pt x="74012" y="596451"/>
                  </a:lnTo>
                  <a:cubicBezTo>
                    <a:pt x="75463" y="599353"/>
                    <a:pt x="76915" y="602256"/>
                    <a:pt x="78366" y="605158"/>
                  </a:cubicBezTo>
                  <a:lnTo>
                    <a:pt x="53695" y="618219"/>
                  </a:lnTo>
                  <a:close/>
                  <a:moveTo>
                    <a:pt x="779304" y="609512"/>
                  </a:moveTo>
                  <a:lnTo>
                    <a:pt x="753182" y="596451"/>
                  </a:lnTo>
                  <a:cubicBezTo>
                    <a:pt x="754634" y="593548"/>
                    <a:pt x="756085" y="590646"/>
                    <a:pt x="757536" y="587743"/>
                  </a:cubicBezTo>
                  <a:lnTo>
                    <a:pt x="783658" y="600804"/>
                  </a:lnTo>
                  <a:cubicBezTo>
                    <a:pt x="782207" y="603707"/>
                    <a:pt x="780756" y="606609"/>
                    <a:pt x="779304" y="609512"/>
                  </a:cubicBezTo>
                  <a:close/>
                  <a:moveTo>
                    <a:pt x="36280" y="581939"/>
                  </a:moveTo>
                  <a:cubicBezTo>
                    <a:pt x="34829" y="579036"/>
                    <a:pt x="33378" y="576134"/>
                    <a:pt x="31927" y="571780"/>
                  </a:cubicBezTo>
                  <a:lnTo>
                    <a:pt x="58049" y="560170"/>
                  </a:lnTo>
                  <a:cubicBezTo>
                    <a:pt x="59500" y="563073"/>
                    <a:pt x="60951" y="565975"/>
                    <a:pt x="62402" y="568878"/>
                  </a:cubicBezTo>
                  <a:lnTo>
                    <a:pt x="36280" y="581939"/>
                  </a:lnTo>
                  <a:close/>
                  <a:moveTo>
                    <a:pt x="796719" y="573231"/>
                  </a:moveTo>
                  <a:lnTo>
                    <a:pt x="770597" y="561622"/>
                  </a:lnTo>
                  <a:cubicBezTo>
                    <a:pt x="772048" y="558719"/>
                    <a:pt x="773500" y="555817"/>
                    <a:pt x="774951" y="552914"/>
                  </a:cubicBezTo>
                  <a:lnTo>
                    <a:pt x="802524" y="563073"/>
                  </a:lnTo>
                  <a:cubicBezTo>
                    <a:pt x="799621" y="565975"/>
                    <a:pt x="798170" y="570329"/>
                    <a:pt x="796719" y="573231"/>
                  </a:cubicBezTo>
                  <a:close/>
                  <a:moveTo>
                    <a:pt x="21768" y="542755"/>
                  </a:moveTo>
                  <a:cubicBezTo>
                    <a:pt x="20317" y="539853"/>
                    <a:pt x="20317" y="535499"/>
                    <a:pt x="18866" y="532597"/>
                  </a:cubicBezTo>
                  <a:lnTo>
                    <a:pt x="46439" y="523890"/>
                  </a:lnTo>
                  <a:cubicBezTo>
                    <a:pt x="47890" y="526792"/>
                    <a:pt x="47890" y="529695"/>
                    <a:pt x="49341" y="532597"/>
                  </a:cubicBezTo>
                  <a:lnTo>
                    <a:pt x="21768" y="542755"/>
                  </a:lnTo>
                  <a:close/>
                  <a:moveTo>
                    <a:pt x="809780" y="534049"/>
                  </a:moveTo>
                  <a:lnTo>
                    <a:pt x="782207" y="525341"/>
                  </a:lnTo>
                  <a:cubicBezTo>
                    <a:pt x="783658" y="522438"/>
                    <a:pt x="783658" y="519536"/>
                    <a:pt x="785109" y="516634"/>
                  </a:cubicBezTo>
                  <a:lnTo>
                    <a:pt x="812682" y="523890"/>
                  </a:lnTo>
                  <a:cubicBezTo>
                    <a:pt x="812682" y="528243"/>
                    <a:pt x="811231" y="531146"/>
                    <a:pt x="809780" y="534049"/>
                  </a:cubicBezTo>
                  <a:close/>
                  <a:moveTo>
                    <a:pt x="10159" y="503573"/>
                  </a:moveTo>
                  <a:cubicBezTo>
                    <a:pt x="8707" y="500670"/>
                    <a:pt x="8707" y="496317"/>
                    <a:pt x="8707" y="493414"/>
                  </a:cubicBezTo>
                  <a:lnTo>
                    <a:pt x="37732" y="487609"/>
                  </a:lnTo>
                  <a:cubicBezTo>
                    <a:pt x="37732" y="490512"/>
                    <a:pt x="39183" y="493414"/>
                    <a:pt x="39183" y="497768"/>
                  </a:cubicBezTo>
                  <a:lnTo>
                    <a:pt x="10159" y="503573"/>
                  </a:lnTo>
                  <a:close/>
                  <a:moveTo>
                    <a:pt x="819938" y="494865"/>
                  </a:moveTo>
                  <a:lnTo>
                    <a:pt x="790914" y="489061"/>
                  </a:lnTo>
                  <a:cubicBezTo>
                    <a:pt x="790914" y="486158"/>
                    <a:pt x="792365" y="483256"/>
                    <a:pt x="792365" y="478902"/>
                  </a:cubicBezTo>
                  <a:lnTo>
                    <a:pt x="821390" y="483256"/>
                  </a:lnTo>
                  <a:cubicBezTo>
                    <a:pt x="821390" y="489061"/>
                    <a:pt x="821390" y="491963"/>
                    <a:pt x="819938" y="494865"/>
                  </a:cubicBezTo>
                  <a:close/>
                  <a:moveTo>
                    <a:pt x="2902" y="464390"/>
                  </a:moveTo>
                  <a:cubicBezTo>
                    <a:pt x="2902" y="461488"/>
                    <a:pt x="1451" y="457134"/>
                    <a:pt x="1451" y="454232"/>
                  </a:cubicBezTo>
                  <a:lnTo>
                    <a:pt x="30476" y="451329"/>
                  </a:lnTo>
                  <a:cubicBezTo>
                    <a:pt x="30476" y="454232"/>
                    <a:pt x="30476" y="457134"/>
                    <a:pt x="31927" y="461488"/>
                  </a:cubicBezTo>
                  <a:lnTo>
                    <a:pt x="2902" y="464390"/>
                  </a:lnTo>
                  <a:close/>
                  <a:moveTo>
                    <a:pt x="825743" y="455682"/>
                  </a:moveTo>
                  <a:lnTo>
                    <a:pt x="796719" y="452780"/>
                  </a:lnTo>
                  <a:cubicBezTo>
                    <a:pt x="796719" y="449878"/>
                    <a:pt x="796719" y="446975"/>
                    <a:pt x="798170" y="442622"/>
                  </a:cubicBezTo>
                  <a:lnTo>
                    <a:pt x="827195" y="444073"/>
                  </a:lnTo>
                  <a:cubicBezTo>
                    <a:pt x="827195" y="448426"/>
                    <a:pt x="827195" y="451329"/>
                    <a:pt x="825743" y="455682"/>
                  </a:cubicBezTo>
                  <a:close/>
                  <a:moveTo>
                    <a:pt x="0" y="423756"/>
                  </a:moveTo>
                  <a:cubicBezTo>
                    <a:pt x="0" y="420853"/>
                    <a:pt x="0" y="416500"/>
                    <a:pt x="0" y="413597"/>
                  </a:cubicBezTo>
                  <a:lnTo>
                    <a:pt x="0" y="410695"/>
                  </a:lnTo>
                  <a:lnTo>
                    <a:pt x="29024" y="410695"/>
                  </a:lnTo>
                  <a:lnTo>
                    <a:pt x="29024" y="413597"/>
                  </a:lnTo>
                  <a:cubicBezTo>
                    <a:pt x="29024" y="416500"/>
                    <a:pt x="29024" y="420853"/>
                    <a:pt x="29024" y="423756"/>
                  </a:cubicBezTo>
                  <a:lnTo>
                    <a:pt x="0" y="423756"/>
                  </a:lnTo>
                  <a:close/>
                  <a:moveTo>
                    <a:pt x="799621" y="415048"/>
                  </a:moveTo>
                  <a:lnTo>
                    <a:pt x="799621" y="413597"/>
                  </a:lnTo>
                  <a:cubicBezTo>
                    <a:pt x="799621" y="410695"/>
                    <a:pt x="799621" y="407792"/>
                    <a:pt x="799621" y="404890"/>
                  </a:cubicBezTo>
                  <a:lnTo>
                    <a:pt x="828646" y="404890"/>
                  </a:lnTo>
                  <a:cubicBezTo>
                    <a:pt x="828646" y="407792"/>
                    <a:pt x="828646" y="410695"/>
                    <a:pt x="828646" y="413597"/>
                  </a:cubicBezTo>
                  <a:lnTo>
                    <a:pt x="799621" y="415048"/>
                  </a:lnTo>
                  <a:close/>
                  <a:moveTo>
                    <a:pt x="30476" y="383121"/>
                  </a:moveTo>
                  <a:lnTo>
                    <a:pt x="1451" y="380219"/>
                  </a:lnTo>
                  <a:cubicBezTo>
                    <a:pt x="1451" y="377317"/>
                    <a:pt x="1451" y="372963"/>
                    <a:pt x="2902" y="370061"/>
                  </a:cubicBezTo>
                  <a:lnTo>
                    <a:pt x="31927" y="372963"/>
                  </a:lnTo>
                  <a:cubicBezTo>
                    <a:pt x="31927" y="375865"/>
                    <a:pt x="30476" y="378768"/>
                    <a:pt x="30476" y="383121"/>
                  </a:cubicBezTo>
                  <a:close/>
                  <a:moveTo>
                    <a:pt x="798170" y="377317"/>
                  </a:moveTo>
                  <a:cubicBezTo>
                    <a:pt x="798170" y="374415"/>
                    <a:pt x="798170" y="371512"/>
                    <a:pt x="796719" y="367158"/>
                  </a:cubicBezTo>
                  <a:lnTo>
                    <a:pt x="825743" y="364256"/>
                  </a:lnTo>
                  <a:cubicBezTo>
                    <a:pt x="825743" y="367158"/>
                    <a:pt x="827195" y="371512"/>
                    <a:pt x="827195" y="374415"/>
                  </a:cubicBezTo>
                  <a:lnTo>
                    <a:pt x="798170" y="377317"/>
                  </a:lnTo>
                  <a:close/>
                  <a:moveTo>
                    <a:pt x="34829" y="345390"/>
                  </a:moveTo>
                  <a:lnTo>
                    <a:pt x="5805" y="339585"/>
                  </a:lnTo>
                  <a:cubicBezTo>
                    <a:pt x="5805" y="336683"/>
                    <a:pt x="7256" y="332329"/>
                    <a:pt x="7256" y="329427"/>
                  </a:cubicBezTo>
                  <a:lnTo>
                    <a:pt x="36280" y="335231"/>
                  </a:lnTo>
                  <a:cubicBezTo>
                    <a:pt x="36280" y="339585"/>
                    <a:pt x="36280" y="342488"/>
                    <a:pt x="34829" y="345390"/>
                  </a:cubicBezTo>
                  <a:close/>
                  <a:moveTo>
                    <a:pt x="792365" y="339585"/>
                  </a:moveTo>
                  <a:cubicBezTo>
                    <a:pt x="792365" y="336683"/>
                    <a:pt x="790914" y="333780"/>
                    <a:pt x="790914" y="329427"/>
                  </a:cubicBezTo>
                  <a:lnTo>
                    <a:pt x="819938" y="323622"/>
                  </a:lnTo>
                  <a:cubicBezTo>
                    <a:pt x="821390" y="326524"/>
                    <a:pt x="821390" y="330878"/>
                    <a:pt x="821390" y="333780"/>
                  </a:cubicBezTo>
                  <a:lnTo>
                    <a:pt x="792365" y="339585"/>
                  </a:lnTo>
                  <a:close/>
                  <a:moveTo>
                    <a:pt x="43537" y="309110"/>
                  </a:moveTo>
                  <a:lnTo>
                    <a:pt x="15963" y="301854"/>
                  </a:lnTo>
                  <a:cubicBezTo>
                    <a:pt x="17415" y="298951"/>
                    <a:pt x="17415" y="294598"/>
                    <a:pt x="18866" y="291695"/>
                  </a:cubicBezTo>
                  <a:lnTo>
                    <a:pt x="46439" y="300402"/>
                  </a:lnTo>
                  <a:cubicBezTo>
                    <a:pt x="46439" y="301854"/>
                    <a:pt x="44988" y="304756"/>
                    <a:pt x="43537" y="309110"/>
                  </a:cubicBezTo>
                  <a:close/>
                  <a:moveTo>
                    <a:pt x="783658" y="303304"/>
                  </a:moveTo>
                  <a:cubicBezTo>
                    <a:pt x="782207" y="300402"/>
                    <a:pt x="782207" y="297500"/>
                    <a:pt x="780756" y="294598"/>
                  </a:cubicBezTo>
                  <a:lnTo>
                    <a:pt x="808329" y="285890"/>
                  </a:lnTo>
                  <a:cubicBezTo>
                    <a:pt x="809780" y="288792"/>
                    <a:pt x="809780" y="293146"/>
                    <a:pt x="811231" y="296048"/>
                  </a:cubicBezTo>
                  <a:lnTo>
                    <a:pt x="783658" y="303304"/>
                  </a:lnTo>
                  <a:close/>
                  <a:moveTo>
                    <a:pt x="56598" y="272829"/>
                  </a:moveTo>
                  <a:lnTo>
                    <a:pt x="29024" y="262671"/>
                  </a:lnTo>
                  <a:cubicBezTo>
                    <a:pt x="30476" y="259768"/>
                    <a:pt x="31927" y="256866"/>
                    <a:pt x="33378" y="252512"/>
                  </a:cubicBezTo>
                  <a:lnTo>
                    <a:pt x="59500" y="264122"/>
                  </a:lnTo>
                  <a:cubicBezTo>
                    <a:pt x="58049" y="267024"/>
                    <a:pt x="56598" y="269927"/>
                    <a:pt x="56598" y="272829"/>
                  </a:cubicBezTo>
                  <a:close/>
                  <a:moveTo>
                    <a:pt x="770597" y="267024"/>
                  </a:moveTo>
                  <a:cubicBezTo>
                    <a:pt x="769146" y="264122"/>
                    <a:pt x="767695" y="261219"/>
                    <a:pt x="766243" y="258317"/>
                  </a:cubicBezTo>
                  <a:lnTo>
                    <a:pt x="792365" y="246707"/>
                  </a:lnTo>
                  <a:cubicBezTo>
                    <a:pt x="793817" y="249610"/>
                    <a:pt x="795268" y="252512"/>
                    <a:pt x="796719" y="256866"/>
                  </a:cubicBezTo>
                  <a:lnTo>
                    <a:pt x="770597" y="267024"/>
                  </a:lnTo>
                  <a:close/>
                  <a:moveTo>
                    <a:pt x="71110" y="238000"/>
                  </a:moveTo>
                  <a:lnTo>
                    <a:pt x="44988" y="224939"/>
                  </a:lnTo>
                  <a:cubicBezTo>
                    <a:pt x="46439" y="222037"/>
                    <a:pt x="47890" y="219134"/>
                    <a:pt x="49341" y="216231"/>
                  </a:cubicBezTo>
                  <a:lnTo>
                    <a:pt x="75463" y="230744"/>
                  </a:lnTo>
                  <a:cubicBezTo>
                    <a:pt x="74012" y="232195"/>
                    <a:pt x="72561" y="235098"/>
                    <a:pt x="71110" y="238000"/>
                  </a:cubicBezTo>
                  <a:close/>
                  <a:moveTo>
                    <a:pt x="754634" y="233646"/>
                  </a:moveTo>
                  <a:cubicBezTo>
                    <a:pt x="753182" y="230744"/>
                    <a:pt x="751731" y="227841"/>
                    <a:pt x="750280" y="224939"/>
                  </a:cubicBezTo>
                  <a:lnTo>
                    <a:pt x="774951" y="210427"/>
                  </a:lnTo>
                  <a:cubicBezTo>
                    <a:pt x="776402" y="213329"/>
                    <a:pt x="777853" y="216231"/>
                    <a:pt x="779304" y="219134"/>
                  </a:cubicBezTo>
                  <a:lnTo>
                    <a:pt x="754634" y="233646"/>
                  </a:lnTo>
                  <a:close/>
                  <a:moveTo>
                    <a:pt x="89976" y="206073"/>
                  </a:moveTo>
                  <a:lnTo>
                    <a:pt x="65305" y="190110"/>
                  </a:lnTo>
                  <a:cubicBezTo>
                    <a:pt x="66756" y="187207"/>
                    <a:pt x="69658" y="184305"/>
                    <a:pt x="71110" y="181402"/>
                  </a:cubicBezTo>
                  <a:lnTo>
                    <a:pt x="95780" y="197366"/>
                  </a:lnTo>
                  <a:cubicBezTo>
                    <a:pt x="94329" y="200268"/>
                    <a:pt x="91427" y="203171"/>
                    <a:pt x="89976" y="206073"/>
                  </a:cubicBezTo>
                  <a:close/>
                  <a:moveTo>
                    <a:pt x="735768" y="200268"/>
                  </a:moveTo>
                  <a:cubicBezTo>
                    <a:pt x="734317" y="197366"/>
                    <a:pt x="731414" y="194463"/>
                    <a:pt x="729963" y="191561"/>
                  </a:cubicBezTo>
                  <a:lnTo>
                    <a:pt x="753182" y="175597"/>
                  </a:lnTo>
                  <a:cubicBezTo>
                    <a:pt x="754634" y="178500"/>
                    <a:pt x="757536" y="181402"/>
                    <a:pt x="758987" y="184305"/>
                  </a:cubicBezTo>
                  <a:lnTo>
                    <a:pt x="735768" y="200268"/>
                  </a:lnTo>
                  <a:close/>
                  <a:moveTo>
                    <a:pt x="111744" y="175597"/>
                  </a:moveTo>
                  <a:lnTo>
                    <a:pt x="88524" y="158183"/>
                  </a:lnTo>
                  <a:cubicBezTo>
                    <a:pt x="89976" y="155281"/>
                    <a:pt x="92878" y="152378"/>
                    <a:pt x="95780" y="149476"/>
                  </a:cubicBezTo>
                  <a:lnTo>
                    <a:pt x="117549" y="168341"/>
                  </a:lnTo>
                  <a:cubicBezTo>
                    <a:pt x="116097" y="169793"/>
                    <a:pt x="114646" y="172695"/>
                    <a:pt x="111744" y="175597"/>
                  </a:cubicBezTo>
                  <a:close/>
                  <a:moveTo>
                    <a:pt x="712548" y="169793"/>
                  </a:moveTo>
                  <a:cubicBezTo>
                    <a:pt x="711097" y="166890"/>
                    <a:pt x="708195" y="165439"/>
                    <a:pt x="706743" y="162537"/>
                  </a:cubicBezTo>
                  <a:lnTo>
                    <a:pt x="728512" y="143671"/>
                  </a:lnTo>
                  <a:cubicBezTo>
                    <a:pt x="731414" y="146573"/>
                    <a:pt x="732865" y="149476"/>
                    <a:pt x="735768" y="152378"/>
                  </a:cubicBezTo>
                  <a:lnTo>
                    <a:pt x="712548" y="169793"/>
                  </a:lnTo>
                  <a:close/>
                  <a:moveTo>
                    <a:pt x="136415" y="146573"/>
                  </a:moveTo>
                  <a:lnTo>
                    <a:pt x="116097" y="126256"/>
                  </a:lnTo>
                  <a:cubicBezTo>
                    <a:pt x="119000" y="123354"/>
                    <a:pt x="120451" y="121902"/>
                    <a:pt x="123354" y="119000"/>
                  </a:cubicBezTo>
                  <a:lnTo>
                    <a:pt x="143671" y="139317"/>
                  </a:lnTo>
                  <a:cubicBezTo>
                    <a:pt x="140768" y="142220"/>
                    <a:pt x="139317" y="143671"/>
                    <a:pt x="136415" y="146573"/>
                  </a:cubicBezTo>
                  <a:close/>
                  <a:moveTo>
                    <a:pt x="687878" y="142220"/>
                  </a:moveTo>
                  <a:cubicBezTo>
                    <a:pt x="684975" y="139317"/>
                    <a:pt x="683524" y="137866"/>
                    <a:pt x="680622" y="134964"/>
                  </a:cubicBezTo>
                  <a:lnTo>
                    <a:pt x="700939" y="114646"/>
                  </a:lnTo>
                  <a:cubicBezTo>
                    <a:pt x="703841" y="117549"/>
                    <a:pt x="705292" y="119000"/>
                    <a:pt x="708195" y="121902"/>
                  </a:cubicBezTo>
                  <a:lnTo>
                    <a:pt x="687878" y="142220"/>
                  </a:lnTo>
                  <a:close/>
                  <a:moveTo>
                    <a:pt x="163988" y="120451"/>
                  </a:moveTo>
                  <a:lnTo>
                    <a:pt x="145122" y="98683"/>
                  </a:lnTo>
                  <a:cubicBezTo>
                    <a:pt x="148024" y="95780"/>
                    <a:pt x="150927" y="94329"/>
                    <a:pt x="153829" y="91427"/>
                  </a:cubicBezTo>
                  <a:lnTo>
                    <a:pt x="172695" y="114646"/>
                  </a:lnTo>
                  <a:cubicBezTo>
                    <a:pt x="169793" y="116097"/>
                    <a:pt x="166890" y="119000"/>
                    <a:pt x="163988" y="120451"/>
                  </a:cubicBezTo>
                  <a:close/>
                  <a:moveTo>
                    <a:pt x="660304" y="116097"/>
                  </a:moveTo>
                  <a:cubicBezTo>
                    <a:pt x="657402" y="114646"/>
                    <a:pt x="655951" y="111744"/>
                    <a:pt x="653048" y="110293"/>
                  </a:cubicBezTo>
                  <a:lnTo>
                    <a:pt x="670463" y="87073"/>
                  </a:lnTo>
                  <a:cubicBezTo>
                    <a:pt x="673365" y="88524"/>
                    <a:pt x="676268" y="91427"/>
                    <a:pt x="679170" y="94329"/>
                  </a:cubicBezTo>
                  <a:lnTo>
                    <a:pt x="660304" y="116097"/>
                  </a:lnTo>
                  <a:close/>
                  <a:moveTo>
                    <a:pt x="194463" y="97232"/>
                  </a:moveTo>
                  <a:lnTo>
                    <a:pt x="178500" y="74012"/>
                  </a:lnTo>
                  <a:cubicBezTo>
                    <a:pt x="181402" y="72561"/>
                    <a:pt x="184305" y="69659"/>
                    <a:pt x="187207" y="68207"/>
                  </a:cubicBezTo>
                  <a:lnTo>
                    <a:pt x="203171" y="92878"/>
                  </a:lnTo>
                  <a:cubicBezTo>
                    <a:pt x="200268" y="94329"/>
                    <a:pt x="197366" y="95780"/>
                    <a:pt x="194463" y="97232"/>
                  </a:cubicBezTo>
                  <a:close/>
                  <a:moveTo>
                    <a:pt x="629829" y="94329"/>
                  </a:moveTo>
                  <a:cubicBezTo>
                    <a:pt x="626926" y="92878"/>
                    <a:pt x="624024" y="91427"/>
                    <a:pt x="621122" y="88524"/>
                  </a:cubicBezTo>
                  <a:lnTo>
                    <a:pt x="637085" y="63854"/>
                  </a:lnTo>
                  <a:cubicBezTo>
                    <a:pt x="639987" y="65305"/>
                    <a:pt x="642890" y="68207"/>
                    <a:pt x="645792" y="69659"/>
                  </a:cubicBezTo>
                  <a:lnTo>
                    <a:pt x="629829" y="94329"/>
                  </a:lnTo>
                  <a:close/>
                  <a:moveTo>
                    <a:pt x="226390" y="76915"/>
                  </a:moveTo>
                  <a:lnTo>
                    <a:pt x="211878" y="52244"/>
                  </a:lnTo>
                  <a:cubicBezTo>
                    <a:pt x="214780" y="50793"/>
                    <a:pt x="217683" y="49341"/>
                    <a:pt x="220585" y="47890"/>
                  </a:cubicBezTo>
                  <a:lnTo>
                    <a:pt x="233646" y="74012"/>
                  </a:lnTo>
                  <a:cubicBezTo>
                    <a:pt x="232195" y="74012"/>
                    <a:pt x="229293" y="75464"/>
                    <a:pt x="226390" y="76915"/>
                  </a:cubicBezTo>
                  <a:close/>
                  <a:moveTo>
                    <a:pt x="597902" y="74012"/>
                  </a:moveTo>
                  <a:cubicBezTo>
                    <a:pt x="595000" y="72561"/>
                    <a:pt x="592097" y="71110"/>
                    <a:pt x="589195" y="69659"/>
                  </a:cubicBezTo>
                  <a:lnTo>
                    <a:pt x="602256" y="43537"/>
                  </a:lnTo>
                  <a:cubicBezTo>
                    <a:pt x="605158" y="44988"/>
                    <a:pt x="608061" y="46439"/>
                    <a:pt x="610963" y="47890"/>
                  </a:cubicBezTo>
                  <a:lnTo>
                    <a:pt x="597902" y="74012"/>
                  </a:lnTo>
                  <a:close/>
                  <a:moveTo>
                    <a:pt x="259768" y="60951"/>
                  </a:moveTo>
                  <a:lnTo>
                    <a:pt x="248158" y="34829"/>
                  </a:lnTo>
                  <a:cubicBezTo>
                    <a:pt x="251061" y="33378"/>
                    <a:pt x="253963" y="31927"/>
                    <a:pt x="258317" y="30476"/>
                  </a:cubicBezTo>
                  <a:lnTo>
                    <a:pt x="269927" y="56597"/>
                  </a:lnTo>
                  <a:cubicBezTo>
                    <a:pt x="265573" y="58049"/>
                    <a:pt x="262671" y="59500"/>
                    <a:pt x="259768" y="60951"/>
                  </a:cubicBezTo>
                  <a:close/>
                  <a:moveTo>
                    <a:pt x="563073" y="58049"/>
                  </a:moveTo>
                  <a:cubicBezTo>
                    <a:pt x="560170" y="56597"/>
                    <a:pt x="557268" y="55147"/>
                    <a:pt x="554366" y="53695"/>
                  </a:cubicBezTo>
                  <a:lnTo>
                    <a:pt x="564524" y="26122"/>
                  </a:lnTo>
                  <a:cubicBezTo>
                    <a:pt x="567426" y="27573"/>
                    <a:pt x="570329" y="29024"/>
                    <a:pt x="574683" y="30476"/>
                  </a:cubicBezTo>
                  <a:lnTo>
                    <a:pt x="563073" y="58049"/>
                  </a:lnTo>
                  <a:close/>
                  <a:moveTo>
                    <a:pt x="294597" y="47890"/>
                  </a:moveTo>
                  <a:lnTo>
                    <a:pt x="285890" y="20317"/>
                  </a:lnTo>
                  <a:cubicBezTo>
                    <a:pt x="288793" y="18866"/>
                    <a:pt x="293146" y="18866"/>
                    <a:pt x="296049" y="17415"/>
                  </a:cubicBezTo>
                  <a:lnTo>
                    <a:pt x="304756" y="44988"/>
                  </a:lnTo>
                  <a:cubicBezTo>
                    <a:pt x="301853" y="44988"/>
                    <a:pt x="298951" y="46439"/>
                    <a:pt x="294597" y="47890"/>
                  </a:cubicBezTo>
                  <a:close/>
                  <a:moveTo>
                    <a:pt x="528244" y="44988"/>
                  </a:moveTo>
                  <a:cubicBezTo>
                    <a:pt x="525341" y="43537"/>
                    <a:pt x="522439" y="43537"/>
                    <a:pt x="518085" y="42085"/>
                  </a:cubicBezTo>
                  <a:lnTo>
                    <a:pt x="526792" y="14512"/>
                  </a:lnTo>
                  <a:cubicBezTo>
                    <a:pt x="529695" y="15963"/>
                    <a:pt x="534048" y="15963"/>
                    <a:pt x="536951" y="17415"/>
                  </a:cubicBezTo>
                  <a:lnTo>
                    <a:pt x="528244" y="44988"/>
                  </a:lnTo>
                  <a:close/>
                  <a:moveTo>
                    <a:pt x="332329" y="37732"/>
                  </a:moveTo>
                  <a:lnTo>
                    <a:pt x="326524" y="8707"/>
                  </a:lnTo>
                  <a:cubicBezTo>
                    <a:pt x="329427" y="7256"/>
                    <a:pt x="333780" y="7256"/>
                    <a:pt x="336683" y="7256"/>
                  </a:cubicBezTo>
                  <a:lnTo>
                    <a:pt x="342488" y="36280"/>
                  </a:lnTo>
                  <a:cubicBezTo>
                    <a:pt x="338134" y="36280"/>
                    <a:pt x="335231" y="36280"/>
                    <a:pt x="332329" y="37732"/>
                  </a:cubicBezTo>
                  <a:close/>
                  <a:moveTo>
                    <a:pt x="491963" y="36280"/>
                  </a:moveTo>
                  <a:cubicBezTo>
                    <a:pt x="489061" y="36280"/>
                    <a:pt x="486158" y="34829"/>
                    <a:pt x="481805" y="34829"/>
                  </a:cubicBezTo>
                  <a:lnTo>
                    <a:pt x="486158" y="5805"/>
                  </a:lnTo>
                  <a:cubicBezTo>
                    <a:pt x="489061" y="5805"/>
                    <a:pt x="493414" y="7256"/>
                    <a:pt x="496317" y="7256"/>
                  </a:cubicBezTo>
                  <a:lnTo>
                    <a:pt x="491963" y="36280"/>
                  </a:lnTo>
                  <a:close/>
                  <a:moveTo>
                    <a:pt x="368610" y="30476"/>
                  </a:moveTo>
                  <a:lnTo>
                    <a:pt x="365707" y="1451"/>
                  </a:lnTo>
                  <a:cubicBezTo>
                    <a:pt x="368610" y="1451"/>
                    <a:pt x="372963" y="0"/>
                    <a:pt x="375866" y="0"/>
                  </a:cubicBezTo>
                  <a:lnTo>
                    <a:pt x="378768" y="29024"/>
                  </a:lnTo>
                  <a:cubicBezTo>
                    <a:pt x="375866" y="30476"/>
                    <a:pt x="371512" y="30476"/>
                    <a:pt x="368610" y="30476"/>
                  </a:cubicBezTo>
                  <a:close/>
                  <a:moveTo>
                    <a:pt x="454231" y="30476"/>
                  </a:moveTo>
                  <a:cubicBezTo>
                    <a:pt x="451329" y="30476"/>
                    <a:pt x="448427" y="30476"/>
                    <a:pt x="444073" y="29024"/>
                  </a:cubicBezTo>
                  <a:lnTo>
                    <a:pt x="446975" y="0"/>
                  </a:lnTo>
                  <a:cubicBezTo>
                    <a:pt x="449878" y="0"/>
                    <a:pt x="454231" y="0"/>
                    <a:pt x="457134" y="1451"/>
                  </a:cubicBezTo>
                  <a:lnTo>
                    <a:pt x="454231" y="30476"/>
                  </a:lnTo>
                  <a:close/>
                  <a:moveTo>
                    <a:pt x="406341" y="29024"/>
                  </a:moveTo>
                  <a:lnTo>
                    <a:pt x="406341" y="0"/>
                  </a:lnTo>
                  <a:cubicBezTo>
                    <a:pt x="409244" y="0"/>
                    <a:pt x="412146" y="0"/>
                    <a:pt x="415048" y="0"/>
                  </a:cubicBezTo>
                  <a:lnTo>
                    <a:pt x="416500" y="0"/>
                  </a:lnTo>
                  <a:lnTo>
                    <a:pt x="416500" y="29024"/>
                  </a:lnTo>
                  <a:lnTo>
                    <a:pt x="415048" y="29024"/>
                  </a:lnTo>
                  <a:cubicBezTo>
                    <a:pt x="412146" y="29024"/>
                    <a:pt x="409244" y="29024"/>
                    <a:pt x="406341" y="29024"/>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8" name="Freeform: Shape 727">
              <a:extLst>
                <a:ext uri="{FF2B5EF4-FFF2-40B4-BE49-F238E27FC236}">
                  <a16:creationId xmlns:a16="http://schemas.microsoft.com/office/drawing/2014/main" id="{5E5C5825-3720-447D-AE8E-F2A70781E2EE}"/>
                </a:ext>
              </a:extLst>
            </p:cNvPr>
            <p:cNvSpPr/>
            <p:nvPr/>
          </p:nvSpPr>
          <p:spPr>
            <a:xfrm>
              <a:off x="1742344" y="6136972"/>
              <a:ext cx="267024" cy="143670"/>
            </a:xfrm>
            <a:custGeom>
              <a:avLst/>
              <a:gdLst>
                <a:gd name="connsiteX0" fmla="*/ 2902 w 267024"/>
                <a:gd name="connsiteY0" fmla="*/ 143671 h 143670"/>
                <a:gd name="connsiteX1" fmla="*/ 0 w 267024"/>
                <a:gd name="connsiteY1" fmla="*/ 114646 h 143670"/>
                <a:gd name="connsiteX2" fmla="*/ 246707 w 267024"/>
                <a:gd name="connsiteY2" fmla="*/ 0 h 143670"/>
                <a:gd name="connsiteX3" fmla="*/ 267024 w 267024"/>
                <a:gd name="connsiteY3" fmla="*/ 20317 h 143670"/>
                <a:gd name="connsiteX4" fmla="*/ 2902 w 267024"/>
                <a:gd name="connsiteY4" fmla="*/ 143671 h 14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24" h="143670">
                  <a:moveTo>
                    <a:pt x="2902" y="143671"/>
                  </a:moveTo>
                  <a:lnTo>
                    <a:pt x="0" y="114646"/>
                  </a:lnTo>
                  <a:cubicBezTo>
                    <a:pt x="92878" y="105939"/>
                    <a:pt x="179951" y="65305"/>
                    <a:pt x="246707" y="0"/>
                  </a:cubicBezTo>
                  <a:lnTo>
                    <a:pt x="267024" y="20317"/>
                  </a:lnTo>
                  <a:cubicBezTo>
                    <a:pt x="197366" y="89975"/>
                    <a:pt x="103036" y="134963"/>
                    <a:pt x="2902" y="143671"/>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9" name="Freeform: Shape 728">
              <a:extLst>
                <a:ext uri="{FF2B5EF4-FFF2-40B4-BE49-F238E27FC236}">
                  <a16:creationId xmlns:a16="http://schemas.microsoft.com/office/drawing/2014/main" id="{0AD0F4CC-AEA8-4402-B9F3-74494D7AB564}"/>
                </a:ext>
              </a:extLst>
            </p:cNvPr>
            <p:cNvSpPr/>
            <p:nvPr/>
          </p:nvSpPr>
          <p:spPr>
            <a:xfrm>
              <a:off x="1666881" y="5406736"/>
              <a:ext cx="483255" cy="408065"/>
            </a:xfrm>
            <a:custGeom>
              <a:avLst/>
              <a:gdLst>
                <a:gd name="connsiteX0" fmla="*/ 439719 w 483255"/>
                <a:gd name="connsiteY0" fmla="*/ 408066 h 408065"/>
                <a:gd name="connsiteX1" fmla="*/ 297500 w 483255"/>
                <a:gd name="connsiteY1" fmla="*/ 136688 h 408065"/>
                <a:gd name="connsiteX2" fmla="*/ 4354 w 483255"/>
                <a:gd name="connsiteY2" fmla="*/ 45261 h 408065"/>
                <a:gd name="connsiteX3" fmla="*/ 0 w 483255"/>
                <a:gd name="connsiteY3" fmla="*/ 1725 h 408065"/>
                <a:gd name="connsiteX4" fmla="*/ 325073 w 483255"/>
                <a:gd name="connsiteY4" fmla="*/ 103310 h 408065"/>
                <a:gd name="connsiteX5" fmla="*/ 483256 w 483255"/>
                <a:gd name="connsiteY5" fmla="*/ 405163 h 408065"/>
                <a:gd name="connsiteX6" fmla="*/ 439719 w 483255"/>
                <a:gd name="connsiteY6" fmla="*/ 408066 h 40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55" h="408065">
                  <a:moveTo>
                    <a:pt x="439719" y="408066"/>
                  </a:moveTo>
                  <a:cubicBezTo>
                    <a:pt x="429561" y="300676"/>
                    <a:pt x="378768" y="204895"/>
                    <a:pt x="297500" y="136688"/>
                  </a:cubicBezTo>
                  <a:cubicBezTo>
                    <a:pt x="214780" y="68481"/>
                    <a:pt x="111744" y="35103"/>
                    <a:pt x="4354" y="45261"/>
                  </a:cubicBezTo>
                  <a:lnTo>
                    <a:pt x="0" y="1725"/>
                  </a:lnTo>
                  <a:cubicBezTo>
                    <a:pt x="119000" y="-8434"/>
                    <a:pt x="233646" y="26395"/>
                    <a:pt x="325073" y="103310"/>
                  </a:cubicBezTo>
                  <a:cubicBezTo>
                    <a:pt x="416500" y="178773"/>
                    <a:pt x="473097" y="286163"/>
                    <a:pt x="483256" y="405163"/>
                  </a:cubicBezTo>
                  <a:lnTo>
                    <a:pt x="439719" y="408066"/>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0" name="Freeform: Shape 729">
              <a:extLst>
                <a:ext uri="{FF2B5EF4-FFF2-40B4-BE49-F238E27FC236}">
                  <a16:creationId xmlns:a16="http://schemas.microsoft.com/office/drawing/2014/main" id="{49E430F6-CCCA-4222-B2F4-C5165F2ABB9D}"/>
                </a:ext>
              </a:extLst>
            </p:cNvPr>
            <p:cNvSpPr/>
            <p:nvPr/>
          </p:nvSpPr>
          <p:spPr>
            <a:xfrm>
              <a:off x="1343196" y="5486764"/>
              <a:ext cx="727075" cy="727122"/>
            </a:xfrm>
            <a:custGeom>
              <a:avLst/>
              <a:gdLst>
                <a:gd name="connsiteX0" fmla="*/ 362867 w 727075"/>
                <a:gd name="connsiteY0" fmla="*/ 727123 h 727122"/>
                <a:gd name="connsiteX1" fmla="*/ 1514 w 727075"/>
                <a:gd name="connsiteY1" fmla="*/ 396245 h 727122"/>
                <a:gd name="connsiteX2" fmla="*/ 84233 w 727075"/>
                <a:gd name="connsiteY2" fmla="*/ 130672 h 727122"/>
                <a:gd name="connsiteX3" fmla="*/ 330940 w 727075"/>
                <a:gd name="connsiteY3" fmla="*/ 1514 h 727122"/>
                <a:gd name="connsiteX4" fmla="*/ 596513 w 727075"/>
                <a:gd name="connsiteY4" fmla="*/ 84233 h 727122"/>
                <a:gd name="connsiteX5" fmla="*/ 725672 w 727075"/>
                <a:gd name="connsiteY5" fmla="*/ 330940 h 727122"/>
                <a:gd name="connsiteX6" fmla="*/ 396245 w 727075"/>
                <a:gd name="connsiteY6" fmla="*/ 725672 h 727122"/>
                <a:gd name="connsiteX7" fmla="*/ 396245 w 727075"/>
                <a:gd name="connsiteY7" fmla="*/ 725672 h 727122"/>
                <a:gd name="connsiteX8" fmla="*/ 362867 w 727075"/>
                <a:gd name="connsiteY8" fmla="*/ 727123 h 727122"/>
                <a:gd name="connsiteX9" fmla="*/ 364318 w 727075"/>
                <a:gd name="connsiteY9" fmla="*/ 16026 h 727122"/>
                <a:gd name="connsiteX10" fmla="*/ 332392 w 727075"/>
                <a:gd name="connsiteY10" fmla="*/ 17477 h 727122"/>
                <a:gd name="connsiteX11" fmla="*/ 95843 w 727075"/>
                <a:gd name="connsiteY11" fmla="*/ 140831 h 727122"/>
                <a:gd name="connsiteX12" fmla="*/ 16026 w 727075"/>
                <a:gd name="connsiteY12" fmla="*/ 394794 h 727122"/>
                <a:gd name="connsiteX13" fmla="*/ 394794 w 727075"/>
                <a:gd name="connsiteY13" fmla="*/ 711159 h 727122"/>
                <a:gd name="connsiteX14" fmla="*/ 394794 w 727075"/>
                <a:gd name="connsiteY14" fmla="*/ 711159 h 727122"/>
                <a:gd name="connsiteX15" fmla="*/ 711160 w 727075"/>
                <a:gd name="connsiteY15" fmla="*/ 332392 h 727122"/>
                <a:gd name="connsiteX16" fmla="*/ 587806 w 727075"/>
                <a:gd name="connsiteY16" fmla="*/ 95843 h 727122"/>
                <a:gd name="connsiteX17" fmla="*/ 364318 w 727075"/>
                <a:gd name="connsiteY17" fmla="*/ 16026 h 72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7075" h="727122">
                  <a:moveTo>
                    <a:pt x="362867" y="727123"/>
                  </a:moveTo>
                  <a:cubicBezTo>
                    <a:pt x="177111" y="727123"/>
                    <a:pt x="18928" y="584904"/>
                    <a:pt x="1514" y="396245"/>
                  </a:cubicBezTo>
                  <a:cubicBezTo>
                    <a:pt x="-7194" y="299014"/>
                    <a:pt x="21831" y="206136"/>
                    <a:pt x="84233" y="130672"/>
                  </a:cubicBezTo>
                  <a:cubicBezTo>
                    <a:pt x="146636" y="56660"/>
                    <a:pt x="233709" y="10221"/>
                    <a:pt x="330940" y="1514"/>
                  </a:cubicBezTo>
                  <a:cubicBezTo>
                    <a:pt x="428172" y="-7194"/>
                    <a:pt x="521050" y="21831"/>
                    <a:pt x="596513" y="84233"/>
                  </a:cubicBezTo>
                  <a:cubicBezTo>
                    <a:pt x="670526" y="146636"/>
                    <a:pt x="716965" y="233709"/>
                    <a:pt x="725672" y="330940"/>
                  </a:cubicBezTo>
                  <a:cubicBezTo>
                    <a:pt x="743086" y="529757"/>
                    <a:pt x="596513" y="706806"/>
                    <a:pt x="396245" y="725672"/>
                  </a:cubicBezTo>
                  <a:lnTo>
                    <a:pt x="396245" y="725672"/>
                  </a:lnTo>
                  <a:cubicBezTo>
                    <a:pt x="384635" y="727123"/>
                    <a:pt x="374477" y="727123"/>
                    <a:pt x="362867" y="727123"/>
                  </a:cubicBezTo>
                  <a:close/>
                  <a:moveTo>
                    <a:pt x="364318" y="16026"/>
                  </a:moveTo>
                  <a:cubicBezTo>
                    <a:pt x="354160" y="16026"/>
                    <a:pt x="342550" y="16026"/>
                    <a:pt x="332392" y="17477"/>
                  </a:cubicBezTo>
                  <a:cubicBezTo>
                    <a:pt x="239514" y="26185"/>
                    <a:pt x="155343" y="69721"/>
                    <a:pt x="95843" y="140831"/>
                  </a:cubicBezTo>
                  <a:cubicBezTo>
                    <a:pt x="36343" y="211940"/>
                    <a:pt x="7319" y="303367"/>
                    <a:pt x="16026" y="394794"/>
                  </a:cubicBezTo>
                  <a:cubicBezTo>
                    <a:pt x="33441" y="586355"/>
                    <a:pt x="203233" y="728574"/>
                    <a:pt x="394794" y="711159"/>
                  </a:cubicBezTo>
                  <a:lnTo>
                    <a:pt x="394794" y="711159"/>
                  </a:lnTo>
                  <a:cubicBezTo>
                    <a:pt x="586355" y="693745"/>
                    <a:pt x="727123" y="523952"/>
                    <a:pt x="711160" y="332392"/>
                  </a:cubicBezTo>
                  <a:cubicBezTo>
                    <a:pt x="702452" y="239513"/>
                    <a:pt x="658916" y="155343"/>
                    <a:pt x="587806" y="95843"/>
                  </a:cubicBezTo>
                  <a:cubicBezTo>
                    <a:pt x="523952" y="43599"/>
                    <a:pt x="445587" y="16026"/>
                    <a:pt x="364318" y="16026"/>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1" name="Freeform: Shape 730">
              <a:extLst>
                <a:ext uri="{FF2B5EF4-FFF2-40B4-BE49-F238E27FC236}">
                  <a16:creationId xmlns:a16="http://schemas.microsoft.com/office/drawing/2014/main" id="{199AAF83-31B5-41F2-A654-389B60A58901}"/>
                </a:ext>
              </a:extLst>
            </p:cNvPr>
            <p:cNvSpPr/>
            <p:nvPr/>
          </p:nvSpPr>
          <p:spPr>
            <a:xfrm>
              <a:off x="1707515" y="5496985"/>
              <a:ext cx="354097" cy="354097"/>
            </a:xfrm>
            <a:custGeom>
              <a:avLst/>
              <a:gdLst>
                <a:gd name="connsiteX0" fmla="*/ 354097 w 354097"/>
                <a:gd name="connsiteY0" fmla="*/ 354097 h 354097"/>
                <a:gd name="connsiteX1" fmla="*/ 310561 w 354097"/>
                <a:gd name="connsiteY1" fmla="*/ 354097 h 354097"/>
                <a:gd name="connsiteX2" fmla="*/ 0 w 354097"/>
                <a:gd name="connsiteY2" fmla="*/ 43537 h 354097"/>
                <a:gd name="connsiteX3" fmla="*/ 0 w 354097"/>
                <a:gd name="connsiteY3" fmla="*/ 0 h 354097"/>
                <a:gd name="connsiteX4" fmla="*/ 354097 w 354097"/>
                <a:gd name="connsiteY4" fmla="*/ 354097 h 35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97" h="354097">
                  <a:moveTo>
                    <a:pt x="354097" y="354097"/>
                  </a:moveTo>
                  <a:lnTo>
                    <a:pt x="310561" y="354097"/>
                  </a:lnTo>
                  <a:cubicBezTo>
                    <a:pt x="310561" y="182854"/>
                    <a:pt x="171244" y="43537"/>
                    <a:pt x="0" y="43537"/>
                  </a:cubicBezTo>
                  <a:lnTo>
                    <a:pt x="0" y="0"/>
                  </a:lnTo>
                  <a:cubicBezTo>
                    <a:pt x="194463" y="0"/>
                    <a:pt x="354097" y="158183"/>
                    <a:pt x="354097" y="354097"/>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2" name="Freeform: Shape 731">
              <a:extLst>
                <a:ext uri="{FF2B5EF4-FFF2-40B4-BE49-F238E27FC236}">
                  <a16:creationId xmlns:a16="http://schemas.microsoft.com/office/drawing/2014/main" id="{8E5F3C8F-8241-429B-B777-C604B20BFA45}"/>
                </a:ext>
              </a:extLst>
            </p:cNvPr>
            <p:cNvSpPr/>
            <p:nvPr/>
          </p:nvSpPr>
          <p:spPr>
            <a:xfrm>
              <a:off x="1700259" y="5399754"/>
              <a:ext cx="14512" cy="50792"/>
            </a:xfrm>
            <a:custGeom>
              <a:avLst/>
              <a:gdLst>
                <a:gd name="connsiteX0" fmla="*/ 0 w 14512"/>
                <a:gd name="connsiteY0" fmla="*/ 0 h 50792"/>
                <a:gd name="connsiteX1" fmla="*/ 14512 w 14512"/>
                <a:gd name="connsiteY1" fmla="*/ 0 h 50792"/>
                <a:gd name="connsiteX2" fmla="*/ 14512 w 14512"/>
                <a:gd name="connsiteY2" fmla="*/ 50792 h 50792"/>
                <a:gd name="connsiteX3" fmla="*/ 0 w 14512"/>
                <a:gd name="connsiteY3" fmla="*/ 50792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2"/>
                  </a:lnTo>
                  <a:lnTo>
                    <a:pt x="0" y="5079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3" name="Freeform: Shape 732">
              <a:extLst>
                <a:ext uri="{FF2B5EF4-FFF2-40B4-BE49-F238E27FC236}">
                  <a16:creationId xmlns:a16="http://schemas.microsoft.com/office/drawing/2014/main" id="{BB557A0E-8212-4AE9-BE33-F4FE606CBD1B}"/>
                </a:ext>
              </a:extLst>
            </p:cNvPr>
            <p:cNvSpPr/>
            <p:nvPr/>
          </p:nvSpPr>
          <p:spPr>
            <a:xfrm>
              <a:off x="1700259" y="6250167"/>
              <a:ext cx="14512" cy="50792"/>
            </a:xfrm>
            <a:custGeom>
              <a:avLst/>
              <a:gdLst>
                <a:gd name="connsiteX0" fmla="*/ 0 w 14512"/>
                <a:gd name="connsiteY0" fmla="*/ 0 h 50792"/>
                <a:gd name="connsiteX1" fmla="*/ 14512 w 14512"/>
                <a:gd name="connsiteY1" fmla="*/ 0 h 50792"/>
                <a:gd name="connsiteX2" fmla="*/ 14512 w 14512"/>
                <a:gd name="connsiteY2" fmla="*/ 50793 h 50792"/>
                <a:gd name="connsiteX3" fmla="*/ 0 w 14512"/>
                <a:gd name="connsiteY3" fmla="*/ 50793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3"/>
                  </a:lnTo>
                  <a:lnTo>
                    <a:pt x="0" y="5079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4" name="Freeform: Shape 733">
              <a:extLst>
                <a:ext uri="{FF2B5EF4-FFF2-40B4-BE49-F238E27FC236}">
                  <a16:creationId xmlns:a16="http://schemas.microsoft.com/office/drawing/2014/main" id="{E88917AE-2399-4DFE-A9CD-14012E7F9782}"/>
                </a:ext>
              </a:extLst>
            </p:cNvPr>
            <p:cNvSpPr/>
            <p:nvPr/>
          </p:nvSpPr>
          <p:spPr>
            <a:xfrm>
              <a:off x="1227161" y="5843826"/>
              <a:ext cx="195914" cy="14512"/>
            </a:xfrm>
            <a:custGeom>
              <a:avLst/>
              <a:gdLst>
                <a:gd name="connsiteX0" fmla="*/ 0 w 195914"/>
                <a:gd name="connsiteY0" fmla="*/ 0 h 14512"/>
                <a:gd name="connsiteX1" fmla="*/ 195915 w 195914"/>
                <a:gd name="connsiteY1" fmla="*/ 0 h 14512"/>
                <a:gd name="connsiteX2" fmla="*/ 195915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5" y="0"/>
                  </a:lnTo>
                  <a:lnTo>
                    <a:pt x="195915"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5" name="Freeform: Shape 734">
              <a:extLst>
                <a:ext uri="{FF2B5EF4-FFF2-40B4-BE49-F238E27FC236}">
                  <a16:creationId xmlns:a16="http://schemas.microsoft.com/office/drawing/2014/main" id="{8D29161D-ADF4-4FCB-8203-8A6812626B15}"/>
                </a:ext>
              </a:extLst>
            </p:cNvPr>
            <p:cNvSpPr/>
            <p:nvPr/>
          </p:nvSpPr>
          <p:spPr>
            <a:xfrm>
              <a:off x="1990502" y="5843826"/>
              <a:ext cx="195914" cy="14512"/>
            </a:xfrm>
            <a:custGeom>
              <a:avLst/>
              <a:gdLst>
                <a:gd name="connsiteX0" fmla="*/ 0 w 195914"/>
                <a:gd name="connsiteY0" fmla="*/ 0 h 14512"/>
                <a:gd name="connsiteX1" fmla="*/ 195914 w 195914"/>
                <a:gd name="connsiteY1" fmla="*/ 0 h 14512"/>
                <a:gd name="connsiteX2" fmla="*/ 195914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4" y="0"/>
                  </a:lnTo>
                  <a:lnTo>
                    <a:pt x="195914"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6" name="Freeform: Shape 735">
              <a:extLst>
                <a:ext uri="{FF2B5EF4-FFF2-40B4-BE49-F238E27FC236}">
                  <a16:creationId xmlns:a16="http://schemas.microsoft.com/office/drawing/2014/main" id="{B51E7849-E848-45B2-A620-9183AF1A0271}"/>
                </a:ext>
              </a:extLst>
            </p:cNvPr>
            <p:cNvSpPr/>
            <p:nvPr/>
          </p:nvSpPr>
          <p:spPr>
            <a:xfrm>
              <a:off x="2179161" y="5803192"/>
              <a:ext cx="14512" cy="95780"/>
            </a:xfrm>
            <a:custGeom>
              <a:avLst/>
              <a:gdLst>
                <a:gd name="connsiteX0" fmla="*/ 0 w 14512"/>
                <a:gd name="connsiteY0" fmla="*/ 0 h 95780"/>
                <a:gd name="connsiteX1" fmla="*/ 14512 w 14512"/>
                <a:gd name="connsiteY1" fmla="*/ 0 h 95780"/>
                <a:gd name="connsiteX2" fmla="*/ 14512 w 14512"/>
                <a:gd name="connsiteY2" fmla="*/ 95781 h 95780"/>
                <a:gd name="connsiteX3" fmla="*/ 0 w 14512"/>
                <a:gd name="connsiteY3" fmla="*/ 95781 h 95780"/>
              </a:gdLst>
              <a:ahLst/>
              <a:cxnLst>
                <a:cxn ang="0">
                  <a:pos x="connsiteX0" y="connsiteY0"/>
                </a:cxn>
                <a:cxn ang="0">
                  <a:pos x="connsiteX1" y="connsiteY1"/>
                </a:cxn>
                <a:cxn ang="0">
                  <a:pos x="connsiteX2" y="connsiteY2"/>
                </a:cxn>
                <a:cxn ang="0">
                  <a:pos x="connsiteX3" y="connsiteY3"/>
                </a:cxn>
              </a:cxnLst>
              <a:rect l="l" t="t" r="r" b="b"/>
              <a:pathLst>
                <a:path w="14512" h="95780">
                  <a:moveTo>
                    <a:pt x="0" y="0"/>
                  </a:moveTo>
                  <a:lnTo>
                    <a:pt x="14512" y="0"/>
                  </a:lnTo>
                  <a:lnTo>
                    <a:pt x="14512" y="95781"/>
                  </a:lnTo>
                  <a:lnTo>
                    <a:pt x="0" y="95781"/>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7" name="Freeform: Shape 736">
              <a:extLst>
                <a:ext uri="{FF2B5EF4-FFF2-40B4-BE49-F238E27FC236}">
                  <a16:creationId xmlns:a16="http://schemas.microsoft.com/office/drawing/2014/main" id="{8EA7AEE2-3AF2-48F4-8844-BF1FE3B19E8D}"/>
                </a:ext>
              </a:extLst>
            </p:cNvPr>
            <p:cNvSpPr/>
            <p:nvPr/>
          </p:nvSpPr>
          <p:spPr>
            <a:xfrm>
              <a:off x="3006355" y="5443290"/>
              <a:ext cx="753182" cy="43536"/>
            </a:xfrm>
            <a:custGeom>
              <a:avLst/>
              <a:gdLst>
                <a:gd name="connsiteX0" fmla="*/ 0 w 753182"/>
                <a:gd name="connsiteY0" fmla="*/ 0 h 43536"/>
                <a:gd name="connsiteX1" fmla="*/ 753182 w 753182"/>
                <a:gd name="connsiteY1" fmla="*/ 0 h 43536"/>
                <a:gd name="connsiteX2" fmla="*/ 753182 w 753182"/>
                <a:gd name="connsiteY2" fmla="*/ 43536 h 43536"/>
                <a:gd name="connsiteX3" fmla="*/ 0 w 753182"/>
                <a:gd name="connsiteY3" fmla="*/ 43536 h 43536"/>
              </a:gdLst>
              <a:ahLst/>
              <a:cxnLst>
                <a:cxn ang="0">
                  <a:pos x="connsiteX0" y="connsiteY0"/>
                </a:cxn>
                <a:cxn ang="0">
                  <a:pos x="connsiteX1" y="connsiteY1"/>
                </a:cxn>
                <a:cxn ang="0">
                  <a:pos x="connsiteX2" y="connsiteY2"/>
                </a:cxn>
                <a:cxn ang="0">
                  <a:pos x="connsiteX3" y="connsiteY3"/>
                </a:cxn>
              </a:cxnLst>
              <a:rect l="l" t="t" r="r" b="b"/>
              <a:pathLst>
                <a:path w="753182" h="43536">
                  <a:moveTo>
                    <a:pt x="0" y="0"/>
                  </a:moveTo>
                  <a:lnTo>
                    <a:pt x="753182" y="0"/>
                  </a:lnTo>
                  <a:lnTo>
                    <a:pt x="753182" y="43536"/>
                  </a:lnTo>
                  <a:lnTo>
                    <a:pt x="0" y="43536"/>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8" name="Freeform: Shape 737">
              <a:extLst>
                <a:ext uri="{FF2B5EF4-FFF2-40B4-BE49-F238E27FC236}">
                  <a16:creationId xmlns:a16="http://schemas.microsoft.com/office/drawing/2014/main" id="{7FD6BADF-7678-436A-BB57-BCE6CEFA43B1}"/>
                </a:ext>
              </a:extLst>
            </p:cNvPr>
            <p:cNvSpPr/>
            <p:nvPr/>
          </p:nvSpPr>
          <p:spPr>
            <a:xfrm>
              <a:off x="1087844" y="5540522"/>
              <a:ext cx="111743" cy="208975"/>
            </a:xfrm>
            <a:custGeom>
              <a:avLst/>
              <a:gdLst>
                <a:gd name="connsiteX0" fmla="*/ 0 w 111743"/>
                <a:gd name="connsiteY0" fmla="*/ 14512 h 208975"/>
                <a:gd name="connsiteX1" fmla="*/ 0 w 111743"/>
                <a:gd name="connsiteY1" fmla="*/ 0 h 208975"/>
                <a:gd name="connsiteX2" fmla="*/ 111744 w 111743"/>
                <a:gd name="connsiteY2" fmla="*/ 43537 h 208975"/>
                <a:gd name="connsiteX3" fmla="*/ 111744 w 111743"/>
                <a:gd name="connsiteY3" fmla="*/ 58049 h 208975"/>
                <a:gd name="connsiteX4" fmla="*/ 0 w 111743"/>
                <a:gd name="connsiteY4" fmla="*/ 14512 h 208975"/>
                <a:gd name="connsiteX5" fmla="*/ 111744 w 111743"/>
                <a:gd name="connsiteY5" fmla="*/ 108841 h 208975"/>
                <a:gd name="connsiteX6" fmla="*/ 111744 w 111743"/>
                <a:gd name="connsiteY6" fmla="*/ 94329 h 208975"/>
                <a:gd name="connsiteX7" fmla="*/ 0 w 111743"/>
                <a:gd name="connsiteY7" fmla="*/ 50793 h 208975"/>
                <a:gd name="connsiteX8" fmla="*/ 0 w 111743"/>
                <a:gd name="connsiteY8" fmla="*/ 65305 h 208975"/>
                <a:gd name="connsiteX9" fmla="*/ 111744 w 111743"/>
                <a:gd name="connsiteY9" fmla="*/ 108841 h 208975"/>
                <a:gd name="connsiteX10" fmla="*/ 111744 w 111743"/>
                <a:gd name="connsiteY10" fmla="*/ 159634 h 208975"/>
                <a:gd name="connsiteX11" fmla="*/ 111744 w 111743"/>
                <a:gd name="connsiteY11" fmla="*/ 145122 h 208975"/>
                <a:gd name="connsiteX12" fmla="*/ 0 w 111743"/>
                <a:gd name="connsiteY12" fmla="*/ 101585 h 208975"/>
                <a:gd name="connsiteX13" fmla="*/ 0 w 111743"/>
                <a:gd name="connsiteY13" fmla="*/ 116097 h 208975"/>
                <a:gd name="connsiteX14" fmla="*/ 111744 w 111743"/>
                <a:gd name="connsiteY14" fmla="*/ 159634 h 208975"/>
                <a:gd name="connsiteX15" fmla="*/ 111744 w 111743"/>
                <a:gd name="connsiteY15" fmla="*/ 208975 h 208975"/>
                <a:gd name="connsiteX16" fmla="*/ 111744 w 111743"/>
                <a:gd name="connsiteY16" fmla="*/ 194463 h 208975"/>
                <a:gd name="connsiteX17" fmla="*/ 0 w 111743"/>
                <a:gd name="connsiteY17" fmla="*/ 150927 h 208975"/>
                <a:gd name="connsiteX18" fmla="*/ 0 w 111743"/>
                <a:gd name="connsiteY18" fmla="*/ 165439 h 208975"/>
                <a:gd name="connsiteX19" fmla="*/ 111744 w 111743"/>
                <a:gd name="connsiteY19" fmla="*/ 208975 h 20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3" h="208975">
                  <a:moveTo>
                    <a:pt x="0" y="14512"/>
                  </a:moveTo>
                  <a:lnTo>
                    <a:pt x="0" y="0"/>
                  </a:lnTo>
                  <a:lnTo>
                    <a:pt x="111744" y="43537"/>
                  </a:lnTo>
                  <a:lnTo>
                    <a:pt x="111744" y="58049"/>
                  </a:lnTo>
                  <a:lnTo>
                    <a:pt x="0" y="14512"/>
                  </a:lnTo>
                  <a:close/>
                  <a:moveTo>
                    <a:pt x="111744" y="108841"/>
                  </a:moveTo>
                  <a:lnTo>
                    <a:pt x="111744" y="94329"/>
                  </a:lnTo>
                  <a:lnTo>
                    <a:pt x="0" y="50793"/>
                  </a:lnTo>
                  <a:lnTo>
                    <a:pt x="0" y="65305"/>
                  </a:lnTo>
                  <a:lnTo>
                    <a:pt x="111744" y="108841"/>
                  </a:lnTo>
                  <a:close/>
                  <a:moveTo>
                    <a:pt x="111744" y="159634"/>
                  </a:moveTo>
                  <a:lnTo>
                    <a:pt x="111744" y="145122"/>
                  </a:lnTo>
                  <a:lnTo>
                    <a:pt x="0" y="101585"/>
                  </a:lnTo>
                  <a:lnTo>
                    <a:pt x="0" y="116097"/>
                  </a:lnTo>
                  <a:lnTo>
                    <a:pt x="111744" y="159634"/>
                  </a:lnTo>
                  <a:close/>
                  <a:moveTo>
                    <a:pt x="111744" y="208975"/>
                  </a:moveTo>
                  <a:lnTo>
                    <a:pt x="111744" y="194463"/>
                  </a:lnTo>
                  <a:lnTo>
                    <a:pt x="0" y="150927"/>
                  </a:lnTo>
                  <a:lnTo>
                    <a:pt x="0" y="165439"/>
                  </a:lnTo>
                  <a:lnTo>
                    <a:pt x="111744" y="208975"/>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9" name="Freeform: Shape 738">
              <a:extLst>
                <a:ext uri="{FF2B5EF4-FFF2-40B4-BE49-F238E27FC236}">
                  <a16:creationId xmlns:a16="http://schemas.microsoft.com/office/drawing/2014/main" id="{DE86190E-37A8-4ADF-A8E8-1A2A9D62FFA6}"/>
                </a:ext>
              </a:extLst>
            </p:cNvPr>
            <p:cNvSpPr/>
            <p:nvPr/>
          </p:nvSpPr>
          <p:spPr>
            <a:xfrm>
              <a:off x="1147344" y="5392497"/>
              <a:ext cx="3214449" cy="915718"/>
            </a:xfrm>
            <a:custGeom>
              <a:avLst/>
              <a:gdLst>
                <a:gd name="connsiteX0" fmla="*/ 3138986 w 3214449"/>
                <a:gd name="connsiteY0" fmla="*/ 915719 h 915718"/>
                <a:gd name="connsiteX1" fmla="*/ 76915 w 3214449"/>
                <a:gd name="connsiteY1" fmla="*/ 915719 h 915718"/>
                <a:gd name="connsiteX2" fmla="*/ 0 w 3214449"/>
                <a:gd name="connsiteY2" fmla="*/ 838804 h 915718"/>
                <a:gd name="connsiteX3" fmla="*/ 0 w 3214449"/>
                <a:gd name="connsiteY3" fmla="*/ 76915 h 915718"/>
                <a:gd name="connsiteX4" fmla="*/ 76915 w 3214449"/>
                <a:gd name="connsiteY4" fmla="*/ 0 h 915718"/>
                <a:gd name="connsiteX5" fmla="*/ 2406120 w 3214449"/>
                <a:gd name="connsiteY5" fmla="*/ 0 h 915718"/>
                <a:gd name="connsiteX6" fmla="*/ 2661535 w 3214449"/>
                <a:gd name="connsiteY6" fmla="*/ 255414 h 915718"/>
                <a:gd name="connsiteX7" fmla="*/ 3117218 w 3214449"/>
                <a:gd name="connsiteY7" fmla="*/ 255414 h 915718"/>
                <a:gd name="connsiteX8" fmla="*/ 3214449 w 3214449"/>
                <a:gd name="connsiteY8" fmla="*/ 352646 h 915718"/>
                <a:gd name="connsiteX9" fmla="*/ 3214449 w 3214449"/>
                <a:gd name="connsiteY9" fmla="*/ 838804 h 915718"/>
                <a:gd name="connsiteX10" fmla="*/ 3138986 w 3214449"/>
                <a:gd name="connsiteY10" fmla="*/ 915719 h 915718"/>
                <a:gd name="connsiteX11" fmla="*/ 82719 w 3214449"/>
                <a:gd name="connsiteY11" fmla="*/ 901207 h 915718"/>
                <a:gd name="connsiteX12" fmla="*/ 3131730 w 3214449"/>
                <a:gd name="connsiteY12" fmla="*/ 901207 h 915718"/>
                <a:gd name="connsiteX13" fmla="*/ 3199937 w 3214449"/>
                <a:gd name="connsiteY13" fmla="*/ 833000 h 915718"/>
                <a:gd name="connsiteX14" fmla="*/ 3199937 w 3214449"/>
                <a:gd name="connsiteY14" fmla="*/ 359902 h 915718"/>
                <a:gd name="connsiteX15" fmla="*/ 3111413 w 3214449"/>
                <a:gd name="connsiteY15" fmla="*/ 271378 h 915718"/>
                <a:gd name="connsiteX16" fmla="*/ 2655730 w 3214449"/>
                <a:gd name="connsiteY16" fmla="*/ 271378 h 915718"/>
                <a:gd name="connsiteX17" fmla="*/ 2400315 w 3214449"/>
                <a:gd name="connsiteY17" fmla="*/ 15963 h 915718"/>
                <a:gd name="connsiteX18" fmla="*/ 82719 w 3214449"/>
                <a:gd name="connsiteY18" fmla="*/ 15963 h 915718"/>
                <a:gd name="connsiteX19" fmla="*/ 14512 w 3214449"/>
                <a:gd name="connsiteY19" fmla="*/ 84171 h 915718"/>
                <a:gd name="connsiteX20" fmla="*/ 14512 w 3214449"/>
                <a:gd name="connsiteY20" fmla="*/ 834450 h 915718"/>
                <a:gd name="connsiteX21" fmla="*/ 82719 w 3214449"/>
                <a:gd name="connsiteY21" fmla="*/ 901207 h 9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4449" h="915718">
                  <a:moveTo>
                    <a:pt x="3138986" y="915719"/>
                  </a:moveTo>
                  <a:lnTo>
                    <a:pt x="76915" y="915719"/>
                  </a:lnTo>
                  <a:lnTo>
                    <a:pt x="0" y="838804"/>
                  </a:lnTo>
                  <a:lnTo>
                    <a:pt x="0" y="76915"/>
                  </a:lnTo>
                  <a:lnTo>
                    <a:pt x="76915" y="0"/>
                  </a:lnTo>
                  <a:lnTo>
                    <a:pt x="2406120" y="0"/>
                  </a:lnTo>
                  <a:lnTo>
                    <a:pt x="2661535" y="255414"/>
                  </a:lnTo>
                  <a:lnTo>
                    <a:pt x="3117218" y="255414"/>
                  </a:lnTo>
                  <a:lnTo>
                    <a:pt x="3214449" y="352646"/>
                  </a:lnTo>
                  <a:lnTo>
                    <a:pt x="3214449" y="838804"/>
                  </a:lnTo>
                  <a:lnTo>
                    <a:pt x="3138986" y="915719"/>
                  </a:lnTo>
                  <a:close/>
                  <a:moveTo>
                    <a:pt x="82719" y="901207"/>
                  </a:moveTo>
                  <a:lnTo>
                    <a:pt x="3131730" y="901207"/>
                  </a:lnTo>
                  <a:lnTo>
                    <a:pt x="3199937" y="833000"/>
                  </a:lnTo>
                  <a:lnTo>
                    <a:pt x="3199937" y="359902"/>
                  </a:lnTo>
                  <a:lnTo>
                    <a:pt x="3111413" y="271378"/>
                  </a:lnTo>
                  <a:lnTo>
                    <a:pt x="2655730" y="271378"/>
                  </a:lnTo>
                  <a:lnTo>
                    <a:pt x="2400315" y="15963"/>
                  </a:lnTo>
                  <a:lnTo>
                    <a:pt x="82719" y="15963"/>
                  </a:lnTo>
                  <a:lnTo>
                    <a:pt x="14512" y="84171"/>
                  </a:lnTo>
                  <a:lnTo>
                    <a:pt x="14512" y="834450"/>
                  </a:lnTo>
                  <a:lnTo>
                    <a:pt x="82719" y="90120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0" name="Freeform: Shape 739">
              <a:extLst>
                <a:ext uri="{FF2B5EF4-FFF2-40B4-BE49-F238E27FC236}">
                  <a16:creationId xmlns:a16="http://schemas.microsoft.com/office/drawing/2014/main" id="{BC010C0F-49DD-4A6C-AD51-A70B7E79A1ED}"/>
                </a:ext>
              </a:extLst>
            </p:cNvPr>
            <p:cNvSpPr/>
            <p:nvPr/>
          </p:nvSpPr>
          <p:spPr>
            <a:xfrm>
              <a:off x="4286330" y="5765460"/>
              <a:ext cx="29024" cy="362804"/>
            </a:xfrm>
            <a:custGeom>
              <a:avLst/>
              <a:gdLst>
                <a:gd name="connsiteX0" fmla="*/ 29024 w 29024"/>
                <a:gd name="connsiteY0" fmla="*/ 362805 h 362804"/>
                <a:gd name="connsiteX1" fmla="*/ 0 w 29024"/>
                <a:gd name="connsiteY1" fmla="*/ 362805 h 362804"/>
                <a:gd name="connsiteX2" fmla="*/ 0 w 29024"/>
                <a:gd name="connsiteY2" fmla="*/ 352646 h 362804"/>
                <a:gd name="connsiteX3" fmla="*/ 29024 w 29024"/>
                <a:gd name="connsiteY3" fmla="*/ 352646 h 362804"/>
                <a:gd name="connsiteX4" fmla="*/ 29024 w 29024"/>
                <a:gd name="connsiteY4" fmla="*/ 362805 h 362804"/>
                <a:gd name="connsiteX5" fmla="*/ 29024 w 29024"/>
                <a:gd name="connsiteY5" fmla="*/ 323621 h 362804"/>
                <a:gd name="connsiteX6" fmla="*/ 0 w 29024"/>
                <a:gd name="connsiteY6" fmla="*/ 323621 h 362804"/>
                <a:gd name="connsiteX7" fmla="*/ 0 w 29024"/>
                <a:gd name="connsiteY7" fmla="*/ 313463 h 362804"/>
                <a:gd name="connsiteX8" fmla="*/ 29024 w 29024"/>
                <a:gd name="connsiteY8" fmla="*/ 313463 h 362804"/>
                <a:gd name="connsiteX9" fmla="*/ 29024 w 29024"/>
                <a:gd name="connsiteY9" fmla="*/ 323621 h 362804"/>
                <a:gd name="connsiteX10" fmla="*/ 29024 w 29024"/>
                <a:gd name="connsiteY10" fmla="*/ 284439 h 362804"/>
                <a:gd name="connsiteX11" fmla="*/ 0 w 29024"/>
                <a:gd name="connsiteY11" fmla="*/ 284439 h 362804"/>
                <a:gd name="connsiteX12" fmla="*/ 0 w 29024"/>
                <a:gd name="connsiteY12" fmla="*/ 274280 h 362804"/>
                <a:gd name="connsiteX13" fmla="*/ 29024 w 29024"/>
                <a:gd name="connsiteY13" fmla="*/ 274280 h 362804"/>
                <a:gd name="connsiteX14" fmla="*/ 29024 w 29024"/>
                <a:gd name="connsiteY14" fmla="*/ 284439 h 362804"/>
                <a:gd name="connsiteX15" fmla="*/ 29024 w 29024"/>
                <a:gd name="connsiteY15" fmla="*/ 245256 h 362804"/>
                <a:gd name="connsiteX16" fmla="*/ 0 w 29024"/>
                <a:gd name="connsiteY16" fmla="*/ 245256 h 362804"/>
                <a:gd name="connsiteX17" fmla="*/ 0 w 29024"/>
                <a:gd name="connsiteY17" fmla="*/ 235098 h 362804"/>
                <a:gd name="connsiteX18" fmla="*/ 29024 w 29024"/>
                <a:gd name="connsiteY18" fmla="*/ 235098 h 362804"/>
                <a:gd name="connsiteX19" fmla="*/ 29024 w 29024"/>
                <a:gd name="connsiteY19" fmla="*/ 245256 h 362804"/>
                <a:gd name="connsiteX20" fmla="*/ 29024 w 29024"/>
                <a:gd name="connsiteY20" fmla="*/ 206073 h 362804"/>
                <a:gd name="connsiteX21" fmla="*/ 0 w 29024"/>
                <a:gd name="connsiteY21" fmla="*/ 206073 h 362804"/>
                <a:gd name="connsiteX22" fmla="*/ 0 w 29024"/>
                <a:gd name="connsiteY22" fmla="*/ 195914 h 362804"/>
                <a:gd name="connsiteX23" fmla="*/ 29024 w 29024"/>
                <a:gd name="connsiteY23" fmla="*/ 195914 h 362804"/>
                <a:gd name="connsiteX24" fmla="*/ 29024 w 29024"/>
                <a:gd name="connsiteY24" fmla="*/ 206073 h 362804"/>
                <a:gd name="connsiteX25" fmla="*/ 29024 w 29024"/>
                <a:gd name="connsiteY25" fmla="*/ 166890 h 362804"/>
                <a:gd name="connsiteX26" fmla="*/ 0 w 29024"/>
                <a:gd name="connsiteY26" fmla="*/ 166890 h 362804"/>
                <a:gd name="connsiteX27" fmla="*/ 0 w 29024"/>
                <a:gd name="connsiteY27" fmla="*/ 156731 h 362804"/>
                <a:gd name="connsiteX28" fmla="*/ 29024 w 29024"/>
                <a:gd name="connsiteY28" fmla="*/ 156731 h 362804"/>
                <a:gd name="connsiteX29" fmla="*/ 29024 w 29024"/>
                <a:gd name="connsiteY29" fmla="*/ 166890 h 362804"/>
                <a:gd name="connsiteX30" fmla="*/ 29024 w 29024"/>
                <a:gd name="connsiteY30" fmla="*/ 127707 h 362804"/>
                <a:gd name="connsiteX31" fmla="*/ 0 w 29024"/>
                <a:gd name="connsiteY31" fmla="*/ 127707 h 362804"/>
                <a:gd name="connsiteX32" fmla="*/ 0 w 29024"/>
                <a:gd name="connsiteY32" fmla="*/ 117549 h 362804"/>
                <a:gd name="connsiteX33" fmla="*/ 29024 w 29024"/>
                <a:gd name="connsiteY33" fmla="*/ 117549 h 362804"/>
                <a:gd name="connsiteX34" fmla="*/ 29024 w 29024"/>
                <a:gd name="connsiteY34" fmla="*/ 127707 h 362804"/>
                <a:gd name="connsiteX35" fmla="*/ 29024 w 29024"/>
                <a:gd name="connsiteY35" fmla="*/ 88524 h 362804"/>
                <a:gd name="connsiteX36" fmla="*/ 0 w 29024"/>
                <a:gd name="connsiteY36" fmla="*/ 88524 h 362804"/>
                <a:gd name="connsiteX37" fmla="*/ 0 w 29024"/>
                <a:gd name="connsiteY37" fmla="*/ 78366 h 362804"/>
                <a:gd name="connsiteX38" fmla="*/ 29024 w 29024"/>
                <a:gd name="connsiteY38" fmla="*/ 78366 h 362804"/>
                <a:gd name="connsiteX39" fmla="*/ 29024 w 29024"/>
                <a:gd name="connsiteY39" fmla="*/ 88524 h 362804"/>
                <a:gd name="connsiteX40" fmla="*/ 29024 w 29024"/>
                <a:gd name="connsiteY40" fmla="*/ 49341 h 362804"/>
                <a:gd name="connsiteX41" fmla="*/ 0 w 29024"/>
                <a:gd name="connsiteY41" fmla="*/ 49341 h 362804"/>
                <a:gd name="connsiteX42" fmla="*/ 0 w 29024"/>
                <a:gd name="connsiteY42" fmla="*/ 39183 h 362804"/>
                <a:gd name="connsiteX43" fmla="*/ 29024 w 29024"/>
                <a:gd name="connsiteY43" fmla="*/ 39183 h 362804"/>
                <a:gd name="connsiteX44" fmla="*/ 29024 w 29024"/>
                <a:gd name="connsiteY44" fmla="*/ 49341 h 362804"/>
                <a:gd name="connsiteX45" fmla="*/ 29024 w 29024"/>
                <a:gd name="connsiteY45" fmla="*/ 10159 h 362804"/>
                <a:gd name="connsiteX46" fmla="*/ 0 w 29024"/>
                <a:gd name="connsiteY46" fmla="*/ 10159 h 362804"/>
                <a:gd name="connsiteX47" fmla="*/ 0 w 29024"/>
                <a:gd name="connsiteY47" fmla="*/ 0 h 362804"/>
                <a:gd name="connsiteX48" fmla="*/ 29024 w 29024"/>
                <a:gd name="connsiteY48" fmla="*/ 0 h 362804"/>
                <a:gd name="connsiteX49" fmla="*/ 29024 w 29024"/>
                <a:gd name="connsiteY49" fmla="*/ 10159 h 36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024" h="362804">
                  <a:moveTo>
                    <a:pt x="29024" y="362805"/>
                  </a:moveTo>
                  <a:lnTo>
                    <a:pt x="0" y="362805"/>
                  </a:lnTo>
                  <a:lnTo>
                    <a:pt x="0" y="352646"/>
                  </a:lnTo>
                  <a:lnTo>
                    <a:pt x="29024" y="352646"/>
                  </a:lnTo>
                  <a:lnTo>
                    <a:pt x="29024" y="362805"/>
                  </a:lnTo>
                  <a:close/>
                  <a:moveTo>
                    <a:pt x="29024" y="323621"/>
                  </a:moveTo>
                  <a:lnTo>
                    <a:pt x="0" y="323621"/>
                  </a:lnTo>
                  <a:lnTo>
                    <a:pt x="0" y="313463"/>
                  </a:lnTo>
                  <a:lnTo>
                    <a:pt x="29024" y="313463"/>
                  </a:lnTo>
                  <a:lnTo>
                    <a:pt x="29024" y="323621"/>
                  </a:lnTo>
                  <a:close/>
                  <a:moveTo>
                    <a:pt x="29024" y="284439"/>
                  </a:moveTo>
                  <a:lnTo>
                    <a:pt x="0" y="284439"/>
                  </a:lnTo>
                  <a:lnTo>
                    <a:pt x="0" y="274280"/>
                  </a:lnTo>
                  <a:lnTo>
                    <a:pt x="29024" y="274280"/>
                  </a:lnTo>
                  <a:lnTo>
                    <a:pt x="29024" y="284439"/>
                  </a:lnTo>
                  <a:close/>
                  <a:moveTo>
                    <a:pt x="29024" y="245256"/>
                  </a:moveTo>
                  <a:lnTo>
                    <a:pt x="0" y="245256"/>
                  </a:lnTo>
                  <a:lnTo>
                    <a:pt x="0" y="235098"/>
                  </a:lnTo>
                  <a:lnTo>
                    <a:pt x="29024" y="235098"/>
                  </a:lnTo>
                  <a:lnTo>
                    <a:pt x="29024" y="245256"/>
                  </a:lnTo>
                  <a:close/>
                  <a:moveTo>
                    <a:pt x="29024" y="206073"/>
                  </a:moveTo>
                  <a:lnTo>
                    <a:pt x="0" y="206073"/>
                  </a:lnTo>
                  <a:lnTo>
                    <a:pt x="0" y="195914"/>
                  </a:lnTo>
                  <a:lnTo>
                    <a:pt x="29024" y="195914"/>
                  </a:lnTo>
                  <a:lnTo>
                    <a:pt x="29024" y="206073"/>
                  </a:lnTo>
                  <a:close/>
                  <a:moveTo>
                    <a:pt x="29024" y="166890"/>
                  </a:moveTo>
                  <a:lnTo>
                    <a:pt x="0" y="166890"/>
                  </a:lnTo>
                  <a:lnTo>
                    <a:pt x="0" y="156731"/>
                  </a:lnTo>
                  <a:lnTo>
                    <a:pt x="29024" y="156731"/>
                  </a:lnTo>
                  <a:lnTo>
                    <a:pt x="29024" y="166890"/>
                  </a:lnTo>
                  <a:close/>
                  <a:moveTo>
                    <a:pt x="29024" y="127707"/>
                  </a:moveTo>
                  <a:lnTo>
                    <a:pt x="0" y="127707"/>
                  </a:lnTo>
                  <a:lnTo>
                    <a:pt x="0" y="117549"/>
                  </a:lnTo>
                  <a:lnTo>
                    <a:pt x="29024" y="117549"/>
                  </a:lnTo>
                  <a:lnTo>
                    <a:pt x="29024" y="127707"/>
                  </a:lnTo>
                  <a:close/>
                  <a:moveTo>
                    <a:pt x="29024" y="88524"/>
                  </a:moveTo>
                  <a:lnTo>
                    <a:pt x="0" y="88524"/>
                  </a:lnTo>
                  <a:lnTo>
                    <a:pt x="0" y="78366"/>
                  </a:lnTo>
                  <a:lnTo>
                    <a:pt x="29024" y="78366"/>
                  </a:lnTo>
                  <a:lnTo>
                    <a:pt x="29024" y="88524"/>
                  </a:lnTo>
                  <a:close/>
                  <a:moveTo>
                    <a:pt x="29024" y="49341"/>
                  </a:moveTo>
                  <a:lnTo>
                    <a:pt x="0" y="49341"/>
                  </a:lnTo>
                  <a:lnTo>
                    <a:pt x="0" y="39183"/>
                  </a:lnTo>
                  <a:lnTo>
                    <a:pt x="29024" y="39183"/>
                  </a:lnTo>
                  <a:lnTo>
                    <a:pt x="29024" y="49341"/>
                  </a:lnTo>
                  <a:close/>
                  <a:moveTo>
                    <a:pt x="29024" y="10159"/>
                  </a:moveTo>
                  <a:lnTo>
                    <a:pt x="0" y="10159"/>
                  </a:lnTo>
                  <a:lnTo>
                    <a:pt x="0" y="0"/>
                  </a:lnTo>
                  <a:lnTo>
                    <a:pt x="29024" y="0"/>
                  </a:lnTo>
                  <a:lnTo>
                    <a:pt x="29024" y="1015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1" name="Freeform: Shape 740">
              <a:extLst>
                <a:ext uri="{FF2B5EF4-FFF2-40B4-BE49-F238E27FC236}">
                  <a16:creationId xmlns:a16="http://schemas.microsoft.com/office/drawing/2014/main" id="{27D85640-0CBB-49C7-B744-C8074B383FA0}"/>
                </a:ext>
              </a:extLst>
            </p:cNvPr>
            <p:cNvSpPr/>
            <p:nvPr/>
          </p:nvSpPr>
          <p:spPr>
            <a:xfrm>
              <a:off x="1301174" y="6071668"/>
              <a:ext cx="163987" cy="168341"/>
            </a:xfrm>
            <a:custGeom>
              <a:avLst/>
              <a:gdLst>
                <a:gd name="connsiteX0" fmla="*/ 139317 w 163987"/>
                <a:gd name="connsiteY0" fmla="*/ 168341 h 168341"/>
                <a:gd name="connsiteX1" fmla="*/ 60951 w 163987"/>
                <a:gd name="connsiteY1" fmla="*/ 101585 h 168341"/>
                <a:gd name="connsiteX2" fmla="*/ 0 w 163987"/>
                <a:gd name="connsiteY2" fmla="*/ 21768 h 168341"/>
                <a:gd name="connsiteX3" fmla="*/ 37732 w 163987"/>
                <a:gd name="connsiteY3" fmla="*/ 0 h 168341"/>
                <a:gd name="connsiteX4" fmla="*/ 92878 w 163987"/>
                <a:gd name="connsiteY4" fmla="*/ 72561 h 168341"/>
                <a:gd name="connsiteX5" fmla="*/ 163988 w 163987"/>
                <a:gd name="connsiteY5" fmla="*/ 133512 h 168341"/>
                <a:gd name="connsiteX6" fmla="*/ 139317 w 163987"/>
                <a:gd name="connsiteY6" fmla="*/ 168341 h 16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87" h="168341">
                  <a:moveTo>
                    <a:pt x="139317" y="168341"/>
                  </a:moveTo>
                  <a:cubicBezTo>
                    <a:pt x="110293" y="149475"/>
                    <a:pt x="84171" y="126256"/>
                    <a:pt x="60951" y="101585"/>
                  </a:cubicBezTo>
                  <a:cubicBezTo>
                    <a:pt x="37732" y="76914"/>
                    <a:pt x="17415" y="49341"/>
                    <a:pt x="0" y="21768"/>
                  </a:cubicBezTo>
                  <a:lnTo>
                    <a:pt x="37732" y="0"/>
                  </a:lnTo>
                  <a:cubicBezTo>
                    <a:pt x="53695" y="26122"/>
                    <a:pt x="72561" y="50793"/>
                    <a:pt x="92878" y="72561"/>
                  </a:cubicBezTo>
                  <a:cubicBezTo>
                    <a:pt x="114646" y="95780"/>
                    <a:pt x="137866" y="116097"/>
                    <a:pt x="163988" y="133512"/>
                  </a:cubicBezTo>
                  <a:lnTo>
                    <a:pt x="139317" y="16834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2" name="Freeform: Shape 741">
              <a:extLst>
                <a:ext uri="{FF2B5EF4-FFF2-40B4-BE49-F238E27FC236}">
                  <a16:creationId xmlns:a16="http://schemas.microsoft.com/office/drawing/2014/main" id="{F95D97CD-F75E-419C-B72E-5A5EE0FBBC83}"/>
                </a:ext>
              </a:extLst>
            </p:cNvPr>
            <p:cNvSpPr/>
            <p:nvPr/>
          </p:nvSpPr>
          <p:spPr>
            <a:xfrm>
              <a:off x="2167551" y="5357668"/>
              <a:ext cx="783658" cy="84170"/>
            </a:xfrm>
            <a:custGeom>
              <a:avLst/>
              <a:gdLst>
                <a:gd name="connsiteX0" fmla="*/ 17415 w 783658"/>
                <a:gd name="connsiteY0" fmla="*/ 84171 h 84170"/>
                <a:gd name="connsiteX1" fmla="*/ 0 w 783658"/>
                <a:gd name="connsiteY1" fmla="*/ 84171 h 84170"/>
                <a:gd name="connsiteX2" fmla="*/ 0 w 783658"/>
                <a:gd name="connsiteY2" fmla="*/ 0 h 84170"/>
                <a:gd name="connsiteX3" fmla="*/ 17415 w 783658"/>
                <a:gd name="connsiteY3" fmla="*/ 0 h 84170"/>
                <a:gd name="connsiteX4" fmla="*/ 17415 w 783658"/>
                <a:gd name="connsiteY4" fmla="*/ 84171 h 84170"/>
                <a:gd name="connsiteX5" fmla="*/ 52244 w 783658"/>
                <a:gd name="connsiteY5" fmla="*/ 0 h 84170"/>
                <a:gd name="connsiteX6" fmla="*/ 34829 w 783658"/>
                <a:gd name="connsiteY6" fmla="*/ 0 h 84170"/>
                <a:gd name="connsiteX7" fmla="*/ 34829 w 783658"/>
                <a:gd name="connsiteY7" fmla="*/ 84171 h 84170"/>
                <a:gd name="connsiteX8" fmla="*/ 52244 w 783658"/>
                <a:gd name="connsiteY8" fmla="*/ 84171 h 84170"/>
                <a:gd name="connsiteX9" fmla="*/ 52244 w 783658"/>
                <a:gd name="connsiteY9" fmla="*/ 0 h 84170"/>
                <a:gd name="connsiteX10" fmla="*/ 87073 w 783658"/>
                <a:gd name="connsiteY10" fmla="*/ 0 h 84170"/>
                <a:gd name="connsiteX11" fmla="*/ 69658 w 783658"/>
                <a:gd name="connsiteY11" fmla="*/ 0 h 84170"/>
                <a:gd name="connsiteX12" fmla="*/ 69658 w 783658"/>
                <a:gd name="connsiteY12" fmla="*/ 84171 h 84170"/>
                <a:gd name="connsiteX13" fmla="*/ 87073 w 783658"/>
                <a:gd name="connsiteY13" fmla="*/ 84171 h 84170"/>
                <a:gd name="connsiteX14" fmla="*/ 87073 w 783658"/>
                <a:gd name="connsiteY14" fmla="*/ 0 h 84170"/>
                <a:gd name="connsiteX15" fmla="*/ 121902 w 783658"/>
                <a:gd name="connsiteY15" fmla="*/ 0 h 84170"/>
                <a:gd name="connsiteX16" fmla="*/ 104488 w 783658"/>
                <a:gd name="connsiteY16" fmla="*/ 0 h 84170"/>
                <a:gd name="connsiteX17" fmla="*/ 104488 w 783658"/>
                <a:gd name="connsiteY17" fmla="*/ 84171 h 84170"/>
                <a:gd name="connsiteX18" fmla="*/ 121902 w 783658"/>
                <a:gd name="connsiteY18" fmla="*/ 84171 h 84170"/>
                <a:gd name="connsiteX19" fmla="*/ 121902 w 783658"/>
                <a:gd name="connsiteY19" fmla="*/ 0 h 84170"/>
                <a:gd name="connsiteX20" fmla="*/ 156732 w 783658"/>
                <a:gd name="connsiteY20" fmla="*/ 0 h 84170"/>
                <a:gd name="connsiteX21" fmla="*/ 139317 w 783658"/>
                <a:gd name="connsiteY21" fmla="*/ 0 h 84170"/>
                <a:gd name="connsiteX22" fmla="*/ 139317 w 783658"/>
                <a:gd name="connsiteY22" fmla="*/ 84171 h 84170"/>
                <a:gd name="connsiteX23" fmla="*/ 156732 w 783658"/>
                <a:gd name="connsiteY23" fmla="*/ 84171 h 84170"/>
                <a:gd name="connsiteX24" fmla="*/ 156732 w 783658"/>
                <a:gd name="connsiteY24" fmla="*/ 0 h 84170"/>
                <a:gd name="connsiteX25" fmla="*/ 191561 w 783658"/>
                <a:gd name="connsiteY25" fmla="*/ 0 h 84170"/>
                <a:gd name="connsiteX26" fmla="*/ 174146 w 783658"/>
                <a:gd name="connsiteY26" fmla="*/ 0 h 84170"/>
                <a:gd name="connsiteX27" fmla="*/ 174146 w 783658"/>
                <a:gd name="connsiteY27" fmla="*/ 84171 h 84170"/>
                <a:gd name="connsiteX28" fmla="*/ 191561 w 783658"/>
                <a:gd name="connsiteY28" fmla="*/ 84171 h 84170"/>
                <a:gd name="connsiteX29" fmla="*/ 191561 w 783658"/>
                <a:gd name="connsiteY29" fmla="*/ 0 h 84170"/>
                <a:gd name="connsiteX30" fmla="*/ 226390 w 783658"/>
                <a:gd name="connsiteY30" fmla="*/ 0 h 84170"/>
                <a:gd name="connsiteX31" fmla="*/ 208975 w 783658"/>
                <a:gd name="connsiteY31" fmla="*/ 0 h 84170"/>
                <a:gd name="connsiteX32" fmla="*/ 208975 w 783658"/>
                <a:gd name="connsiteY32" fmla="*/ 84171 h 84170"/>
                <a:gd name="connsiteX33" fmla="*/ 226390 w 783658"/>
                <a:gd name="connsiteY33" fmla="*/ 84171 h 84170"/>
                <a:gd name="connsiteX34" fmla="*/ 226390 w 783658"/>
                <a:gd name="connsiteY34" fmla="*/ 0 h 84170"/>
                <a:gd name="connsiteX35" fmla="*/ 261219 w 783658"/>
                <a:gd name="connsiteY35" fmla="*/ 0 h 84170"/>
                <a:gd name="connsiteX36" fmla="*/ 243805 w 783658"/>
                <a:gd name="connsiteY36" fmla="*/ 0 h 84170"/>
                <a:gd name="connsiteX37" fmla="*/ 243805 w 783658"/>
                <a:gd name="connsiteY37" fmla="*/ 84171 h 84170"/>
                <a:gd name="connsiteX38" fmla="*/ 261219 w 783658"/>
                <a:gd name="connsiteY38" fmla="*/ 84171 h 84170"/>
                <a:gd name="connsiteX39" fmla="*/ 261219 w 783658"/>
                <a:gd name="connsiteY39" fmla="*/ 0 h 84170"/>
                <a:gd name="connsiteX40" fmla="*/ 296049 w 783658"/>
                <a:gd name="connsiteY40" fmla="*/ 0 h 84170"/>
                <a:gd name="connsiteX41" fmla="*/ 278634 w 783658"/>
                <a:gd name="connsiteY41" fmla="*/ 0 h 84170"/>
                <a:gd name="connsiteX42" fmla="*/ 278634 w 783658"/>
                <a:gd name="connsiteY42" fmla="*/ 84171 h 84170"/>
                <a:gd name="connsiteX43" fmla="*/ 296049 w 783658"/>
                <a:gd name="connsiteY43" fmla="*/ 84171 h 84170"/>
                <a:gd name="connsiteX44" fmla="*/ 296049 w 783658"/>
                <a:gd name="connsiteY44" fmla="*/ 0 h 84170"/>
                <a:gd name="connsiteX45" fmla="*/ 330878 w 783658"/>
                <a:gd name="connsiteY45" fmla="*/ 0 h 84170"/>
                <a:gd name="connsiteX46" fmla="*/ 313463 w 783658"/>
                <a:gd name="connsiteY46" fmla="*/ 0 h 84170"/>
                <a:gd name="connsiteX47" fmla="*/ 313463 w 783658"/>
                <a:gd name="connsiteY47" fmla="*/ 84171 h 84170"/>
                <a:gd name="connsiteX48" fmla="*/ 330878 w 783658"/>
                <a:gd name="connsiteY48" fmla="*/ 84171 h 84170"/>
                <a:gd name="connsiteX49" fmla="*/ 330878 w 783658"/>
                <a:gd name="connsiteY49" fmla="*/ 0 h 84170"/>
                <a:gd name="connsiteX50" fmla="*/ 365707 w 783658"/>
                <a:gd name="connsiteY50" fmla="*/ 0 h 84170"/>
                <a:gd name="connsiteX51" fmla="*/ 348292 w 783658"/>
                <a:gd name="connsiteY51" fmla="*/ 0 h 84170"/>
                <a:gd name="connsiteX52" fmla="*/ 348292 w 783658"/>
                <a:gd name="connsiteY52" fmla="*/ 84171 h 84170"/>
                <a:gd name="connsiteX53" fmla="*/ 365707 w 783658"/>
                <a:gd name="connsiteY53" fmla="*/ 84171 h 84170"/>
                <a:gd name="connsiteX54" fmla="*/ 365707 w 783658"/>
                <a:gd name="connsiteY54" fmla="*/ 0 h 84170"/>
                <a:gd name="connsiteX55" fmla="*/ 400536 w 783658"/>
                <a:gd name="connsiteY55" fmla="*/ 0 h 84170"/>
                <a:gd name="connsiteX56" fmla="*/ 383122 w 783658"/>
                <a:gd name="connsiteY56" fmla="*/ 0 h 84170"/>
                <a:gd name="connsiteX57" fmla="*/ 383122 w 783658"/>
                <a:gd name="connsiteY57" fmla="*/ 84171 h 84170"/>
                <a:gd name="connsiteX58" fmla="*/ 400536 w 783658"/>
                <a:gd name="connsiteY58" fmla="*/ 84171 h 84170"/>
                <a:gd name="connsiteX59" fmla="*/ 400536 w 783658"/>
                <a:gd name="connsiteY59" fmla="*/ 0 h 84170"/>
                <a:gd name="connsiteX60" fmla="*/ 435366 w 783658"/>
                <a:gd name="connsiteY60" fmla="*/ 0 h 84170"/>
                <a:gd name="connsiteX61" fmla="*/ 417951 w 783658"/>
                <a:gd name="connsiteY61" fmla="*/ 0 h 84170"/>
                <a:gd name="connsiteX62" fmla="*/ 417951 w 783658"/>
                <a:gd name="connsiteY62" fmla="*/ 84171 h 84170"/>
                <a:gd name="connsiteX63" fmla="*/ 435366 w 783658"/>
                <a:gd name="connsiteY63" fmla="*/ 84171 h 84170"/>
                <a:gd name="connsiteX64" fmla="*/ 435366 w 783658"/>
                <a:gd name="connsiteY64" fmla="*/ 0 h 84170"/>
                <a:gd name="connsiteX65" fmla="*/ 470195 w 783658"/>
                <a:gd name="connsiteY65" fmla="*/ 0 h 84170"/>
                <a:gd name="connsiteX66" fmla="*/ 452780 w 783658"/>
                <a:gd name="connsiteY66" fmla="*/ 0 h 84170"/>
                <a:gd name="connsiteX67" fmla="*/ 452780 w 783658"/>
                <a:gd name="connsiteY67" fmla="*/ 84171 h 84170"/>
                <a:gd name="connsiteX68" fmla="*/ 470195 w 783658"/>
                <a:gd name="connsiteY68" fmla="*/ 84171 h 84170"/>
                <a:gd name="connsiteX69" fmla="*/ 470195 w 783658"/>
                <a:gd name="connsiteY69" fmla="*/ 0 h 84170"/>
                <a:gd name="connsiteX70" fmla="*/ 505024 w 783658"/>
                <a:gd name="connsiteY70" fmla="*/ 0 h 84170"/>
                <a:gd name="connsiteX71" fmla="*/ 487609 w 783658"/>
                <a:gd name="connsiteY71" fmla="*/ 0 h 84170"/>
                <a:gd name="connsiteX72" fmla="*/ 487609 w 783658"/>
                <a:gd name="connsiteY72" fmla="*/ 84171 h 84170"/>
                <a:gd name="connsiteX73" fmla="*/ 505024 w 783658"/>
                <a:gd name="connsiteY73" fmla="*/ 84171 h 84170"/>
                <a:gd name="connsiteX74" fmla="*/ 505024 w 783658"/>
                <a:gd name="connsiteY74" fmla="*/ 0 h 84170"/>
                <a:gd name="connsiteX75" fmla="*/ 539853 w 783658"/>
                <a:gd name="connsiteY75" fmla="*/ 0 h 84170"/>
                <a:gd name="connsiteX76" fmla="*/ 522439 w 783658"/>
                <a:gd name="connsiteY76" fmla="*/ 0 h 84170"/>
                <a:gd name="connsiteX77" fmla="*/ 522439 w 783658"/>
                <a:gd name="connsiteY77" fmla="*/ 84171 h 84170"/>
                <a:gd name="connsiteX78" fmla="*/ 539853 w 783658"/>
                <a:gd name="connsiteY78" fmla="*/ 84171 h 84170"/>
                <a:gd name="connsiteX79" fmla="*/ 539853 w 783658"/>
                <a:gd name="connsiteY79" fmla="*/ 0 h 84170"/>
                <a:gd name="connsiteX80" fmla="*/ 574683 w 783658"/>
                <a:gd name="connsiteY80" fmla="*/ 0 h 84170"/>
                <a:gd name="connsiteX81" fmla="*/ 557268 w 783658"/>
                <a:gd name="connsiteY81" fmla="*/ 0 h 84170"/>
                <a:gd name="connsiteX82" fmla="*/ 557268 w 783658"/>
                <a:gd name="connsiteY82" fmla="*/ 84171 h 84170"/>
                <a:gd name="connsiteX83" fmla="*/ 574683 w 783658"/>
                <a:gd name="connsiteY83" fmla="*/ 84171 h 84170"/>
                <a:gd name="connsiteX84" fmla="*/ 574683 w 783658"/>
                <a:gd name="connsiteY84" fmla="*/ 0 h 84170"/>
                <a:gd name="connsiteX85" fmla="*/ 609512 w 783658"/>
                <a:gd name="connsiteY85" fmla="*/ 0 h 84170"/>
                <a:gd name="connsiteX86" fmla="*/ 592097 w 783658"/>
                <a:gd name="connsiteY86" fmla="*/ 0 h 84170"/>
                <a:gd name="connsiteX87" fmla="*/ 592097 w 783658"/>
                <a:gd name="connsiteY87" fmla="*/ 84171 h 84170"/>
                <a:gd name="connsiteX88" fmla="*/ 609512 w 783658"/>
                <a:gd name="connsiteY88" fmla="*/ 84171 h 84170"/>
                <a:gd name="connsiteX89" fmla="*/ 609512 w 783658"/>
                <a:gd name="connsiteY89" fmla="*/ 0 h 84170"/>
                <a:gd name="connsiteX90" fmla="*/ 644341 w 783658"/>
                <a:gd name="connsiteY90" fmla="*/ 0 h 84170"/>
                <a:gd name="connsiteX91" fmla="*/ 626926 w 783658"/>
                <a:gd name="connsiteY91" fmla="*/ 0 h 84170"/>
                <a:gd name="connsiteX92" fmla="*/ 626926 w 783658"/>
                <a:gd name="connsiteY92" fmla="*/ 84171 h 84170"/>
                <a:gd name="connsiteX93" fmla="*/ 644341 w 783658"/>
                <a:gd name="connsiteY93" fmla="*/ 84171 h 84170"/>
                <a:gd name="connsiteX94" fmla="*/ 644341 w 783658"/>
                <a:gd name="connsiteY94" fmla="*/ 0 h 84170"/>
                <a:gd name="connsiteX95" fmla="*/ 679170 w 783658"/>
                <a:gd name="connsiteY95" fmla="*/ 0 h 84170"/>
                <a:gd name="connsiteX96" fmla="*/ 661756 w 783658"/>
                <a:gd name="connsiteY96" fmla="*/ 0 h 84170"/>
                <a:gd name="connsiteX97" fmla="*/ 661756 w 783658"/>
                <a:gd name="connsiteY97" fmla="*/ 84171 h 84170"/>
                <a:gd name="connsiteX98" fmla="*/ 679170 w 783658"/>
                <a:gd name="connsiteY98" fmla="*/ 84171 h 84170"/>
                <a:gd name="connsiteX99" fmla="*/ 679170 w 783658"/>
                <a:gd name="connsiteY99" fmla="*/ 0 h 84170"/>
                <a:gd name="connsiteX100" fmla="*/ 714000 w 783658"/>
                <a:gd name="connsiteY100" fmla="*/ 0 h 84170"/>
                <a:gd name="connsiteX101" fmla="*/ 696585 w 783658"/>
                <a:gd name="connsiteY101" fmla="*/ 0 h 84170"/>
                <a:gd name="connsiteX102" fmla="*/ 696585 w 783658"/>
                <a:gd name="connsiteY102" fmla="*/ 84171 h 84170"/>
                <a:gd name="connsiteX103" fmla="*/ 714000 w 783658"/>
                <a:gd name="connsiteY103" fmla="*/ 84171 h 84170"/>
                <a:gd name="connsiteX104" fmla="*/ 714000 w 783658"/>
                <a:gd name="connsiteY104" fmla="*/ 0 h 84170"/>
                <a:gd name="connsiteX105" fmla="*/ 748829 w 783658"/>
                <a:gd name="connsiteY105" fmla="*/ 0 h 84170"/>
                <a:gd name="connsiteX106" fmla="*/ 731414 w 783658"/>
                <a:gd name="connsiteY106" fmla="*/ 0 h 84170"/>
                <a:gd name="connsiteX107" fmla="*/ 731414 w 783658"/>
                <a:gd name="connsiteY107" fmla="*/ 84171 h 84170"/>
                <a:gd name="connsiteX108" fmla="*/ 748829 w 783658"/>
                <a:gd name="connsiteY108" fmla="*/ 84171 h 84170"/>
                <a:gd name="connsiteX109" fmla="*/ 748829 w 783658"/>
                <a:gd name="connsiteY109" fmla="*/ 0 h 84170"/>
                <a:gd name="connsiteX110" fmla="*/ 783658 w 783658"/>
                <a:gd name="connsiteY110" fmla="*/ 0 h 84170"/>
                <a:gd name="connsiteX111" fmla="*/ 766243 w 783658"/>
                <a:gd name="connsiteY111" fmla="*/ 0 h 84170"/>
                <a:gd name="connsiteX112" fmla="*/ 766243 w 783658"/>
                <a:gd name="connsiteY112" fmla="*/ 84171 h 84170"/>
                <a:gd name="connsiteX113" fmla="*/ 783658 w 783658"/>
                <a:gd name="connsiteY113" fmla="*/ 84171 h 84170"/>
                <a:gd name="connsiteX114" fmla="*/ 783658 w 783658"/>
                <a:gd name="connsiteY114" fmla="*/ 0 h 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83658" h="84170">
                  <a:moveTo>
                    <a:pt x="17415" y="84171"/>
                  </a:moveTo>
                  <a:lnTo>
                    <a:pt x="0" y="84171"/>
                  </a:lnTo>
                  <a:lnTo>
                    <a:pt x="0" y="0"/>
                  </a:lnTo>
                  <a:lnTo>
                    <a:pt x="17415" y="0"/>
                  </a:lnTo>
                  <a:lnTo>
                    <a:pt x="17415" y="84171"/>
                  </a:lnTo>
                  <a:close/>
                  <a:moveTo>
                    <a:pt x="52244" y="0"/>
                  </a:moveTo>
                  <a:lnTo>
                    <a:pt x="34829" y="0"/>
                  </a:lnTo>
                  <a:lnTo>
                    <a:pt x="34829" y="84171"/>
                  </a:lnTo>
                  <a:lnTo>
                    <a:pt x="52244" y="84171"/>
                  </a:lnTo>
                  <a:lnTo>
                    <a:pt x="52244" y="0"/>
                  </a:lnTo>
                  <a:close/>
                  <a:moveTo>
                    <a:pt x="87073" y="0"/>
                  </a:moveTo>
                  <a:lnTo>
                    <a:pt x="69658" y="0"/>
                  </a:lnTo>
                  <a:lnTo>
                    <a:pt x="69658" y="84171"/>
                  </a:lnTo>
                  <a:lnTo>
                    <a:pt x="87073" y="84171"/>
                  </a:lnTo>
                  <a:lnTo>
                    <a:pt x="87073" y="0"/>
                  </a:lnTo>
                  <a:close/>
                  <a:moveTo>
                    <a:pt x="121902" y="0"/>
                  </a:moveTo>
                  <a:lnTo>
                    <a:pt x="104488" y="0"/>
                  </a:lnTo>
                  <a:lnTo>
                    <a:pt x="104488" y="84171"/>
                  </a:lnTo>
                  <a:lnTo>
                    <a:pt x="121902" y="84171"/>
                  </a:lnTo>
                  <a:lnTo>
                    <a:pt x="121902" y="0"/>
                  </a:lnTo>
                  <a:close/>
                  <a:moveTo>
                    <a:pt x="156732" y="0"/>
                  </a:moveTo>
                  <a:lnTo>
                    <a:pt x="139317" y="0"/>
                  </a:lnTo>
                  <a:lnTo>
                    <a:pt x="139317" y="84171"/>
                  </a:lnTo>
                  <a:lnTo>
                    <a:pt x="156732" y="84171"/>
                  </a:lnTo>
                  <a:lnTo>
                    <a:pt x="156732" y="0"/>
                  </a:lnTo>
                  <a:close/>
                  <a:moveTo>
                    <a:pt x="191561" y="0"/>
                  </a:moveTo>
                  <a:lnTo>
                    <a:pt x="174146" y="0"/>
                  </a:lnTo>
                  <a:lnTo>
                    <a:pt x="174146" y="84171"/>
                  </a:lnTo>
                  <a:lnTo>
                    <a:pt x="191561" y="84171"/>
                  </a:lnTo>
                  <a:lnTo>
                    <a:pt x="191561" y="0"/>
                  </a:lnTo>
                  <a:close/>
                  <a:moveTo>
                    <a:pt x="226390" y="0"/>
                  </a:moveTo>
                  <a:lnTo>
                    <a:pt x="208975" y="0"/>
                  </a:lnTo>
                  <a:lnTo>
                    <a:pt x="208975" y="84171"/>
                  </a:lnTo>
                  <a:lnTo>
                    <a:pt x="226390" y="84171"/>
                  </a:lnTo>
                  <a:lnTo>
                    <a:pt x="226390" y="0"/>
                  </a:lnTo>
                  <a:close/>
                  <a:moveTo>
                    <a:pt x="261219" y="0"/>
                  </a:moveTo>
                  <a:lnTo>
                    <a:pt x="243805" y="0"/>
                  </a:lnTo>
                  <a:lnTo>
                    <a:pt x="243805" y="84171"/>
                  </a:lnTo>
                  <a:lnTo>
                    <a:pt x="261219" y="84171"/>
                  </a:lnTo>
                  <a:lnTo>
                    <a:pt x="261219" y="0"/>
                  </a:lnTo>
                  <a:close/>
                  <a:moveTo>
                    <a:pt x="296049" y="0"/>
                  </a:moveTo>
                  <a:lnTo>
                    <a:pt x="278634" y="0"/>
                  </a:lnTo>
                  <a:lnTo>
                    <a:pt x="278634" y="84171"/>
                  </a:lnTo>
                  <a:lnTo>
                    <a:pt x="296049" y="84171"/>
                  </a:lnTo>
                  <a:lnTo>
                    <a:pt x="296049" y="0"/>
                  </a:lnTo>
                  <a:close/>
                  <a:moveTo>
                    <a:pt x="330878" y="0"/>
                  </a:moveTo>
                  <a:lnTo>
                    <a:pt x="313463" y="0"/>
                  </a:lnTo>
                  <a:lnTo>
                    <a:pt x="313463" y="84171"/>
                  </a:lnTo>
                  <a:lnTo>
                    <a:pt x="330878" y="84171"/>
                  </a:lnTo>
                  <a:lnTo>
                    <a:pt x="330878" y="0"/>
                  </a:lnTo>
                  <a:close/>
                  <a:moveTo>
                    <a:pt x="365707" y="0"/>
                  </a:moveTo>
                  <a:lnTo>
                    <a:pt x="348292" y="0"/>
                  </a:lnTo>
                  <a:lnTo>
                    <a:pt x="348292" y="84171"/>
                  </a:lnTo>
                  <a:lnTo>
                    <a:pt x="365707" y="84171"/>
                  </a:lnTo>
                  <a:lnTo>
                    <a:pt x="365707" y="0"/>
                  </a:lnTo>
                  <a:close/>
                  <a:moveTo>
                    <a:pt x="400536" y="0"/>
                  </a:moveTo>
                  <a:lnTo>
                    <a:pt x="383122" y="0"/>
                  </a:lnTo>
                  <a:lnTo>
                    <a:pt x="383122" y="84171"/>
                  </a:lnTo>
                  <a:lnTo>
                    <a:pt x="400536" y="84171"/>
                  </a:lnTo>
                  <a:lnTo>
                    <a:pt x="400536" y="0"/>
                  </a:lnTo>
                  <a:close/>
                  <a:moveTo>
                    <a:pt x="435366" y="0"/>
                  </a:moveTo>
                  <a:lnTo>
                    <a:pt x="417951" y="0"/>
                  </a:lnTo>
                  <a:lnTo>
                    <a:pt x="417951" y="84171"/>
                  </a:lnTo>
                  <a:lnTo>
                    <a:pt x="435366" y="84171"/>
                  </a:lnTo>
                  <a:lnTo>
                    <a:pt x="435366" y="0"/>
                  </a:lnTo>
                  <a:close/>
                  <a:moveTo>
                    <a:pt x="470195" y="0"/>
                  </a:moveTo>
                  <a:lnTo>
                    <a:pt x="452780" y="0"/>
                  </a:lnTo>
                  <a:lnTo>
                    <a:pt x="452780" y="84171"/>
                  </a:lnTo>
                  <a:lnTo>
                    <a:pt x="470195" y="84171"/>
                  </a:lnTo>
                  <a:lnTo>
                    <a:pt x="470195" y="0"/>
                  </a:lnTo>
                  <a:close/>
                  <a:moveTo>
                    <a:pt x="505024" y="0"/>
                  </a:moveTo>
                  <a:lnTo>
                    <a:pt x="487609" y="0"/>
                  </a:lnTo>
                  <a:lnTo>
                    <a:pt x="487609" y="84171"/>
                  </a:lnTo>
                  <a:lnTo>
                    <a:pt x="505024" y="84171"/>
                  </a:lnTo>
                  <a:lnTo>
                    <a:pt x="505024" y="0"/>
                  </a:lnTo>
                  <a:close/>
                  <a:moveTo>
                    <a:pt x="539853" y="0"/>
                  </a:moveTo>
                  <a:lnTo>
                    <a:pt x="522439" y="0"/>
                  </a:lnTo>
                  <a:lnTo>
                    <a:pt x="522439" y="84171"/>
                  </a:lnTo>
                  <a:lnTo>
                    <a:pt x="539853" y="84171"/>
                  </a:lnTo>
                  <a:lnTo>
                    <a:pt x="539853" y="0"/>
                  </a:lnTo>
                  <a:close/>
                  <a:moveTo>
                    <a:pt x="574683" y="0"/>
                  </a:moveTo>
                  <a:lnTo>
                    <a:pt x="557268" y="0"/>
                  </a:lnTo>
                  <a:lnTo>
                    <a:pt x="557268" y="84171"/>
                  </a:lnTo>
                  <a:lnTo>
                    <a:pt x="574683" y="84171"/>
                  </a:lnTo>
                  <a:lnTo>
                    <a:pt x="574683" y="0"/>
                  </a:lnTo>
                  <a:close/>
                  <a:moveTo>
                    <a:pt x="609512" y="0"/>
                  </a:moveTo>
                  <a:lnTo>
                    <a:pt x="592097" y="0"/>
                  </a:lnTo>
                  <a:lnTo>
                    <a:pt x="592097" y="84171"/>
                  </a:lnTo>
                  <a:lnTo>
                    <a:pt x="609512" y="84171"/>
                  </a:lnTo>
                  <a:lnTo>
                    <a:pt x="609512" y="0"/>
                  </a:lnTo>
                  <a:close/>
                  <a:moveTo>
                    <a:pt x="644341" y="0"/>
                  </a:moveTo>
                  <a:lnTo>
                    <a:pt x="626926" y="0"/>
                  </a:lnTo>
                  <a:lnTo>
                    <a:pt x="626926" y="84171"/>
                  </a:lnTo>
                  <a:lnTo>
                    <a:pt x="644341" y="84171"/>
                  </a:lnTo>
                  <a:lnTo>
                    <a:pt x="644341" y="0"/>
                  </a:lnTo>
                  <a:close/>
                  <a:moveTo>
                    <a:pt x="679170" y="0"/>
                  </a:moveTo>
                  <a:lnTo>
                    <a:pt x="661756" y="0"/>
                  </a:lnTo>
                  <a:lnTo>
                    <a:pt x="661756" y="84171"/>
                  </a:lnTo>
                  <a:lnTo>
                    <a:pt x="679170" y="84171"/>
                  </a:lnTo>
                  <a:lnTo>
                    <a:pt x="679170" y="0"/>
                  </a:lnTo>
                  <a:close/>
                  <a:moveTo>
                    <a:pt x="714000" y="0"/>
                  </a:moveTo>
                  <a:lnTo>
                    <a:pt x="696585" y="0"/>
                  </a:lnTo>
                  <a:lnTo>
                    <a:pt x="696585" y="84171"/>
                  </a:lnTo>
                  <a:lnTo>
                    <a:pt x="714000" y="84171"/>
                  </a:lnTo>
                  <a:lnTo>
                    <a:pt x="714000" y="0"/>
                  </a:lnTo>
                  <a:close/>
                  <a:moveTo>
                    <a:pt x="748829" y="0"/>
                  </a:moveTo>
                  <a:lnTo>
                    <a:pt x="731414" y="0"/>
                  </a:lnTo>
                  <a:lnTo>
                    <a:pt x="731414" y="84171"/>
                  </a:lnTo>
                  <a:lnTo>
                    <a:pt x="748829" y="84171"/>
                  </a:lnTo>
                  <a:lnTo>
                    <a:pt x="748829" y="0"/>
                  </a:lnTo>
                  <a:close/>
                  <a:moveTo>
                    <a:pt x="783658" y="0"/>
                  </a:moveTo>
                  <a:lnTo>
                    <a:pt x="766243" y="0"/>
                  </a:lnTo>
                  <a:lnTo>
                    <a:pt x="766243" y="84171"/>
                  </a:lnTo>
                  <a:lnTo>
                    <a:pt x="783658" y="84171"/>
                  </a:lnTo>
                  <a:lnTo>
                    <a:pt x="783658"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3" name="Freeform: Shape 742">
              <a:extLst>
                <a:ext uri="{FF2B5EF4-FFF2-40B4-BE49-F238E27FC236}">
                  <a16:creationId xmlns:a16="http://schemas.microsoft.com/office/drawing/2014/main" id="{D3752174-53DE-488F-901F-AEA9E278DE92}"/>
                </a:ext>
              </a:extLst>
            </p:cNvPr>
            <p:cNvSpPr/>
            <p:nvPr/>
          </p:nvSpPr>
          <p:spPr>
            <a:xfrm>
              <a:off x="1957124" y="6340143"/>
              <a:ext cx="905560" cy="14512"/>
            </a:xfrm>
            <a:custGeom>
              <a:avLst/>
              <a:gdLst>
                <a:gd name="connsiteX0" fmla="*/ 0 w 905560"/>
                <a:gd name="connsiteY0" fmla="*/ 0 h 14512"/>
                <a:gd name="connsiteX1" fmla="*/ 905560 w 905560"/>
                <a:gd name="connsiteY1" fmla="*/ 0 h 14512"/>
                <a:gd name="connsiteX2" fmla="*/ 905560 w 905560"/>
                <a:gd name="connsiteY2" fmla="*/ 14512 h 14512"/>
                <a:gd name="connsiteX3" fmla="*/ 0 w 905560"/>
                <a:gd name="connsiteY3" fmla="*/ 14512 h 14512"/>
              </a:gdLst>
              <a:ahLst/>
              <a:cxnLst>
                <a:cxn ang="0">
                  <a:pos x="connsiteX0" y="connsiteY0"/>
                </a:cxn>
                <a:cxn ang="0">
                  <a:pos x="connsiteX1" y="connsiteY1"/>
                </a:cxn>
                <a:cxn ang="0">
                  <a:pos x="connsiteX2" y="connsiteY2"/>
                </a:cxn>
                <a:cxn ang="0">
                  <a:pos x="connsiteX3" y="connsiteY3"/>
                </a:cxn>
              </a:cxnLst>
              <a:rect l="l" t="t" r="r" b="b"/>
              <a:pathLst>
                <a:path w="905560" h="14512">
                  <a:moveTo>
                    <a:pt x="0" y="0"/>
                  </a:moveTo>
                  <a:lnTo>
                    <a:pt x="905560" y="0"/>
                  </a:lnTo>
                  <a:lnTo>
                    <a:pt x="905560" y="14512"/>
                  </a:lnTo>
                  <a:lnTo>
                    <a:pt x="0" y="14512"/>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4" name="Freeform: Shape 743">
              <a:extLst>
                <a:ext uri="{FF2B5EF4-FFF2-40B4-BE49-F238E27FC236}">
                  <a16:creationId xmlns:a16="http://schemas.microsoft.com/office/drawing/2014/main" id="{84D7ED53-9B3E-4E57-B82D-4BB3CDAE2447}"/>
                </a:ext>
              </a:extLst>
            </p:cNvPr>
            <p:cNvSpPr/>
            <p:nvPr/>
          </p:nvSpPr>
          <p:spPr>
            <a:xfrm>
              <a:off x="1366478" y="5511497"/>
              <a:ext cx="680621" cy="679169"/>
            </a:xfrm>
            <a:custGeom>
              <a:avLst/>
              <a:gdLst>
                <a:gd name="connsiteX0" fmla="*/ 345390 w 680621"/>
                <a:gd name="connsiteY0" fmla="*/ 679170 h 679169"/>
                <a:gd name="connsiteX1" fmla="*/ 345390 w 680621"/>
                <a:gd name="connsiteY1" fmla="*/ 664658 h 679169"/>
                <a:gd name="connsiteX2" fmla="*/ 351195 w 680621"/>
                <a:gd name="connsiteY2" fmla="*/ 664658 h 679169"/>
                <a:gd name="connsiteX3" fmla="*/ 351195 w 680621"/>
                <a:gd name="connsiteY3" fmla="*/ 679170 h 679169"/>
                <a:gd name="connsiteX4" fmla="*/ 345390 w 680621"/>
                <a:gd name="connsiteY4" fmla="*/ 679170 h 679169"/>
                <a:gd name="connsiteX5" fmla="*/ 330878 w 680621"/>
                <a:gd name="connsiteY5" fmla="*/ 679170 h 679169"/>
                <a:gd name="connsiteX6" fmla="*/ 325073 w 680621"/>
                <a:gd name="connsiteY6" fmla="*/ 679170 h 679169"/>
                <a:gd name="connsiteX7" fmla="*/ 325073 w 680621"/>
                <a:gd name="connsiteY7" fmla="*/ 664658 h 679169"/>
                <a:gd name="connsiteX8" fmla="*/ 330878 w 680621"/>
                <a:gd name="connsiteY8" fmla="*/ 664658 h 679169"/>
                <a:gd name="connsiteX9" fmla="*/ 330878 w 680621"/>
                <a:gd name="connsiteY9" fmla="*/ 679170 h 679169"/>
                <a:gd name="connsiteX10" fmla="*/ 365707 w 680621"/>
                <a:gd name="connsiteY10" fmla="*/ 677719 h 679169"/>
                <a:gd name="connsiteX11" fmla="*/ 364256 w 680621"/>
                <a:gd name="connsiteY11" fmla="*/ 663207 h 679169"/>
                <a:gd name="connsiteX12" fmla="*/ 370061 w 680621"/>
                <a:gd name="connsiteY12" fmla="*/ 663207 h 679169"/>
                <a:gd name="connsiteX13" fmla="*/ 371512 w 680621"/>
                <a:gd name="connsiteY13" fmla="*/ 677719 h 679169"/>
                <a:gd name="connsiteX14" fmla="*/ 365707 w 680621"/>
                <a:gd name="connsiteY14" fmla="*/ 677719 h 679169"/>
                <a:gd name="connsiteX15" fmla="*/ 309110 w 680621"/>
                <a:gd name="connsiteY15" fmla="*/ 677719 h 679169"/>
                <a:gd name="connsiteX16" fmla="*/ 303305 w 680621"/>
                <a:gd name="connsiteY16" fmla="*/ 677719 h 679169"/>
                <a:gd name="connsiteX17" fmla="*/ 304756 w 680621"/>
                <a:gd name="connsiteY17" fmla="*/ 663207 h 679169"/>
                <a:gd name="connsiteX18" fmla="*/ 310561 w 680621"/>
                <a:gd name="connsiteY18" fmla="*/ 663207 h 679169"/>
                <a:gd name="connsiteX19" fmla="*/ 309110 w 680621"/>
                <a:gd name="connsiteY19" fmla="*/ 677719 h 679169"/>
                <a:gd name="connsiteX20" fmla="*/ 386024 w 680621"/>
                <a:gd name="connsiteY20" fmla="*/ 676268 h 679169"/>
                <a:gd name="connsiteX21" fmla="*/ 384573 w 680621"/>
                <a:gd name="connsiteY21" fmla="*/ 661756 h 679169"/>
                <a:gd name="connsiteX22" fmla="*/ 390378 w 680621"/>
                <a:gd name="connsiteY22" fmla="*/ 660304 h 679169"/>
                <a:gd name="connsiteX23" fmla="*/ 391829 w 680621"/>
                <a:gd name="connsiteY23" fmla="*/ 674816 h 679169"/>
                <a:gd name="connsiteX24" fmla="*/ 386024 w 680621"/>
                <a:gd name="connsiteY24" fmla="*/ 676268 h 679169"/>
                <a:gd name="connsiteX25" fmla="*/ 288792 w 680621"/>
                <a:gd name="connsiteY25" fmla="*/ 674816 h 679169"/>
                <a:gd name="connsiteX26" fmla="*/ 282988 w 680621"/>
                <a:gd name="connsiteY26" fmla="*/ 673365 h 679169"/>
                <a:gd name="connsiteX27" fmla="*/ 285890 w 680621"/>
                <a:gd name="connsiteY27" fmla="*/ 658853 h 679169"/>
                <a:gd name="connsiteX28" fmla="*/ 291695 w 680621"/>
                <a:gd name="connsiteY28" fmla="*/ 660304 h 679169"/>
                <a:gd name="connsiteX29" fmla="*/ 288792 w 680621"/>
                <a:gd name="connsiteY29" fmla="*/ 674816 h 679169"/>
                <a:gd name="connsiteX30" fmla="*/ 406341 w 680621"/>
                <a:gd name="connsiteY30" fmla="*/ 673365 h 679169"/>
                <a:gd name="connsiteX31" fmla="*/ 403439 w 680621"/>
                <a:gd name="connsiteY31" fmla="*/ 658853 h 679169"/>
                <a:gd name="connsiteX32" fmla="*/ 409244 w 680621"/>
                <a:gd name="connsiteY32" fmla="*/ 657402 h 679169"/>
                <a:gd name="connsiteX33" fmla="*/ 412146 w 680621"/>
                <a:gd name="connsiteY33" fmla="*/ 671914 h 679169"/>
                <a:gd name="connsiteX34" fmla="*/ 406341 w 680621"/>
                <a:gd name="connsiteY34" fmla="*/ 673365 h 679169"/>
                <a:gd name="connsiteX35" fmla="*/ 268475 w 680621"/>
                <a:gd name="connsiteY35" fmla="*/ 671914 h 679169"/>
                <a:gd name="connsiteX36" fmla="*/ 262671 w 680621"/>
                <a:gd name="connsiteY36" fmla="*/ 670463 h 679169"/>
                <a:gd name="connsiteX37" fmla="*/ 265573 w 680621"/>
                <a:gd name="connsiteY37" fmla="*/ 655951 h 679169"/>
                <a:gd name="connsiteX38" fmla="*/ 271378 w 680621"/>
                <a:gd name="connsiteY38" fmla="*/ 657402 h 679169"/>
                <a:gd name="connsiteX39" fmla="*/ 268475 w 680621"/>
                <a:gd name="connsiteY39" fmla="*/ 671914 h 679169"/>
                <a:gd name="connsiteX40" fmla="*/ 426658 w 680621"/>
                <a:gd name="connsiteY40" fmla="*/ 667560 h 679169"/>
                <a:gd name="connsiteX41" fmla="*/ 422305 w 680621"/>
                <a:gd name="connsiteY41" fmla="*/ 653048 h 679169"/>
                <a:gd name="connsiteX42" fmla="*/ 428109 w 680621"/>
                <a:gd name="connsiteY42" fmla="*/ 651597 h 679169"/>
                <a:gd name="connsiteX43" fmla="*/ 432463 w 680621"/>
                <a:gd name="connsiteY43" fmla="*/ 666109 h 679169"/>
                <a:gd name="connsiteX44" fmla="*/ 426658 w 680621"/>
                <a:gd name="connsiteY44" fmla="*/ 667560 h 679169"/>
                <a:gd name="connsiteX45" fmla="*/ 248158 w 680621"/>
                <a:gd name="connsiteY45" fmla="*/ 666109 h 679169"/>
                <a:gd name="connsiteX46" fmla="*/ 242353 w 680621"/>
                <a:gd name="connsiteY46" fmla="*/ 664658 h 679169"/>
                <a:gd name="connsiteX47" fmla="*/ 246707 w 680621"/>
                <a:gd name="connsiteY47" fmla="*/ 650146 h 679169"/>
                <a:gd name="connsiteX48" fmla="*/ 252512 w 680621"/>
                <a:gd name="connsiteY48" fmla="*/ 653048 h 679169"/>
                <a:gd name="connsiteX49" fmla="*/ 248158 w 680621"/>
                <a:gd name="connsiteY49" fmla="*/ 666109 h 679169"/>
                <a:gd name="connsiteX50" fmla="*/ 446975 w 680621"/>
                <a:gd name="connsiteY50" fmla="*/ 661756 h 679169"/>
                <a:gd name="connsiteX51" fmla="*/ 442622 w 680621"/>
                <a:gd name="connsiteY51" fmla="*/ 648695 h 679169"/>
                <a:gd name="connsiteX52" fmla="*/ 448427 w 680621"/>
                <a:gd name="connsiteY52" fmla="*/ 647243 h 679169"/>
                <a:gd name="connsiteX53" fmla="*/ 452780 w 680621"/>
                <a:gd name="connsiteY53" fmla="*/ 660304 h 679169"/>
                <a:gd name="connsiteX54" fmla="*/ 446975 w 680621"/>
                <a:gd name="connsiteY54" fmla="*/ 661756 h 679169"/>
                <a:gd name="connsiteX55" fmla="*/ 229293 w 680621"/>
                <a:gd name="connsiteY55" fmla="*/ 660304 h 679169"/>
                <a:gd name="connsiteX56" fmla="*/ 223488 w 680621"/>
                <a:gd name="connsiteY56" fmla="*/ 658853 h 679169"/>
                <a:gd name="connsiteX57" fmla="*/ 227841 w 680621"/>
                <a:gd name="connsiteY57" fmla="*/ 645792 h 679169"/>
                <a:gd name="connsiteX58" fmla="*/ 233646 w 680621"/>
                <a:gd name="connsiteY58" fmla="*/ 647243 h 679169"/>
                <a:gd name="connsiteX59" fmla="*/ 229293 w 680621"/>
                <a:gd name="connsiteY59" fmla="*/ 660304 h 679169"/>
                <a:gd name="connsiteX60" fmla="*/ 467292 w 680621"/>
                <a:gd name="connsiteY60" fmla="*/ 654499 h 679169"/>
                <a:gd name="connsiteX61" fmla="*/ 461488 w 680621"/>
                <a:gd name="connsiteY61" fmla="*/ 641439 h 679169"/>
                <a:gd name="connsiteX62" fmla="*/ 467292 w 680621"/>
                <a:gd name="connsiteY62" fmla="*/ 639987 h 679169"/>
                <a:gd name="connsiteX63" fmla="*/ 473097 w 680621"/>
                <a:gd name="connsiteY63" fmla="*/ 653048 h 679169"/>
                <a:gd name="connsiteX64" fmla="*/ 467292 w 680621"/>
                <a:gd name="connsiteY64" fmla="*/ 654499 h 679169"/>
                <a:gd name="connsiteX65" fmla="*/ 208975 w 680621"/>
                <a:gd name="connsiteY65" fmla="*/ 653048 h 679169"/>
                <a:gd name="connsiteX66" fmla="*/ 203171 w 680621"/>
                <a:gd name="connsiteY66" fmla="*/ 650146 h 679169"/>
                <a:gd name="connsiteX67" fmla="*/ 208975 w 680621"/>
                <a:gd name="connsiteY67" fmla="*/ 637085 h 679169"/>
                <a:gd name="connsiteX68" fmla="*/ 214780 w 680621"/>
                <a:gd name="connsiteY68" fmla="*/ 639987 h 679169"/>
                <a:gd name="connsiteX69" fmla="*/ 208975 w 680621"/>
                <a:gd name="connsiteY69" fmla="*/ 653048 h 679169"/>
                <a:gd name="connsiteX70" fmla="*/ 486158 w 680621"/>
                <a:gd name="connsiteY70" fmla="*/ 647243 h 679169"/>
                <a:gd name="connsiteX71" fmla="*/ 480353 w 680621"/>
                <a:gd name="connsiteY71" fmla="*/ 634182 h 679169"/>
                <a:gd name="connsiteX72" fmla="*/ 486158 w 680621"/>
                <a:gd name="connsiteY72" fmla="*/ 631280 h 679169"/>
                <a:gd name="connsiteX73" fmla="*/ 491963 w 680621"/>
                <a:gd name="connsiteY73" fmla="*/ 644341 h 679169"/>
                <a:gd name="connsiteX74" fmla="*/ 486158 w 680621"/>
                <a:gd name="connsiteY74" fmla="*/ 647243 h 679169"/>
                <a:gd name="connsiteX75" fmla="*/ 190110 w 680621"/>
                <a:gd name="connsiteY75" fmla="*/ 644341 h 679169"/>
                <a:gd name="connsiteX76" fmla="*/ 184305 w 680621"/>
                <a:gd name="connsiteY76" fmla="*/ 641439 h 679169"/>
                <a:gd name="connsiteX77" fmla="*/ 191561 w 680621"/>
                <a:gd name="connsiteY77" fmla="*/ 628377 h 679169"/>
                <a:gd name="connsiteX78" fmla="*/ 195914 w 680621"/>
                <a:gd name="connsiteY78" fmla="*/ 631280 h 679169"/>
                <a:gd name="connsiteX79" fmla="*/ 190110 w 680621"/>
                <a:gd name="connsiteY79" fmla="*/ 644341 h 679169"/>
                <a:gd name="connsiteX80" fmla="*/ 503573 w 680621"/>
                <a:gd name="connsiteY80" fmla="*/ 637085 h 679169"/>
                <a:gd name="connsiteX81" fmla="*/ 496317 w 680621"/>
                <a:gd name="connsiteY81" fmla="*/ 624024 h 679169"/>
                <a:gd name="connsiteX82" fmla="*/ 500670 w 680621"/>
                <a:gd name="connsiteY82" fmla="*/ 621121 h 679169"/>
                <a:gd name="connsiteX83" fmla="*/ 507926 w 680621"/>
                <a:gd name="connsiteY83" fmla="*/ 634182 h 679169"/>
                <a:gd name="connsiteX84" fmla="*/ 503573 w 680621"/>
                <a:gd name="connsiteY84" fmla="*/ 637085 h 679169"/>
                <a:gd name="connsiteX85" fmla="*/ 172695 w 680621"/>
                <a:gd name="connsiteY85" fmla="*/ 635633 h 679169"/>
                <a:gd name="connsiteX86" fmla="*/ 168341 w 680621"/>
                <a:gd name="connsiteY86" fmla="*/ 632731 h 679169"/>
                <a:gd name="connsiteX87" fmla="*/ 175597 w 680621"/>
                <a:gd name="connsiteY87" fmla="*/ 619670 h 679169"/>
                <a:gd name="connsiteX88" fmla="*/ 179951 w 680621"/>
                <a:gd name="connsiteY88" fmla="*/ 622572 h 679169"/>
                <a:gd name="connsiteX89" fmla="*/ 172695 w 680621"/>
                <a:gd name="connsiteY89" fmla="*/ 635633 h 679169"/>
                <a:gd name="connsiteX90" fmla="*/ 522439 w 680621"/>
                <a:gd name="connsiteY90" fmla="*/ 626926 h 679169"/>
                <a:gd name="connsiteX91" fmla="*/ 515183 w 680621"/>
                <a:gd name="connsiteY91" fmla="*/ 615316 h 679169"/>
                <a:gd name="connsiteX92" fmla="*/ 519536 w 680621"/>
                <a:gd name="connsiteY92" fmla="*/ 612414 h 679169"/>
                <a:gd name="connsiteX93" fmla="*/ 526792 w 680621"/>
                <a:gd name="connsiteY93" fmla="*/ 624024 h 679169"/>
                <a:gd name="connsiteX94" fmla="*/ 522439 w 680621"/>
                <a:gd name="connsiteY94" fmla="*/ 626926 h 679169"/>
                <a:gd name="connsiteX95" fmla="*/ 155280 w 680621"/>
                <a:gd name="connsiteY95" fmla="*/ 624024 h 679169"/>
                <a:gd name="connsiteX96" fmla="*/ 150927 w 680621"/>
                <a:gd name="connsiteY96" fmla="*/ 621121 h 679169"/>
                <a:gd name="connsiteX97" fmla="*/ 159634 w 680621"/>
                <a:gd name="connsiteY97" fmla="*/ 609512 h 679169"/>
                <a:gd name="connsiteX98" fmla="*/ 163988 w 680621"/>
                <a:gd name="connsiteY98" fmla="*/ 612414 h 679169"/>
                <a:gd name="connsiteX99" fmla="*/ 155280 w 680621"/>
                <a:gd name="connsiteY99" fmla="*/ 624024 h 679169"/>
                <a:gd name="connsiteX100" fmla="*/ 539853 w 680621"/>
                <a:gd name="connsiteY100" fmla="*/ 615316 h 679169"/>
                <a:gd name="connsiteX101" fmla="*/ 531146 w 680621"/>
                <a:gd name="connsiteY101" fmla="*/ 603707 h 679169"/>
                <a:gd name="connsiteX102" fmla="*/ 535500 w 680621"/>
                <a:gd name="connsiteY102" fmla="*/ 600804 h 679169"/>
                <a:gd name="connsiteX103" fmla="*/ 544207 w 680621"/>
                <a:gd name="connsiteY103" fmla="*/ 612414 h 679169"/>
                <a:gd name="connsiteX104" fmla="*/ 539853 w 680621"/>
                <a:gd name="connsiteY104" fmla="*/ 615316 h 679169"/>
                <a:gd name="connsiteX105" fmla="*/ 137866 w 680621"/>
                <a:gd name="connsiteY105" fmla="*/ 612414 h 679169"/>
                <a:gd name="connsiteX106" fmla="*/ 133512 w 680621"/>
                <a:gd name="connsiteY106" fmla="*/ 609512 h 679169"/>
                <a:gd name="connsiteX107" fmla="*/ 142219 w 680621"/>
                <a:gd name="connsiteY107" fmla="*/ 597902 h 679169"/>
                <a:gd name="connsiteX108" fmla="*/ 146573 w 680621"/>
                <a:gd name="connsiteY108" fmla="*/ 600804 h 679169"/>
                <a:gd name="connsiteX109" fmla="*/ 137866 w 680621"/>
                <a:gd name="connsiteY109" fmla="*/ 612414 h 679169"/>
                <a:gd name="connsiteX110" fmla="*/ 555817 w 680621"/>
                <a:gd name="connsiteY110" fmla="*/ 602256 h 679169"/>
                <a:gd name="connsiteX111" fmla="*/ 547109 w 680621"/>
                <a:gd name="connsiteY111" fmla="*/ 590646 h 679169"/>
                <a:gd name="connsiteX112" fmla="*/ 551463 w 680621"/>
                <a:gd name="connsiteY112" fmla="*/ 587743 h 679169"/>
                <a:gd name="connsiteX113" fmla="*/ 561622 w 680621"/>
                <a:gd name="connsiteY113" fmla="*/ 599353 h 679169"/>
                <a:gd name="connsiteX114" fmla="*/ 555817 w 680621"/>
                <a:gd name="connsiteY114" fmla="*/ 602256 h 679169"/>
                <a:gd name="connsiteX115" fmla="*/ 121902 w 680621"/>
                <a:gd name="connsiteY115" fmla="*/ 599353 h 679169"/>
                <a:gd name="connsiteX116" fmla="*/ 117549 w 680621"/>
                <a:gd name="connsiteY116" fmla="*/ 594999 h 679169"/>
                <a:gd name="connsiteX117" fmla="*/ 127707 w 680621"/>
                <a:gd name="connsiteY117" fmla="*/ 583390 h 679169"/>
                <a:gd name="connsiteX118" fmla="*/ 132061 w 680621"/>
                <a:gd name="connsiteY118" fmla="*/ 587743 h 679169"/>
                <a:gd name="connsiteX119" fmla="*/ 121902 w 680621"/>
                <a:gd name="connsiteY119" fmla="*/ 599353 h 679169"/>
                <a:gd name="connsiteX120" fmla="*/ 571780 w 680621"/>
                <a:gd name="connsiteY120" fmla="*/ 589195 h 679169"/>
                <a:gd name="connsiteX121" fmla="*/ 561622 w 680621"/>
                <a:gd name="connsiteY121" fmla="*/ 579036 h 679169"/>
                <a:gd name="connsiteX122" fmla="*/ 565975 w 680621"/>
                <a:gd name="connsiteY122" fmla="*/ 574682 h 679169"/>
                <a:gd name="connsiteX123" fmla="*/ 576134 w 680621"/>
                <a:gd name="connsiteY123" fmla="*/ 584841 h 679169"/>
                <a:gd name="connsiteX124" fmla="*/ 571780 w 680621"/>
                <a:gd name="connsiteY124" fmla="*/ 589195 h 679169"/>
                <a:gd name="connsiteX125" fmla="*/ 105939 w 680621"/>
                <a:gd name="connsiteY125" fmla="*/ 586292 h 679169"/>
                <a:gd name="connsiteX126" fmla="*/ 101585 w 680621"/>
                <a:gd name="connsiteY126" fmla="*/ 581939 h 679169"/>
                <a:gd name="connsiteX127" fmla="*/ 111744 w 680621"/>
                <a:gd name="connsiteY127" fmla="*/ 571780 h 679169"/>
                <a:gd name="connsiteX128" fmla="*/ 116097 w 680621"/>
                <a:gd name="connsiteY128" fmla="*/ 576134 h 679169"/>
                <a:gd name="connsiteX129" fmla="*/ 105939 w 680621"/>
                <a:gd name="connsiteY129" fmla="*/ 586292 h 679169"/>
                <a:gd name="connsiteX130" fmla="*/ 586292 w 680621"/>
                <a:gd name="connsiteY130" fmla="*/ 574682 h 679169"/>
                <a:gd name="connsiteX131" fmla="*/ 576134 w 680621"/>
                <a:gd name="connsiteY131" fmla="*/ 564524 h 679169"/>
                <a:gd name="connsiteX132" fmla="*/ 580487 w 680621"/>
                <a:gd name="connsiteY132" fmla="*/ 560170 h 679169"/>
                <a:gd name="connsiteX133" fmla="*/ 590646 w 680621"/>
                <a:gd name="connsiteY133" fmla="*/ 570329 h 679169"/>
                <a:gd name="connsiteX134" fmla="*/ 586292 w 680621"/>
                <a:gd name="connsiteY134" fmla="*/ 574682 h 679169"/>
                <a:gd name="connsiteX135" fmla="*/ 91427 w 680621"/>
                <a:gd name="connsiteY135" fmla="*/ 570329 h 679169"/>
                <a:gd name="connsiteX136" fmla="*/ 87073 w 680621"/>
                <a:gd name="connsiteY136" fmla="*/ 565975 h 679169"/>
                <a:gd name="connsiteX137" fmla="*/ 97232 w 680621"/>
                <a:gd name="connsiteY137" fmla="*/ 555816 h 679169"/>
                <a:gd name="connsiteX138" fmla="*/ 101585 w 680621"/>
                <a:gd name="connsiteY138" fmla="*/ 560170 h 679169"/>
                <a:gd name="connsiteX139" fmla="*/ 91427 w 680621"/>
                <a:gd name="connsiteY139" fmla="*/ 570329 h 679169"/>
                <a:gd name="connsiteX140" fmla="*/ 599353 w 680621"/>
                <a:gd name="connsiteY140" fmla="*/ 558719 h 679169"/>
                <a:gd name="connsiteX141" fmla="*/ 587744 w 680621"/>
                <a:gd name="connsiteY141" fmla="*/ 550012 h 679169"/>
                <a:gd name="connsiteX142" fmla="*/ 592097 w 680621"/>
                <a:gd name="connsiteY142" fmla="*/ 545658 h 679169"/>
                <a:gd name="connsiteX143" fmla="*/ 603707 w 680621"/>
                <a:gd name="connsiteY143" fmla="*/ 554365 h 679169"/>
                <a:gd name="connsiteX144" fmla="*/ 599353 w 680621"/>
                <a:gd name="connsiteY144" fmla="*/ 558719 h 679169"/>
                <a:gd name="connsiteX145" fmla="*/ 78366 w 680621"/>
                <a:gd name="connsiteY145" fmla="*/ 555816 h 679169"/>
                <a:gd name="connsiteX146" fmla="*/ 74012 w 680621"/>
                <a:gd name="connsiteY146" fmla="*/ 551463 h 679169"/>
                <a:gd name="connsiteX147" fmla="*/ 85622 w 680621"/>
                <a:gd name="connsiteY147" fmla="*/ 542755 h 679169"/>
                <a:gd name="connsiteX148" fmla="*/ 88524 w 680621"/>
                <a:gd name="connsiteY148" fmla="*/ 547109 h 679169"/>
                <a:gd name="connsiteX149" fmla="*/ 78366 w 680621"/>
                <a:gd name="connsiteY149" fmla="*/ 555816 h 679169"/>
                <a:gd name="connsiteX150" fmla="*/ 612414 w 680621"/>
                <a:gd name="connsiteY150" fmla="*/ 542755 h 679169"/>
                <a:gd name="connsiteX151" fmla="*/ 600804 w 680621"/>
                <a:gd name="connsiteY151" fmla="*/ 534048 h 679169"/>
                <a:gd name="connsiteX152" fmla="*/ 603707 w 680621"/>
                <a:gd name="connsiteY152" fmla="*/ 529695 h 679169"/>
                <a:gd name="connsiteX153" fmla="*/ 615317 w 680621"/>
                <a:gd name="connsiteY153" fmla="*/ 538402 h 679169"/>
                <a:gd name="connsiteX154" fmla="*/ 612414 w 680621"/>
                <a:gd name="connsiteY154" fmla="*/ 542755 h 679169"/>
                <a:gd name="connsiteX155" fmla="*/ 65305 w 680621"/>
                <a:gd name="connsiteY155" fmla="*/ 538402 h 679169"/>
                <a:gd name="connsiteX156" fmla="*/ 62402 w 680621"/>
                <a:gd name="connsiteY156" fmla="*/ 534048 h 679169"/>
                <a:gd name="connsiteX157" fmla="*/ 74012 w 680621"/>
                <a:gd name="connsiteY157" fmla="*/ 525341 h 679169"/>
                <a:gd name="connsiteX158" fmla="*/ 76915 w 680621"/>
                <a:gd name="connsiteY158" fmla="*/ 529695 h 679169"/>
                <a:gd name="connsiteX159" fmla="*/ 65305 w 680621"/>
                <a:gd name="connsiteY159" fmla="*/ 538402 h 679169"/>
                <a:gd name="connsiteX160" fmla="*/ 624024 w 680621"/>
                <a:gd name="connsiteY160" fmla="*/ 525341 h 679169"/>
                <a:gd name="connsiteX161" fmla="*/ 612414 w 680621"/>
                <a:gd name="connsiteY161" fmla="*/ 518085 h 679169"/>
                <a:gd name="connsiteX162" fmla="*/ 615317 w 680621"/>
                <a:gd name="connsiteY162" fmla="*/ 513731 h 679169"/>
                <a:gd name="connsiteX163" fmla="*/ 626926 w 680621"/>
                <a:gd name="connsiteY163" fmla="*/ 520987 h 679169"/>
                <a:gd name="connsiteX164" fmla="*/ 624024 w 680621"/>
                <a:gd name="connsiteY164" fmla="*/ 525341 h 679169"/>
                <a:gd name="connsiteX165" fmla="*/ 53695 w 680621"/>
                <a:gd name="connsiteY165" fmla="*/ 522438 h 679169"/>
                <a:gd name="connsiteX166" fmla="*/ 50793 w 680621"/>
                <a:gd name="connsiteY166" fmla="*/ 518085 h 679169"/>
                <a:gd name="connsiteX167" fmla="*/ 63854 w 680621"/>
                <a:gd name="connsiteY167" fmla="*/ 510829 h 679169"/>
                <a:gd name="connsiteX168" fmla="*/ 66756 w 680621"/>
                <a:gd name="connsiteY168" fmla="*/ 515182 h 679169"/>
                <a:gd name="connsiteX169" fmla="*/ 53695 w 680621"/>
                <a:gd name="connsiteY169" fmla="*/ 522438 h 679169"/>
                <a:gd name="connsiteX170" fmla="*/ 635634 w 680621"/>
                <a:gd name="connsiteY170" fmla="*/ 507926 h 679169"/>
                <a:gd name="connsiteX171" fmla="*/ 622573 w 680621"/>
                <a:gd name="connsiteY171" fmla="*/ 500670 h 679169"/>
                <a:gd name="connsiteX172" fmla="*/ 625475 w 680621"/>
                <a:gd name="connsiteY172" fmla="*/ 496317 h 679169"/>
                <a:gd name="connsiteX173" fmla="*/ 638536 w 680621"/>
                <a:gd name="connsiteY173" fmla="*/ 503573 h 679169"/>
                <a:gd name="connsiteX174" fmla="*/ 635634 w 680621"/>
                <a:gd name="connsiteY174" fmla="*/ 507926 h 679169"/>
                <a:gd name="connsiteX175" fmla="*/ 43537 w 680621"/>
                <a:gd name="connsiteY175" fmla="*/ 503573 h 679169"/>
                <a:gd name="connsiteX176" fmla="*/ 40634 w 680621"/>
                <a:gd name="connsiteY176" fmla="*/ 497768 h 679169"/>
                <a:gd name="connsiteX177" fmla="*/ 53695 w 680621"/>
                <a:gd name="connsiteY177" fmla="*/ 490512 h 679169"/>
                <a:gd name="connsiteX178" fmla="*/ 56598 w 680621"/>
                <a:gd name="connsiteY178" fmla="*/ 494865 h 679169"/>
                <a:gd name="connsiteX179" fmla="*/ 43537 w 680621"/>
                <a:gd name="connsiteY179" fmla="*/ 503573 h 679169"/>
                <a:gd name="connsiteX180" fmla="*/ 645792 w 680621"/>
                <a:gd name="connsiteY180" fmla="*/ 490512 h 679169"/>
                <a:gd name="connsiteX181" fmla="*/ 632731 w 680621"/>
                <a:gd name="connsiteY181" fmla="*/ 484707 h 679169"/>
                <a:gd name="connsiteX182" fmla="*/ 635634 w 680621"/>
                <a:gd name="connsiteY182" fmla="*/ 478902 h 679169"/>
                <a:gd name="connsiteX183" fmla="*/ 648695 w 680621"/>
                <a:gd name="connsiteY183" fmla="*/ 484707 h 679169"/>
                <a:gd name="connsiteX184" fmla="*/ 645792 w 680621"/>
                <a:gd name="connsiteY184" fmla="*/ 490512 h 679169"/>
                <a:gd name="connsiteX185" fmla="*/ 33378 w 680621"/>
                <a:gd name="connsiteY185" fmla="*/ 486158 h 679169"/>
                <a:gd name="connsiteX186" fmla="*/ 30476 w 680621"/>
                <a:gd name="connsiteY186" fmla="*/ 480353 h 679169"/>
                <a:gd name="connsiteX187" fmla="*/ 43537 w 680621"/>
                <a:gd name="connsiteY187" fmla="*/ 474548 h 679169"/>
                <a:gd name="connsiteX188" fmla="*/ 46439 w 680621"/>
                <a:gd name="connsiteY188" fmla="*/ 480353 h 679169"/>
                <a:gd name="connsiteX189" fmla="*/ 33378 w 680621"/>
                <a:gd name="connsiteY189" fmla="*/ 486158 h 679169"/>
                <a:gd name="connsiteX190" fmla="*/ 654500 w 680621"/>
                <a:gd name="connsiteY190" fmla="*/ 471646 h 679169"/>
                <a:gd name="connsiteX191" fmla="*/ 641439 w 680621"/>
                <a:gd name="connsiteY191" fmla="*/ 465841 h 679169"/>
                <a:gd name="connsiteX192" fmla="*/ 642890 w 680621"/>
                <a:gd name="connsiteY192" fmla="*/ 460036 h 679169"/>
                <a:gd name="connsiteX193" fmla="*/ 655951 w 680621"/>
                <a:gd name="connsiteY193" fmla="*/ 465841 h 679169"/>
                <a:gd name="connsiteX194" fmla="*/ 654500 w 680621"/>
                <a:gd name="connsiteY194" fmla="*/ 471646 h 679169"/>
                <a:gd name="connsiteX195" fmla="*/ 24671 w 680621"/>
                <a:gd name="connsiteY195" fmla="*/ 465841 h 679169"/>
                <a:gd name="connsiteX196" fmla="*/ 21768 w 680621"/>
                <a:gd name="connsiteY196" fmla="*/ 460036 h 679169"/>
                <a:gd name="connsiteX197" fmla="*/ 34829 w 680621"/>
                <a:gd name="connsiteY197" fmla="*/ 454231 h 679169"/>
                <a:gd name="connsiteX198" fmla="*/ 36280 w 680621"/>
                <a:gd name="connsiteY198" fmla="*/ 460036 h 679169"/>
                <a:gd name="connsiteX199" fmla="*/ 24671 w 680621"/>
                <a:gd name="connsiteY199" fmla="*/ 465841 h 679169"/>
                <a:gd name="connsiteX200" fmla="*/ 661756 w 680621"/>
                <a:gd name="connsiteY200" fmla="*/ 451329 h 679169"/>
                <a:gd name="connsiteX201" fmla="*/ 648695 w 680621"/>
                <a:gd name="connsiteY201" fmla="*/ 446975 h 679169"/>
                <a:gd name="connsiteX202" fmla="*/ 650146 w 680621"/>
                <a:gd name="connsiteY202" fmla="*/ 441170 h 679169"/>
                <a:gd name="connsiteX203" fmla="*/ 664658 w 680621"/>
                <a:gd name="connsiteY203" fmla="*/ 445524 h 679169"/>
                <a:gd name="connsiteX204" fmla="*/ 661756 w 680621"/>
                <a:gd name="connsiteY204" fmla="*/ 451329 h 679169"/>
                <a:gd name="connsiteX205" fmla="*/ 17415 w 680621"/>
                <a:gd name="connsiteY205" fmla="*/ 446975 h 679169"/>
                <a:gd name="connsiteX206" fmla="*/ 15963 w 680621"/>
                <a:gd name="connsiteY206" fmla="*/ 441170 h 679169"/>
                <a:gd name="connsiteX207" fmla="*/ 30476 w 680621"/>
                <a:gd name="connsiteY207" fmla="*/ 436817 h 679169"/>
                <a:gd name="connsiteX208" fmla="*/ 31927 w 680621"/>
                <a:gd name="connsiteY208" fmla="*/ 442622 h 679169"/>
                <a:gd name="connsiteX209" fmla="*/ 17415 w 680621"/>
                <a:gd name="connsiteY209" fmla="*/ 446975 h 679169"/>
                <a:gd name="connsiteX210" fmla="*/ 667561 w 680621"/>
                <a:gd name="connsiteY210" fmla="*/ 432463 h 679169"/>
                <a:gd name="connsiteX211" fmla="*/ 653048 w 680621"/>
                <a:gd name="connsiteY211" fmla="*/ 428109 h 679169"/>
                <a:gd name="connsiteX212" fmla="*/ 654500 w 680621"/>
                <a:gd name="connsiteY212" fmla="*/ 422305 h 679169"/>
                <a:gd name="connsiteX213" fmla="*/ 669012 w 680621"/>
                <a:gd name="connsiteY213" fmla="*/ 426658 h 679169"/>
                <a:gd name="connsiteX214" fmla="*/ 667561 w 680621"/>
                <a:gd name="connsiteY214" fmla="*/ 432463 h 679169"/>
                <a:gd name="connsiteX215" fmla="*/ 11610 w 680621"/>
                <a:gd name="connsiteY215" fmla="*/ 426658 h 679169"/>
                <a:gd name="connsiteX216" fmla="*/ 10159 w 680621"/>
                <a:gd name="connsiteY216" fmla="*/ 420853 h 679169"/>
                <a:gd name="connsiteX217" fmla="*/ 24671 w 680621"/>
                <a:gd name="connsiteY217" fmla="*/ 417951 h 679169"/>
                <a:gd name="connsiteX218" fmla="*/ 26122 w 680621"/>
                <a:gd name="connsiteY218" fmla="*/ 423756 h 679169"/>
                <a:gd name="connsiteX219" fmla="*/ 11610 w 680621"/>
                <a:gd name="connsiteY219" fmla="*/ 426658 h 679169"/>
                <a:gd name="connsiteX220" fmla="*/ 671914 w 680621"/>
                <a:gd name="connsiteY220" fmla="*/ 412146 h 679169"/>
                <a:gd name="connsiteX221" fmla="*/ 657402 w 680621"/>
                <a:gd name="connsiteY221" fmla="*/ 409244 h 679169"/>
                <a:gd name="connsiteX222" fmla="*/ 658853 w 680621"/>
                <a:gd name="connsiteY222" fmla="*/ 403438 h 679169"/>
                <a:gd name="connsiteX223" fmla="*/ 673365 w 680621"/>
                <a:gd name="connsiteY223" fmla="*/ 406341 h 679169"/>
                <a:gd name="connsiteX224" fmla="*/ 671914 w 680621"/>
                <a:gd name="connsiteY224" fmla="*/ 412146 h 679169"/>
                <a:gd name="connsiteX225" fmla="*/ 7256 w 680621"/>
                <a:gd name="connsiteY225" fmla="*/ 406341 h 679169"/>
                <a:gd name="connsiteX226" fmla="*/ 5805 w 680621"/>
                <a:gd name="connsiteY226" fmla="*/ 400536 h 679169"/>
                <a:gd name="connsiteX227" fmla="*/ 20317 w 680621"/>
                <a:gd name="connsiteY227" fmla="*/ 397634 h 679169"/>
                <a:gd name="connsiteX228" fmla="*/ 21768 w 680621"/>
                <a:gd name="connsiteY228" fmla="*/ 403438 h 679169"/>
                <a:gd name="connsiteX229" fmla="*/ 7256 w 680621"/>
                <a:gd name="connsiteY229" fmla="*/ 406341 h 679169"/>
                <a:gd name="connsiteX230" fmla="*/ 676268 w 680621"/>
                <a:gd name="connsiteY230" fmla="*/ 391829 h 679169"/>
                <a:gd name="connsiteX231" fmla="*/ 661756 w 680621"/>
                <a:gd name="connsiteY231" fmla="*/ 388926 h 679169"/>
                <a:gd name="connsiteX232" fmla="*/ 663207 w 680621"/>
                <a:gd name="connsiteY232" fmla="*/ 383121 h 679169"/>
                <a:gd name="connsiteX233" fmla="*/ 677719 w 680621"/>
                <a:gd name="connsiteY233" fmla="*/ 384573 h 679169"/>
                <a:gd name="connsiteX234" fmla="*/ 676268 w 680621"/>
                <a:gd name="connsiteY234" fmla="*/ 391829 h 679169"/>
                <a:gd name="connsiteX235" fmla="*/ 4354 w 680621"/>
                <a:gd name="connsiteY235" fmla="*/ 386024 h 679169"/>
                <a:gd name="connsiteX236" fmla="*/ 2902 w 680621"/>
                <a:gd name="connsiteY236" fmla="*/ 380219 h 679169"/>
                <a:gd name="connsiteX237" fmla="*/ 17415 w 680621"/>
                <a:gd name="connsiteY237" fmla="*/ 378768 h 679169"/>
                <a:gd name="connsiteX238" fmla="*/ 18866 w 680621"/>
                <a:gd name="connsiteY238" fmla="*/ 384573 h 679169"/>
                <a:gd name="connsiteX239" fmla="*/ 4354 w 680621"/>
                <a:gd name="connsiteY239" fmla="*/ 386024 h 679169"/>
                <a:gd name="connsiteX240" fmla="*/ 679170 w 680621"/>
                <a:gd name="connsiteY240" fmla="*/ 371512 h 679169"/>
                <a:gd name="connsiteX241" fmla="*/ 664658 w 680621"/>
                <a:gd name="connsiteY241" fmla="*/ 370061 h 679169"/>
                <a:gd name="connsiteX242" fmla="*/ 664658 w 680621"/>
                <a:gd name="connsiteY242" fmla="*/ 364256 h 679169"/>
                <a:gd name="connsiteX243" fmla="*/ 679170 w 680621"/>
                <a:gd name="connsiteY243" fmla="*/ 365707 h 679169"/>
                <a:gd name="connsiteX244" fmla="*/ 679170 w 680621"/>
                <a:gd name="connsiteY244" fmla="*/ 371512 h 679169"/>
                <a:gd name="connsiteX245" fmla="*/ 1451 w 680621"/>
                <a:gd name="connsiteY245" fmla="*/ 365707 h 679169"/>
                <a:gd name="connsiteX246" fmla="*/ 1451 w 680621"/>
                <a:gd name="connsiteY246" fmla="*/ 359902 h 679169"/>
                <a:gd name="connsiteX247" fmla="*/ 15963 w 680621"/>
                <a:gd name="connsiteY247" fmla="*/ 358451 h 679169"/>
                <a:gd name="connsiteX248" fmla="*/ 15963 w 680621"/>
                <a:gd name="connsiteY248" fmla="*/ 364256 h 679169"/>
                <a:gd name="connsiteX249" fmla="*/ 1451 w 680621"/>
                <a:gd name="connsiteY249" fmla="*/ 365707 h 679169"/>
                <a:gd name="connsiteX250" fmla="*/ 680622 w 680621"/>
                <a:gd name="connsiteY250" fmla="*/ 349744 h 679169"/>
                <a:gd name="connsiteX251" fmla="*/ 666109 w 680621"/>
                <a:gd name="connsiteY251" fmla="*/ 349744 h 679169"/>
                <a:gd name="connsiteX252" fmla="*/ 666109 w 680621"/>
                <a:gd name="connsiteY252" fmla="*/ 343939 h 679169"/>
                <a:gd name="connsiteX253" fmla="*/ 680622 w 680621"/>
                <a:gd name="connsiteY253" fmla="*/ 343939 h 679169"/>
                <a:gd name="connsiteX254" fmla="*/ 680622 w 680621"/>
                <a:gd name="connsiteY254" fmla="*/ 349744 h 679169"/>
                <a:gd name="connsiteX255" fmla="*/ 0 w 680621"/>
                <a:gd name="connsiteY255" fmla="*/ 345390 h 679169"/>
                <a:gd name="connsiteX256" fmla="*/ 0 w 680621"/>
                <a:gd name="connsiteY256" fmla="*/ 339585 h 679169"/>
                <a:gd name="connsiteX257" fmla="*/ 14512 w 680621"/>
                <a:gd name="connsiteY257" fmla="*/ 338134 h 679169"/>
                <a:gd name="connsiteX258" fmla="*/ 14512 w 680621"/>
                <a:gd name="connsiteY258" fmla="*/ 345390 h 679169"/>
                <a:gd name="connsiteX259" fmla="*/ 0 w 680621"/>
                <a:gd name="connsiteY259" fmla="*/ 345390 h 679169"/>
                <a:gd name="connsiteX260" fmla="*/ 666109 w 680621"/>
                <a:gd name="connsiteY260" fmla="*/ 329427 h 679169"/>
                <a:gd name="connsiteX261" fmla="*/ 666109 w 680621"/>
                <a:gd name="connsiteY261" fmla="*/ 323621 h 679169"/>
                <a:gd name="connsiteX262" fmla="*/ 680622 w 680621"/>
                <a:gd name="connsiteY262" fmla="*/ 323621 h 679169"/>
                <a:gd name="connsiteX263" fmla="*/ 680622 w 680621"/>
                <a:gd name="connsiteY263" fmla="*/ 329427 h 679169"/>
                <a:gd name="connsiteX264" fmla="*/ 666109 w 680621"/>
                <a:gd name="connsiteY264" fmla="*/ 329427 h 679169"/>
                <a:gd name="connsiteX265" fmla="*/ 15963 w 680621"/>
                <a:gd name="connsiteY265" fmla="*/ 323621 h 679169"/>
                <a:gd name="connsiteX266" fmla="*/ 1451 w 680621"/>
                <a:gd name="connsiteY266" fmla="*/ 323621 h 679169"/>
                <a:gd name="connsiteX267" fmla="*/ 1451 w 680621"/>
                <a:gd name="connsiteY267" fmla="*/ 317817 h 679169"/>
                <a:gd name="connsiteX268" fmla="*/ 15963 w 680621"/>
                <a:gd name="connsiteY268" fmla="*/ 319268 h 679169"/>
                <a:gd name="connsiteX269" fmla="*/ 15963 w 680621"/>
                <a:gd name="connsiteY269" fmla="*/ 323621 h 679169"/>
                <a:gd name="connsiteX270" fmla="*/ 664658 w 680621"/>
                <a:gd name="connsiteY270" fmla="*/ 310561 h 679169"/>
                <a:gd name="connsiteX271" fmla="*/ 664658 w 680621"/>
                <a:gd name="connsiteY271" fmla="*/ 304756 h 679169"/>
                <a:gd name="connsiteX272" fmla="*/ 679170 w 680621"/>
                <a:gd name="connsiteY272" fmla="*/ 303304 h 679169"/>
                <a:gd name="connsiteX273" fmla="*/ 679170 w 680621"/>
                <a:gd name="connsiteY273" fmla="*/ 309109 h 679169"/>
                <a:gd name="connsiteX274" fmla="*/ 664658 w 680621"/>
                <a:gd name="connsiteY274" fmla="*/ 310561 h 679169"/>
                <a:gd name="connsiteX275" fmla="*/ 17415 w 680621"/>
                <a:gd name="connsiteY275" fmla="*/ 304756 h 679169"/>
                <a:gd name="connsiteX276" fmla="*/ 2902 w 680621"/>
                <a:gd name="connsiteY276" fmla="*/ 303304 h 679169"/>
                <a:gd name="connsiteX277" fmla="*/ 2902 w 680621"/>
                <a:gd name="connsiteY277" fmla="*/ 297500 h 679169"/>
                <a:gd name="connsiteX278" fmla="*/ 17415 w 680621"/>
                <a:gd name="connsiteY278" fmla="*/ 298951 h 679169"/>
                <a:gd name="connsiteX279" fmla="*/ 17415 w 680621"/>
                <a:gd name="connsiteY279" fmla="*/ 304756 h 679169"/>
                <a:gd name="connsiteX280" fmla="*/ 661756 w 680621"/>
                <a:gd name="connsiteY280" fmla="*/ 290244 h 679169"/>
                <a:gd name="connsiteX281" fmla="*/ 660304 w 680621"/>
                <a:gd name="connsiteY281" fmla="*/ 284439 h 679169"/>
                <a:gd name="connsiteX282" fmla="*/ 674817 w 680621"/>
                <a:gd name="connsiteY282" fmla="*/ 281536 h 679169"/>
                <a:gd name="connsiteX283" fmla="*/ 676268 w 680621"/>
                <a:gd name="connsiteY283" fmla="*/ 287341 h 679169"/>
                <a:gd name="connsiteX284" fmla="*/ 661756 w 680621"/>
                <a:gd name="connsiteY284" fmla="*/ 290244 h 679169"/>
                <a:gd name="connsiteX285" fmla="*/ 18866 w 680621"/>
                <a:gd name="connsiteY285" fmla="*/ 284439 h 679169"/>
                <a:gd name="connsiteX286" fmla="*/ 4354 w 680621"/>
                <a:gd name="connsiteY286" fmla="*/ 281536 h 679169"/>
                <a:gd name="connsiteX287" fmla="*/ 5805 w 680621"/>
                <a:gd name="connsiteY287" fmla="*/ 275731 h 679169"/>
                <a:gd name="connsiteX288" fmla="*/ 20317 w 680621"/>
                <a:gd name="connsiteY288" fmla="*/ 278634 h 679169"/>
                <a:gd name="connsiteX289" fmla="*/ 18866 w 680621"/>
                <a:gd name="connsiteY289" fmla="*/ 284439 h 679169"/>
                <a:gd name="connsiteX290" fmla="*/ 658853 w 680621"/>
                <a:gd name="connsiteY290" fmla="*/ 271378 h 679169"/>
                <a:gd name="connsiteX291" fmla="*/ 657402 w 680621"/>
                <a:gd name="connsiteY291" fmla="*/ 265573 h 679169"/>
                <a:gd name="connsiteX292" fmla="*/ 671914 w 680621"/>
                <a:gd name="connsiteY292" fmla="*/ 262671 h 679169"/>
                <a:gd name="connsiteX293" fmla="*/ 673365 w 680621"/>
                <a:gd name="connsiteY293" fmla="*/ 268475 h 679169"/>
                <a:gd name="connsiteX294" fmla="*/ 658853 w 680621"/>
                <a:gd name="connsiteY294" fmla="*/ 271378 h 679169"/>
                <a:gd name="connsiteX295" fmla="*/ 23220 w 680621"/>
                <a:gd name="connsiteY295" fmla="*/ 265573 h 679169"/>
                <a:gd name="connsiteX296" fmla="*/ 8707 w 680621"/>
                <a:gd name="connsiteY296" fmla="*/ 262671 h 679169"/>
                <a:gd name="connsiteX297" fmla="*/ 10159 w 680621"/>
                <a:gd name="connsiteY297" fmla="*/ 256866 h 679169"/>
                <a:gd name="connsiteX298" fmla="*/ 24671 w 680621"/>
                <a:gd name="connsiteY298" fmla="*/ 259768 h 679169"/>
                <a:gd name="connsiteX299" fmla="*/ 23220 w 680621"/>
                <a:gd name="connsiteY299" fmla="*/ 265573 h 679169"/>
                <a:gd name="connsiteX300" fmla="*/ 654500 w 680621"/>
                <a:gd name="connsiteY300" fmla="*/ 251061 h 679169"/>
                <a:gd name="connsiteX301" fmla="*/ 653048 w 680621"/>
                <a:gd name="connsiteY301" fmla="*/ 245256 h 679169"/>
                <a:gd name="connsiteX302" fmla="*/ 667561 w 680621"/>
                <a:gd name="connsiteY302" fmla="*/ 240902 h 679169"/>
                <a:gd name="connsiteX303" fmla="*/ 669012 w 680621"/>
                <a:gd name="connsiteY303" fmla="*/ 246707 h 679169"/>
                <a:gd name="connsiteX304" fmla="*/ 654500 w 680621"/>
                <a:gd name="connsiteY304" fmla="*/ 251061 h 679169"/>
                <a:gd name="connsiteX305" fmla="*/ 29024 w 680621"/>
                <a:gd name="connsiteY305" fmla="*/ 245256 h 679169"/>
                <a:gd name="connsiteX306" fmla="*/ 14512 w 680621"/>
                <a:gd name="connsiteY306" fmla="*/ 240902 h 679169"/>
                <a:gd name="connsiteX307" fmla="*/ 15963 w 680621"/>
                <a:gd name="connsiteY307" fmla="*/ 235098 h 679169"/>
                <a:gd name="connsiteX308" fmla="*/ 30476 w 680621"/>
                <a:gd name="connsiteY308" fmla="*/ 239451 h 679169"/>
                <a:gd name="connsiteX309" fmla="*/ 29024 w 680621"/>
                <a:gd name="connsiteY309" fmla="*/ 245256 h 679169"/>
                <a:gd name="connsiteX310" fmla="*/ 648695 w 680621"/>
                <a:gd name="connsiteY310" fmla="*/ 232195 h 679169"/>
                <a:gd name="connsiteX311" fmla="*/ 647243 w 680621"/>
                <a:gd name="connsiteY311" fmla="*/ 226390 h 679169"/>
                <a:gd name="connsiteX312" fmla="*/ 660304 w 680621"/>
                <a:gd name="connsiteY312" fmla="*/ 222036 h 679169"/>
                <a:gd name="connsiteX313" fmla="*/ 661756 w 680621"/>
                <a:gd name="connsiteY313" fmla="*/ 227841 h 679169"/>
                <a:gd name="connsiteX314" fmla="*/ 648695 w 680621"/>
                <a:gd name="connsiteY314" fmla="*/ 232195 h 679169"/>
                <a:gd name="connsiteX315" fmla="*/ 34829 w 680621"/>
                <a:gd name="connsiteY315" fmla="*/ 226390 h 679169"/>
                <a:gd name="connsiteX316" fmla="*/ 21768 w 680621"/>
                <a:gd name="connsiteY316" fmla="*/ 222036 h 679169"/>
                <a:gd name="connsiteX317" fmla="*/ 23220 w 680621"/>
                <a:gd name="connsiteY317" fmla="*/ 216231 h 679169"/>
                <a:gd name="connsiteX318" fmla="*/ 36280 w 680621"/>
                <a:gd name="connsiteY318" fmla="*/ 222036 h 679169"/>
                <a:gd name="connsiteX319" fmla="*/ 34829 w 680621"/>
                <a:gd name="connsiteY319" fmla="*/ 226390 h 679169"/>
                <a:gd name="connsiteX320" fmla="*/ 641439 w 680621"/>
                <a:gd name="connsiteY320" fmla="*/ 214780 h 679169"/>
                <a:gd name="connsiteX321" fmla="*/ 638536 w 680621"/>
                <a:gd name="connsiteY321" fmla="*/ 208975 h 679169"/>
                <a:gd name="connsiteX322" fmla="*/ 651597 w 680621"/>
                <a:gd name="connsiteY322" fmla="*/ 203171 h 679169"/>
                <a:gd name="connsiteX323" fmla="*/ 654500 w 680621"/>
                <a:gd name="connsiteY323" fmla="*/ 208975 h 679169"/>
                <a:gd name="connsiteX324" fmla="*/ 641439 w 680621"/>
                <a:gd name="connsiteY324" fmla="*/ 214780 h 679169"/>
                <a:gd name="connsiteX325" fmla="*/ 42085 w 680621"/>
                <a:gd name="connsiteY325" fmla="*/ 208975 h 679169"/>
                <a:gd name="connsiteX326" fmla="*/ 29024 w 680621"/>
                <a:gd name="connsiteY326" fmla="*/ 203171 h 679169"/>
                <a:gd name="connsiteX327" fmla="*/ 31927 w 680621"/>
                <a:gd name="connsiteY327" fmla="*/ 197366 h 679169"/>
                <a:gd name="connsiteX328" fmla="*/ 44988 w 680621"/>
                <a:gd name="connsiteY328" fmla="*/ 203171 h 679169"/>
                <a:gd name="connsiteX329" fmla="*/ 42085 w 680621"/>
                <a:gd name="connsiteY329" fmla="*/ 208975 h 679169"/>
                <a:gd name="connsiteX330" fmla="*/ 632731 w 680621"/>
                <a:gd name="connsiteY330" fmla="*/ 195914 h 679169"/>
                <a:gd name="connsiteX331" fmla="*/ 629829 w 680621"/>
                <a:gd name="connsiteY331" fmla="*/ 190110 h 679169"/>
                <a:gd name="connsiteX332" fmla="*/ 642890 w 680621"/>
                <a:gd name="connsiteY332" fmla="*/ 182854 h 679169"/>
                <a:gd name="connsiteX333" fmla="*/ 645792 w 680621"/>
                <a:gd name="connsiteY333" fmla="*/ 188658 h 679169"/>
                <a:gd name="connsiteX334" fmla="*/ 632731 w 680621"/>
                <a:gd name="connsiteY334" fmla="*/ 195914 h 679169"/>
                <a:gd name="connsiteX335" fmla="*/ 50793 w 680621"/>
                <a:gd name="connsiteY335" fmla="*/ 190110 h 679169"/>
                <a:gd name="connsiteX336" fmla="*/ 37732 w 680621"/>
                <a:gd name="connsiteY336" fmla="*/ 182854 h 679169"/>
                <a:gd name="connsiteX337" fmla="*/ 40634 w 680621"/>
                <a:gd name="connsiteY337" fmla="*/ 177049 h 679169"/>
                <a:gd name="connsiteX338" fmla="*/ 53695 w 680621"/>
                <a:gd name="connsiteY338" fmla="*/ 184305 h 679169"/>
                <a:gd name="connsiteX339" fmla="*/ 50793 w 680621"/>
                <a:gd name="connsiteY339" fmla="*/ 190110 h 679169"/>
                <a:gd name="connsiteX340" fmla="*/ 624024 w 680621"/>
                <a:gd name="connsiteY340" fmla="*/ 178500 h 679169"/>
                <a:gd name="connsiteX341" fmla="*/ 621122 w 680621"/>
                <a:gd name="connsiteY341" fmla="*/ 174146 h 679169"/>
                <a:gd name="connsiteX342" fmla="*/ 634183 w 680621"/>
                <a:gd name="connsiteY342" fmla="*/ 166890 h 679169"/>
                <a:gd name="connsiteX343" fmla="*/ 637085 w 680621"/>
                <a:gd name="connsiteY343" fmla="*/ 172695 h 679169"/>
                <a:gd name="connsiteX344" fmla="*/ 624024 w 680621"/>
                <a:gd name="connsiteY344" fmla="*/ 178500 h 679169"/>
                <a:gd name="connsiteX345" fmla="*/ 60951 w 680621"/>
                <a:gd name="connsiteY345" fmla="*/ 172695 h 679169"/>
                <a:gd name="connsiteX346" fmla="*/ 47890 w 680621"/>
                <a:gd name="connsiteY346" fmla="*/ 165439 h 679169"/>
                <a:gd name="connsiteX347" fmla="*/ 50793 w 680621"/>
                <a:gd name="connsiteY347" fmla="*/ 161085 h 679169"/>
                <a:gd name="connsiteX348" fmla="*/ 63854 w 680621"/>
                <a:gd name="connsiteY348" fmla="*/ 168341 h 679169"/>
                <a:gd name="connsiteX349" fmla="*/ 60951 w 680621"/>
                <a:gd name="connsiteY349" fmla="*/ 172695 h 679169"/>
                <a:gd name="connsiteX350" fmla="*/ 612414 w 680621"/>
                <a:gd name="connsiteY350" fmla="*/ 161085 h 679169"/>
                <a:gd name="connsiteX351" fmla="*/ 609512 w 680621"/>
                <a:gd name="connsiteY351" fmla="*/ 156731 h 679169"/>
                <a:gd name="connsiteX352" fmla="*/ 621122 w 680621"/>
                <a:gd name="connsiteY352" fmla="*/ 148024 h 679169"/>
                <a:gd name="connsiteX353" fmla="*/ 624024 w 680621"/>
                <a:gd name="connsiteY353" fmla="*/ 152378 h 679169"/>
                <a:gd name="connsiteX354" fmla="*/ 612414 w 680621"/>
                <a:gd name="connsiteY354" fmla="*/ 161085 h 679169"/>
                <a:gd name="connsiteX355" fmla="*/ 71110 w 680621"/>
                <a:gd name="connsiteY355" fmla="*/ 156731 h 679169"/>
                <a:gd name="connsiteX356" fmla="*/ 59500 w 680621"/>
                <a:gd name="connsiteY356" fmla="*/ 148024 h 679169"/>
                <a:gd name="connsiteX357" fmla="*/ 62402 w 680621"/>
                <a:gd name="connsiteY357" fmla="*/ 143671 h 679169"/>
                <a:gd name="connsiteX358" fmla="*/ 74012 w 680621"/>
                <a:gd name="connsiteY358" fmla="*/ 152378 h 679169"/>
                <a:gd name="connsiteX359" fmla="*/ 71110 w 680621"/>
                <a:gd name="connsiteY359" fmla="*/ 156731 h 679169"/>
                <a:gd name="connsiteX360" fmla="*/ 602256 w 680621"/>
                <a:gd name="connsiteY360" fmla="*/ 145122 h 679169"/>
                <a:gd name="connsiteX361" fmla="*/ 599353 w 680621"/>
                <a:gd name="connsiteY361" fmla="*/ 140768 h 679169"/>
                <a:gd name="connsiteX362" fmla="*/ 610963 w 680621"/>
                <a:gd name="connsiteY362" fmla="*/ 132061 h 679169"/>
                <a:gd name="connsiteX363" fmla="*/ 613865 w 680621"/>
                <a:gd name="connsiteY363" fmla="*/ 136414 h 679169"/>
                <a:gd name="connsiteX364" fmla="*/ 602256 w 680621"/>
                <a:gd name="connsiteY364" fmla="*/ 145122 h 679169"/>
                <a:gd name="connsiteX365" fmla="*/ 82719 w 680621"/>
                <a:gd name="connsiteY365" fmla="*/ 140768 h 679169"/>
                <a:gd name="connsiteX366" fmla="*/ 71110 w 680621"/>
                <a:gd name="connsiteY366" fmla="*/ 132061 h 679169"/>
                <a:gd name="connsiteX367" fmla="*/ 75463 w 680621"/>
                <a:gd name="connsiteY367" fmla="*/ 127707 h 679169"/>
                <a:gd name="connsiteX368" fmla="*/ 87073 w 680621"/>
                <a:gd name="connsiteY368" fmla="*/ 136414 h 679169"/>
                <a:gd name="connsiteX369" fmla="*/ 82719 w 680621"/>
                <a:gd name="connsiteY369" fmla="*/ 140768 h 679169"/>
                <a:gd name="connsiteX370" fmla="*/ 589195 w 680621"/>
                <a:gd name="connsiteY370" fmla="*/ 129158 h 679169"/>
                <a:gd name="connsiteX371" fmla="*/ 584841 w 680621"/>
                <a:gd name="connsiteY371" fmla="*/ 124805 h 679169"/>
                <a:gd name="connsiteX372" fmla="*/ 596451 w 680621"/>
                <a:gd name="connsiteY372" fmla="*/ 114646 h 679169"/>
                <a:gd name="connsiteX373" fmla="*/ 600804 w 680621"/>
                <a:gd name="connsiteY373" fmla="*/ 119000 h 679169"/>
                <a:gd name="connsiteX374" fmla="*/ 589195 w 680621"/>
                <a:gd name="connsiteY374" fmla="*/ 129158 h 679169"/>
                <a:gd name="connsiteX375" fmla="*/ 95780 w 680621"/>
                <a:gd name="connsiteY375" fmla="*/ 124805 h 679169"/>
                <a:gd name="connsiteX376" fmla="*/ 84171 w 680621"/>
                <a:gd name="connsiteY376" fmla="*/ 114646 h 679169"/>
                <a:gd name="connsiteX377" fmla="*/ 88524 w 680621"/>
                <a:gd name="connsiteY377" fmla="*/ 110293 h 679169"/>
                <a:gd name="connsiteX378" fmla="*/ 98683 w 680621"/>
                <a:gd name="connsiteY378" fmla="*/ 120451 h 679169"/>
                <a:gd name="connsiteX379" fmla="*/ 95780 w 680621"/>
                <a:gd name="connsiteY379" fmla="*/ 124805 h 679169"/>
                <a:gd name="connsiteX380" fmla="*/ 576134 w 680621"/>
                <a:gd name="connsiteY380" fmla="*/ 114646 h 679169"/>
                <a:gd name="connsiteX381" fmla="*/ 571780 w 680621"/>
                <a:gd name="connsiteY381" fmla="*/ 110293 h 679169"/>
                <a:gd name="connsiteX382" fmla="*/ 581939 w 680621"/>
                <a:gd name="connsiteY382" fmla="*/ 100134 h 679169"/>
                <a:gd name="connsiteX383" fmla="*/ 586292 w 680621"/>
                <a:gd name="connsiteY383" fmla="*/ 104488 h 679169"/>
                <a:gd name="connsiteX384" fmla="*/ 576134 w 680621"/>
                <a:gd name="connsiteY384" fmla="*/ 114646 h 679169"/>
                <a:gd name="connsiteX385" fmla="*/ 108841 w 680621"/>
                <a:gd name="connsiteY385" fmla="*/ 110293 h 679169"/>
                <a:gd name="connsiteX386" fmla="*/ 98683 w 680621"/>
                <a:gd name="connsiteY386" fmla="*/ 100134 h 679169"/>
                <a:gd name="connsiteX387" fmla="*/ 103037 w 680621"/>
                <a:gd name="connsiteY387" fmla="*/ 95780 h 679169"/>
                <a:gd name="connsiteX388" fmla="*/ 113195 w 680621"/>
                <a:gd name="connsiteY388" fmla="*/ 105939 h 679169"/>
                <a:gd name="connsiteX389" fmla="*/ 108841 w 680621"/>
                <a:gd name="connsiteY389" fmla="*/ 110293 h 679169"/>
                <a:gd name="connsiteX390" fmla="*/ 561622 w 680621"/>
                <a:gd name="connsiteY390" fmla="*/ 101585 h 679169"/>
                <a:gd name="connsiteX391" fmla="*/ 557268 w 680621"/>
                <a:gd name="connsiteY391" fmla="*/ 97232 h 679169"/>
                <a:gd name="connsiteX392" fmla="*/ 567426 w 680621"/>
                <a:gd name="connsiteY392" fmla="*/ 87073 h 679169"/>
                <a:gd name="connsiteX393" fmla="*/ 571780 w 680621"/>
                <a:gd name="connsiteY393" fmla="*/ 91427 h 679169"/>
                <a:gd name="connsiteX394" fmla="*/ 561622 w 680621"/>
                <a:gd name="connsiteY394" fmla="*/ 101585 h 679169"/>
                <a:gd name="connsiteX395" fmla="*/ 123354 w 680621"/>
                <a:gd name="connsiteY395" fmla="*/ 97232 h 679169"/>
                <a:gd name="connsiteX396" fmla="*/ 113195 w 680621"/>
                <a:gd name="connsiteY396" fmla="*/ 87073 h 679169"/>
                <a:gd name="connsiteX397" fmla="*/ 117549 w 680621"/>
                <a:gd name="connsiteY397" fmla="*/ 82720 h 679169"/>
                <a:gd name="connsiteX398" fmla="*/ 127707 w 680621"/>
                <a:gd name="connsiteY398" fmla="*/ 94329 h 679169"/>
                <a:gd name="connsiteX399" fmla="*/ 123354 w 680621"/>
                <a:gd name="connsiteY399" fmla="*/ 97232 h 679169"/>
                <a:gd name="connsiteX400" fmla="*/ 547109 w 680621"/>
                <a:gd name="connsiteY400" fmla="*/ 88524 h 679169"/>
                <a:gd name="connsiteX401" fmla="*/ 542756 w 680621"/>
                <a:gd name="connsiteY401" fmla="*/ 85622 h 679169"/>
                <a:gd name="connsiteX402" fmla="*/ 551463 w 680621"/>
                <a:gd name="connsiteY402" fmla="*/ 74012 h 679169"/>
                <a:gd name="connsiteX403" fmla="*/ 555817 w 680621"/>
                <a:gd name="connsiteY403" fmla="*/ 78366 h 679169"/>
                <a:gd name="connsiteX404" fmla="*/ 547109 w 680621"/>
                <a:gd name="connsiteY404" fmla="*/ 88524 h 679169"/>
                <a:gd name="connsiteX405" fmla="*/ 137866 w 680621"/>
                <a:gd name="connsiteY405" fmla="*/ 84170 h 679169"/>
                <a:gd name="connsiteX406" fmla="*/ 129158 w 680621"/>
                <a:gd name="connsiteY406" fmla="*/ 72561 h 679169"/>
                <a:gd name="connsiteX407" fmla="*/ 133512 w 680621"/>
                <a:gd name="connsiteY407" fmla="*/ 68207 h 679169"/>
                <a:gd name="connsiteX408" fmla="*/ 142219 w 680621"/>
                <a:gd name="connsiteY408" fmla="*/ 79817 h 679169"/>
                <a:gd name="connsiteX409" fmla="*/ 137866 w 680621"/>
                <a:gd name="connsiteY409" fmla="*/ 84170 h 679169"/>
                <a:gd name="connsiteX410" fmla="*/ 531146 w 680621"/>
                <a:gd name="connsiteY410" fmla="*/ 75464 h 679169"/>
                <a:gd name="connsiteX411" fmla="*/ 526792 w 680621"/>
                <a:gd name="connsiteY411" fmla="*/ 72561 h 679169"/>
                <a:gd name="connsiteX412" fmla="*/ 535500 w 680621"/>
                <a:gd name="connsiteY412" fmla="*/ 60951 h 679169"/>
                <a:gd name="connsiteX413" fmla="*/ 539853 w 680621"/>
                <a:gd name="connsiteY413" fmla="*/ 63854 h 679169"/>
                <a:gd name="connsiteX414" fmla="*/ 531146 w 680621"/>
                <a:gd name="connsiteY414" fmla="*/ 75464 h 679169"/>
                <a:gd name="connsiteX415" fmla="*/ 153829 w 680621"/>
                <a:gd name="connsiteY415" fmla="*/ 72561 h 679169"/>
                <a:gd name="connsiteX416" fmla="*/ 145122 w 680621"/>
                <a:gd name="connsiteY416" fmla="*/ 60951 h 679169"/>
                <a:gd name="connsiteX417" fmla="*/ 149476 w 680621"/>
                <a:gd name="connsiteY417" fmla="*/ 58049 h 679169"/>
                <a:gd name="connsiteX418" fmla="*/ 158183 w 680621"/>
                <a:gd name="connsiteY418" fmla="*/ 69658 h 679169"/>
                <a:gd name="connsiteX419" fmla="*/ 153829 w 680621"/>
                <a:gd name="connsiteY419" fmla="*/ 72561 h 679169"/>
                <a:gd name="connsiteX420" fmla="*/ 515183 w 680621"/>
                <a:gd name="connsiteY420" fmla="*/ 65305 h 679169"/>
                <a:gd name="connsiteX421" fmla="*/ 510829 w 680621"/>
                <a:gd name="connsiteY421" fmla="*/ 62402 h 679169"/>
                <a:gd name="connsiteX422" fmla="*/ 518085 w 680621"/>
                <a:gd name="connsiteY422" fmla="*/ 49341 h 679169"/>
                <a:gd name="connsiteX423" fmla="*/ 522439 w 680621"/>
                <a:gd name="connsiteY423" fmla="*/ 52244 h 679169"/>
                <a:gd name="connsiteX424" fmla="*/ 515183 w 680621"/>
                <a:gd name="connsiteY424" fmla="*/ 65305 h 679169"/>
                <a:gd name="connsiteX425" fmla="*/ 171244 w 680621"/>
                <a:gd name="connsiteY425" fmla="*/ 60951 h 679169"/>
                <a:gd name="connsiteX426" fmla="*/ 163988 w 680621"/>
                <a:gd name="connsiteY426" fmla="*/ 47890 h 679169"/>
                <a:gd name="connsiteX427" fmla="*/ 169793 w 680621"/>
                <a:gd name="connsiteY427" fmla="*/ 44988 h 679169"/>
                <a:gd name="connsiteX428" fmla="*/ 177049 w 680621"/>
                <a:gd name="connsiteY428" fmla="*/ 58049 h 679169"/>
                <a:gd name="connsiteX429" fmla="*/ 171244 w 680621"/>
                <a:gd name="connsiteY429" fmla="*/ 60951 h 679169"/>
                <a:gd name="connsiteX430" fmla="*/ 497768 w 680621"/>
                <a:gd name="connsiteY430" fmla="*/ 55146 h 679169"/>
                <a:gd name="connsiteX431" fmla="*/ 493414 w 680621"/>
                <a:gd name="connsiteY431" fmla="*/ 52244 h 679169"/>
                <a:gd name="connsiteX432" fmla="*/ 500670 w 680621"/>
                <a:gd name="connsiteY432" fmla="*/ 39183 h 679169"/>
                <a:gd name="connsiteX433" fmla="*/ 506475 w 680621"/>
                <a:gd name="connsiteY433" fmla="*/ 42085 h 679169"/>
                <a:gd name="connsiteX434" fmla="*/ 497768 w 680621"/>
                <a:gd name="connsiteY434" fmla="*/ 55146 h 679169"/>
                <a:gd name="connsiteX435" fmla="*/ 187207 w 680621"/>
                <a:gd name="connsiteY435" fmla="*/ 52244 h 679169"/>
                <a:gd name="connsiteX436" fmla="*/ 179951 w 680621"/>
                <a:gd name="connsiteY436" fmla="*/ 39183 h 679169"/>
                <a:gd name="connsiteX437" fmla="*/ 185756 w 680621"/>
                <a:gd name="connsiteY437" fmla="*/ 36280 h 679169"/>
                <a:gd name="connsiteX438" fmla="*/ 193012 w 680621"/>
                <a:gd name="connsiteY438" fmla="*/ 49341 h 679169"/>
                <a:gd name="connsiteX439" fmla="*/ 187207 w 680621"/>
                <a:gd name="connsiteY439" fmla="*/ 52244 h 679169"/>
                <a:gd name="connsiteX440" fmla="*/ 480353 w 680621"/>
                <a:gd name="connsiteY440" fmla="*/ 44988 h 679169"/>
                <a:gd name="connsiteX441" fmla="*/ 474548 w 680621"/>
                <a:gd name="connsiteY441" fmla="*/ 42085 h 679169"/>
                <a:gd name="connsiteX442" fmla="*/ 480353 w 680621"/>
                <a:gd name="connsiteY442" fmla="*/ 29024 h 679169"/>
                <a:gd name="connsiteX443" fmla="*/ 486158 w 680621"/>
                <a:gd name="connsiteY443" fmla="*/ 31927 h 679169"/>
                <a:gd name="connsiteX444" fmla="*/ 480353 w 680621"/>
                <a:gd name="connsiteY444" fmla="*/ 44988 h 679169"/>
                <a:gd name="connsiteX445" fmla="*/ 206073 w 680621"/>
                <a:gd name="connsiteY445" fmla="*/ 43537 h 679169"/>
                <a:gd name="connsiteX446" fmla="*/ 200268 w 680621"/>
                <a:gd name="connsiteY446" fmla="*/ 30476 h 679169"/>
                <a:gd name="connsiteX447" fmla="*/ 206073 w 680621"/>
                <a:gd name="connsiteY447" fmla="*/ 27573 h 679169"/>
                <a:gd name="connsiteX448" fmla="*/ 211878 w 680621"/>
                <a:gd name="connsiteY448" fmla="*/ 40634 h 679169"/>
                <a:gd name="connsiteX449" fmla="*/ 206073 w 680621"/>
                <a:gd name="connsiteY449" fmla="*/ 43537 h 679169"/>
                <a:gd name="connsiteX450" fmla="*/ 462939 w 680621"/>
                <a:gd name="connsiteY450" fmla="*/ 37732 h 679169"/>
                <a:gd name="connsiteX451" fmla="*/ 457134 w 680621"/>
                <a:gd name="connsiteY451" fmla="*/ 36280 h 679169"/>
                <a:gd name="connsiteX452" fmla="*/ 462939 w 680621"/>
                <a:gd name="connsiteY452" fmla="*/ 23220 h 679169"/>
                <a:gd name="connsiteX453" fmla="*/ 468744 w 680621"/>
                <a:gd name="connsiteY453" fmla="*/ 24671 h 679169"/>
                <a:gd name="connsiteX454" fmla="*/ 462939 w 680621"/>
                <a:gd name="connsiteY454" fmla="*/ 37732 h 679169"/>
                <a:gd name="connsiteX455" fmla="*/ 223488 w 680621"/>
                <a:gd name="connsiteY455" fmla="*/ 34829 h 679169"/>
                <a:gd name="connsiteX456" fmla="*/ 217683 w 680621"/>
                <a:gd name="connsiteY456" fmla="*/ 21768 h 679169"/>
                <a:gd name="connsiteX457" fmla="*/ 223488 w 680621"/>
                <a:gd name="connsiteY457" fmla="*/ 20317 h 679169"/>
                <a:gd name="connsiteX458" fmla="*/ 227841 w 680621"/>
                <a:gd name="connsiteY458" fmla="*/ 33378 h 679169"/>
                <a:gd name="connsiteX459" fmla="*/ 223488 w 680621"/>
                <a:gd name="connsiteY459" fmla="*/ 34829 h 679169"/>
                <a:gd name="connsiteX460" fmla="*/ 444073 w 680621"/>
                <a:gd name="connsiteY460" fmla="*/ 30476 h 679169"/>
                <a:gd name="connsiteX461" fmla="*/ 438268 w 680621"/>
                <a:gd name="connsiteY461" fmla="*/ 29024 h 679169"/>
                <a:gd name="connsiteX462" fmla="*/ 442622 w 680621"/>
                <a:gd name="connsiteY462" fmla="*/ 14512 h 679169"/>
                <a:gd name="connsiteX463" fmla="*/ 448427 w 680621"/>
                <a:gd name="connsiteY463" fmla="*/ 15963 h 679169"/>
                <a:gd name="connsiteX464" fmla="*/ 444073 w 680621"/>
                <a:gd name="connsiteY464" fmla="*/ 30476 h 679169"/>
                <a:gd name="connsiteX465" fmla="*/ 242353 w 680621"/>
                <a:gd name="connsiteY465" fmla="*/ 29024 h 679169"/>
                <a:gd name="connsiteX466" fmla="*/ 238000 w 680621"/>
                <a:gd name="connsiteY466" fmla="*/ 14512 h 679169"/>
                <a:gd name="connsiteX467" fmla="*/ 243805 w 680621"/>
                <a:gd name="connsiteY467" fmla="*/ 13061 h 679169"/>
                <a:gd name="connsiteX468" fmla="*/ 248158 w 680621"/>
                <a:gd name="connsiteY468" fmla="*/ 27573 h 679169"/>
                <a:gd name="connsiteX469" fmla="*/ 242353 w 680621"/>
                <a:gd name="connsiteY469" fmla="*/ 29024 h 679169"/>
                <a:gd name="connsiteX470" fmla="*/ 425207 w 680621"/>
                <a:gd name="connsiteY470" fmla="*/ 24671 h 679169"/>
                <a:gd name="connsiteX471" fmla="*/ 419402 w 680621"/>
                <a:gd name="connsiteY471" fmla="*/ 23220 h 679169"/>
                <a:gd name="connsiteX472" fmla="*/ 422305 w 680621"/>
                <a:gd name="connsiteY472" fmla="*/ 8707 h 679169"/>
                <a:gd name="connsiteX473" fmla="*/ 428109 w 680621"/>
                <a:gd name="connsiteY473" fmla="*/ 10159 h 679169"/>
                <a:gd name="connsiteX474" fmla="*/ 425207 w 680621"/>
                <a:gd name="connsiteY474" fmla="*/ 24671 h 679169"/>
                <a:gd name="connsiteX475" fmla="*/ 262671 w 680621"/>
                <a:gd name="connsiteY475" fmla="*/ 23220 h 679169"/>
                <a:gd name="connsiteX476" fmla="*/ 259768 w 680621"/>
                <a:gd name="connsiteY476" fmla="*/ 8707 h 679169"/>
                <a:gd name="connsiteX477" fmla="*/ 265573 w 680621"/>
                <a:gd name="connsiteY477" fmla="*/ 7256 h 679169"/>
                <a:gd name="connsiteX478" fmla="*/ 268475 w 680621"/>
                <a:gd name="connsiteY478" fmla="*/ 21768 h 679169"/>
                <a:gd name="connsiteX479" fmla="*/ 262671 w 680621"/>
                <a:gd name="connsiteY479" fmla="*/ 23220 h 679169"/>
                <a:gd name="connsiteX480" fmla="*/ 404890 w 680621"/>
                <a:gd name="connsiteY480" fmla="*/ 20317 h 679169"/>
                <a:gd name="connsiteX481" fmla="*/ 399085 w 680621"/>
                <a:gd name="connsiteY481" fmla="*/ 18866 h 679169"/>
                <a:gd name="connsiteX482" fmla="*/ 401988 w 680621"/>
                <a:gd name="connsiteY482" fmla="*/ 4353 h 679169"/>
                <a:gd name="connsiteX483" fmla="*/ 407792 w 680621"/>
                <a:gd name="connsiteY483" fmla="*/ 5805 h 679169"/>
                <a:gd name="connsiteX484" fmla="*/ 404890 w 680621"/>
                <a:gd name="connsiteY484" fmla="*/ 20317 h 679169"/>
                <a:gd name="connsiteX485" fmla="*/ 281536 w 680621"/>
                <a:gd name="connsiteY485" fmla="*/ 18866 h 679169"/>
                <a:gd name="connsiteX486" fmla="*/ 278634 w 680621"/>
                <a:gd name="connsiteY486" fmla="*/ 4353 h 679169"/>
                <a:gd name="connsiteX487" fmla="*/ 284439 w 680621"/>
                <a:gd name="connsiteY487" fmla="*/ 2903 h 679169"/>
                <a:gd name="connsiteX488" fmla="*/ 287341 w 680621"/>
                <a:gd name="connsiteY488" fmla="*/ 17415 h 679169"/>
                <a:gd name="connsiteX489" fmla="*/ 281536 w 680621"/>
                <a:gd name="connsiteY489" fmla="*/ 18866 h 679169"/>
                <a:gd name="connsiteX490" fmla="*/ 386024 w 680621"/>
                <a:gd name="connsiteY490" fmla="*/ 17415 h 679169"/>
                <a:gd name="connsiteX491" fmla="*/ 380219 w 680621"/>
                <a:gd name="connsiteY491" fmla="*/ 15963 h 679169"/>
                <a:gd name="connsiteX492" fmla="*/ 381671 w 680621"/>
                <a:gd name="connsiteY492" fmla="*/ 1451 h 679169"/>
                <a:gd name="connsiteX493" fmla="*/ 387475 w 680621"/>
                <a:gd name="connsiteY493" fmla="*/ 2903 h 679169"/>
                <a:gd name="connsiteX494" fmla="*/ 386024 w 680621"/>
                <a:gd name="connsiteY494" fmla="*/ 17415 h 679169"/>
                <a:gd name="connsiteX495" fmla="*/ 300402 w 680621"/>
                <a:gd name="connsiteY495" fmla="*/ 15963 h 679169"/>
                <a:gd name="connsiteX496" fmla="*/ 298951 w 680621"/>
                <a:gd name="connsiteY496" fmla="*/ 1451 h 679169"/>
                <a:gd name="connsiteX497" fmla="*/ 304756 w 680621"/>
                <a:gd name="connsiteY497" fmla="*/ 1451 h 679169"/>
                <a:gd name="connsiteX498" fmla="*/ 306207 w 680621"/>
                <a:gd name="connsiteY498" fmla="*/ 15963 h 679169"/>
                <a:gd name="connsiteX499" fmla="*/ 300402 w 680621"/>
                <a:gd name="connsiteY499" fmla="*/ 15963 h 679169"/>
                <a:gd name="connsiteX500" fmla="*/ 365707 w 680621"/>
                <a:gd name="connsiteY500" fmla="*/ 14512 h 679169"/>
                <a:gd name="connsiteX501" fmla="*/ 359902 w 680621"/>
                <a:gd name="connsiteY501" fmla="*/ 14512 h 679169"/>
                <a:gd name="connsiteX502" fmla="*/ 361353 w 680621"/>
                <a:gd name="connsiteY502" fmla="*/ 0 h 679169"/>
                <a:gd name="connsiteX503" fmla="*/ 367158 w 680621"/>
                <a:gd name="connsiteY503" fmla="*/ 0 h 679169"/>
                <a:gd name="connsiteX504" fmla="*/ 365707 w 680621"/>
                <a:gd name="connsiteY504" fmla="*/ 14512 h 679169"/>
                <a:gd name="connsiteX505" fmla="*/ 320719 w 680621"/>
                <a:gd name="connsiteY505" fmla="*/ 14512 h 679169"/>
                <a:gd name="connsiteX506" fmla="*/ 319268 w 680621"/>
                <a:gd name="connsiteY506" fmla="*/ 0 h 679169"/>
                <a:gd name="connsiteX507" fmla="*/ 325073 w 680621"/>
                <a:gd name="connsiteY507" fmla="*/ 0 h 679169"/>
                <a:gd name="connsiteX508" fmla="*/ 325073 w 680621"/>
                <a:gd name="connsiteY508" fmla="*/ 14512 h 679169"/>
                <a:gd name="connsiteX509" fmla="*/ 320719 w 680621"/>
                <a:gd name="connsiteY509" fmla="*/ 14512 h 679169"/>
                <a:gd name="connsiteX510" fmla="*/ 346841 w 680621"/>
                <a:gd name="connsiteY510" fmla="*/ 14512 h 679169"/>
                <a:gd name="connsiteX511" fmla="*/ 341036 w 680621"/>
                <a:gd name="connsiteY511" fmla="*/ 14512 h 679169"/>
                <a:gd name="connsiteX512" fmla="*/ 341036 w 680621"/>
                <a:gd name="connsiteY512" fmla="*/ 0 h 679169"/>
                <a:gd name="connsiteX513" fmla="*/ 346841 w 680621"/>
                <a:gd name="connsiteY513" fmla="*/ 0 h 679169"/>
                <a:gd name="connsiteX514" fmla="*/ 346841 w 680621"/>
                <a:gd name="connsiteY514" fmla="*/ 14512 h 67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Lst>
              <a:rect l="l" t="t" r="r" b="b"/>
              <a:pathLst>
                <a:path w="680621" h="679169">
                  <a:moveTo>
                    <a:pt x="345390" y="679170"/>
                  </a:moveTo>
                  <a:lnTo>
                    <a:pt x="345390" y="664658"/>
                  </a:lnTo>
                  <a:lnTo>
                    <a:pt x="351195" y="664658"/>
                  </a:lnTo>
                  <a:lnTo>
                    <a:pt x="351195" y="679170"/>
                  </a:lnTo>
                  <a:lnTo>
                    <a:pt x="345390" y="679170"/>
                  </a:lnTo>
                  <a:close/>
                  <a:moveTo>
                    <a:pt x="330878" y="679170"/>
                  </a:moveTo>
                  <a:lnTo>
                    <a:pt x="325073" y="679170"/>
                  </a:lnTo>
                  <a:lnTo>
                    <a:pt x="325073" y="664658"/>
                  </a:lnTo>
                  <a:lnTo>
                    <a:pt x="330878" y="664658"/>
                  </a:lnTo>
                  <a:lnTo>
                    <a:pt x="330878" y="679170"/>
                  </a:lnTo>
                  <a:close/>
                  <a:moveTo>
                    <a:pt x="365707" y="677719"/>
                  </a:moveTo>
                  <a:lnTo>
                    <a:pt x="364256" y="663207"/>
                  </a:lnTo>
                  <a:lnTo>
                    <a:pt x="370061" y="663207"/>
                  </a:lnTo>
                  <a:lnTo>
                    <a:pt x="371512" y="677719"/>
                  </a:lnTo>
                  <a:lnTo>
                    <a:pt x="365707" y="677719"/>
                  </a:lnTo>
                  <a:close/>
                  <a:moveTo>
                    <a:pt x="309110" y="677719"/>
                  </a:moveTo>
                  <a:lnTo>
                    <a:pt x="303305" y="677719"/>
                  </a:lnTo>
                  <a:lnTo>
                    <a:pt x="304756" y="663207"/>
                  </a:lnTo>
                  <a:lnTo>
                    <a:pt x="310561" y="663207"/>
                  </a:lnTo>
                  <a:lnTo>
                    <a:pt x="309110" y="677719"/>
                  </a:lnTo>
                  <a:close/>
                  <a:moveTo>
                    <a:pt x="386024" y="676268"/>
                  </a:moveTo>
                  <a:lnTo>
                    <a:pt x="384573" y="661756"/>
                  </a:lnTo>
                  <a:lnTo>
                    <a:pt x="390378" y="660304"/>
                  </a:lnTo>
                  <a:lnTo>
                    <a:pt x="391829" y="674816"/>
                  </a:lnTo>
                  <a:lnTo>
                    <a:pt x="386024" y="676268"/>
                  </a:lnTo>
                  <a:close/>
                  <a:moveTo>
                    <a:pt x="288792" y="674816"/>
                  </a:moveTo>
                  <a:lnTo>
                    <a:pt x="282988" y="673365"/>
                  </a:lnTo>
                  <a:lnTo>
                    <a:pt x="285890" y="658853"/>
                  </a:lnTo>
                  <a:lnTo>
                    <a:pt x="291695" y="660304"/>
                  </a:lnTo>
                  <a:lnTo>
                    <a:pt x="288792" y="674816"/>
                  </a:lnTo>
                  <a:close/>
                  <a:moveTo>
                    <a:pt x="406341" y="673365"/>
                  </a:moveTo>
                  <a:lnTo>
                    <a:pt x="403439" y="658853"/>
                  </a:lnTo>
                  <a:lnTo>
                    <a:pt x="409244" y="657402"/>
                  </a:lnTo>
                  <a:lnTo>
                    <a:pt x="412146" y="671914"/>
                  </a:lnTo>
                  <a:lnTo>
                    <a:pt x="406341" y="673365"/>
                  </a:lnTo>
                  <a:close/>
                  <a:moveTo>
                    <a:pt x="268475" y="671914"/>
                  </a:moveTo>
                  <a:lnTo>
                    <a:pt x="262671" y="670463"/>
                  </a:lnTo>
                  <a:lnTo>
                    <a:pt x="265573" y="655951"/>
                  </a:lnTo>
                  <a:lnTo>
                    <a:pt x="271378" y="657402"/>
                  </a:lnTo>
                  <a:lnTo>
                    <a:pt x="268475" y="671914"/>
                  </a:lnTo>
                  <a:close/>
                  <a:moveTo>
                    <a:pt x="426658" y="667560"/>
                  </a:moveTo>
                  <a:lnTo>
                    <a:pt x="422305" y="653048"/>
                  </a:lnTo>
                  <a:lnTo>
                    <a:pt x="428109" y="651597"/>
                  </a:lnTo>
                  <a:lnTo>
                    <a:pt x="432463" y="666109"/>
                  </a:lnTo>
                  <a:lnTo>
                    <a:pt x="426658" y="667560"/>
                  </a:lnTo>
                  <a:close/>
                  <a:moveTo>
                    <a:pt x="248158" y="666109"/>
                  </a:moveTo>
                  <a:lnTo>
                    <a:pt x="242353" y="664658"/>
                  </a:lnTo>
                  <a:lnTo>
                    <a:pt x="246707" y="650146"/>
                  </a:lnTo>
                  <a:lnTo>
                    <a:pt x="252512" y="653048"/>
                  </a:lnTo>
                  <a:lnTo>
                    <a:pt x="248158" y="666109"/>
                  </a:lnTo>
                  <a:close/>
                  <a:moveTo>
                    <a:pt x="446975" y="661756"/>
                  </a:moveTo>
                  <a:lnTo>
                    <a:pt x="442622" y="648695"/>
                  </a:lnTo>
                  <a:lnTo>
                    <a:pt x="448427" y="647243"/>
                  </a:lnTo>
                  <a:lnTo>
                    <a:pt x="452780" y="660304"/>
                  </a:lnTo>
                  <a:lnTo>
                    <a:pt x="446975" y="661756"/>
                  </a:lnTo>
                  <a:close/>
                  <a:moveTo>
                    <a:pt x="229293" y="660304"/>
                  </a:moveTo>
                  <a:lnTo>
                    <a:pt x="223488" y="658853"/>
                  </a:lnTo>
                  <a:lnTo>
                    <a:pt x="227841" y="645792"/>
                  </a:lnTo>
                  <a:lnTo>
                    <a:pt x="233646" y="647243"/>
                  </a:lnTo>
                  <a:lnTo>
                    <a:pt x="229293" y="660304"/>
                  </a:lnTo>
                  <a:close/>
                  <a:moveTo>
                    <a:pt x="467292" y="654499"/>
                  </a:moveTo>
                  <a:lnTo>
                    <a:pt x="461488" y="641439"/>
                  </a:lnTo>
                  <a:lnTo>
                    <a:pt x="467292" y="639987"/>
                  </a:lnTo>
                  <a:lnTo>
                    <a:pt x="473097" y="653048"/>
                  </a:lnTo>
                  <a:lnTo>
                    <a:pt x="467292" y="654499"/>
                  </a:lnTo>
                  <a:close/>
                  <a:moveTo>
                    <a:pt x="208975" y="653048"/>
                  </a:moveTo>
                  <a:lnTo>
                    <a:pt x="203171" y="650146"/>
                  </a:lnTo>
                  <a:lnTo>
                    <a:pt x="208975" y="637085"/>
                  </a:lnTo>
                  <a:lnTo>
                    <a:pt x="214780" y="639987"/>
                  </a:lnTo>
                  <a:lnTo>
                    <a:pt x="208975" y="653048"/>
                  </a:lnTo>
                  <a:close/>
                  <a:moveTo>
                    <a:pt x="486158" y="647243"/>
                  </a:moveTo>
                  <a:lnTo>
                    <a:pt x="480353" y="634182"/>
                  </a:lnTo>
                  <a:lnTo>
                    <a:pt x="486158" y="631280"/>
                  </a:lnTo>
                  <a:lnTo>
                    <a:pt x="491963" y="644341"/>
                  </a:lnTo>
                  <a:lnTo>
                    <a:pt x="486158" y="647243"/>
                  </a:lnTo>
                  <a:close/>
                  <a:moveTo>
                    <a:pt x="190110" y="644341"/>
                  </a:moveTo>
                  <a:lnTo>
                    <a:pt x="184305" y="641439"/>
                  </a:lnTo>
                  <a:lnTo>
                    <a:pt x="191561" y="628377"/>
                  </a:lnTo>
                  <a:lnTo>
                    <a:pt x="195914" y="631280"/>
                  </a:lnTo>
                  <a:lnTo>
                    <a:pt x="190110" y="644341"/>
                  </a:lnTo>
                  <a:close/>
                  <a:moveTo>
                    <a:pt x="503573" y="637085"/>
                  </a:moveTo>
                  <a:lnTo>
                    <a:pt x="496317" y="624024"/>
                  </a:lnTo>
                  <a:lnTo>
                    <a:pt x="500670" y="621121"/>
                  </a:lnTo>
                  <a:lnTo>
                    <a:pt x="507926" y="634182"/>
                  </a:lnTo>
                  <a:lnTo>
                    <a:pt x="503573" y="637085"/>
                  </a:lnTo>
                  <a:close/>
                  <a:moveTo>
                    <a:pt x="172695" y="635633"/>
                  </a:moveTo>
                  <a:lnTo>
                    <a:pt x="168341" y="632731"/>
                  </a:lnTo>
                  <a:lnTo>
                    <a:pt x="175597" y="619670"/>
                  </a:lnTo>
                  <a:lnTo>
                    <a:pt x="179951" y="622572"/>
                  </a:lnTo>
                  <a:lnTo>
                    <a:pt x="172695" y="635633"/>
                  </a:lnTo>
                  <a:close/>
                  <a:moveTo>
                    <a:pt x="522439" y="626926"/>
                  </a:moveTo>
                  <a:lnTo>
                    <a:pt x="515183" y="615316"/>
                  </a:lnTo>
                  <a:lnTo>
                    <a:pt x="519536" y="612414"/>
                  </a:lnTo>
                  <a:lnTo>
                    <a:pt x="526792" y="624024"/>
                  </a:lnTo>
                  <a:lnTo>
                    <a:pt x="522439" y="626926"/>
                  </a:lnTo>
                  <a:close/>
                  <a:moveTo>
                    <a:pt x="155280" y="624024"/>
                  </a:moveTo>
                  <a:lnTo>
                    <a:pt x="150927" y="621121"/>
                  </a:lnTo>
                  <a:lnTo>
                    <a:pt x="159634" y="609512"/>
                  </a:lnTo>
                  <a:lnTo>
                    <a:pt x="163988" y="612414"/>
                  </a:lnTo>
                  <a:lnTo>
                    <a:pt x="155280" y="624024"/>
                  </a:lnTo>
                  <a:close/>
                  <a:moveTo>
                    <a:pt x="539853" y="615316"/>
                  </a:moveTo>
                  <a:lnTo>
                    <a:pt x="531146" y="603707"/>
                  </a:lnTo>
                  <a:lnTo>
                    <a:pt x="535500" y="600804"/>
                  </a:lnTo>
                  <a:lnTo>
                    <a:pt x="544207" y="612414"/>
                  </a:lnTo>
                  <a:lnTo>
                    <a:pt x="539853" y="615316"/>
                  </a:lnTo>
                  <a:close/>
                  <a:moveTo>
                    <a:pt x="137866" y="612414"/>
                  </a:moveTo>
                  <a:lnTo>
                    <a:pt x="133512" y="609512"/>
                  </a:lnTo>
                  <a:lnTo>
                    <a:pt x="142219" y="597902"/>
                  </a:lnTo>
                  <a:lnTo>
                    <a:pt x="146573" y="600804"/>
                  </a:lnTo>
                  <a:lnTo>
                    <a:pt x="137866" y="612414"/>
                  </a:lnTo>
                  <a:close/>
                  <a:moveTo>
                    <a:pt x="555817" y="602256"/>
                  </a:moveTo>
                  <a:lnTo>
                    <a:pt x="547109" y="590646"/>
                  </a:lnTo>
                  <a:cubicBezTo>
                    <a:pt x="548561" y="589195"/>
                    <a:pt x="550012" y="587743"/>
                    <a:pt x="551463" y="587743"/>
                  </a:cubicBezTo>
                  <a:lnTo>
                    <a:pt x="561622" y="599353"/>
                  </a:lnTo>
                  <a:cubicBezTo>
                    <a:pt x="558719" y="599353"/>
                    <a:pt x="557268" y="600804"/>
                    <a:pt x="555817" y="602256"/>
                  </a:cubicBezTo>
                  <a:close/>
                  <a:moveTo>
                    <a:pt x="121902" y="599353"/>
                  </a:moveTo>
                  <a:cubicBezTo>
                    <a:pt x="120451" y="597902"/>
                    <a:pt x="119000" y="596451"/>
                    <a:pt x="117549" y="594999"/>
                  </a:cubicBezTo>
                  <a:lnTo>
                    <a:pt x="127707" y="583390"/>
                  </a:lnTo>
                  <a:cubicBezTo>
                    <a:pt x="129158" y="584841"/>
                    <a:pt x="130610" y="586292"/>
                    <a:pt x="132061" y="587743"/>
                  </a:cubicBezTo>
                  <a:lnTo>
                    <a:pt x="121902" y="599353"/>
                  </a:lnTo>
                  <a:close/>
                  <a:moveTo>
                    <a:pt x="571780" y="589195"/>
                  </a:moveTo>
                  <a:lnTo>
                    <a:pt x="561622" y="579036"/>
                  </a:lnTo>
                  <a:lnTo>
                    <a:pt x="565975" y="574682"/>
                  </a:lnTo>
                  <a:lnTo>
                    <a:pt x="576134" y="584841"/>
                  </a:lnTo>
                  <a:lnTo>
                    <a:pt x="571780" y="589195"/>
                  </a:lnTo>
                  <a:close/>
                  <a:moveTo>
                    <a:pt x="105939" y="586292"/>
                  </a:moveTo>
                  <a:cubicBezTo>
                    <a:pt x="104488" y="584841"/>
                    <a:pt x="103037" y="583390"/>
                    <a:pt x="101585" y="581939"/>
                  </a:cubicBezTo>
                  <a:lnTo>
                    <a:pt x="111744" y="571780"/>
                  </a:lnTo>
                  <a:cubicBezTo>
                    <a:pt x="113195" y="573231"/>
                    <a:pt x="114646" y="574682"/>
                    <a:pt x="116097" y="576134"/>
                  </a:cubicBezTo>
                  <a:lnTo>
                    <a:pt x="105939" y="586292"/>
                  </a:lnTo>
                  <a:close/>
                  <a:moveTo>
                    <a:pt x="586292" y="574682"/>
                  </a:moveTo>
                  <a:lnTo>
                    <a:pt x="576134" y="564524"/>
                  </a:lnTo>
                  <a:lnTo>
                    <a:pt x="580487" y="560170"/>
                  </a:lnTo>
                  <a:lnTo>
                    <a:pt x="590646" y="570329"/>
                  </a:lnTo>
                  <a:lnTo>
                    <a:pt x="586292" y="574682"/>
                  </a:lnTo>
                  <a:close/>
                  <a:moveTo>
                    <a:pt x="91427" y="570329"/>
                  </a:moveTo>
                  <a:lnTo>
                    <a:pt x="87073" y="565975"/>
                  </a:lnTo>
                  <a:lnTo>
                    <a:pt x="97232" y="555816"/>
                  </a:lnTo>
                  <a:lnTo>
                    <a:pt x="101585" y="560170"/>
                  </a:lnTo>
                  <a:lnTo>
                    <a:pt x="91427" y="570329"/>
                  </a:lnTo>
                  <a:close/>
                  <a:moveTo>
                    <a:pt x="599353" y="558719"/>
                  </a:moveTo>
                  <a:lnTo>
                    <a:pt x="587744" y="550012"/>
                  </a:lnTo>
                  <a:lnTo>
                    <a:pt x="592097" y="545658"/>
                  </a:lnTo>
                  <a:lnTo>
                    <a:pt x="603707" y="554365"/>
                  </a:lnTo>
                  <a:lnTo>
                    <a:pt x="599353" y="558719"/>
                  </a:lnTo>
                  <a:close/>
                  <a:moveTo>
                    <a:pt x="78366" y="555816"/>
                  </a:moveTo>
                  <a:lnTo>
                    <a:pt x="74012" y="551463"/>
                  </a:lnTo>
                  <a:lnTo>
                    <a:pt x="85622" y="542755"/>
                  </a:lnTo>
                  <a:lnTo>
                    <a:pt x="88524" y="547109"/>
                  </a:lnTo>
                  <a:lnTo>
                    <a:pt x="78366" y="555816"/>
                  </a:lnTo>
                  <a:close/>
                  <a:moveTo>
                    <a:pt x="612414" y="542755"/>
                  </a:moveTo>
                  <a:lnTo>
                    <a:pt x="600804" y="534048"/>
                  </a:lnTo>
                  <a:lnTo>
                    <a:pt x="603707" y="529695"/>
                  </a:lnTo>
                  <a:lnTo>
                    <a:pt x="615317" y="538402"/>
                  </a:lnTo>
                  <a:lnTo>
                    <a:pt x="612414" y="542755"/>
                  </a:lnTo>
                  <a:close/>
                  <a:moveTo>
                    <a:pt x="65305" y="538402"/>
                  </a:moveTo>
                  <a:lnTo>
                    <a:pt x="62402" y="534048"/>
                  </a:lnTo>
                  <a:lnTo>
                    <a:pt x="74012" y="525341"/>
                  </a:lnTo>
                  <a:lnTo>
                    <a:pt x="76915" y="529695"/>
                  </a:lnTo>
                  <a:lnTo>
                    <a:pt x="65305" y="538402"/>
                  </a:lnTo>
                  <a:close/>
                  <a:moveTo>
                    <a:pt x="624024" y="525341"/>
                  </a:moveTo>
                  <a:lnTo>
                    <a:pt x="612414" y="518085"/>
                  </a:lnTo>
                  <a:lnTo>
                    <a:pt x="615317" y="513731"/>
                  </a:lnTo>
                  <a:lnTo>
                    <a:pt x="626926" y="520987"/>
                  </a:lnTo>
                  <a:lnTo>
                    <a:pt x="624024" y="525341"/>
                  </a:lnTo>
                  <a:close/>
                  <a:moveTo>
                    <a:pt x="53695" y="522438"/>
                  </a:moveTo>
                  <a:lnTo>
                    <a:pt x="50793" y="518085"/>
                  </a:lnTo>
                  <a:lnTo>
                    <a:pt x="63854" y="510829"/>
                  </a:lnTo>
                  <a:lnTo>
                    <a:pt x="66756" y="515182"/>
                  </a:lnTo>
                  <a:lnTo>
                    <a:pt x="53695" y="522438"/>
                  </a:lnTo>
                  <a:close/>
                  <a:moveTo>
                    <a:pt x="635634" y="507926"/>
                  </a:moveTo>
                  <a:lnTo>
                    <a:pt x="622573" y="500670"/>
                  </a:lnTo>
                  <a:lnTo>
                    <a:pt x="625475" y="496317"/>
                  </a:lnTo>
                  <a:lnTo>
                    <a:pt x="638536" y="503573"/>
                  </a:lnTo>
                  <a:lnTo>
                    <a:pt x="635634" y="507926"/>
                  </a:lnTo>
                  <a:close/>
                  <a:moveTo>
                    <a:pt x="43537" y="503573"/>
                  </a:moveTo>
                  <a:lnTo>
                    <a:pt x="40634" y="497768"/>
                  </a:lnTo>
                  <a:lnTo>
                    <a:pt x="53695" y="490512"/>
                  </a:lnTo>
                  <a:lnTo>
                    <a:pt x="56598" y="494865"/>
                  </a:lnTo>
                  <a:lnTo>
                    <a:pt x="43537" y="503573"/>
                  </a:lnTo>
                  <a:close/>
                  <a:moveTo>
                    <a:pt x="645792" y="490512"/>
                  </a:moveTo>
                  <a:lnTo>
                    <a:pt x="632731" y="484707"/>
                  </a:lnTo>
                  <a:lnTo>
                    <a:pt x="635634" y="478902"/>
                  </a:lnTo>
                  <a:lnTo>
                    <a:pt x="648695" y="484707"/>
                  </a:lnTo>
                  <a:lnTo>
                    <a:pt x="645792" y="490512"/>
                  </a:lnTo>
                  <a:close/>
                  <a:moveTo>
                    <a:pt x="33378" y="486158"/>
                  </a:moveTo>
                  <a:lnTo>
                    <a:pt x="30476" y="480353"/>
                  </a:lnTo>
                  <a:lnTo>
                    <a:pt x="43537" y="474548"/>
                  </a:lnTo>
                  <a:lnTo>
                    <a:pt x="46439" y="480353"/>
                  </a:lnTo>
                  <a:lnTo>
                    <a:pt x="33378" y="486158"/>
                  </a:lnTo>
                  <a:close/>
                  <a:moveTo>
                    <a:pt x="654500" y="471646"/>
                  </a:moveTo>
                  <a:lnTo>
                    <a:pt x="641439" y="465841"/>
                  </a:lnTo>
                  <a:lnTo>
                    <a:pt x="642890" y="460036"/>
                  </a:lnTo>
                  <a:lnTo>
                    <a:pt x="655951" y="465841"/>
                  </a:lnTo>
                  <a:lnTo>
                    <a:pt x="654500" y="471646"/>
                  </a:lnTo>
                  <a:close/>
                  <a:moveTo>
                    <a:pt x="24671" y="465841"/>
                  </a:moveTo>
                  <a:lnTo>
                    <a:pt x="21768" y="460036"/>
                  </a:lnTo>
                  <a:lnTo>
                    <a:pt x="34829" y="454231"/>
                  </a:lnTo>
                  <a:lnTo>
                    <a:pt x="36280" y="460036"/>
                  </a:lnTo>
                  <a:lnTo>
                    <a:pt x="24671" y="465841"/>
                  </a:lnTo>
                  <a:close/>
                  <a:moveTo>
                    <a:pt x="661756" y="451329"/>
                  </a:moveTo>
                  <a:lnTo>
                    <a:pt x="648695" y="446975"/>
                  </a:lnTo>
                  <a:lnTo>
                    <a:pt x="650146" y="441170"/>
                  </a:lnTo>
                  <a:lnTo>
                    <a:pt x="664658" y="445524"/>
                  </a:lnTo>
                  <a:lnTo>
                    <a:pt x="661756" y="451329"/>
                  </a:lnTo>
                  <a:close/>
                  <a:moveTo>
                    <a:pt x="17415" y="446975"/>
                  </a:moveTo>
                  <a:lnTo>
                    <a:pt x="15963" y="441170"/>
                  </a:lnTo>
                  <a:lnTo>
                    <a:pt x="30476" y="436817"/>
                  </a:lnTo>
                  <a:lnTo>
                    <a:pt x="31927" y="442622"/>
                  </a:lnTo>
                  <a:lnTo>
                    <a:pt x="17415" y="446975"/>
                  </a:lnTo>
                  <a:close/>
                  <a:moveTo>
                    <a:pt x="667561" y="432463"/>
                  </a:moveTo>
                  <a:lnTo>
                    <a:pt x="653048" y="428109"/>
                  </a:lnTo>
                  <a:lnTo>
                    <a:pt x="654500" y="422305"/>
                  </a:lnTo>
                  <a:lnTo>
                    <a:pt x="669012" y="426658"/>
                  </a:lnTo>
                  <a:lnTo>
                    <a:pt x="667561" y="432463"/>
                  </a:lnTo>
                  <a:close/>
                  <a:moveTo>
                    <a:pt x="11610" y="426658"/>
                  </a:moveTo>
                  <a:lnTo>
                    <a:pt x="10159" y="420853"/>
                  </a:lnTo>
                  <a:lnTo>
                    <a:pt x="24671" y="417951"/>
                  </a:lnTo>
                  <a:lnTo>
                    <a:pt x="26122" y="423756"/>
                  </a:lnTo>
                  <a:lnTo>
                    <a:pt x="11610" y="426658"/>
                  </a:lnTo>
                  <a:close/>
                  <a:moveTo>
                    <a:pt x="671914" y="412146"/>
                  </a:moveTo>
                  <a:lnTo>
                    <a:pt x="657402" y="409244"/>
                  </a:lnTo>
                  <a:lnTo>
                    <a:pt x="658853" y="403438"/>
                  </a:lnTo>
                  <a:lnTo>
                    <a:pt x="673365" y="406341"/>
                  </a:lnTo>
                  <a:lnTo>
                    <a:pt x="671914" y="412146"/>
                  </a:lnTo>
                  <a:close/>
                  <a:moveTo>
                    <a:pt x="7256" y="406341"/>
                  </a:moveTo>
                  <a:lnTo>
                    <a:pt x="5805" y="400536"/>
                  </a:lnTo>
                  <a:lnTo>
                    <a:pt x="20317" y="397634"/>
                  </a:lnTo>
                  <a:lnTo>
                    <a:pt x="21768" y="403438"/>
                  </a:lnTo>
                  <a:lnTo>
                    <a:pt x="7256" y="406341"/>
                  </a:lnTo>
                  <a:close/>
                  <a:moveTo>
                    <a:pt x="676268" y="391829"/>
                  </a:moveTo>
                  <a:lnTo>
                    <a:pt x="661756" y="388926"/>
                  </a:lnTo>
                  <a:lnTo>
                    <a:pt x="663207" y="383121"/>
                  </a:lnTo>
                  <a:lnTo>
                    <a:pt x="677719" y="384573"/>
                  </a:lnTo>
                  <a:lnTo>
                    <a:pt x="676268" y="391829"/>
                  </a:lnTo>
                  <a:close/>
                  <a:moveTo>
                    <a:pt x="4354" y="386024"/>
                  </a:moveTo>
                  <a:lnTo>
                    <a:pt x="2902" y="380219"/>
                  </a:lnTo>
                  <a:lnTo>
                    <a:pt x="17415" y="378768"/>
                  </a:lnTo>
                  <a:lnTo>
                    <a:pt x="18866" y="384573"/>
                  </a:lnTo>
                  <a:lnTo>
                    <a:pt x="4354" y="386024"/>
                  </a:lnTo>
                  <a:close/>
                  <a:moveTo>
                    <a:pt x="679170" y="371512"/>
                  </a:moveTo>
                  <a:lnTo>
                    <a:pt x="664658" y="370061"/>
                  </a:lnTo>
                  <a:lnTo>
                    <a:pt x="664658" y="364256"/>
                  </a:lnTo>
                  <a:lnTo>
                    <a:pt x="679170" y="365707"/>
                  </a:lnTo>
                  <a:lnTo>
                    <a:pt x="679170" y="371512"/>
                  </a:lnTo>
                  <a:close/>
                  <a:moveTo>
                    <a:pt x="1451" y="365707"/>
                  </a:moveTo>
                  <a:lnTo>
                    <a:pt x="1451" y="359902"/>
                  </a:lnTo>
                  <a:lnTo>
                    <a:pt x="15963" y="358451"/>
                  </a:lnTo>
                  <a:lnTo>
                    <a:pt x="15963" y="364256"/>
                  </a:lnTo>
                  <a:lnTo>
                    <a:pt x="1451" y="365707"/>
                  </a:lnTo>
                  <a:close/>
                  <a:moveTo>
                    <a:pt x="680622" y="349744"/>
                  </a:moveTo>
                  <a:lnTo>
                    <a:pt x="666109" y="349744"/>
                  </a:lnTo>
                  <a:lnTo>
                    <a:pt x="666109" y="343939"/>
                  </a:lnTo>
                  <a:lnTo>
                    <a:pt x="680622" y="343939"/>
                  </a:lnTo>
                  <a:lnTo>
                    <a:pt x="680622" y="349744"/>
                  </a:lnTo>
                  <a:close/>
                  <a:moveTo>
                    <a:pt x="0" y="345390"/>
                  </a:moveTo>
                  <a:lnTo>
                    <a:pt x="0" y="339585"/>
                  </a:lnTo>
                  <a:lnTo>
                    <a:pt x="14512" y="338134"/>
                  </a:lnTo>
                  <a:lnTo>
                    <a:pt x="14512" y="345390"/>
                  </a:lnTo>
                  <a:lnTo>
                    <a:pt x="0" y="345390"/>
                  </a:lnTo>
                  <a:close/>
                  <a:moveTo>
                    <a:pt x="666109" y="329427"/>
                  </a:moveTo>
                  <a:lnTo>
                    <a:pt x="666109" y="323621"/>
                  </a:lnTo>
                  <a:lnTo>
                    <a:pt x="680622" y="323621"/>
                  </a:lnTo>
                  <a:lnTo>
                    <a:pt x="680622" y="329427"/>
                  </a:lnTo>
                  <a:lnTo>
                    <a:pt x="666109" y="329427"/>
                  </a:lnTo>
                  <a:close/>
                  <a:moveTo>
                    <a:pt x="15963" y="323621"/>
                  </a:moveTo>
                  <a:lnTo>
                    <a:pt x="1451" y="323621"/>
                  </a:lnTo>
                  <a:lnTo>
                    <a:pt x="1451" y="317817"/>
                  </a:lnTo>
                  <a:lnTo>
                    <a:pt x="15963" y="319268"/>
                  </a:lnTo>
                  <a:lnTo>
                    <a:pt x="15963" y="323621"/>
                  </a:lnTo>
                  <a:close/>
                  <a:moveTo>
                    <a:pt x="664658" y="310561"/>
                  </a:moveTo>
                  <a:lnTo>
                    <a:pt x="664658" y="304756"/>
                  </a:lnTo>
                  <a:lnTo>
                    <a:pt x="679170" y="303304"/>
                  </a:lnTo>
                  <a:lnTo>
                    <a:pt x="679170" y="309109"/>
                  </a:lnTo>
                  <a:lnTo>
                    <a:pt x="664658" y="310561"/>
                  </a:lnTo>
                  <a:close/>
                  <a:moveTo>
                    <a:pt x="17415" y="304756"/>
                  </a:moveTo>
                  <a:lnTo>
                    <a:pt x="2902" y="303304"/>
                  </a:lnTo>
                  <a:lnTo>
                    <a:pt x="2902" y="297500"/>
                  </a:lnTo>
                  <a:lnTo>
                    <a:pt x="17415" y="298951"/>
                  </a:lnTo>
                  <a:lnTo>
                    <a:pt x="17415" y="304756"/>
                  </a:lnTo>
                  <a:close/>
                  <a:moveTo>
                    <a:pt x="661756" y="290244"/>
                  </a:moveTo>
                  <a:lnTo>
                    <a:pt x="660304" y="284439"/>
                  </a:lnTo>
                  <a:lnTo>
                    <a:pt x="674817" y="281536"/>
                  </a:lnTo>
                  <a:lnTo>
                    <a:pt x="676268" y="287341"/>
                  </a:lnTo>
                  <a:lnTo>
                    <a:pt x="661756" y="290244"/>
                  </a:lnTo>
                  <a:close/>
                  <a:moveTo>
                    <a:pt x="18866" y="284439"/>
                  </a:moveTo>
                  <a:lnTo>
                    <a:pt x="4354" y="281536"/>
                  </a:lnTo>
                  <a:lnTo>
                    <a:pt x="5805" y="275731"/>
                  </a:lnTo>
                  <a:lnTo>
                    <a:pt x="20317" y="278634"/>
                  </a:lnTo>
                  <a:lnTo>
                    <a:pt x="18866" y="284439"/>
                  </a:lnTo>
                  <a:close/>
                  <a:moveTo>
                    <a:pt x="658853" y="271378"/>
                  </a:moveTo>
                  <a:lnTo>
                    <a:pt x="657402" y="265573"/>
                  </a:lnTo>
                  <a:lnTo>
                    <a:pt x="671914" y="262671"/>
                  </a:lnTo>
                  <a:lnTo>
                    <a:pt x="673365" y="268475"/>
                  </a:lnTo>
                  <a:lnTo>
                    <a:pt x="658853" y="271378"/>
                  </a:lnTo>
                  <a:close/>
                  <a:moveTo>
                    <a:pt x="23220" y="265573"/>
                  </a:moveTo>
                  <a:lnTo>
                    <a:pt x="8707" y="262671"/>
                  </a:lnTo>
                  <a:lnTo>
                    <a:pt x="10159" y="256866"/>
                  </a:lnTo>
                  <a:lnTo>
                    <a:pt x="24671" y="259768"/>
                  </a:lnTo>
                  <a:lnTo>
                    <a:pt x="23220" y="265573"/>
                  </a:lnTo>
                  <a:close/>
                  <a:moveTo>
                    <a:pt x="654500" y="251061"/>
                  </a:moveTo>
                  <a:lnTo>
                    <a:pt x="653048" y="245256"/>
                  </a:lnTo>
                  <a:lnTo>
                    <a:pt x="667561" y="240902"/>
                  </a:lnTo>
                  <a:lnTo>
                    <a:pt x="669012" y="246707"/>
                  </a:lnTo>
                  <a:lnTo>
                    <a:pt x="654500" y="251061"/>
                  </a:lnTo>
                  <a:close/>
                  <a:moveTo>
                    <a:pt x="29024" y="245256"/>
                  </a:moveTo>
                  <a:lnTo>
                    <a:pt x="14512" y="240902"/>
                  </a:lnTo>
                  <a:lnTo>
                    <a:pt x="15963" y="235098"/>
                  </a:lnTo>
                  <a:lnTo>
                    <a:pt x="30476" y="239451"/>
                  </a:lnTo>
                  <a:lnTo>
                    <a:pt x="29024" y="245256"/>
                  </a:lnTo>
                  <a:close/>
                  <a:moveTo>
                    <a:pt x="648695" y="232195"/>
                  </a:moveTo>
                  <a:lnTo>
                    <a:pt x="647243" y="226390"/>
                  </a:lnTo>
                  <a:lnTo>
                    <a:pt x="660304" y="222036"/>
                  </a:lnTo>
                  <a:lnTo>
                    <a:pt x="661756" y="227841"/>
                  </a:lnTo>
                  <a:lnTo>
                    <a:pt x="648695" y="232195"/>
                  </a:lnTo>
                  <a:close/>
                  <a:moveTo>
                    <a:pt x="34829" y="226390"/>
                  </a:moveTo>
                  <a:lnTo>
                    <a:pt x="21768" y="222036"/>
                  </a:lnTo>
                  <a:lnTo>
                    <a:pt x="23220" y="216231"/>
                  </a:lnTo>
                  <a:lnTo>
                    <a:pt x="36280" y="222036"/>
                  </a:lnTo>
                  <a:lnTo>
                    <a:pt x="34829" y="226390"/>
                  </a:lnTo>
                  <a:close/>
                  <a:moveTo>
                    <a:pt x="641439" y="214780"/>
                  </a:moveTo>
                  <a:lnTo>
                    <a:pt x="638536" y="208975"/>
                  </a:lnTo>
                  <a:lnTo>
                    <a:pt x="651597" y="203171"/>
                  </a:lnTo>
                  <a:lnTo>
                    <a:pt x="654500" y="208975"/>
                  </a:lnTo>
                  <a:lnTo>
                    <a:pt x="641439" y="214780"/>
                  </a:lnTo>
                  <a:close/>
                  <a:moveTo>
                    <a:pt x="42085" y="208975"/>
                  </a:moveTo>
                  <a:lnTo>
                    <a:pt x="29024" y="203171"/>
                  </a:lnTo>
                  <a:lnTo>
                    <a:pt x="31927" y="197366"/>
                  </a:lnTo>
                  <a:lnTo>
                    <a:pt x="44988" y="203171"/>
                  </a:lnTo>
                  <a:lnTo>
                    <a:pt x="42085" y="208975"/>
                  </a:lnTo>
                  <a:close/>
                  <a:moveTo>
                    <a:pt x="632731" y="195914"/>
                  </a:moveTo>
                  <a:lnTo>
                    <a:pt x="629829" y="190110"/>
                  </a:lnTo>
                  <a:lnTo>
                    <a:pt x="642890" y="182854"/>
                  </a:lnTo>
                  <a:lnTo>
                    <a:pt x="645792" y="188658"/>
                  </a:lnTo>
                  <a:lnTo>
                    <a:pt x="632731" y="195914"/>
                  </a:lnTo>
                  <a:close/>
                  <a:moveTo>
                    <a:pt x="50793" y="190110"/>
                  </a:moveTo>
                  <a:lnTo>
                    <a:pt x="37732" y="182854"/>
                  </a:lnTo>
                  <a:lnTo>
                    <a:pt x="40634" y="177049"/>
                  </a:lnTo>
                  <a:lnTo>
                    <a:pt x="53695" y="184305"/>
                  </a:lnTo>
                  <a:lnTo>
                    <a:pt x="50793" y="190110"/>
                  </a:lnTo>
                  <a:close/>
                  <a:moveTo>
                    <a:pt x="624024" y="178500"/>
                  </a:moveTo>
                  <a:lnTo>
                    <a:pt x="621122" y="174146"/>
                  </a:lnTo>
                  <a:lnTo>
                    <a:pt x="634183" y="166890"/>
                  </a:lnTo>
                  <a:lnTo>
                    <a:pt x="637085" y="172695"/>
                  </a:lnTo>
                  <a:lnTo>
                    <a:pt x="624024" y="178500"/>
                  </a:lnTo>
                  <a:close/>
                  <a:moveTo>
                    <a:pt x="60951" y="172695"/>
                  </a:moveTo>
                  <a:lnTo>
                    <a:pt x="47890" y="165439"/>
                  </a:lnTo>
                  <a:lnTo>
                    <a:pt x="50793" y="161085"/>
                  </a:lnTo>
                  <a:lnTo>
                    <a:pt x="63854" y="168341"/>
                  </a:lnTo>
                  <a:lnTo>
                    <a:pt x="60951" y="172695"/>
                  </a:lnTo>
                  <a:close/>
                  <a:moveTo>
                    <a:pt x="612414" y="161085"/>
                  </a:moveTo>
                  <a:lnTo>
                    <a:pt x="609512" y="156731"/>
                  </a:lnTo>
                  <a:lnTo>
                    <a:pt x="621122" y="148024"/>
                  </a:lnTo>
                  <a:lnTo>
                    <a:pt x="624024" y="152378"/>
                  </a:lnTo>
                  <a:lnTo>
                    <a:pt x="612414" y="161085"/>
                  </a:lnTo>
                  <a:close/>
                  <a:moveTo>
                    <a:pt x="71110" y="156731"/>
                  </a:moveTo>
                  <a:lnTo>
                    <a:pt x="59500" y="148024"/>
                  </a:lnTo>
                  <a:lnTo>
                    <a:pt x="62402" y="143671"/>
                  </a:lnTo>
                  <a:lnTo>
                    <a:pt x="74012" y="152378"/>
                  </a:lnTo>
                  <a:lnTo>
                    <a:pt x="71110" y="156731"/>
                  </a:lnTo>
                  <a:close/>
                  <a:moveTo>
                    <a:pt x="602256" y="145122"/>
                  </a:moveTo>
                  <a:lnTo>
                    <a:pt x="599353" y="140768"/>
                  </a:lnTo>
                  <a:lnTo>
                    <a:pt x="610963" y="132061"/>
                  </a:lnTo>
                  <a:lnTo>
                    <a:pt x="613865" y="136414"/>
                  </a:lnTo>
                  <a:lnTo>
                    <a:pt x="602256" y="145122"/>
                  </a:lnTo>
                  <a:close/>
                  <a:moveTo>
                    <a:pt x="82719" y="140768"/>
                  </a:moveTo>
                  <a:lnTo>
                    <a:pt x="71110" y="132061"/>
                  </a:lnTo>
                  <a:lnTo>
                    <a:pt x="75463" y="127707"/>
                  </a:lnTo>
                  <a:lnTo>
                    <a:pt x="87073" y="136414"/>
                  </a:lnTo>
                  <a:lnTo>
                    <a:pt x="82719" y="140768"/>
                  </a:lnTo>
                  <a:close/>
                  <a:moveTo>
                    <a:pt x="589195" y="129158"/>
                  </a:moveTo>
                  <a:lnTo>
                    <a:pt x="584841" y="124805"/>
                  </a:lnTo>
                  <a:lnTo>
                    <a:pt x="596451" y="114646"/>
                  </a:lnTo>
                  <a:lnTo>
                    <a:pt x="600804" y="119000"/>
                  </a:lnTo>
                  <a:lnTo>
                    <a:pt x="589195" y="129158"/>
                  </a:lnTo>
                  <a:close/>
                  <a:moveTo>
                    <a:pt x="95780" y="124805"/>
                  </a:moveTo>
                  <a:lnTo>
                    <a:pt x="84171" y="114646"/>
                  </a:lnTo>
                  <a:lnTo>
                    <a:pt x="88524" y="110293"/>
                  </a:lnTo>
                  <a:lnTo>
                    <a:pt x="98683" y="120451"/>
                  </a:lnTo>
                  <a:lnTo>
                    <a:pt x="95780" y="124805"/>
                  </a:lnTo>
                  <a:close/>
                  <a:moveTo>
                    <a:pt x="576134" y="114646"/>
                  </a:moveTo>
                  <a:lnTo>
                    <a:pt x="571780" y="110293"/>
                  </a:lnTo>
                  <a:lnTo>
                    <a:pt x="581939" y="100134"/>
                  </a:lnTo>
                  <a:lnTo>
                    <a:pt x="586292" y="104488"/>
                  </a:lnTo>
                  <a:lnTo>
                    <a:pt x="576134" y="114646"/>
                  </a:lnTo>
                  <a:close/>
                  <a:moveTo>
                    <a:pt x="108841" y="110293"/>
                  </a:moveTo>
                  <a:lnTo>
                    <a:pt x="98683" y="100134"/>
                  </a:lnTo>
                  <a:cubicBezTo>
                    <a:pt x="100134" y="98683"/>
                    <a:pt x="101585" y="97232"/>
                    <a:pt x="103037" y="95780"/>
                  </a:cubicBezTo>
                  <a:lnTo>
                    <a:pt x="113195" y="105939"/>
                  </a:lnTo>
                  <a:cubicBezTo>
                    <a:pt x="111744" y="107390"/>
                    <a:pt x="110293" y="108841"/>
                    <a:pt x="108841" y="110293"/>
                  </a:cubicBezTo>
                  <a:close/>
                  <a:moveTo>
                    <a:pt x="561622" y="101585"/>
                  </a:moveTo>
                  <a:lnTo>
                    <a:pt x="557268" y="97232"/>
                  </a:lnTo>
                  <a:lnTo>
                    <a:pt x="567426" y="87073"/>
                  </a:lnTo>
                  <a:lnTo>
                    <a:pt x="571780" y="91427"/>
                  </a:lnTo>
                  <a:lnTo>
                    <a:pt x="561622" y="101585"/>
                  </a:lnTo>
                  <a:close/>
                  <a:moveTo>
                    <a:pt x="123354" y="97232"/>
                  </a:moveTo>
                  <a:lnTo>
                    <a:pt x="113195" y="87073"/>
                  </a:lnTo>
                  <a:cubicBezTo>
                    <a:pt x="114646" y="85622"/>
                    <a:pt x="116097" y="84170"/>
                    <a:pt x="117549" y="82720"/>
                  </a:cubicBezTo>
                  <a:lnTo>
                    <a:pt x="127707" y="94329"/>
                  </a:lnTo>
                  <a:cubicBezTo>
                    <a:pt x="126256" y="94329"/>
                    <a:pt x="124805" y="95780"/>
                    <a:pt x="123354" y="97232"/>
                  </a:cubicBezTo>
                  <a:close/>
                  <a:moveTo>
                    <a:pt x="547109" y="88524"/>
                  </a:moveTo>
                  <a:cubicBezTo>
                    <a:pt x="545658" y="87073"/>
                    <a:pt x="544207" y="85622"/>
                    <a:pt x="542756" y="85622"/>
                  </a:cubicBezTo>
                  <a:lnTo>
                    <a:pt x="551463" y="74012"/>
                  </a:lnTo>
                  <a:cubicBezTo>
                    <a:pt x="552914" y="75464"/>
                    <a:pt x="554365" y="76914"/>
                    <a:pt x="555817" y="78366"/>
                  </a:cubicBezTo>
                  <a:lnTo>
                    <a:pt x="547109" y="88524"/>
                  </a:lnTo>
                  <a:close/>
                  <a:moveTo>
                    <a:pt x="137866" y="84170"/>
                  </a:moveTo>
                  <a:lnTo>
                    <a:pt x="129158" y="72561"/>
                  </a:lnTo>
                  <a:lnTo>
                    <a:pt x="133512" y="68207"/>
                  </a:lnTo>
                  <a:lnTo>
                    <a:pt x="142219" y="79817"/>
                  </a:lnTo>
                  <a:lnTo>
                    <a:pt x="137866" y="84170"/>
                  </a:lnTo>
                  <a:close/>
                  <a:moveTo>
                    <a:pt x="531146" y="75464"/>
                  </a:moveTo>
                  <a:lnTo>
                    <a:pt x="526792" y="72561"/>
                  </a:lnTo>
                  <a:lnTo>
                    <a:pt x="535500" y="60951"/>
                  </a:lnTo>
                  <a:lnTo>
                    <a:pt x="539853" y="63854"/>
                  </a:lnTo>
                  <a:lnTo>
                    <a:pt x="531146" y="75464"/>
                  </a:lnTo>
                  <a:close/>
                  <a:moveTo>
                    <a:pt x="153829" y="72561"/>
                  </a:moveTo>
                  <a:lnTo>
                    <a:pt x="145122" y="60951"/>
                  </a:lnTo>
                  <a:lnTo>
                    <a:pt x="149476" y="58049"/>
                  </a:lnTo>
                  <a:lnTo>
                    <a:pt x="158183" y="69658"/>
                  </a:lnTo>
                  <a:lnTo>
                    <a:pt x="153829" y="72561"/>
                  </a:lnTo>
                  <a:close/>
                  <a:moveTo>
                    <a:pt x="515183" y="65305"/>
                  </a:moveTo>
                  <a:lnTo>
                    <a:pt x="510829" y="62402"/>
                  </a:lnTo>
                  <a:lnTo>
                    <a:pt x="518085" y="49341"/>
                  </a:lnTo>
                  <a:lnTo>
                    <a:pt x="522439" y="52244"/>
                  </a:lnTo>
                  <a:lnTo>
                    <a:pt x="515183" y="65305"/>
                  </a:lnTo>
                  <a:close/>
                  <a:moveTo>
                    <a:pt x="171244" y="60951"/>
                  </a:moveTo>
                  <a:lnTo>
                    <a:pt x="163988" y="47890"/>
                  </a:lnTo>
                  <a:cubicBezTo>
                    <a:pt x="165439" y="46439"/>
                    <a:pt x="166890" y="46439"/>
                    <a:pt x="169793" y="44988"/>
                  </a:cubicBezTo>
                  <a:lnTo>
                    <a:pt x="177049" y="58049"/>
                  </a:lnTo>
                  <a:lnTo>
                    <a:pt x="171244" y="60951"/>
                  </a:lnTo>
                  <a:close/>
                  <a:moveTo>
                    <a:pt x="497768" y="55146"/>
                  </a:moveTo>
                  <a:lnTo>
                    <a:pt x="493414" y="52244"/>
                  </a:lnTo>
                  <a:lnTo>
                    <a:pt x="500670" y="39183"/>
                  </a:lnTo>
                  <a:lnTo>
                    <a:pt x="506475" y="42085"/>
                  </a:lnTo>
                  <a:lnTo>
                    <a:pt x="497768" y="55146"/>
                  </a:lnTo>
                  <a:close/>
                  <a:moveTo>
                    <a:pt x="187207" y="52244"/>
                  </a:moveTo>
                  <a:lnTo>
                    <a:pt x="179951" y="39183"/>
                  </a:lnTo>
                  <a:lnTo>
                    <a:pt x="185756" y="36280"/>
                  </a:lnTo>
                  <a:lnTo>
                    <a:pt x="193012" y="49341"/>
                  </a:lnTo>
                  <a:lnTo>
                    <a:pt x="187207" y="52244"/>
                  </a:lnTo>
                  <a:close/>
                  <a:moveTo>
                    <a:pt x="480353" y="44988"/>
                  </a:moveTo>
                  <a:lnTo>
                    <a:pt x="474548" y="42085"/>
                  </a:lnTo>
                  <a:lnTo>
                    <a:pt x="480353" y="29024"/>
                  </a:lnTo>
                  <a:lnTo>
                    <a:pt x="486158" y="31927"/>
                  </a:lnTo>
                  <a:lnTo>
                    <a:pt x="480353" y="44988"/>
                  </a:lnTo>
                  <a:close/>
                  <a:moveTo>
                    <a:pt x="206073" y="43537"/>
                  </a:moveTo>
                  <a:lnTo>
                    <a:pt x="200268" y="30476"/>
                  </a:lnTo>
                  <a:lnTo>
                    <a:pt x="206073" y="27573"/>
                  </a:lnTo>
                  <a:lnTo>
                    <a:pt x="211878" y="40634"/>
                  </a:lnTo>
                  <a:lnTo>
                    <a:pt x="206073" y="43537"/>
                  </a:lnTo>
                  <a:close/>
                  <a:moveTo>
                    <a:pt x="462939" y="37732"/>
                  </a:moveTo>
                  <a:lnTo>
                    <a:pt x="457134" y="36280"/>
                  </a:lnTo>
                  <a:lnTo>
                    <a:pt x="462939" y="23220"/>
                  </a:lnTo>
                  <a:lnTo>
                    <a:pt x="468744" y="24671"/>
                  </a:lnTo>
                  <a:lnTo>
                    <a:pt x="462939" y="37732"/>
                  </a:lnTo>
                  <a:close/>
                  <a:moveTo>
                    <a:pt x="223488" y="34829"/>
                  </a:moveTo>
                  <a:lnTo>
                    <a:pt x="217683" y="21768"/>
                  </a:lnTo>
                  <a:lnTo>
                    <a:pt x="223488" y="20317"/>
                  </a:lnTo>
                  <a:lnTo>
                    <a:pt x="227841" y="33378"/>
                  </a:lnTo>
                  <a:lnTo>
                    <a:pt x="223488" y="34829"/>
                  </a:lnTo>
                  <a:close/>
                  <a:moveTo>
                    <a:pt x="444073" y="30476"/>
                  </a:moveTo>
                  <a:lnTo>
                    <a:pt x="438268" y="29024"/>
                  </a:lnTo>
                  <a:lnTo>
                    <a:pt x="442622" y="14512"/>
                  </a:lnTo>
                  <a:lnTo>
                    <a:pt x="448427" y="15963"/>
                  </a:lnTo>
                  <a:lnTo>
                    <a:pt x="444073" y="30476"/>
                  </a:lnTo>
                  <a:close/>
                  <a:moveTo>
                    <a:pt x="242353" y="29024"/>
                  </a:moveTo>
                  <a:lnTo>
                    <a:pt x="238000" y="14512"/>
                  </a:lnTo>
                  <a:lnTo>
                    <a:pt x="243805" y="13061"/>
                  </a:lnTo>
                  <a:lnTo>
                    <a:pt x="248158" y="27573"/>
                  </a:lnTo>
                  <a:lnTo>
                    <a:pt x="242353" y="29024"/>
                  </a:lnTo>
                  <a:close/>
                  <a:moveTo>
                    <a:pt x="425207" y="24671"/>
                  </a:moveTo>
                  <a:lnTo>
                    <a:pt x="419402" y="23220"/>
                  </a:lnTo>
                  <a:lnTo>
                    <a:pt x="422305" y="8707"/>
                  </a:lnTo>
                  <a:lnTo>
                    <a:pt x="428109" y="10159"/>
                  </a:lnTo>
                  <a:lnTo>
                    <a:pt x="425207" y="24671"/>
                  </a:lnTo>
                  <a:close/>
                  <a:moveTo>
                    <a:pt x="262671" y="23220"/>
                  </a:moveTo>
                  <a:lnTo>
                    <a:pt x="259768" y="8707"/>
                  </a:lnTo>
                  <a:lnTo>
                    <a:pt x="265573" y="7256"/>
                  </a:lnTo>
                  <a:lnTo>
                    <a:pt x="268475" y="21768"/>
                  </a:lnTo>
                  <a:lnTo>
                    <a:pt x="262671" y="23220"/>
                  </a:lnTo>
                  <a:close/>
                  <a:moveTo>
                    <a:pt x="404890" y="20317"/>
                  </a:moveTo>
                  <a:lnTo>
                    <a:pt x="399085" y="18866"/>
                  </a:lnTo>
                  <a:lnTo>
                    <a:pt x="401988" y="4353"/>
                  </a:lnTo>
                  <a:lnTo>
                    <a:pt x="407792" y="5805"/>
                  </a:lnTo>
                  <a:lnTo>
                    <a:pt x="404890" y="20317"/>
                  </a:lnTo>
                  <a:close/>
                  <a:moveTo>
                    <a:pt x="281536" y="18866"/>
                  </a:moveTo>
                  <a:lnTo>
                    <a:pt x="278634" y="4353"/>
                  </a:lnTo>
                  <a:lnTo>
                    <a:pt x="284439" y="2903"/>
                  </a:lnTo>
                  <a:lnTo>
                    <a:pt x="287341" y="17415"/>
                  </a:lnTo>
                  <a:lnTo>
                    <a:pt x="281536" y="18866"/>
                  </a:lnTo>
                  <a:close/>
                  <a:moveTo>
                    <a:pt x="386024" y="17415"/>
                  </a:moveTo>
                  <a:lnTo>
                    <a:pt x="380219" y="15963"/>
                  </a:lnTo>
                  <a:lnTo>
                    <a:pt x="381671" y="1451"/>
                  </a:lnTo>
                  <a:lnTo>
                    <a:pt x="387475" y="2903"/>
                  </a:lnTo>
                  <a:lnTo>
                    <a:pt x="386024" y="17415"/>
                  </a:lnTo>
                  <a:close/>
                  <a:moveTo>
                    <a:pt x="300402" y="15963"/>
                  </a:moveTo>
                  <a:lnTo>
                    <a:pt x="298951" y="1451"/>
                  </a:lnTo>
                  <a:lnTo>
                    <a:pt x="304756" y="1451"/>
                  </a:lnTo>
                  <a:lnTo>
                    <a:pt x="306207" y="15963"/>
                  </a:lnTo>
                  <a:lnTo>
                    <a:pt x="300402" y="15963"/>
                  </a:lnTo>
                  <a:close/>
                  <a:moveTo>
                    <a:pt x="365707" y="14512"/>
                  </a:moveTo>
                  <a:lnTo>
                    <a:pt x="359902" y="14512"/>
                  </a:lnTo>
                  <a:lnTo>
                    <a:pt x="361353" y="0"/>
                  </a:lnTo>
                  <a:lnTo>
                    <a:pt x="367158" y="0"/>
                  </a:lnTo>
                  <a:lnTo>
                    <a:pt x="365707" y="14512"/>
                  </a:lnTo>
                  <a:close/>
                  <a:moveTo>
                    <a:pt x="320719" y="14512"/>
                  </a:moveTo>
                  <a:lnTo>
                    <a:pt x="319268" y="0"/>
                  </a:lnTo>
                  <a:lnTo>
                    <a:pt x="325073" y="0"/>
                  </a:lnTo>
                  <a:lnTo>
                    <a:pt x="325073" y="14512"/>
                  </a:lnTo>
                  <a:lnTo>
                    <a:pt x="320719" y="14512"/>
                  </a:lnTo>
                  <a:close/>
                  <a:moveTo>
                    <a:pt x="346841" y="14512"/>
                  </a:moveTo>
                  <a:lnTo>
                    <a:pt x="341036" y="14512"/>
                  </a:lnTo>
                  <a:lnTo>
                    <a:pt x="341036" y="0"/>
                  </a:lnTo>
                  <a:lnTo>
                    <a:pt x="346841" y="0"/>
                  </a:lnTo>
                  <a:lnTo>
                    <a:pt x="346841"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692" name="Freeform: Shape 691">
            <a:extLst>
              <a:ext uri="{FF2B5EF4-FFF2-40B4-BE49-F238E27FC236}">
                <a16:creationId xmlns:a16="http://schemas.microsoft.com/office/drawing/2014/main" id="{64456707-E742-43D0-BD24-0F55BF02B97D}"/>
              </a:ext>
            </a:extLst>
          </p:cNvPr>
          <p:cNvSpPr/>
          <p:nvPr/>
        </p:nvSpPr>
        <p:spPr>
          <a:xfrm>
            <a:off x="3247787" y="-4373953"/>
            <a:ext cx="318862" cy="338108"/>
          </a:xfrm>
          <a:custGeom>
            <a:avLst/>
            <a:gdLst>
              <a:gd name="connsiteX0" fmla="*/ 312382 w 393152"/>
              <a:gd name="connsiteY0" fmla="*/ 141152 h 416883"/>
              <a:gd name="connsiteX1" fmla="*/ 297870 w 393152"/>
              <a:gd name="connsiteY1" fmla="*/ 116481 h 416883"/>
              <a:gd name="connsiteX2" fmla="*/ 286260 w 393152"/>
              <a:gd name="connsiteY2" fmla="*/ 113579 h 416883"/>
              <a:gd name="connsiteX3" fmla="*/ 265943 w 393152"/>
              <a:gd name="connsiteY3" fmla="*/ 125189 h 416883"/>
              <a:gd name="connsiteX4" fmla="*/ 235467 w 393152"/>
              <a:gd name="connsiteY4" fmla="*/ 107774 h 416883"/>
              <a:gd name="connsiteX5" fmla="*/ 235467 w 393152"/>
              <a:gd name="connsiteY5" fmla="*/ 84554 h 416883"/>
              <a:gd name="connsiteX6" fmla="*/ 226760 w 393152"/>
              <a:gd name="connsiteY6" fmla="*/ 75847 h 416883"/>
              <a:gd name="connsiteX7" fmla="*/ 197736 w 393152"/>
              <a:gd name="connsiteY7" fmla="*/ 75847 h 416883"/>
              <a:gd name="connsiteX8" fmla="*/ 189028 w 393152"/>
              <a:gd name="connsiteY8" fmla="*/ 84554 h 416883"/>
              <a:gd name="connsiteX9" fmla="*/ 189028 w 393152"/>
              <a:gd name="connsiteY9" fmla="*/ 107774 h 416883"/>
              <a:gd name="connsiteX10" fmla="*/ 158553 w 393152"/>
              <a:gd name="connsiteY10" fmla="*/ 125189 h 416883"/>
              <a:gd name="connsiteX11" fmla="*/ 138236 w 393152"/>
              <a:gd name="connsiteY11" fmla="*/ 113579 h 416883"/>
              <a:gd name="connsiteX12" fmla="*/ 126626 w 393152"/>
              <a:gd name="connsiteY12" fmla="*/ 116481 h 416883"/>
              <a:gd name="connsiteX13" fmla="*/ 112114 w 393152"/>
              <a:gd name="connsiteY13" fmla="*/ 141152 h 416883"/>
              <a:gd name="connsiteX14" fmla="*/ 115016 w 393152"/>
              <a:gd name="connsiteY14" fmla="*/ 152762 h 416883"/>
              <a:gd name="connsiteX15" fmla="*/ 135333 w 393152"/>
              <a:gd name="connsiteY15" fmla="*/ 164371 h 416883"/>
              <a:gd name="connsiteX16" fmla="*/ 133882 w 393152"/>
              <a:gd name="connsiteY16" fmla="*/ 181786 h 416883"/>
              <a:gd name="connsiteX17" fmla="*/ 135333 w 393152"/>
              <a:gd name="connsiteY17" fmla="*/ 199200 h 416883"/>
              <a:gd name="connsiteX18" fmla="*/ 115016 w 393152"/>
              <a:gd name="connsiteY18" fmla="*/ 210810 h 416883"/>
              <a:gd name="connsiteX19" fmla="*/ 112114 w 393152"/>
              <a:gd name="connsiteY19" fmla="*/ 222420 h 416883"/>
              <a:gd name="connsiteX20" fmla="*/ 126626 w 393152"/>
              <a:gd name="connsiteY20" fmla="*/ 247091 h 416883"/>
              <a:gd name="connsiteX21" fmla="*/ 138236 w 393152"/>
              <a:gd name="connsiteY21" fmla="*/ 249993 h 416883"/>
              <a:gd name="connsiteX22" fmla="*/ 158553 w 393152"/>
              <a:gd name="connsiteY22" fmla="*/ 238383 h 416883"/>
              <a:gd name="connsiteX23" fmla="*/ 189028 w 393152"/>
              <a:gd name="connsiteY23" fmla="*/ 255798 h 416883"/>
              <a:gd name="connsiteX24" fmla="*/ 189028 w 393152"/>
              <a:gd name="connsiteY24" fmla="*/ 279017 h 416883"/>
              <a:gd name="connsiteX25" fmla="*/ 197736 w 393152"/>
              <a:gd name="connsiteY25" fmla="*/ 287725 h 416883"/>
              <a:gd name="connsiteX26" fmla="*/ 226760 w 393152"/>
              <a:gd name="connsiteY26" fmla="*/ 287725 h 416883"/>
              <a:gd name="connsiteX27" fmla="*/ 235467 w 393152"/>
              <a:gd name="connsiteY27" fmla="*/ 279017 h 416883"/>
              <a:gd name="connsiteX28" fmla="*/ 235467 w 393152"/>
              <a:gd name="connsiteY28" fmla="*/ 255798 h 416883"/>
              <a:gd name="connsiteX29" fmla="*/ 265943 w 393152"/>
              <a:gd name="connsiteY29" fmla="*/ 238383 h 416883"/>
              <a:gd name="connsiteX30" fmla="*/ 286260 w 393152"/>
              <a:gd name="connsiteY30" fmla="*/ 249993 h 416883"/>
              <a:gd name="connsiteX31" fmla="*/ 297870 w 393152"/>
              <a:gd name="connsiteY31" fmla="*/ 247091 h 416883"/>
              <a:gd name="connsiteX32" fmla="*/ 312382 w 393152"/>
              <a:gd name="connsiteY32" fmla="*/ 222420 h 416883"/>
              <a:gd name="connsiteX33" fmla="*/ 309479 w 393152"/>
              <a:gd name="connsiteY33" fmla="*/ 210810 h 416883"/>
              <a:gd name="connsiteX34" fmla="*/ 289162 w 393152"/>
              <a:gd name="connsiteY34" fmla="*/ 199200 h 416883"/>
              <a:gd name="connsiteX35" fmla="*/ 290614 w 393152"/>
              <a:gd name="connsiteY35" fmla="*/ 181786 h 416883"/>
              <a:gd name="connsiteX36" fmla="*/ 289162 w 393152"/>
              <a:gd name="connsiteY36" fmla="*/ 164371 h 416883"/>
              <a:gd name="connsiteX37" fmla="*/ 309479 w 393152"/>
              <a:gd name="connsiteY37" fmla="*/ 152762 h 416883"/>
              <a:gd name="connsiteX38" fmla="*/ 312382 w 393152"/>
              <a:gd name="connsiteY38" fmla="*/ 141152 h 416883"/>
              <a:gd name="connsiteX39" fmla="*/ 215150 w 393152"/>
              <a:gd name="connsiteY39" fmla="*/ 219518 h 416883"/>
              <a:gd name="connsiteX40" fmla="*/ 177418 w 393152"/>
              <a:gd name="connsiteY40" fmla="*/ 181786 h 416883"/>
              <a:gd name="connsiteX41" fmla="*/ 215150 w 393152"/>
              <a:gd name="connsiteY41" fmla="*/ 144054 h 416883"/>
              <a:gd name="connsiteX42" fmla="*/ 252882 w 393152"/>
              <a:gd name="connsiteY42" fmla="*/ 181786 h 416883"/>
              <a:gd name="connsiteX43" fmla="*/ 215150 w 393152"/>
              <a:gd name="connsiteY43" fmla="*/ 219518 h 416883"/>
              <a:gd name="connsiteX44" fmla="*/ 302223 w 393152"/>
              <a:gd name="connsiteY44" fmla="*/ 416883 h 416883"/>
              <a:gd name="connsiteX45" fmla="*/ 296418 w 393152"/>
              <a:gd name="connsiteY45" fmla="*/ 411078 h 416883"/>
              <a:gd name="connsiteX46" fmla="*/ 296418 w 393152"/>
              <a:gd name="connsiteY46" fmla="*/ 360286 h 416883"/>
              <a:gd name="connsiteX47" fmla="*/ 338504 w 393152"/>
              <a:gd name="connsiteY47" fmla="*/ 290627 h 416883"/>
              <a:gd name="connsiteX48" fmla="*/ 339955 w 393152"/>
              <a:gd name="connsiteY48" fmla="*/ 289176 h 416883"/>
              <a:gd name="connsiteX49" fmla="*/ 353016 w 393152"/>
              <a:gd name="connsiteY49" fmla="*/ 271761 h 416883"/>
              <a:gd name="connsiteX50" fmla="*/ 377687 w 393152"/>
              <a:gd name="connsiteY50" fmla="*/ 129542 h 416883"/>
              <a:gd name="connsiteX51" fmla="*/ 297870 w 393152"/>
              <a:gd name="connsiteY51" fmla="*/ 30859 h 416883"/>
              <a:gd name="connsiteX52" fmla="*/ 80187 w 393152"/>
              <a:gd name="connsiteY52" fmla="*/ 70042 h 416883"/>
              <a:gd name="connsiteX53" fmla="*/ 51162 w 393152"/>
              <a:gd name="connsiteY53" fmla="*/ 165822 h 416883"/>
              <a:gd name="connsiteX54" fmla="*/ 42455 w 393152"/>
              <a:gd name="connsiteY54" fmla="*/ 189042 h 416883"/>
              <a:gd name="connsiteX55" fmla="*/ 14882 w 393152"/>
              <a:gd name="connsiteY55" fmla="*/ 220969 h 416883"/>
              <a:gd name="connsiteX56" fmla="*/ 9077 w 393152"/>
              <a:gd name="connsiteY56" fmla="*/ 239835 h 416883"/>
              <a:gd name="connsiteX57" fmla="*/ 19236 w 393152"/>
              <a:gd name="connsiteY57" fmla="*/ 255798 h 416883"/>
              <a:gd name="connsiteX58" fmla="*/ 38102 w 393152"/>
              <a:gd name="connsiteY58" fmla="*/ 268859 h 416883"/>
              <a:gd name="connsiteX59" fmla="*/ 41004 w 393152"/>
              <a:gd name="connsiteY59" fmla="*/ 273213 h 416883"/>
              <a:gd name="connsiteX60" fmla="*/ 41004 w 393152"/>
              <a:gd name="connsiteY60" fmla="*/ 331261 h 416883"/>
              <a:gd name="connsiteX61" fmla="*/ 78736 w 393152"/>
              <a:gd name="connsiteY61" fmla="*/ 368993 h 416883"/>
              <a:gd name="connsiteX62" fmla="*/ 112114 w 393152"/>
              <a:gd name="connsiteY62" fmla="*/ 368993 h 416883"/>
              <a:gd name="connsiteX63" fmla="*/ 117919 w 393152"/>
              <a:gd name="connsiteY63" fmla="*/ 374798 h 416883"/>
              <a:gd name="connsiteX64" fmla="*/ 117919 w 393152"/>
              <a:gd name="connsiteY64" fmla="*/ 411078 h 416883"/>
              <a:gd name="connsiteX65" fmla="*/ 112114 w 393152"/>
              <a:gd name="connsiteY65" fmla="*/ 416883 h 416883"/>
              <a:gd name="connsiteX66" fmla="*/ 106309 w 393152"/>
              <a:gd name="connsiteY66" fmla="*/ 411078 h 416883"/>
              <a:gd name="connsiteX67" fmla="*/ 106309 w 393152"/>
              <a:gd name="connsiteY67" fmla="*/ 380603 h 416883"/>
              <a:gd name="connsiteX68" fmla="*/ 78736 w 393152"/>
              <a:gd name="connsiteY68" fmla="*/ 380603 h 416883"/>
              <a:gd name="connsiteX69" fmla="*/ 30845 w 393152"/>
              <a:gd name="connsiteY69" fmla="*/ 332713 h 416883"/>
              <a:gd name="connsiteX70" fmla="*/ 30845 w 393152"/>
              <a:gd name="connsiteY70" fmla="*/ 277566 h 416883"/>
              <a:gd name="connsiteX71" fmla="*/ 14882 w 393152"/>
              <a:gd name="connsiteY71" fmla="*/ 267408 h 416883"/>
              <a:gd name="connsiteX72" fmla="*/ 370 w 393152"/>
              <a:gd name="connsiteY72" fmla="*/ 244188 h 416883"/>
              <a:gd name="connsiteX73" fmla="*/ 7626 w 393152"/>
              <a:gd name="connsiteY73" fmla="*/ 216615 h 416883"/>
              <a:gd name="connsiteX74" fmla="*/ 35199 w 393152"/>
              <a:gd name="connsiteY74" fmla="*/ 184688 h 416883"/>
              <a:gd name="connsiteX75" fmla="*/ 41004 w 393152"/>
              <a:gd name="connsiteY75" fmla="*/ 168725 h 416883"/>
              <a:gd name="connsiteX76" fmla="*/ 71480 w 393152"/>
              <a:gd name="connsiteY76" fmla="*/ 65689 h 416883"/>
              <a:gd name="connsiteX77" fmla="*/ 302223 w 393152"/>
              <a:gd name="connsiteY77" fmla="*/ 23603 h 416883"/>
              <a:gd name="connsiteX78" fmla="*/ 387845 w 393152"/>
              <a:gd name="connsiteY78" fmla="*/ 129542 h 416883"/>
              <a:gd name="connsiteX79" fmla="*/ 361723 w 393152"/>
              <a:gd name="connsiteY79" fmla="*/ 280469 h 416883"/>
              <a:gd name="connsiteX80" fmla="*/ 348662 w 393152"/>
              <a:gd name="connsiteY80" fmla="*/ 297883 h 416883"/>
              <a:gd name="connsiteX81" fmla="*/ 347211 w 393152"/>
              <a:gd name="connsiteY81" fmla="*/ 299335 h 416883"/>
              <a:gd name="connsiteX82" fmla="*/ 306577 w 393152"/>
              <a:gd name="connsiteY82" fmla="*/ 363188 h 416883"/>
              <a:gd name="connsiteX83" fmla="*/ 306577 w 393152"/>
              <a:gd name="connsiteY83" fmla="*/ 413981 h 416883"/>
              <a:gd name="connsiteX84" fmla="*/ 302223 w 393152"/>
              <a:gd name="connsiteY84" fmla="*/ 416883 h 41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3152" h="416883">
                <a:moveTo>
                  <a:pt x="312382" y="141152"/>
                </a:moveTo>
                <a:lnTo>
                  <a:pt x="297870" y="116481"/>
                </a:lnTo>
                <a:cubicBezTo>
                  <a:pt x="294967" y="112127"/>
                  <a:pt x="290614" y="110676"/>
                  <a:pt x="286260" y="113579"/>
                </a:cubicBezTo>
                <a:lnTo>
                  <a:pt x="265943" y="125189"/>
                </a:lnTo>
                <a:cubicBezTo>
                  <a:pt x="257235" y="116481"/>
                  <a:pt x="247077" y="110676"/>
                  <a:pt x="235467" y="107774"/>
                </a:cubicBezTo>
                <a:lnTo>
                  <a:pt x="235467" y="84554"/>
                </a:lnTo>
                <a:cubicBezTo>
                  <a:pt x="235467" y="80201"/>
                  <a:pt x="231114" y="75847"/>
                  <a:pt x="226760" y="75847"/>
                </a:cubicBezTo>
                <a:lnTo>
                  <a:pt x="197736" y="75847"/>
                </a:lnTo>
                <a:cubicBezTo>
                  <a:pt x="193382" y="75847"/>
                  <a:pt x="189028" y="80201"/>
                  <a:pt x="189028" y="84554"/>
                </a:cubicBezTo>
                <a:lnTo>
                  <a:pt x="189028" y="107774"/>
                </a:lnTo>
                <a:cubicBezTo>
                  <a:pt x="177418" y="110676"/>
                  <a:pt x="167260" y="117932"/>
                  <a:pt x="158553" y="125189"/>
                </a:cubicBezTo>
                <a:lnTo>
                  <a:pt x="138236" y="113579"/>
                </a:lnTo>
                <a:cubicBezTo>
                  <a:pt x="133882" y="110676"/>
                  <a:pt x="129528" y="112127"/>
                  <a:pt x="126626" y="116481"/>
                </a:cubicBezTo>
                <a:lnTo>
                  <a:pt x="112114" y="141152"/>
                </a:lnTo>
                <a:cubicBezTo>
                  <a:pt x="109211" y="145506"/>
                  <a:pt x="110662" y="149859"/>
                  <a:pt x="115016" y="152762"/>
                </a:cubicBezTo>
                <a:lnTo>
                  <a:pt x="135333" y="164371"/>
                </a:lnTo>
                <a:cubicBezTo>
                  <a:pt x="133882" y="170176"/>
                  <a:pt x="133882" y="175981"/>
                  <a:pt x="133882" y="181786"/>
                </a:cubicBezTo>
                <a:cubicBezTo>
                  <a:pt x="133882" y="187591"/>
                  <a:pt x="135333" y="193396"/>
                  <a:pt x="135333" y="199200"/>
                </a:cubicBezTo>
                <a:lnTo>
                  <a:pt x="115016" y="210810"/>
                </a:lnTo>
                <a:cubicBezTo>
                  <a:pt x="110662" y="213713"/>
                  <a:pt x="109211" y="218066"/>
                  <a:pt x="112114" y="222420"/>
                </a:cubicBezTo>
                <a:lnTo>
                  <a:pt x="126626" y="247091"/>
                </a:lnTo>
                <a:cubicBezTo>
                  <a:pt x="129528" y="251444"/>
                  <a:pt x="133882" y="252896"/>
                  <a:pt x="138236" y="249993"/>
                </a:cubicBezTo>
                <a:lnTo>
                  <a:pt x="158553" y="238383"/>
                </a:lnTo>
                <a:cubicBezTo>
                  <a:pt x="167260" y="247091"/>
                  <a:pt x="177418" y="252896"/>
                  <a:pt x="189028" y="255798"/>
                </a:cubicBezTo>
                <a:lnTo>
                  <a:pt x="189028" y="279017"/>
                </a:lnTo>
                <a:cubicBezTo>
                  <a:pt x="189028" y="283371"/>
                  <a:pt x="193382" y="287725"/>
                  <a:pt x="197736" y="287725"/>
                </a:cubicBezTo>
                <a:lnTo>
                  <a:pt x="226760" y="287725"/>
                </a:lnTo>
                <a:cubicBezTo>
                  <a:pt x="231114" y="287725"/>
                  <a:pt x="235467" y="283371"/>
                  <a:pt x="235467" y="279017"/>
                </a:cubicBezTo>
                <a:lnTo>
                  <a:pt x="235467" y="255798"/>
                </a:lnTo>
                <a:cubicBezTo>
                  <a:pt x="247077" y="252896"/>
                  <a:pt x="257235" y="245639"/>
                  <a:pt x="265943" y="238383"/>
                </a:cubicBezTo>
                <a:lnTo>
                  <a:pt x="286260" y="249993"/>
                </a:lnTo>
                <a:cubicBezTo>
                  <a:pt x="290614" y="252896"/>
                  <a:pt x="294967" y="251444"/>
                  <a:pt x="297870" y="247091"/>
                </a:cubicBezTo>
                <a:lnTo>
                  <a:pt x="312382" y="222420"/>
                </a:lnTo>
                <a:cubicBezTo>
                  <a:pt x="315284" y="218066"/>
                  <a:pt x="313833" y="213713"/>
                  <a:pt x="309479" y="210810"/>
                </a:cubicBezTo>
                <a:lnTo>
                  <a:pt x="289162" y="199200"/>
                </a:lnTo>
                <a:cubicBezTo>
                  <a:pt x="290614" y="193396"/>
                  <a:pt x="290614" y="187591"/>
                  <a:pt x="290614" y="181786"/>
                </a:cubicBezTo>
                <a:cubicBezTo>
                  <a:pt x="290614" y="175981"/>
                  <a:pt x="289162" y="170176"/>
                  <a:pt x="289162" y="164371"/>
                </a:cubicBezTo>
                <a:lnTo>
                  <a:pt x="309479" y="152762"/>
                </a:lnTo>
                <a:cubicBezTo>
                  <a:pt x="313833" y="149859"/>
                  <a:pt x="315284" y="145506"/>
                  <a:pt x="312382" y="141152"/>
                </a:cubicBezTo>
                <a:close/>
                <a:moveTo>
                  <a:pt x="215150" y="219518"/>
                </a:moveTo>
                <a:cubicBezTo>
                  <a:pt x="194833" y="219518"/>
                  <a:pt x="177418" y="202103"/>
                  <a:pt x="177418" y="181786"/>
                </a:cubicBezTo>
                <a:cubicBezTo>
                  <a:pt x="177418" y="161469"/>
                  <a:pt x="194833" y="144054"/>
                  <a:pt x="215150" y="144054"/>
                </a:cubicBezTo>
                <a:cubicBezTo>
                  <a:pt x="235467" y="144054"/>
                  <a:pt x="252882" y="161469"/>
                  <a:pt x="252882" y="181786"/>
                </a:cubicBezTo>
                <a:cubicBezTo>
                  <a:pt x="252882" y="202103"/>
                  <a:pt x="235467" y="219518"/>
                  <a:pt x="215150" y="219518"/>
                </a:cubicBezTo>
                <a:close/>
                <a:moveTo>
                  <a:pt x="302223" y="416883"/>
                </a:moveTo>
                <a:cubicBezTo>
                  <a:pt x="299321" y="416883"/>
                  <a:pt x="296418" y="413981"/>
                  <a:pt x="296418" y="411078"/>
                </a:cubicBezTo>
                <a:lnTo>
                  <a:pt x="296418" y="360286"/>
                </a:lnTo>
                <a:cubicBezTo>
                  <a:pt x="296418" y="350127"/>
                  <a:pt x="312382" y="326908"/>
                  <a:pt x="338504" y="290627"/>
                </a:cubicBezTo>
                <a:lnTo>
                  <a:pt x="339955" y="289176"/>
                </a:lnTo>
                <a:cubicBezTo>
                  <a:pt x="344309" y="283371"/>
                  <a:pt x="348662" y="277566"/>
                  <a:pt x="353016" y="271761"/>
                </a:cubicBezTo>
                <a:cubicBezTo>
                  <a:pt x="374784" y="239835"/>
                  <a:pt x="390748" y="184688"/>
                  <a:pt x="377687" y="129542"/>
                </a:cubicBezTo>
                <a:cubicBezTo>
                  <a:pt x="367528" y="86005"/>
                  <a:pt x="339955" y="51176"/>
                  <a:pt x="297870" y="30859"/>
                </a:cubicBezTo>
                <a:cubicBezTo>
                  <a:pt x="202089" y="-18482"/>
                  <a:pt x="122272" y="19249"/>
                  <a:pt x="80187" y="70042"/>
                </a:cubicBezTo>
                <a:cubicBezTo>
                  <a:pt x="54065" y="101969"/>
                  <a:pt x="51162" y="144054"/>
                  <a:pt x="51162" y="165822"/>
                </a:cubicBezTo>
                <a:cubicBezTo>
                  <a:pt x="51162" y="174530"/>
                  <a:pt x="48260" y="183237"/>
                  <a:pt x="42455" y="189042"/>
                </a:cubicBezTo>
                <a:lnTo>
                  <a:pt x="14882" y="220969"/>
                </a:lnTo>
                <a:cubicBezTo>
                  <a:pt x="10528" y="225323"/>
                  <a:pt x="9077" y="232579"/>
                  <a:pt x="9077" y="239835"/>
                </a:cubicBezTo>
                <a:cubicBezTo>
                  <a:pt x="10528" y="247091"/>
                  <a:pt x="13431" y="252896"/>
                  <a:pt x="19236" y="255798"/>
                </a:cubicBezTo>
                <a:lnTo>
                  <a:pt x="38102" y="268859"/>
                </a:lnTo>
                <a:cubicBezTo>
                  <a:pt x="39553" y="270310"/>
                  <a:pt x="41004" y="271761"/>
                  <a:pt x="41004" y="273213"/>
                </a:cubicBezTo>
                <a:lnTo>
                  <a:pt x="41004" y="331261"/>
                </a:lnTo>
                <a:cubicBezTo>
                  <a:pt x="41004" y="351578"/>
                  <a:pt x="58419" y="368993"/>
                  <a:pt x="78736" y="368993"/>
                </a:cubicBezTo>
                <a:lnTo>
                  <a:pt x="112114" y="368993"/>
                </a:lnTo>
                <a:cubicBezTo>
                  <a:pt x="115016" y="368993"/>
                  <a:pt x="117919" y="371896"/>
                  <a:pt x="117919" y="374798"/>
                </a:cubicBezTo>
                <a:lnTo>
                  <a:pt x="117919" y="411078"/>
                </a:lnTo>
                <a:cubicBezTo>
                  <a:pt x="117919" y="413981"/>
                  <a:pt x="115016" y="416883"/>
                  <a:pt x="112114" y="416883"/>
                </a:cubicBezTo>
                <a:cubicBezTo>
                  <a:pt x="109211" y="416883"/>
                  <a:pt x="106309" y="413981"/>
                  <a:pt x="106309" y="411078"/>
                </a:cubicBezTo>
                <a:lnTo>
                  <a:pt x="106309" y="380603"/>
                </a:lnTo>
                <a:lnTo>
                  <a:pt x="78736" y="380603"/>
                </a:lnTo>
                <a:cubicBezTo>
                  <a:pt x="52614" y="380603"/>
                  <a:pt x="30845" y="358834"/>
                  <a:pt x="30845" y="332713"/>
                </a:cubicBezTo>
                <a:lnTo>
                  <a:pt x="30845" y="277566"/>
                </a:lnTo>
                <a:lnTo>
                  <a:pt x="14882" y="267408"/>
                </a:lnTo>
                <a:cubicBezTo>
                  <a:pt x="6175" y="261603"/>
                  <a:pt x="1821" y="252896"/>
                  <a:pt x="370" y="244188"/>
                </a:cubicBezTo>
                <a:cubicBezTo>
                  <a:pt x="-1081" y="234030"/>
                  <a:pt x="1821" y="225323"/>
                  <a:pt x="7626" y="216615"/>
                </a:cubicBezTo>
                <a:lnTo>
                  <a:pt x="35199" y="184688"/>
                </a:lnTo>
                <a:cubicBezTo>
                  <a:pt x="39553" y="180335"/>
                  <a:pt x="41004" y="174530"/>
                  <a:pt x="41004" y="168725"/>
                </a:cubicBezTo>
                <a:cubicBezTo>
                  <a:pt x="39553" y="145506"/>
                  <a:pt x="43906" y="100518"/>
                  <a:pt x="71480" y="65689"/>
                </a:cubicBezTo>
                <a:cubicBezTo>
                  <a:pt x="116467" y="11993"/>
                  <a:pt x="200638" y="-27189"/>
                  <a:pt x="302223" y="23603"/>
                </a:cubicBezTo>
                <a:cubicBezTo>
                  <a:pt x="347211" y="46822"/>
                  <a:pt x="376235" y="83103"/>
                  <a:pt x="387845" y="129542"/>
                </a:cubicBezTo>
                <a:cubicBezTo>
                  <a:pt x="402357" y="187591"/>
                  <a:pt x="384943" y="248542"/>
                  <a:pt x="361723" y="280469"/>
                </a:cubicBezTo>
                <a:cubicBezTo>
                  <a:pt x="357370" y="286273"/>
                  <a:pt x="353016" y="292079"/>
                  <a:pt x="348662" y="297883"/>
                </a:cubicBezTo>
                <a:lnTo>
                  <a:pt x="347211" y="299335"/>
                </a:lnTo>
                <a:cubicBezTo>
                  <a:pt x="337053" y="312396"/>
                  <a:pt x="306577" y="354481"/>
                  <a:pt x="306577" y="363188"/>
                </a:cubicBezTo>
                <a:lnTo>
                  <a:pt x="306577" y="413981"/>
                </a:lnTo>
                <a:cubicBezTo>
                  <a:pt x="308028" y="413981"/>
                  <a:pt x="305126" y="416883"/>
                  <a:pt x="302223" y="416883"/>
                </a:cubicBezTo>
                <a:close/>
              </a:path>
            </a:pathLst>
          </a:custGeom>
          <a:solidFill>
            <a:srgbClr val="BE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4" name="TextBox 693">
            <a:extLst>
              <a:ext uri="{FF2B5EF4-FFF2-40B4-BE49-F238E27FC236}">
                <a16:creationId xmlns:a16="http://schemas.microsoft.com/office/drawing/2014/main" id="{6574D618-F3B8-4926-8518-80BDEED0814C}"/>
              </a:ext>
            </a:extLst>
          </p:cNvPr>
          <p:cNvSpPr txBox="1"/>
          <p:nvPr/>
        </p:nvSpPr>
        <p:spPr>
          <a:xfrm>
            <a:off x="3946784" y="-4308036"/>
            <a:ext cx="698396" cy="26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114" normalizeH="0" baseline="0" noProof="0" dirty="0">
                <a:ln>
                  <a:noFill/>
                </a:ln>
                <a:solidFill>
                  <a:srgbClr val="4DFFFF"/>
                </a:solidFill>
                <a:effectLst/>
                <a:uLnTx/>
                <a:uFillTx/>
                <a:latin typeface="Arial"/>
                <a:ea typeface="+mn-ea"/>
                <a:cs typeface="Arial"/>
                <a:sym typeface="Arial"/>
                <a:rtl val="0"/>
              </a:rPr>
              <a:t>KNOW</a:t>
            </a:r>
          </a:p>
        </p:txBody>
      </p:sp>
      <p:sp>
        <p:nvSpPr>
          <p:cNvPr id="695" name="Freeform: Shape 694">
            <a:extLst>
              <a:ext uri="{FF2B5EF4-FFF2-40B4-BE49-F238E27FC236}">
                <a16:creationId xmlns:a16="http://schemas.microsoft.com/office/drawing/2014/main" id="{6D6C2FF7-F3CA-4233-AF04-061B19DD1289}"/>
              </a:ext>
            </a:extLst>
          </p:cNvPr>
          <p:cNvSpPr/>
          <p:nvPr/>
        </p:nvSpPr>
        <p:spPr>
          <a:xfrm>
            <a:off x="3924859" y="-4230049"/>
            <a:ext cx="1293517" cy="261292"/>
          </a:xfrm>
          <a:custGeom>
            <a:avLst/>
            <a:gdLst>
              <a:gd name="connsiteX0" fmla="*/ 0 w 1594889"/>
              <a:gd name="connsiteY0" fmla="*/ 0 h 322170"/>
              <a:gd name="connsiteX1" fmla="*/ 1594889 w 1594889"/>
              <a:gd name="connsiteY1" fmla="*/ 0 h 322170"/>
              <a:gd name="connsiteX2" fmla="*/ 1594889 w 1594889"/>
              <a:gd name="connsiteY2" fmla="*/ 322170 h 322170"/>
              <a:gd name="connsiteX3" fmla="*/ 0 w 1594889"/>
              <a:gd name="connsiteY3" fmla="*/ 322170 h 322170"/>
            </a:gdLst>
            <a:ahLst/>
            <a:cxnLst>
              <a:cxn ang="0">
                <a:pos x="connsiteX0" y="connsiteY0"/>
              </a:cxn>
              <a:cxn ang="0">
                <a:pos x="connsiteX1" y="connsiteY1"/>
              </a:cxn>
              <a:cxn ang="0">
                <a:pos x="connsiteX2" y="connsiteY2"/>
              </a:cxn>
              <a:cxn ang="0">
                <a:pos x="connsiteX3" y="connsiteY3"/>
              </a:cxn>
            </a:cxnLst>
            <a:rect l="l" t="t" r="r" b="b"/>
            <a:pathLst>
              <a:path w="1594889" h="322170">
                <a:moveTo>
                  <a:pt x="0" y="0"/>
                </a:moveTo>
                <a:lnTo>
                  <a:pt x="1594889" y="0"/>
                </a:lnTo>
                <a:lnTo>
                  <a:pt x="1594889" y="322170"/>
                </a:lnTo>
                <a:lnTo>
                  <a:pt x="0" y="322170"/>
                </a:lnTo>
                <a:close/>
              </a:path>
            </a:pathLst>
          </a:custGeom>
          <a:no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748" name="Graphic 2">
            <a:extLst>
              <a:ext uri="{FF2B5EF4-FFF2-40B4-BE49-F238E27FC236}">
                <a16:creationId xmlns:a16="http://schemas.microsoft.com/office/drawing/2014/main" id="{E1BBF51E-FBC6-4C22-A605-0D563348A9B0}"/>
              </a:ext>
            </a:extLst>
          </p:cNvPr>
          <p:cNvGrpSpPr/>
          <p:nvPr/>
        </p:nvGrpSpPr>
        <p:grpSpPr>
          <a:xfrm>
            <a:off x="5834182" y="-4587855"/>
            <a:ext cx="2655300" cy="828603"/>
            <a:chOff x="1087844" y="5357668"/>
            <a:chExt cx="3273948" cy="1021657"/>
          </a:xfrm>
        </p:grpSpPr>
        <p:grpSp>
          <p:nvGrpSpPr>
            <p:cNvPr id="782" name="Graphic 2">
              <a:extLst>
                <a:ext uri="{FF2B5EF4-FFF2-40B4-BE49-F238E27FC236}">
                  <a16:creationId xmlns:a16="http://schemas.microsoft.com/office/drawing/2014/main" id="{BE4863D4-632F-477C-A4FD-9F44CB9085BF}"/>
                </a:ext>
              </a:extLst>
            </p:cNvPr>
            <p:cNvGrpSpPr/>
            <p:nvPr/>
          </p:nvGrpSpPr>
          <p:grpSpPr>
            <a:xfrm>
              <a:off x="1193783" y="5440388"/>
              <a:ext cx="3121571" cy="821389"/>
              <a:chOff x="1193783" y="5440388"/>
              <a:chExt cx="3121571" cy="821389"/>
            </a:xfrm>
          </p:grpSpPr>
          <p:sp>
            <p:nvSpPr>
              <p:cNvPr id="802" name="Freeform: Shape 801">
                <a:extLst>
                  <a:ext uri="{FF2B5EF4-FFF2-40B4-BE49-F238E27FC236}">
                    <a16:creationId xmlns:a16="http://schemas.microsoft.com/office/drawing/2014/main" id="{093FF0AD-41C5-4875-A32A-58CF75189B24}"/>
                  </a:ext>
                </a:extLst>
              </p:cNvPr>
              <p:cNvSpPr/>
              <p:nvPr/>
            </p:nvSpPr>
            <p:spPr>
              <a:xfrm>
                <a:off x="1198137" y="5443290"/>
                <a:ext cx="3114315" cy="814133"/>
              </a:xfrm>
              <a:custGeom>
                <a:avLst/>
                <a:gdLst>
                  <a:gd name="connsiteX0" fmla="*/ 46439 w 3114315"/>
                  <a:gd name="connsiteY0" fmla="*/ 814133 h 814133"/>
                  <a:gd name="connsiteX1" fmla="*/ 0 w 3114315"/>
                  <a:gd name="connsiteY1" fmla="*/ 767695 h 814133"/>
                  <a:gd name="connsiteX2" fmla="*/ 0 w 3114315"/>
                  <a:gd name="connsiteY2" fmla="*/ 47890 h 814133"/>
                  <a:gd name="connsiteX3" fmla="*/ 46439 w 3114315"/>
                  <a:gd name="connsiteY3" fmla="*/ 0 h 814133"/>
                  <a:gd name="connsiteX4" fmla="*/ 2333560 w 3114315"/>
                  <a:gd name="connsiteY4" fmla="*/ 0 h 814133"/>
                  <a:gd name="connsiteX5" fmla="*/ 2590425 w 3114315"/>
                  <a:gd name="connsiteY5" fmla="*/ 256866 h 814133"/>
                  <a:gd name="connsiteX6" fmla="*/ 3046108 w 3114315"/>
                  <a:gd name="connsiteY6" fmla="*/ 256866 h 814133"/>
                  <a:gd name="connsiteX7" fmla="*/ 3114315 w 3114315"/>
                  <a:gd name="connsiteY7" fmla="*/ 323622 h 814133"/>
                  <a:gd name="connsiteX8" fmla="*/ 3114315 w 3114315"/>
                  <a:gd name="connsiteY8" fmla="*/ 767695 h 814133"/>
                  <a:gd name="connsiteX9" fmla="*/ 3066425 w 3114315"/>
                  <a:gd name="connsiteY9" fmla="*/ 814133 h 8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315" h="814133">
                    <a:moveTo>
                      <a:pt x="46439" y="814133"/>
                    </a:moveTo>
                    <a:lnTo>
                      <a:pt x="0" y="767695"/>
                    </a:lnTo>
                    <a:lnTo>
                      <a:pt x="0" y="47890"/>
                    </a:lnTo>
                    <a:lnTo>
                      <a:pt x="46439" y="0"/>
                    </a:lnTo>
                    <a:lnTo>
                      <a:pt x="2333560" y="0"/>
                    </a:lnTo>
                    <a:lnTo>
                      <a:pt x="2590425" y="256866"/>
                    </a:lnTo>
                    <a:lnTo>
                      <a:pt x="3046108" y="256866"/>
                    </a:lnTo>
                    <a:lnTo>
                      <a:pt x="3114315" y="323622"/>
                    </a:lnTo>
                    <a:lnTo>
                      <a:pt x="3114315" y="767695"/>
                    </a:lnTo>
                    <a:lnTo>
                      <a:pt x="3066425" y="814133"/>
                    </a:lnTo>
                    <a:close/>
                  </a:path>
                </a:pathLst>
              </a:custGeom>
              <a:solidFill>
                <a:srgbClr val="0068E8">
                  <a:alpha val="22000"/>
                </a:srgbClr>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3" name="Freeform: Shape 802">
                <a:extLst>
                  <a:ext uri="{FF2B5EF4-FFF2-40B4-BE49-F238E27FC236}">
                    <a16:creationId xmlns:a16="http://schemas.microsoft.com/office/drawing/2014/main" id="{4E9604B7-5DC4-45F2-8F87-430163195BDE}"/>
                  </a:ext>
                </a:extLst>
              </p:cNvPr>
              <p:cNvSpPr/>
              <p:nvPr/>
            </p:nvSpPr>
            <p:spPr>
              <a:xfrm>
                <a:off x="1193783" y="5440388"/>
                <a:ext cx="3121571" cy="821389"/>
              </a:xfrm>
              <a:custGeom>
                <a:avLst/>
                <a:gdLst>
                  <a:gd name="connsiteX0" fmla="*/ 3072230 w 3121571"/>
                  <a:gd name="connsiteY0" fmla="*/ 821390 h 821389"/>
                  <a:gd name="connsiteX1" fmla="*/ 49341 w 3121571"/>
                  <a:gd name="connsiteY1" fmla="*/ 821390 h 821389"/>
                  <a:gd name="connsiteX2" fmla="*/ 0 w 3121571"/>
                  <a:gd name="connsiteY2" fmla="*/ 772048 h 821389"/>
                  <a:gd name="connsiteX3" fmla="*/ 0 w 3121571"/>
                  <a:gd name="connsiteY3" fmla="*/ 49341 h 821389"/>
                  <a:gd name="connsiteX4" fmla="*/ 49341 w 3121571"/>
                  <a:gd name="connsiteY4" fmla="*/ 0 h 821389"/>
                  <a:gd name="connsiteX5" fmla="*/ 2339364 w 3121571"/>
                  <a:gd name="connsiteY5" fmla="*/ 0 h 821389"/>
                  <a:gd name="connsiteX6" fmla="*/ 2594779 w 3121571"/>
                  <a:gd name="connsiteY6" fmla="*/ 255414 h 821389"/>
                  <a:gd name="connsiteX7" fmla="*/ 3051913 w 3121571"/>
                  <a:gd name="connsiteY7" fmla="*/ 255414 h 821389"/>
                  <a:gd name="connsiteX8" fmla="*/ 3121571 w 3121571"/>
                  <a:gd name="connsiteY8" fmla="*/ 325073 h 821389"/>
                  <a:gd name="connsiteX9" fmla="*/ 3121571 w 3121571"/>
                  <a:gd name="connsiteY9" fmla="*/ 772048 h 821389"/>
                  <a:gd name="connsiteX10" fmla="*/ 3072230 w 3121571"/>
                  <a:gd name="connsiteY10" fmla="*/ 821390 h 821389"/>
                  <a:gd name="connsiteX11" fmla="*/ 52244 w 3121571"/>
                  <a:gd name="connsiteY11" fmla="*/ 814133 h 821389"/>
                  <a:gd name="connsiteX12" fmla="*/ 3069327 w 3121571"/>
                  <a:gd name="connsiteY12" fmla="*/ 814133 h 821389"/>
                  <a:gd name="connsiteX13" fmla="*/ 3114315 w 3121571"/>
                  <a:gd name="connsiteY13" fmla="*/ 769146 h 821389"/>
                  <a:gd name="connsiteX14" fmla="*/ 3114315 w 3121571"/>
                  <a:gd name="connsiteY14" fmla="*/ 327975 h 821389"/>
                  <a:gd name="connsiteX15" fmla="*/ 3049010 w 3121571"/>
                  <a:gd name="connsiteY15" fmla="*/ 262671 h 821389"/>
                  <a:gd name="connsiteX16" fmla="*/ 2593328 w 3121571"/>
                  <a:gd name="connsiteY16" fmla="*/ 262671 h 821389"/>
                  <a:gd name="connsiteX17" fmla="*/ 2337913 w 3121571"/>
                  <a:gd name="connsiteY17" fmla="*/ 7256 h 821389"/>
                  <a:gd name="connsiteX18" fmla="*/ 52244 w 3121571"/>
                  <a:gd name="connsiteY18" fmla="*/ 7256 h 821389"/>
                  <a:gd name="connsiteX19" fmla="*/ 7256 w 3121571"/>
                  <a:gd name="connsiteY19" fmla="*/ 52244 h 821389"/>
                  <a:gd name="connsiteX20" fmla="*/ 7256 w 3121571"/>
                  <a:gd name="connsiteY20" fmla="*/ 769146 h 821389"/>
                  <a:gd name="connsiteX21" fmla="*/ 52244 w 3121571"/>
                  <a:gd name="connsiteY21" fmla="*/ 814133 h 8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21571" h="821389">
                    <a:moveTo>
                      <a:pt x="3072230" y="821390"/>
                    </a:moveTo>
                    <a:lnTo>
                      <a:pt x="49341" y="821390"/>
                    </a:lnTo>
                    <a:lnTo>
                      <a:pt x="0" y="772048"/>
                    </a:lnTo>
                    <a:lnTo>
                      <a:pt x="0" y="49341"/>
                    </a:lnTo>
                    <a:lnTo>
                      <a:pt x="49341" y="0"/>
                    </a:lnTo>
                    <a:lnTo>
                      <a:pt x="2339364" y="0"/>
                    </a:lnTo>
                    <a:lnTo>
                      <a:pt x="2594779" y="255414"/>
                    </a:lnTo>
                    <a:lnTo>
                      <a:pt x="3051913" y="255414"/>
                    </a:lnTo>
                    <a:lnTo>
                      <a:pt x="3121571" y="325073"/>
                    </a:lnTo>
                    <a:lnTo>
                      <a:pt x="3121571" y="772048"/>
                    </a:lnTo>
                    <a:lnTo>
                      <a:pt x="3072230" y="821390"/>
                    </a:lnTo>
                    <a:close/>
                    <a:moveTo>
                      <a:pt x="52244" y="814133"/>
                    </a:moveTo>
                    <a:lnTo>
                      <a:pt x="3069327" y="814133"/>
                    </a:lnTo>
                    <a:lnTo>
                      <a:pt x="3114315" y="769146"/>
                    </a:lnTo>
                    <a:lnTo>
                      <a:pt x="3114315" y="327975"/>
                    </a:lnTo>
                    <a:lnTo>
                      <a:pt x="3049010" y="262671"/>
                    </a:lnTo>
                    <a:lnTo>
                      <a:pt x="2593328" y="262671"/>
                    </a:lnTo>
                    <a:lnTo>
                      <a:pt x="2337913" y="7256"/>
                    </a:lnTo>
                    <a:lnTo>
                      <a:pt x="52244" y="7256"/>
                    </a:lnTo>
                    <a:lnTo>
                      <a:pt x="7256" y="52244"/>
                    </a:lnTo>
                    <a:lnTo>
                      <a:pt x="7256" y="769146"/>
                    </a:lnTo>
                    <a:lnTo>
                      <a:pt x="52244" y="81413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783" name="Freeform: Shape 782">
              <a:extLst>
                <a:ext uri="{FF2B5EF4-FFF2-40B4-BE49-F238E27FC236}">
                  <a16:creationId xmlns:a16="http://schemas.microsoft.com/office/drawing/2014/main" id="{DA6AFBC2-CCBD-416E-86B3-00BE1978638C}"/>
                </a:ext>
              </a:extLst>
            </p:cNvPr>
            <p:cNvSpPr/>
            <p:nvPr/>
          </p:nvSpPr>
          <p:spPr>
            <a:xfrm>
              <a:off x="1344710" y="6354655"/>
              <a:ext cx="796718" cy="24670"/>
            </a:xfrm>
            <a:custGeom>
              <a:avLst/>
              <a:gdLst>
                <a:gd name="connsiteX0" fmla="*/ 0 w 796718"/>
                <a:gd name="connsiteY0" fmla="*/ 0 h 24670"/>
                <a:gd name="connsiteX1" fmla="*/ 796719 w 796718"/>
                <a:gd name="connsiteY1" fmla="*/ 0 h 24670"/>
                <a:gd name="connsiteX2" fmla="*/ 796719 w 796718"/>
                <a:gd name="connsiteY2" fmla="*/ 24671 h 24670"/>
                <a:gd name="connsiteX3" fmla="*/ 0 w 796718"/>
                <a:gd name="connsiteY3" fmla="*/ 24671 h 24670"/>
              </a:gdLst>
              <a:ahLst/>
              <a:cxnLst>
                <a:cxn ang="0">
                  <a:pos x="connsiteX0" y="connsiteY0"/>
                </a:cxn>
                <a:cxn ang="0">
                  <a:pos x="connsiteX1" y="connsiteY1"/>
                </a:cxn>
                <a:cxn ang="0">
                  <a:pos x="connsiteX2" y="connsiteY2"/>
                </a:cxn>
                <a:cxn ang="0">
                  <a:pos x="connsiteX3" y="connsiteY3"/>
                </a:cxn>
              </a:cxnLst>
              <a:rect l="l" t="t" r="r" b="b"/>
              <a:pathLst>
                <a:path w="796718" h="24670">
                  <a:moveTo>
                    <a:pt x="0" y="0"/>
                  </a:moveTo>
                  <a:lnTo>
                    <a:pt x="796719" y="0"/>
                  </a:lnTo>
                  <a:lnTo>
                    <a:pt x="796719" y="24671"/>
                  </a:lnTo>
                  <a:lnTo>
                    <a:pt x="0" y="2467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4" name="Freeform: Shape 783">
              <a:extLst>
                <a:ext uri="{FF2B5EF4-FFF2-40B4-BE49-F238E27FC236}">
                  <a16:creationId xmlns:a16="http://schemas.microsoft.com/office/drawing/2014/main" id="{3A74BFE3-11FB-49A3-8805-B6074DBA3E90}"/>
                </a:ext>
              </a:extLst>
            </p:cNvPr>
            <p:cNvSpPr/>
            <p:nvPr/>
          </p:nvSpPr>
          <p:spPr>
            <a:xfrm>
              <a:off x="1292466" y="5437485"/>
              <a:ext cx="828645" cy="827194"/>
            </a:xfrm>
            <a:custGeom>
              <a:avLst/>
              <a:gdLst>
                <a:gd name="connsiteX0" fmla="*/ 415048 w 828645"/>
                <a:gd name="connsiteY0" fmla="*/ 827194 h 827194"/>
                <a:gd name="connsiteX1" fmla="*/ 415048 w 828645"/>
                <a:gd name="connsiteY1" fmla="*/ 798170 h 827194"/>
                <a:gd name="connsiteX2" fmla="*/ 415048 w 828645"/>
                <a:gd name="connsiteY2" fmla="*/ 798170 h 827194"/>
                <a:gd name="connsiteX3" fmla="*/ 423756 w 828645"/>
                <a:gd name="connsiteY3" fmla="*/ 798170 h 827194"/>
                <a:gd name="connsiteX4" fmla="*/ 423756 w 828645"/>
                <a:gd name="connsiteY4" fmla="*/ 827194 h 827194"/>
                <a:gd name="connsiteX5" fmla="*/ 415048 w 828645"/>
                <a:gd name="connsiteY5" fmla="*/ 827194 h 827194"/>
                <a:gd name="connsiteX6" fmla="*/ 383122 w 828645"/>
                <a:gd name="connsiteY6" fmla="*/ 825743 h 827194"/>
                <a:gd name="connsiteX7" fmla="*/ 372963 w 828645"/>
                <a:gd name="connsiteY7" fmla="*/ 824292 h 827194"/>
                <a:gd name="connsiteX8" fmla="*/ 375866 w 828645"/>
                <a:gd name="connsiteY8" fmla="*/ 795268 h 827194"/>
                <a:gd name="connsiteX9" fmla="*/ 386024 w 828645"/>
                <a:gd name="connsiteY9" fmla="*/ 796719 h 827194"/>
                <a:gd name="connsiteX10" fmla="*/ 383122 w 828645"/>
                <a:gd name="connsiteY10" fmla="*/ 825743 h 827194"/>
                <a:gd name="connsiteX11" fmla="*/ 454231 w 828645"/>
                <a:gd name="connsiteY11" fmla="*/ 825743 h 827194"/>
                <a:gd name="connsiteX12" fmla="*/ 451329 w 828645"/>
                <a:gd name="connsiteY12" fmla="*/ 796719 h 827194"/>
                <a:gd name="connsiteX13" fmla="*/ 461487 w 828645"/>
                <a:gd name="connsiteY13" fmla="*/ 795268 h 827194"/>
                <a:gd name="connsiteX14" fmla="*/ 464390 w 828645"/>
                <a:gd name="connsiteY14" fmla="*/ 824292 h 827194"/>
                <a:gd name="connsiteX15" fmla="*/ 454231 w 828645"/>
                <a:gd name="connsiteY15" fmla="*/ 825743 h 827194"/>
                <a:gd name="connsiteX16" fmla="*/ 343939 w 828645"/>
                <a:gd name="connsiteY16" fmla="*/ 821390 h 827194"/>
                <a:gd name="connsiteX17" fmla="*/ 333780 w 828645"/>
                <a:gd name="connsiteY17" fmla="*/ 819938 h 827194"/>
                <a:gd name="connsiteX18" fmla="*/ 339585 w 828645"/>
                <a:gd name="connsiteY18" fmla="*/ 790914 h 827194"/>
                <a:gd name="connsiteX19" fmla="*/ 349744 w 828645"/>
                <a:gd name="connsiteY19" fmla="*/ 792365 h 827194"/>
                <a:gd name="connsiteX20" fmla="*/ 343939 w 828645"/>
                <a:gd name="connsiteY20" fmla="*/ 821390 h 827194"/>
                <a:gd name="connsiteX21" fmla="*/ 494866 w 828645"/>
                <a:gd name="connsiteY21" fmla="*/ 819938 h 827194"/>
                <a:gd name="connsiteX22" fmla="*/ 489061 w 828645"/>
                <a:gd name="connsiteY22" fmla="*/ 790914 h 827194"/>
                <a:gd name="connsiteX23" fmla="*/ 499219 w 828645"/>
                <a:gd name="connsiteY23" fmla="*/ 789463 h 827194"/>
                <a:gd name="connsiteX24" fmla="*/ 505024 w 828645"/>
                <a:gd name="connsiteY24" fmla="*/ 818487 h 827194"/>
                <a:gd name="connsiteX25" fmla="*/ 494866 w 828645"/>
                <a:gd name="connsiteY25" fmla="*/ 819938 h 827194"/>
                <a:gd name="connsiteX26" fmla="*/ 303305 w 828645"/>
                <a:gd name="connsiteY26" fmla="*/ 812682 h 827194"/>
                <a:gd name="connsiteX27" fmla="*/ 293146 w 828645"/>
                <a:gd name="connsiteY27" fmla="*/ 809780 h 827194"/>
                <a:gd name="connsiteX28" fmla="*/ 301853 w 828645"/>
                <a:gd name="connsiteY28" fmla="*/ 782206 h 827194"/>
                <a:gd name="connsiteX29" fmla="*/ 310561 w 828645"/>
                <a:gd name="connsiteY29" fmla="*/ 785109 h 827194"/>
                <a:gd name="connsiteX30" fmla="*/ 303305 w 828645"/>
                <a:gd name="connsiteY30" fmla="*/ 812682 h 827194"/>
                <a:gd name="connsiteX31" fmla="*/ 534048 w 828645"/>
                <a:gd name="connsiteY31" fmla="*/ 809780 h 827194"/>
                <a:gd name="connsiteX32" fmla="*/ 525341 w 828645"/>
                <a:gd name="connsiteY32" fmla="*/ 782206 h 827194"/>
                <a:gd name="connsiteX33" fmla="*/ 534048 w 828645"/>
                <a:gd name="connsiteY33" fmla="*/ 779304 h 827194"/>
                <a:gd name="connsiteX34" fmla="*/ 542756 w 828645"/>
                <a:gd name="connsiteY34" fmla="*/ 806877 h 827194"/>
                <a:gd name="connsiteX35" fmla="*/ 534048 w 828645"/>
                <a:gd name="connsiteY35" fmla="*/ 809780 h 827194"/>
                <a:gd name="connsiteX36" fmla="*/ 265573 w 828645"/>
                <a:gd name="connsiteY36" fmla="*/ 799621 h 827194"/>
                <a:gd name="connsiteX37" fmla="*/ 255414 w 828645"/>
                <a:gd name="connsiteY37" fmla="*/ 795268 h 827194"/>
                <a:gd name="connsiteX38" fmla="*/ 267024 w 828645"/>
                <a:gd name="connsiteY38" fmla="*/ 769146 h 827194"/>
                <a:gd name="connsiteX39" fmla="*/ 275732 w 828645"/>
                <a:gd name="connsiteY39" fmla="*/ 773499 h 827194"/>
                <a:gd name="connsiteX40" fmla="*/ 265573 w 828645"/>
                <a:gd name="connsiteY40" fmla="*/ 799621 h 827194"/>
                <a:gd name="connsiteX41" fmla="*/ 571780 w 828645"/>
                <a:gd name="connsiteY41" fmla="*/ 796719 h 827194"/>
                <a:gd name="connsiteX42" fmla="*/ 560170 w 828645"/>
                <a:gd name="connsiteY42" fmla="*/ 770597 h 827194"/>
                <a:gd name="connsiteX43" fmla="*/ 568878 w 828645"/>
                <a:gd name="connsiteY43" fmla="*/ 766243 h 827194"/>
                <a:gd name="connsiteX44" fmla="*/ 580487 w 828645"/>
                <a:gd name="connsiteY44" fmla="*/ 792365 h 827194"/>
                <a:gd name="connsiteX45" fmla="*/ 571780 w 828645"/>
                <a:gd name="connsiteY45" fmla="*/ 796719 h 827194"/>
                <a:gd name="connsiteX46" fmla="*/ 227841 w 828645"/>
                <a:gd name="connsiteY46" fmla="*/ 783658 h 827194"/>
                <a:gd name="connsiteX47" fmla="*/ 219134 w 828645"/>
                <a:gd name="connsiteY47" fmla="*/ 779304 h 827194"/>
                <a:gd name="connsiteX48" fmla="*/ 232195 w 828645"/>
                <a:gd name="connsiteY48" fmla="*/ 753182 h 827194"/>
                <a:gd name="connsiteX49" fmla="*/ 240902 w 828645"/>
                <a:gd name="connsiteY49" fmla="*/ 757536 h 827194"/>
                <a:gd name="connsiteX50" fmla="*/ 227841 w 828645"/>
                <a:gd name="connsiteY50" fmla="*/ 783658 h 827194"/>
                <a:gd name="connsiteX51" fmla="*/ 609512 w 828645"/>
                <a:gd name="connsiteY51" fmla="*/ 779304 h 827194"/>
                <a:gd name="connsiteX52" fmla="*/ 596451 w 828645"/>
                <a:gd name="connsiteY52" fmla="*/ 753182 h 827194"/>
                <a:gd name="connsiteX53" fmla="*/ 605158 w 828645"/>
                <a:gd name="connsiteY53" fmla="*/ 748829 h 827194"/>
                <a:gd name="connsiteX54" fmla="*/ 619670 w 828645"/>
                <a:gd name="connsiteY54" fmla="*/ 773499 h 827194"/>
                <a:gd name="connsiteX55" fmla="*/ 609512 w 828645"/>
                <a:gd name="connsiteY55" fmla="*/ 779304 h 827194"/>
                <a:gd name="connsiteX56" fmla="*/ 193012 w 828645"/>
                <a:gd name="connsiteY56" fmla="*/ 763341 h 827194"/>
                <a:gd name="connsiteX57" fmla="*/ 184305 w 828645"/>
                <a:gd name="connsiteY57" fmla="*/ 757536 h 827194"/>
                <a:gd name="connsiteX58" fmla="*/ 200268 w 828645"/>
                <a:gd name="connsiteY58" fmla="*/ 732865 h 827194"/>
                <a:gd name="connsiteX59" fmla="*/ 208975 w 828645"/>
                <a:gd name="connsiteY59" fmla="*/ 738670 h 827194"/>
                <a:gd name="connsiteX60" fmla="*/ 193012 w 828645"/>
                <a:gd name="connsiteY60" fmla="*/ 763341 h 827194"/>
                <a:gd name="connsiteX61" fmla="*/ 644341 w 828645"/>
                <a:gd name="connsiteY61" fmla="*/ 757536 h 827194"/>
                <a:gd name="connsiteX62" fmla="*/ 628378 w 828645"/>
                <a:gd name="connsiteY62" fmla="*/ 732865 h 827194"/>
                <a:gd name="connsiteX63" fmla="*/ 637085 w 828645"/>
                <a:gd name="connsiteY63" fmla="*/ 727060 h 827194"/>
                <a:gd name="connsiteX64" fmla="*/ 653048 w 828645"/>
                <a:gd name="connsiteY64" fmla="*/ 750280 h 827194"/>
                <a:gd name="connsiteX65" fmla="*/ 644341 w 828645"/>
                <a:gd name="connsiteY65" fmla="*/ 757536 h 827194"/>
                <a:gd name="connsiteX66" fmla="*/ 159634 w 828645"/>
                <a:gd name="connsiteY66" fmla="*/ 740121 h 827194"/>
                <a:gd name="connsiteX67" fmla="*/ 150927 w 828645"/>
                <a:gd name="connsiteY67" fmla="*/ 732865 h 827194"/>
                <a:gd name="connsiteX68" fmla="*/ 169793 w 828645"/>
                <a:gd name="connsiteY68" fmla="*/ 711097 h 827194"/>
                <a:gd name="connsiteX69" fmla="*/ 177049 w 828645"/>
                <a:gd name="connsiteY69" fmla="*/ 716902 h 827194"/>
                <a:gd name="connsiteX70" fmla="*/ 159634 w 828645"/>
                <a:gd name="connsiteY70" fmla="*/ 740121 h 827194"/>
                <a:gd name="connsiteX71" fmla="*/ 676268 w 828645"/>
                <a:gd name="connsiteY71" fmla="*/ 734316 h 827194"/>
                <a:gd name="connsiteX72" fmla="*/ 657402 w 828645"/>
                <a:gd name="connsiteY72" fmla="*/ 712548 h 827194"/>
                <a:gd name="connsiteX73" fmla="*/ 664658 w 828645"/>
                <a:gd name="connsiteY73" fmla="*/ 706743 h 827194"/>
                <a:gd name="connsiteX74" fmla="*/ 683524 w 828645"/>
                <a:gd name="connsiteY74" fmla="*/ 728512 h 827194"/>
                <a:gd name="connsiteX75" fmla="*/ 676268 w 828645"/>
                <a:gd name="connsiteY75" fmla="*/ 734316 h 827194"/>
                <a:gd name="connsiteX76" fmla="*/ 129158 w 828645"/>
                <a:gd name="connsiteY76" fmla="*/ 712548 h 827194"/>
                <a:gd name="connsiteX77" fmla="*/ 121902 w 828645"/>
                <a:gd name="connsiteY77" fmla="*/ 705292 h 827194"/>
                <a:gd name="connsiteX78" fmla="*/ 142219 w 828645"/>
                <a:gd name="connsiteY78" fmla="*/ 684975 h 827194"/>
                <a:gd name="connsiteX79" fmla="*/ 149476 w 828645"/>
                <a:gd name="connsiteY79" fmla="*/ 692231 h 827194"/>
                <a:gd name="connsiteX80" fmla="*/ 129158 w 828645"/>
                <a:gd name="connsiteY80" fmla="*/ 712548 h 827194"/>
                <a:gd name="connsiteX81" fmla="*/ 706743 w 828645"/>
                <a:gd name="connsiteY81" fmla="*/ 706743 h 827194"/>
                <a:gd name="connsiteX82" fmla="*/ 686426 w 828645"/>
                <a:gd name="connsiteY82" fmla="*/ 686426 h 827194"/>
                <a:gd name="connsiteX83" fmla="*/ 693682 w 828645"/>
                <a:gd name="connsiteY83" fmla="*/ 679170 h 827194"/>
                <a:gd name="connsiteX84" fmla="*/ 714000 w 828645"/>
                <a:gd name="connsiteY84" fmla="*/ 699487 h 827194"/>
                <a:gd name="connsiteX85" fmla="*/ 706743 w 828645"/>
                <a:gd name="connsiteY85" fmla="*/ 706743 h 827194"/>
                <a:gd name="connsiteX86" fmla="*/ 101585 w 828645"/>
                <a:gd name="connsiteY86" fmla="*/ 683524 h 827194"/>
                <a:gd name="connsiteX87" fmla="*/ 94329 w 828645"/>
                <a:gd name="connsiteY87" fmla="*/ 674816 h 827194"/>
                <a:gd name="connsiteX88" fmla="*/ 116097 w 828645"/>
                <a:gd name="connsiteY88" fmla="*/ 655951 h 827194"/>
                <a:gd name="connsiteX89" fmla="*/ 121902 w 828645"/>
                <a:gd name="connsiteY89" fmla="*/ 663207 h 827194"/>
                <a:gd name="connsiteX90" fmla="*/ 101585 w 828645"/>
                <a:gd name="connsiteY90" fmla="*/ 683524 h 827194"/>
                <a:gd name="connsiteX91" fmla="*/ 734317 w 828645"/>
                <a:gd name="connsiteY91" fmla="*/ 676268 h 827194"/>
                <a:gd name="connsiteX92" fmla="*/ 712548 w 828645"/>
                <a:gd name="connsiteY92" fmla="*/ 657402 h 827194"/>
                <a:gd name="connsiteX93" fmla="*/ 718353 w 828645"/>
                <a:gd name="connsiteY93" fmla="*/ 650146 h 827194"/>
                <a:gd name="connsiteX94" fmla="*/ 741573 w 828645"/>
                <a:gd name="connsiteY94" fmla="*/ 667560 h 827194"/>
                <a:gd name="connsiteX95" fmla="*/ 734317 w 828645"/>
                <a:gd name="connsiteY95" fmla="*/ 676268 h 827194"/>
                <a:gd name="connsiteX96" fmla="*/ 75463 w 828645"/>
                <a:gd name="connsiteY96" fmla="*/ 651597 h 827194"/>
                <a:gd name="connsiteX97" fmla="*/ 69658 w 828645"/>
                <a:gd name="connsiteY97" fmla="*/ 642890 h 827194"/>
                <a:gd name="connsiteX98" fmla="*/ 94329 w 828645"/>
                <a:gd name="connsiteY98" fmla="*/ 626926 h 827194"/>
                <a:gd name="connsiteX99" fmla="*/ 100134 w 828645"/>
                <a:gd name="connsiteY99" fmla="*/ 635634 h 827194"/>
                <a:gd name="connsiteX100" fmla="*/ 75463 w 828645"/>
                <a:gd name="connsiteY100" fmla="*/ 651597 h 827194"/>
                <a:gd name="connsiteX101" fmla="*/ 757536 w 828645"/>
                <a:gd name="connsiteY101" fmla="*/ 644341 h 827194"/>
                <a:gd name="connsiteX102" fmla="*/ 732865 w 828645"/>
                <a:gd name="connsiteY102" fmla="*/ 628378 h 827194"/>
                <a:gd name="connsiteX103" fmla="*/ 738670 w 828645"/>
                <a:gd name="connsiteY103" fmla="*/ 619670 h 827194"/>
                <a:gd name="connsiteX104" fmla="*/ 763341 w 828645"/>
                <a:gd name="connsiteY104" fmla="*/ 635634 h 827194"/>
                <a:gd name="connsiteX105" fmla="*/ 757536 w 828645"/>
                <a:gd name="connsiteY105" fmla="*/ 644341 h 827194"/>
                <a:gd name="connsiteX106" fmla="*/ 53695 w 828645"/>
                <a:gd name="connsiteY106" fmla="*/ 618219 h 827194"/>
                <a:gd name="connsiteX107" fmla="*/ 47890 w 828645"/>
                <a:gd name="connsiteY107" fmla="*/ 609512 h 827194"/>
                <a:gd name="connsiteX108" fmla="*/ 74012 w 828645"/>
                <a:gd name="connsiteY108" fmla="*/ 596451 h 827194"/>
                <a:gd name="connsiteX109" fmla="*/ 78366 w 828645"/>
                <a:gd name="connsiteY109" fmla="*/ 605158 h 827194"/>
                <a:gd name="connsiteX110" fmla="*/ 53695 w 828645"/>
                <a:gd name="connsiteY110" fmla="*/ 618219 h 827194"/>
                <a:gd name="connsiteX111" fmla="*/ 779304 w 828645"/>
                <a:gd name="connsiteY111" fmla="*/ 609512 h 827194"/>
                <a:gd name="connsiteX112" fmla="*/ 753182 w 828645"/>
                <a:gd name="connsiteY112" fmla="*/ 596451 h 827194"/>
                <a:gd name="connsiteX113" fmla="*/ 757536 w 828645"/>
                <a:gd name="connsiteY113" fmla="*/ 587743 h 827194"/>
                <a:gd name="connsiteX114" fmla="*/ 783658 w 828645"/>
                <a:gd name="connsiteY114" fmla="*/ 600804 h 827194"/>
                <a:gd name="connsiteX115" fmla="*/ 779304 w 828645"/>
                <a:gd name="connsiteY115" fmla="*/ 609512 h 827194"/>
                <a:gd name="connsiteX116" fmla="*/ 36280 w 828645"/>
                <a:gd name="connsiteY116" fmla="*/ 581939 h 827194"/>
                <a:gd name="connsiteX117" fmla="*/ 31927 w 828645"/>
                <a:gd name="connsiteY117" fmla="*/ 571780 h 827194"/>
                <a:gd name="connsiteX118" fmla="*/ 58049 w 828645"/>
                <a:gd name="connsiteY118" fmla="*/ 560170 h 827194"/>
                <a:gd name="connsiteX119" fmla="*/ 62402 w 828645"/>
                <a:gd name="connsiteY119" fmla="*/ 568878 h 827194"/>
                <a:gd name="connsiteX120" fmla="*/ 36280 w 828645"/>
                <a:gd name="connsiteY120" fmla="*/ 581939 h 827194"/>
                <a:gd name="connsiteX121" fmla="*/ 796719 w 828645"/>
                <a:gd name="connsiteY121" fmla="*/ 573231 h 827194"/>
                <a:gd name="connsiteX122" fmla="*/ 770597 w 828645"/>
                <a:gd name="connsiteY122" fmla="*/ 561622 h 827194"/>
                <a:gd name="connsiteX123" fmla="*/ 774951 w 828645"/>
                <a:gd name="connsiteY123" fmla="*/ 552914 h 827194"/>
                <a:gd name="connsiteX124" fmla="*/ 802524 w 828645"/>
                <a:gd name="connsiteY124" fmla="*/ 563073 h 827194"/>
                <a:gd name="connsiteX125" fmla="*/ 796719 w 828645"/>
                <a:gd name="connsiteY125" fmla="*/ 573231 h 827194"/>
                <a:gd name="connsiteX126" fmla="*/ 21768 w 828645"/>
                <a:gd name="connsiteY126" fmla="*/ 542755 h 827194"/>
                <a:gd name="connsiteX127" fmla="*/ 18866 w 828645"/>
                <a:gd name="connsiteY127" fmla="*/ 532597 h 827194"/>
                <a:gd name="connsiteX128" fmla="*/ 46439 w 828645"/>
                <a:gd name="connsiteY128" fmla="*/ 523890 h 827194"/>
                <a:gd name="connsiteX129" fmla="*/ 49341 w 828645"/>
                <a:gd name="connsiteY129" fmla="*/ 532597 h 827194"/>
                <a:gd name="connsiteX130" fmla="*/ 21768 w 828645"/>
                <a:gd name="connsiteY130" fmla="*/ 542755 h 827194"/>
                <a:gd name="connsiteX131" fmla="*/ 809780 w 828645"/>
                <a:gd name="connsiteY131" fmla="*/ 534049 h 827194"/>
                <a:gd name="connsiteX132" fmla="*/ 782207 w 828645"/>
                <a:gd name="connsiteY132" fmla="*/ 525341 h 827194"/>
                <a:gd name="connsiteX133" fmla="*/ 785109 w 828645"/>
                <a:gd name="connsiteY133" fmla="*/ 516634 h 827194"/>
                <a:gd name="connsiteX134" fmla="*/ 812682 w 828645"/>
                <a:gd name="connsiteY134" fmla="*/ 523890 h 827194"/>
                <a:gd name="connsiteX135" fmla="*/ 809780 w 828645"/>
                <a:gd name="connsiteY135" fmla="*/ 534049 h 827194"/>
                <a:gd name="connsiteX136" fmla="*/ 10159 w 828645"/>
                <a:gd name="connsiteY136" fmla="*/ 503573 h 827194"/>
                <a:gd name="connsiteX137" fmla="*/ 8707 w 828645"/>
                <a:gd name="connsiteY137" fmla="*/ 493414 h 827194"/>
                <a:gd name="connsiteX138" fmla="*/ 37732 w 828645"/>
                <a:gd name="connsiteY138" fmla="*/ 487609 h 827194"/>
                <a:gd name="connsiteX139" fmla="*/ 39183 w 828645"/>
                <a:gd name="connsiteY139" fmla="*/ 497768 h 827194"/>
                <a:gd name="connsiteX140" fmla="*/ 10159 w 828645"/>
                <a:gd name="connsiteY140" fmla="*/ 503573 h 827194"/>
                <a:gd name="connsiteX141" fmla="*/ 819938 w 828645"/>
                <a:gd name="connsiteY141" fmla="*/ 494865 h 827194"/>
                <a:gd name="connsiteX142" fmla="*/ 790914 w 828645"/>
                <a:gd name="connsiteY142" fmla="*/ 489061 h 827194"/>
                <a:gd name="connsiteX143" fmla="*/ 792365 w 828645"/>
                <a:gd name="connsiteY143" fmla="*/ 478902 h 827194"/>
                <a:gd name="connsiteX144" fmla="*/ 821390 w 828645"/>
                <a:gd name="connsiteY144" fmla="*/ 483256 h 827194"/>
                <a:gd name="connsiteX145" fmla="*/ 819938 w 828645"/>
                <a:gd name="connsiteY145" fmla="*/ 494865 h 827194"/>
                <a:gd name="connsiteX146" fmla="*/ 2902 w 828645"/>
                <a:gd name="connsiteY146" fmla="*/ 464390 h 827194"/>
                <a:gd name="connsiteX147" fmla="*/ 1451 w 828645"/>
                <a:gd name="connsiteY147" fmla="*/ 454232 h 827194"/>
                <a:gd name="connsiteX148" fmla="*/ 30476 w 828645"/>
                <a:gd name="connsiteY148" fmla="*/ 451329 h 827194"/>
                <a:gd name="connsiteX149" fmla="*/ 31927 w 828645"/>
                <a:gd name="connsiteY149" fmla="*/ 461488 h 827194"/>
                <a:gd name="connsiteX150" fmla="*/ 2902 w 828645"/>
                <a:gd name="connsiteY150" fmla="*/ 464390 h 827194"/>
                <a:gd name="connsiteX151" fmla="*/ 825743 w 828645"/>
                <a:gd name="connsiteY151" fmla="*/ 455682 h 827194"/>
                <a:gd name="connsiteX152" fmla="*/ 796719 w 828645"/>
                <a:gd name="connsiteY152" fmla="*/ 452780 h 827194"/>
                <a:gd name="connsiteX153" fmla="*/ 798170 w 828645"/>
                <a:gd name="connsiteY153" fmla="*/ 442622 h 827194"/>
                <a:gd name="connsiteX154" fmla="*/ 827195 w 828645"/>
                <a:gd name="connsiteY154" fmla="*/ 444073 h 827194"/>
                <a:gd name="connsiteX155" fmla="*/ 825743 w 828645"/>
                <a:gd name="connsiteY155" fmla="*/ 455682 h 827194"/>
                <a:gd name="connsiteX156" fmla="*/ 0 w 828645"/>
                <a:gd name="connsiteY156" fmla="*/ 423756 h 827194"/>
                <a:gd name="connsiteX157" fmla="*/ 0 w 828645"/>
                <a:gd name="connsiteY157" fmla="*/ 413597 h 827194"/>
                <a:gd name="connsiteX158" fmla="*/ 0 w 828645"/>
                <a:gd name="connsiteY158" fmla="*/ 410695 h 827194"/>
                <a:gd name="connsiteX159" fmla="*/ 29024 w 828645"/>
                <a:gd name="connsiteY159" fmla="*/ 410695 h 827194"/>
                <a:gd name="connsiteX160" fmla="*/ 29024 w 828645"/>
                <a:gd name="connsiteY160" fmla="*/ 413597 h 827194"/>
                <a:gd name="connsiteX161" fmla="*/ 29024 w 828645"/>
                <a:gd name="connsiteY161" fmla="*/ 423756 h 827194"/>
                <a:gd name="connsiteX162" fmla="*/ 0 w 828645"/>
                <a:gd name="connsiteY162" fmla="*/ 423756 h 827194"/>
                <a:gd name="connsiteX163" fmla="*/ 799621 w 828645"/>
                <a:gd name="connsiteY163" fmla="*/ 415048 h 827194"/>
                <a:gd name="connsiteX164" fmla="*/ 799621 w 828645"/>
                <a:gd name="connsiteY164" fmla="*/ 413597 h 827194"/>
                <a:gd name="connsiteX165" fmla="*/ 799621 w 828645"/>
                <a:gd name="connsiteY165" fmla="*/ 404890 h 827194"/>
                <a:gd name="connsiteX166" fmla="*/ 828646 w 828645"/>
                <a:gd name="connsiteY166" fmla="*/ 404890 h 827194"/>
                <a:gd name="connsiteX167" fmla="*/ 828646 w 828645"/>
                <a:gd name="connsiteY167" fmla="*/ 413597 h 827194"/>
                <a:gd name="connsiteX168" fmla="*/ 799621 w 828645"/>
                <a:gd name="connsiteY168" fmla="*/ 415048 h 827194"/>
                <a:gd name="connsiteX169" fmla="*/ 30476 w 828645"/>
                <a:gd name="connsiteY169" fmla="*/ 383121 h 827194"/>
                <a:gd name="connsiteX170" fmla="*/ 1451 w 828645"/>
                <a:gd name="connsiteY170" fmla="*/ 380219 h 827194"/>
                <a:gd name="connsiteX171" fmla="*/ 2902 w 828645"/>
                <a:gd name="connsiteY171" fmla="*/ 370061 h 827194"/>
                <a:gd name="connsiteX172" fmla="*/ 31927 w 828645"/>
                <a:gd name="connsiteY172" fmla="*/ 372963 h 827194"/>
                <a:gd name="connsiteX173" fmla="*/ 30476 w 828645"/>
                <a:gd name="connsiteY173" fmla="*/ 383121 h 827194"/>
                <a:gd name="connsiteX174" fmla="*/ 798170 w 828645"/>
                <a:gd name="connsiteY174" fmla="*/ 377317 h 827194"/>
                <a:gd name="connsiteX175" fmla="*/ 796719 w 828645"/>
                <a:gd name="connsiteY175" fmla="*/ 367158 h 827194"/>
                <a:gd name="connsiteX176" fmla="*/ 825743 w 828645"/>
                <a:gd name="connsiteY176" fmla="*/ 364256 h 827194"/>
                <a:gd name="connsiteX177" fmla="*/ 827195 w 828645"/>
                <a:gd name="connsiteY177" fmla="*/ 374415 h 827194"/>
                <a:gd name="connsiteX178" fmla="*/ 798170 w 828645"/>
                <a:gd name="connsiteY178" fmla="*/ 377317 h 827194"/>
                <a:gd name="connsiteX179" fmla="*/ 34829 w 828645"/>
                <a:gd name="connsiteY179" fmla="*/ 345390 h 827194"/>
                <a:gd name="connsiteX180" fmla="*/ 5805 w 828645"/>
                <a:gd name="connsiteY180" fmla="*/ 339585 h 827194"/>
                <a:gd name="connsiteX181" fmla="*/ 7256 w 828645"/>
                <a:gd name="connsiteY181" fmla="*/ 329427 h 827194"/>
                <a:gd name="connsiteX182" fmla="*/ 36280 w 828645"/>
                <a:gd name="connsiteY182" fmla="*/ 335231 h 827194"/>
                <a:gd name="connsiteX183" fmla="*/ 34829 w 828645"/>
                <a:gd name="connsiteY183" fmla="*/ 345390 h 827194"/>
                <a:gd name="connsiteX184" fmla="*/ 792365 w 828645"/>
                <a:gd name="connsiteY184" fmla="*/ 339585 h 827194"/>
                <a:gd name="connsiteX185" fmla="*/ 790914 w 828645"/>
                <a:gd name="connsiteY185" fmla="*/ 329427 h 827194"/>
                <a:gd name="connsiteX186" fmla="*/ 819938 w 828645"/>
                <a:gd name="connsiteY186" fmla="*/ 323622 h 827194"/>
                <a:gd name="connsiteX187" fmla="*/ 821390 w 828645"/>
                <a:gd name="connsiteY187" fmla="*/ 333780 h 827194"/>
                <a:gd name="connsiteX188" fmla="*/ 792365 w 828645"/>
                <a:gd name="connsiteY188" fmla="*/ 339585 h 827194"/>
                <a:gd name="connsiteX189" fmla="*/ 43537 w 828645"/>
                <a:gd name="connsiteY189" fmla="*/ 309110 h 827194"/>
                <a:gd name="connsiteX190" fmla="*/ 15963 w 828645"/>
                <a:gd name="connsiteY190" fmla="*/ 301854 h 827194"/>
                <a:gd name="connsiteX191" fmla="*/ 18866 w 828645"/>
                <a:gd name="connsiteY191" fmla="*/ 291695 h 827194"/>
                <a:gd name="connsiteX192" fmla="*/ 46439 w 828645"/>
                <a:gd name="connsiteY192" fmla="*/ 300402 h 827194"/>
                <a:gd name="connsiteX193" fmla="*/ 43537 w 828645"/>
                <a:gd name="connsiteY193" fmla="*/ 309110 h 827194"/>
                <a:gd name="connsiteX194" fmla="*/ 783658 w 828645"/>
                <a:gd name="connsiteY194" fmla="*/ 303304 h 827194"/>
                <a:gd name="connsiteX195" fmla="*/ 780756 w 828645"/>
                <a:gd name="connsiteY195" fmla="*/ 294598 h 827194"/>
                <a:gd name="connsiteX196" fmla="*/ 808329 w 828645"/>
                <a:gd name="connsiteY196" fmla="*/ 285890 h 827194"/>
                <a:gd name="connsiteX197" fmla="*/ 811231 w 828645"/>
                <a:gd name="connsiteY197" fmla="*/ 296048 h 827194"/>
                <a:gd name="connsiteX198" fmla="*/ 783658 w 828645"/>
                <a:gd name="connsiteY198" fmla="*/ 303304 h 827194"/>
                <a:gd name="connsiteX199" fmla="*/ 56598 w 828645"/>
                <a:gd name="connsiteY199" fmla="*/ 272829 h 827194"/>
                <a:gd name="connsiteX200" fmla="*/ 29024 w 828645"/>
                <a:gd name="connsiteY200" fmla="*/ 262671 h 827194"/>
                <a:gd name="connsiteX201" fmla="*/ 33378 w 828645"/>
                <a:gd name="connsiteY201" fmla="*/ 252512 h 827194"/>
                <a:gd name="connsiteX202" fmla="*/ 59500 w 828645"/>
                <a:gd name="connsiteY202" fmla="*/ 264122 h 827194"/>
                <a:gd name="connsiteX203" fmla="*/ 56598 w 828645"/>
                <a:gd name="connsiteY203" fmla="*/ 272829 h 827194"/>
                <a:gd name="connsiteX204" fmla="*/ 770597 w 828645"/>
                <a:gd name="connsiteY204" fmla="*/ 267024 h 827194"/>
                <a:gd name="connsiteX205" fmla="*/ 766243 w 828645"/>
                <a:gd name="connsiteY205" fmla="*/ 258317 h 827194"/>
                <a:gd name="connsiteX206" fmla="*/ 792365 w 828645"/>
                <a:gd name="connsiteY206" fmla="*/ 246707 h 827194"/>
                <a:gd name="connsiteX207" fmla="*/ 796719 w 828645"/>
                <a:gd name="connsiteY207" fmla="*/ 256866 h 827194"/>
                <a:gd name="connsiteX208" fmla="*/ 770597 w 828645"/>
                <a:gd name="connsiteY208" fmla="*/ 267024 h 827194"/>
                <a:gd name="connsiteX209" fmla="*/ 71110 w 828645"/>
                <a:gd name="connsiteY209" fmla="*/ 238000 h 827194"/>
                <a:gd name="connsiteX210" fmla="*/ 44988 w 828645"/>
                <a:gd name="connsiteY210" fmla="*/ 224939 h 827194"/>
                <a:gd name="connsiteX211" fmla="*/ 49341 w 828645"/>
                <a:gd name="connsiteY211" fmla="*/ 216231 h 827194"/>
                <a:gd name="connsiteX212" fmla="*/ 75463 w 828645"/>
                <a:gd name="connsiteY212" fmla="*/ 230744 h 827194"/>
                <a:gd name="connsiteX213" fmla="*/ 71110 w 828645"/>
                <a:gd name="connsiteY213" fmla="*/ 238000 h 827194"/>
                <a:gd name="connsiteX214" fmla="*/ 754634 w 828645"/>
                <a:gd name="connsiteY214" fmla="*/ 233646 h 827194"/>
                <a:gd name="connsiteX215" fmla="*/ 750280 w 828645"/>
                <a:gd name="connsiteY215" fmla="*/ 224939 h 827194"/>
                <a:gd name="connsiteX216" fmla="*/ 774951 w 828645"/>
                <a:gd name="connsiteY216" fmla="*/ 210427 h 827194"/>
                <a:gd name="connsiteX217" fmla="*/ 779304 w 828645"/>
                <a:gd name="connsiteY217" fmla="*/ 219134 h 827194"/>
                <a:gd name="connsiteX218" fmla="*/ 754634 w 828645"/>
                <a:gd name="connsiteY218" fmla="*/ 233646 h 827194"/>
                <a:gd name="connsiteX219" fmla="*/ 89976 w 828645"/>
                <a:gd name="connsiteY219" fmla="*/ 206073 h 827194"/>
                <a:gd name="connsiteX220" fmla="*/ 65305 w 828645"/>
                <a:gd name="connsiteY220" fmla="*/ 190110 h 827194"/>
                <a:gd name="connsiteX221" fmla="*/ 71110 w 828645"/>
                <a:gd name="connsiteY221" fmla="*/ 181402 h 827194"/>
                <a:gd name="connsiteX222" fmla="*/ 95780 w 828645"/>
                <a:gd name="connsiteY222" fmla="*/ 197366 h 827194"/>
                <a:gd name="connsiteX223" fmla="*/ 89976 w 828645"/>
                <a:gd name="connsiteY223" fmla="*/ 206073 h 827194"/>
                <a:gd name="connsiteX224" fmla="*/ 735768 w 828645"/>
                <a:gd name="connsiteY224" fmla="*/ 200268 h 827194"/>
                <a:gd name="connsiteX225" fmla="*/ 729963 w 828645"/>
                <a:gd name="connsiteY225" fmla="*/ 191561 h 827194"/>
                <a:gd name="connsiteX226" fmla="*/ 753182 w 828645"/>
                <a:gd name="connsiteY226" fmla="*/ 175597 h 827194"/>
                <a:gd name="connsiteX227" fmla="*/ 758987 w 828645"/>
                <a:gd name="connsiteY227" fmla="*/ 184305 h 827194"/>
                <a:gd name="connsiteX228" fmla="*/ 735768 w 828645"/>
                <a:gd name="connsiteY228" fmla="*/ 200268 h 827194"/>
                <a:gd name="connsiteX229" fmla="*/ 111744 w 828645"/>
                <a:gd name="connsiteY229" fmla="*/ 175597 h 827194"/>
                <a:gd name="connsiteX230" fmla="*/ 88524 w 828645"/>
                <a:gd name="connsiteY230" fmla="*/ 158183 h 827194"/>
                <a:gd name="connsiteX231" fmla="*/ 95780 w 828645"/>
                <a:gd name="connsiteY231" fmla="*/ 149476 h 827194"/>
                <a:gd name="connsiteX232" fmla="*/ 117549 w 828645"/>
                <a:gd name="connsiteY232" fmla="*/ 168341 h 827194"/>
                <a:gd name="connsiteX233" fmla="*/ 111744 w 828645"/>
                <a:gd name="connsiteY233" fmla="*/ 175597 h 827194"/>
                <a:gd name="connsiteX234" fmla="*/ 712548 w 828645"/>
                <a:gd name="connsiteY234" fmla="*/ 169793 h 827194"/>
                <a:gd name="connsiteX235" fmla="*/ 706743 w 828645"/>
                <a:gd name="connsiteY235" fmla="*/ 162537 h 827194"/>
                <a:gd name="connsiteX236" fmla="*/ 728512 w 828645"/>
                <a:gd name="connsiteY236" fmla="*/ 143671 h 827194"/>
                <a:gd name="connsiteX237" fmla="*/ 735768 w 828645"/>
                <a:gd name="connsiteY237" fmla="*/ 152378 h 827194"/>
                <a:gd name="connsiteX238" fmla="*/ 712548 w 828645"/>
                <a:gd name="connsiteY238" fmla="*/ 169793 h 827194"/>
                <a:gd name="connsiteX239" fmla="*/ 136415 w 828645"/>
                <a:gd name="connsiteY239" fmla="*/ 146573 h 827194"/>
                <a:gd name="connsiteX240" fmla="*/ 116097 w 828645"/>
                <a:gd name="connsiteY240" fmla="*/ 126256 h 827194"/>
                <a:gd name="connsiteX241" fmla="*/ 123354 w 828645"/>
                <a:gd name="connsiteY241" fmla="*/ 119000 h 827194"/>
                <a:gd name="connsiteX242" fmla="*/ 143671 w 828645"/>
                <a:gd name="connsiteY242" fmla="*/ 139317 h 827194"/>
                <a:gd name="connsiteX243" fmla="*/ 136415 w 828645"/>
                <a:gd name="connsiteY243" fmla="*/ 146573 h 827194"/>
                <a:gd name="connsiteX244" fmla="*/ 687878 w 828645"/>
                <a:gd name="connsiteY244" fmla="*/ 142220 h 827194"/>
                <a:gd name="connsiteX245" fmla="*/ 680622 w 828645"/>
                <a:gd name="connsiteY245" fmla="*/ 134964 h 827194"/>
                <a:gd name="connsiteX246" fmla="*/ 700939 w 828645"/>
                <a:gd name="connsiteY246" fmla="*/ 114646 h 827194"/>
                <a:gd name="connsiteX247" fmla="*/ 708195 w 828645"/>
                <a:gd name="connsiteY247" fmla="*/ 121902 h 827194"/>
                <a:gd name="connsiteX248" fmla="*/ 687878 w 828645"/>
                <a:gd name="connsiteY248" fmla="*/ 142220 h 827194"/>
                <a:gd name="connsiteX249" fmla="*/ 163988 w 828645"/>
                <a:gd name="connsiteY249" fmla="*/ 120451 h 827194"/>
                <a:gd name="connsiteX250" fmla="*/ 145122 w 828645"/>
                <a:gd name="connsiteY250" fmla="*/ 98683 h 827194"/>
                <a:gd name="connsiteX251" fmla="*/ 153829 w 828645"/>
                <a:gd name="connsiteY251" fmla="*/ 91427 h 827194"/>
                <a:gd name="connsiteX252" fmla="*/ 172695 w 828645"/>
                <a:gd name="connsiteY252" fmla="*/ 114646 h 827194"/>
                <a:gd name="connsiteX253" fmla="*/ 163988 w 828645"/>
                <a:gd name="connsiteY253" fmla="*/ 120451 h 827194"/>
                <a:gd name="connsiteX254" fmla="*/ 660304 w 828645"/>
                <a:gd name="connsiteY254" fmla="*/ 116097 h 827194"/>
                <a:gd name="connsiteX255" fmla="*/ 653048 w 828645"/>
                <a:gd name="connsiteY255" fmla="*/ 110293 h 827194"/>
                <a:gd name="connsiteX256" fmla="*/ 670463 w 828645"/>
                <a:gd name="connsiteY256" fmla="*/ 87073 h 827194"/>
                <a:gd name="connsiteX257" fmla="*/ 679170 w 828645"/>
                <a:gd name="connsiteY257" fmla="*/ 94329 h 827194"/>
                <a:gd name="connsiteX258" fmla="*/ 660304 w 828645"/>
                <a:gd name="connsiteY258" fmla="*/ 116097 h 827194"/>
                <a:gd name="connsiteX259" fmla="*/ 194463 w 828645"/>
                <a:gd name="connsiteY259" fmla="*/ 97232 h 827194"/>
                <a:gd name="connsiteX260" fmla="*/ 178500 w 828645"/>
                <a:gd name="connsiteY260" fmla="*/ 74012 h 827194"/>
                <a:gd name="connsiteX261" fmla="*/ 187207 w 828645"/>
                <a:gd name="connsiteY261" fmla="*/ 68207 h 827194"/>
                <a:gd name="connsiteX262" fmla="*/ 203171 w 828645"/>
                <a:gd name="connsiteY262" fmla="*/ 92878 h 827194"/>
                <a:gd name="connsiteX263" fmla="*/ 194463 w 828645"/>
                <a:gd name="connsiteY263" fmla="*/ 97232 h 827194"/>
                <a:gd name="connsiteX264" fmla="*/ 629829 w 828645"/>
                <a:gd name="connsiteY264" fmla="*/ 94329 h 827194"/>
                <a:gd name="connsiteX265" fmla="*/ 621122 w 828645"/>
                <a:gd name="connsiteY265" fmla="*/ 88524 h 827194"/>
                <a:gd name="connsiteX266" fmla="*/ 637085 w 828645"/>
                <a:gd name="connsiteY266" fmla="*/ 63854 h 827194"/>
                <a:gd name="connsiteX267" fmla="*/ 645792 w 828645"/>
                <a:gd name="connsiteY267" fmla="*/ 69659 h 827194"/>
                <a:gd name="connsiteX268" fmla="*/ 629829 w 828645"/>
                <a:gd name="connsiteY268" fmla="*/ 94329 h 827194"/>
                <a:gd name="connsiteX269" fmla="*/ 226390 w 828645"/>
                <a:gd name="connsiteY269" fmla="*/ 76915 h 827194"/>
                <a:gd name="connsiteX270" fmla="*/ 211878 w 828645"/>
                <a:gd name="connsiteY270" fmla="*/ 52244 h 827194"/>
                <a:gd name="connsiteX271" fmla="*/ 220585 w 828645"/>
                <a:gd name="connsiteY271" fmla="*/ 47890 h 827194"/>
                <a:gd name="connsiteX272" fmla="*/ 233646 w 828645"/>
                <a:gd name="connsiteY272" fmla="*/ 74012 h 827194"/>
                <a:gd name="connsiteX273" fmla="*/ 226390 w 828645"/>
                <a:gd name="connsiteY273" fmla="*/ 76915 h 827194"/>
                <a:gd name="connsiteX274" fmla="*/ 597902 w 828645"/>
                <a:gd name="connsiteY274" fmla="*/ 74012 h 827194"/>
                <a:gd name="connsiteX275" fmla="*/ 589195 w 828645"/>
                <a:gd name="connsiteY275" fmla="*/ 69659 h 827194"/>
                <a:gd name="connsiteX276" fmla="*/ 602256 w 828645"/>
                <a:gd name="connsiteY276" fmla="*/ 43537 h 827194"/>
                <a:gd name="connsiteX277" fmla="*/ 610963 w 828645"/>
                <a:gd name="connsiteY277" fmla="*/ 47890 h 827194"/>
                <a:gd name="connsiteX278" fmla="*/ 597902 w 828645"/>
                <a:gd name="connsiteY278" fmla="*/ 74012 h 827194"/>
                <a:gd name="connsiteX279" fmla="*/ 259768 w 828645"/>
                <a:gd name="connsiteY279" fmla="*/ 60951 h 827194"/>
                <a:gd name="connsiteX280" fmla="*/ 248158 w 828645"/>
                <a:gd name="connsiteY280" fmla="*/ 34829 h 827194"/>
                <a:gd name="connsiteX281" fmla="*/ 258317 w 828645"/>
                <a:gd name="connsiteY281" fmla="*/ 30476 h 827194"/>
                <a:gd name="connsiteX282" fmla="*/ 269927 w 828645"/>
                <a:gd name="connsiteY282" fmla="*/ 56597 h 827194"/>
                <a:gd name="connsiteX283" fmla="*/ 259768 w 828645"/>
                <a:gd name="connsiteY283" fmla="*/ 60951 h 827194"/>
                <a:gd name="connsiteX284" fmla="*/ 563073 w 828645"/>
                <a:gd name="connsiteY284" fmla="*/ 58049 h 827194"/>
                <a:gd name="connsiteX285" fmla="*/ 554366 w 828645"/>
                <a:gd name="connsiteY285" fmla="*/ 53695 h 827194"/>
                <a:gd name="connsiteX286" fmla="*/ 564524 w 828645"/>
                <a:gd name="connsiteY286" fmla="*/ 26122 h 827194"/>
                <a:gd name="connsiteX287" fmla="*/ 574683 w 828645"/>
                <a:gd name="connsiteY287" fmla="*/ 30476 h 827194"/>
                <a:gd name="connsiteX288" fmla="*/ 563073 w 828645"/>
                <a:gd name="connsiteY288" fmla="*/ 58049 h 827194"/>
                <a:gd name="connsiteX289" fmla="*/ 294597 w 828645"/>
                <a:gd name="connsiteY289" fmla="*/ 47890 h 827194"/>
                <a:gd name="connsiteX290" fmla="*/ 285890 w 828645"/>
                <a:gd name="connsiteY290" fmla="*/ 20317 h 827194"/>
                <a:gd name="connsiteX291" fmla="*/ 296049 w 828645"/>
                <a:gd name="connsiteY291" fmla="*/ 17415 h 827194"/>
                <a:gd name="connsiteX292" fmla="*/ 304756 w 828645"/>
                <a:gd name="connsiteY292" fmla="*/ 44988 h 827194"/>
                <a:gd name="connsiteX293" fmla="*/ 294597 w 828645"/>
                <a:gd name="connsiteY293" fmla="*/ 47890 h 827194"/>
                <a:gd name="connsiteX294" fmla="*/ 528244 w 828645"/>
                <a:gd name="connsiteY294" fmla="*/ 44988 h 827194"/>
                <a:gd name="connsiteX295" fmla="*/ 518085 w 828645"/>
                <a:gd name="connsiteY295" fmla="*/ 42085 h 827194"/>
                <a:gd name="connsiteX296" fmla="*/ 526792 w 828645"/>
                <a:gd name="connsiteY296" fmla="*/ 14512 h 827194"/>
                <a:gd name="connsiteX297" fmla="*/ 536951 w 828645"/>
                <a:gd name="connsiteY297" fmla="*/ 17415 h 827194"/>
                <a:gd name="connsiteX298" fmla="*/ 528244 w 828645"/>
                <a:gd name="connsiteY298" fmla="*/ 44988 h 827194"/>
                <a:gd name="connsiteX299" fmla="*/ 332329 w 828645"/>
                <a:gd name="connsiteY299" fmla="*/ 37732 h 827194"/>
                <a:gd name="connsiteX300" fmla="*/ 326524 w 828645"/>
                <a:gd name="connsiteY300" fmla="*/ 8707 h 827194"/>
                <a:gd name="connsiteX301" fmla="*/ 336683 w 828645"/>
                <a:gd name="connsiteY301" fmla="*/ 7256 h 827194"/>
                <a:gd name="connsiteX302" fmla="*/ 342488 w 828645"/>
                <a:gd name="connsiteY302" fmla="*/ 36280 h 827194"/>
                <a:gd name="connsiteX303" fmla="*/ 332329 w 828645"/>
                <a:gd name="connsiteY303" fmla="*/ 37732 h 827194"/>
                <a:gd name="connsiteX304" fmla="*/ 491963 w 828645"/>
                <a:gd name="connsiteY304" fmla="*/ 36280 h 827194"/>
                <a:gd name="connsiteX305" fmla="*/ 481805 w 828645"/>
                <a:gd name="connsiteY305" fmla="*/ 34829 h 827194"/>
                <a:gd name="connsiteX306" fmla="*/ 486158 w 828645"/>
                <a:gd name="connsiteY306" fmla="*/ 5805 h 827194"/>
                <a:gd name="connsiteX307" fmla="*/ 496317 w 828645"/>
                <a:gd name="connsiteY307" fmla="*/ 7256 h 827194"/>
                <a:gd name="connsiteX308" fmla="*/ 491963 w 828645"/>
                <a:gd name="connsiteY308" fmla="*/ 36280 h 827194"/>
                <a:gd name="connsiteX309" fmla="*/ 368610 w 828645"/>
                <a:gd name="connsiteY309" fmla="*/ 30476 h 827194"/>
                <a:gd name="connsiteX310" fmla="*/ 365707 w 828645"/>
                <a:gd name="connsiteY310" fmla="*/ 1451 h 827194"/>
                <a:gd name="connsiteX311" fmla="*/ 375866 w 828645"/>
                <a:gd name="connsiteY311" fmla="*/ 0 h 827194"/>
                <a:gd name="connsiteX312" fmla="*/ 378768 w 828645"/>
                <a:gd name="connsiteY312" fmla="*/ 29024 h 827194"/>
                <a:gd name="connsiteX313" fmla="*/ 368610 w 828645"/>
                <a:gd name="connsiteY313" fmla="*/ 30476 h 827194"/>
                <a:gd name="connsiteX314" fmla="*/ 454231 w 828645"/>
                <a:gd name="connsiteY314" fmla="*/ 30476 h 827194"/>
                <a:gd name="connsiteX315" fmla="*/ 444073 w 828645"/>
                <a:gd name="connsiteY315" fmla="*/ 29024 h 827194"/>
                <a:gd name="connsiteX316" fmla="*/ 446975 w 828645"/>
                <a:gd name="connsiteY316" fmla="*/ 0 h 827194"/>
                <a:gd name="connsiteX317" fmla="*/ 457134 w 828645"/>
                <a:gd name="connsiteY317" fmla="*/ 1451 h 827194"/>
                <a:gd name="connsiteX318" fmla="*/ 454231 w 828645"/>
                <a:gd name="connsiteY318" fmla="*/ 30476 h 827194"/>
                <a:gd name="connsiteX319" fmla="*/ 406341 w 828645"/>
                <a:gd name="connsiteY319" fmla="*/ 29024 h 827194"/>
                <a:gd name="connsiteX320" fmla="*/ 406341 w 828645"/>
                <a:gd name="connsiteY320" fmla="*/ 0 h 827194"/>
                <a:gd name="connsiteX321" fmla="*/ 415048 w 828645"/>
                <a:gd name="connsiteY321" fmla="*/ 0 h 827194"/>
                <a:gd name="connsiteX322" fmla="*/ 416500 w 828645"/>
                <a:gd name="connsiteY322" fmla="*/ 0 h 827194"/>
                <a:gd name="connsiteX323" fmla="*/ 416500 w 828645"/>
                <a:gd name="connsiteY323" fmla="*/ 29024 h 827194"/>
                <a:gd name="connsiteX324" fmla="*/ 415048 w 828645"/>
                <a:gd name="connsiteY324" fmla="*/ 29024 h 827194"/>
                <a:gd name="connsiteX325" fmla="*/ 406341 w 828645"/>
                <a:gd name="connsiteY325" fmla="*/ 29024 h 82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828645" h="827194">
                  <a:moveTo>
                    <a:pt x="415048" y="827194"/>
                  </a:moveTo>
                  <a:lnTo>
                    <a:pt x="415048" y="798170"/>
                  </a:lnTo>
                  <a:lnTo>
                    <a:pt x="415048" y="798170"/>
                  </a:lnTo>
                  <a:cubicBezTo>
                    <a:pt x="417951" y="798170"/>
                    <a:pt x="420853" y="798170"/>
                    <a:pt x="423756" y="798170"/>
                  </a:cubicBezTo>
                  <a:lnTo>
                    <a:pt x="423756" y="827194"/>
                  </a:lnTo>
                  <a:cubicBezTo>
                    <a:pt x="420853" y="827194"/>
                    <a:pt x="417951" y="827194"/>
                    <a:pt x="415048" y="827194"/>
                  </a:cubicBezTo>
                  <a:close/>
                  <a:moveTo>
                    <a:pt x="383122" y="825743"/>
                  </a:moveTo>
                  <a:cubicBezTo>
                    <a:pt x="380219" y="825743"/>
                    <a:pt x="375866" y="825743"/>
                    <a:pt x="372963" y="824292"/>
                  </a:cubicBezTo>
                  <a:lnTo>
                    <a:pt x="375866" y="795268"/>
                  </a:lnTo>
                  <a:cubicBezTo>
                    <a:pt x="378768" y="795268"/>
                    <a:pt x="381670" y="795268"/>
                    <a:pt x="386024" y="796719"/>
                  </a:cubicBezTo>
                  <a:lnTo>
                    <a:pt x="383122" y="825743"/>
                  </a:lnTo>
                  <a:close/>
                  <a:moveTo>
                    <a:pt x="454231" y="825743"/>
                  </a:moveTo>
                  <a:lnTo>
                    <a:pt x="451329" y="796719"/>
                  </a:lnTo>
                  <a:cubicBezTo>
                    <a:pt x="454231" y="796719"/>
                    <a:pt x="458585" y="796719"/>
                    <a:pt x="461487" y="795268"/>
                  </a:cubicBezTo>
                  <a:lnTo>
                    <a:pt x="464390" y="824292"/>
                  </a:lnTo>
                  <a:cubicBezTo>
                    <a:pt x="461487" y="824292"/>
                    <a:pt x="457134" y="824292"/>
                    <a:pt x="454231" y="825743"/>
                  </a:cubicBezTo>
                  <a:close/>
                  <a:moveTo>
                    <a:pt x="343939" y="821390"/>
                  </a:moveTo>
                  <a:cubicBezTo>
                    <a:pt x="341036" y="821390"/>
                    <a:pt x="336683" y="819938"/>
                    <a:pt x="333780" y="819938"/>
                  </a:cubicBezTo>
                  <a:lnTo>
                    <a:pt x="339585" y="790914"/>
                  </a:lnTo>
                  <a:cubicBezTo>
                    <a:pt x="342488" y="790914"/>
                    <a:pt x="345390" y="792365"/>
                    <a:pt x="349744" y="792365"/>
                  </a:cubicBezTo>
                  <a:lnTo>
                    <a:pt x="343939" y="821390"/>
                  </a:lnTo>
                  <a:close/>
                  <a:moveTo>
                    <a:pt x="494866" y="819938"/>
                  </a:moveTo>
                  <a:lnTo>
                    <a:pt x="489061" y="790914"/>
                  </a:lnTo>
                  <a:cubicBezTo>
                    <a:pt x="491963" y="790914"/>
                    <a:pt x="494866" y="789463"/>
                    <a:pt x="499219" y="789463"/>
                  </a:cubicBezTo>
                  <a:lnTo>
                    <a:pt x="505024" y="818487"/>
                  </a:lnTo>
                  <a:cubicBezTo>
                    <a:pt x="500670" y="818487"/>
                    <a:pt x="497768" y="818487"/>
                    <a:pt x="494866" y="819938"/>
                  </a:cubicBezTo>
                  <a:close/>
                  <a:moveTo>
                    <a:pt x="303305" y="812682"/>
                  </a:moveTo>
                  <a:cubicBezTo>
                    <a:pt x="300402" y="811231"/>
                    <a:pt x="296049" y="811231"/>
                    <a:pt x="293146" y="809780"/>
                  </a:cubicBezTo>
                  <a:lnTo>
                    <a:pt x="301853" y="782206"/>
                  </a:lnTo>
                  <a:cubicBezTo>
                    <a:pt x="304756" y="783658"/>
                    <a:pt x="307658" y="783658"/>
                    <a:pt x="310561" y="785109"/>
                  </a:cubicBezTo>
                  <a:lnTo>
                    <a:pt x="303305" y="812682"/>
                  </a:lnTo>
                  <a:close/>
                  <a:moveTo>
                    <a:pt x="534048" y="809780"/>
                  </a:moveTo>
                  <a:lnTo>
                    <a:pt x="525341" y="782206"/>
                  </a:lnTo>
                  <a:cubicBezTo>
                    <a:pt x="528244" y="780756"/>
                    <a:pt x="531146" y="780756"/>
                    <a:pt x="534048" y="779304"/>
                  </a:cubicBezTo>
                  <a:lnTo>
                    <a:pt x="542756" y="806877"/>
                  </a:lnTo>
                  <a:cubicBezTo>
                    <a:pt x="539853" y="808329"/>
                    <a:pt x="536951" y="808329"/>
                    <a:pt x="534048" y="809780"/>
                  </a:cubicBezTo>
                  <a:close/>
                  <a:moveTo>
                    <a:pt x="265573" y="799621"/>
                  </a:moveTo>
                  <a:cubicBezTo>
                    <a:pt x="262671" y="798170"/>
                    <a:pt x="259768" y="796719"/>
                    <a:pt x="255414" y="795268"/>
                  </a:cubicBezTo>
                  <a:lnTo>
                    <a:pt x="267024" y="769146"/>
                  </a:lnTo>
                  <a:cubicBezTo>
                    <a:pt x="269927" y="770597"/>
                    <a:pt x="272829" y="772048"/>
                    <a:pt x="275732" y="773499"/>
                  </a:cubicBezTo>
                  <a:lnTo>
                    <a:pt x="265573" y="799621"/>
                  </a:lnTo>
                  <a:close/>
                  <a:moveTo>
                    <a:pt x="571780" y="796719"/>
                  </a:moveTo>
                  <a:lnTo>
                    <a:pt x="560170" y="770597"/>
                  </a:lnTo>
                  <a:cubicBezTo>
                    <a:pt x="563073" y="769146"/>
                    <a:pt x="565975" y="767694"/>
                    <a:pt x="568878" y="766243"/>
                  </a:cubicBezTo>
                  <a:lnTo>
                    <a:pt x="580487" y="792365"/>
                  </a:lnTo>
                  <a:cubicBezTo>
                    <a:pt x="579036" y="793816"/>
                    <a:pt x="574683" y="795268"/>
                    <a:pt x="571780" y="796719"/>
                  </a:cubicBezTo>
                  <a:close/>
                  <a:moveTo>
                    <a:pt x="227841" y="783658"/>
                  </a:moveTo>
                  <a:cubicBezTo>
                    <a:pt x="224939" y="782206"/>
                    <a:pt x="222036" y="780756"/>
                    <a:pt x="219134" y="779304"/>
                  </a:cubicBezTo>
                  <a:lnTo>
                    <a:pt x="232195" y="753182"/>
                  </a:lnTo>
                  <a:cubicBezTo>
                    <a:pt x="235097" y="754633"/>
                    <a:pt x="238000" y="756085"/>
                    <a:pt x="240902" y="757536"/>
                  </a:cubicBezTo>
                  <a:lnTo>
                    <a:pt x="227841" y="783658"/>
                  </a:lnTo>
                  <a:close/>
                  <a:moveTo>
                    <a:pt x="609512" y="779304"/>
                  </a:moveTo>
                  <a:lnTo>
                    <a:pt x="596451" y="753182"/>
                  </a:lnTo>
                  <a:cubicBezTo>
                    <a:pt x="599353" y="751731"/>
                    <a:pt x="602256" y="750280"/>
                    <a:pt x="605158" y="748829"/>
                  </a:cubicBezTo>
                  <a:lnTo>
                    <a:pt x="619670" y="773499"/>
                  </a:lnTo>
                  <a:cubicBezTo>
                    <a:pt x="615317" y="774950"/>
                    <a:pt x="612414" y="777853"/>
                    <a:pt x="609512" y="779304"/>
                  </a:cubicBezTo>
                  <a:close/>
                  <a:moveTo>
                    <a:pt x="193012" y="763341"/>
                  </a:moveTo>
                  <a:cubicBezTo>
                    <a:pt x="190110" y="761889"/>
                    <a:pt x="187207" y="758987"/>
                    <a:pt x="184305" y="757536"/>
                  </a:cubicBezTo>
                  <a:lnTo>
                    <a:pt x="200268" y="732865"/>
                  </a:lnTo>
                  <a:cubicBezTo>
                    <a:pt x="203171" y="734316"/>
                    <a:pt x="206073" y="735768"/>
                    <a:pt x="208975" y="738670"/>
                  </a:cubicBezTo>
                  <a:lnTo>
                    <a:pt x="193012" y="763341"/>
                  </a:lnTo>
                  <a:close/>
                  <a:moveTo>
                    <a:pt x="644341" y="757536"/>
                  </a:moveTo>
                  <a:lnTo>
                    <a:pt x="628378" y="732865"/>
                  </a:lnTo>
                  <a:cubicBezTo>
                    <a:pt x="631280" y="731414"/>
                    <a:pt x="634183" y="728512"/>
                    <a:pt x="637085" y="727060"/>
                  </a:cubicBezTo>
                  <a:lnTo>
                    <a:pt x="653048" y="750280"/>
                  </a:lnTo>
                  <a:cubicBezTo>
                    <a:pt x="650146" y="754633"/>
                    <a:pt x="647243" y="756085"/>
                    <a:pt x="644341" y="757536"/>
                  </a:cubicBezTo>
                  <a:close/>
                  <a:moveTo>
                    <a:pt x="159634" y="740121"/>
                  </a:moveTo>
                  <a:cubicBezTo>
                    <a:pt x="156732" y="738670"/>
                    <a:pt x="153829" y="735768"/>
                    <a:pt x="150927" y="732865"/>
                  </a:cubicBezTo>
                  <a:lnTo>
                    <a:pt x="169793" y="711097"/>
                  </a:lnTo>
                  <a:cubicBezTo>
                    <a:pt x="172695" y="712548"/>
                    <a:pt x="174146" y="715451"/>
                    <a:pt x="177049" y="716902"/>
                  </a:cubicBezTo>
                  <a:lnTo>
                    <a:pt x="159634" y="740121"/>
                  </a:lnTo>
                  <a:close/>
                  <a:moveTo>
                    <a:pt x="676268" y="734316"/>
                  </a:moveTo>
                  <a:lnTo>
                    <a:pt x="657402" y="712548"/>
                  </a:lnTo>
                  <a:cubicBezTo>
                    <a:pt x="660304" y="711097"/>
                    <a:pt x="661756" y="708195"/>
                    <a:pt x="664658" y="706743"/>
                  </a:cubicBezTo>
                  <a:lnTo>
                    <a:pt x="683524" y="728512"/>
                  </a:lnTo>
                  <a:cubicBezTo>
                    <a:pt x="682073" y="729963"/>
                    <a:pt x="679170" y="731414"/>
                    <a:pt x="676268" y="734316"/>
                  </a:cubicBezTo>
                  <a:close/>
                  <a:moveTo>
                    <a:pt x="129158" y="712548"/>
                  </a:moveTo>
                  <a:cubicBezTo>
                    <a:pt x="126256" y="709646"/>
                    <a:pt x="124805" y="708195"/>
                    <a:pt x="121902" y="705292"/>
                  </a:cubicBezTo>
                  <a:lnTo>
                    <a:pt x="142219" y="684975"/>
                  </a:lnTo>
                  <a:cubicBezTo>
                    <a:pt x="145122" y="687877"/>
                    <a:pt x="146573" y="689329"/>
                    <a:pt x="149476" y="692231"/>
                  </a:cubicBezTo>
                  <a:lnTo>
                    <a:pt x="129158" y="712548"/>
                  </a:lnTo>
                  <a:close/>
                  <a:moveTo>
                    <a:pt x="706743" y="706743"/>
                  </a:moveTo>
                  <a:lnTo>
                    <a:pt x="686426" y="686426"/>
                  </a:lnTo>
                  <a:cubicBezTo>
                    <a:pt x="689329" y="683524"/>
                    <a:pt x="690780" y="682072"/>
                    <a:pt x="693682" y="679170"/>
                  </a:cubicBezTo>
                  <a:lnTo>
                    <a:pt x="714000" y="699487"/>
                  </a:lnTo>
                  <a:cubicBezTo>
                    <a:pt x="711097" y="700939"/>
                    <a:pt x="709646" y="703841"/>
                    <a:pt x="706743" y="706743"/>
                  </a:cubicBezTo>
                  <a:close/>
                  <a:moveTo>
                    <a:pt x="101585" y="683524"/>
                  </a:moveTo>
                  <a:cubicBezTo>
                    <a:pt x="98683" y="680621"/>
                    <a:pt x="97232" y="677719"/>
                    <a:pt x="94329" y="674816"/>
                  </a:cubicBezTo>
                  <a:lnTo>
                    <a:pt x="116097" y="655951"/>
                  </a:lnTo>
                  <a:cubicBezTo>
                    <a:pt x="117549" y="658853"/>
                    <a:pt x="120451" y="660304"/>
                    <a:pt x="121902" y="663207"/>
                  </a:cubicBezTo>
                  <a:lnTo>
                    <a:pt x="101585" y="683524"/>
                  </a:lnTo>
                  <a:close/>
                  <a:moveTo>
                    <a:pt x="734317" y="676268"/>
                  </a:moveTo>
                  <a:lnTo>
                    <a:pt x="712548" y="657402"/>
                  </a:lnTo>
                  <a:cubicBezTo>
                    <a:pt x="714000" y="654499"/>
                    <a:pt x="716902" y="653048"/>
                    <a:pt x="718353" y="650146"/>
                  </a:cubicBezTo>
                  <a:lnTo>
                    <a:pt x="741573" y="667560"/>
                  </a:lnTo>
                  <a:cubicBezTo>
                    <a:pt x="738670" y="670463"/>
                    <a:pt x="735768" y="673365"/>
                    <a:pt x="734317" y="676268"/>
                  </a:cubicBezTo>
                  <a:close/>
                  <a:moveTo>
                    <a:pt x="75463" y="651597"/>
                  </a:moveTo>
                  <a:cubicBezTo>
                    <a:pt x="74012" y="648695"/>
                    <a:pt x="71110" y="645792"/>
                    <a:pt x="69658" y="642890"/>
                  </a:cubicBezTo>
                  <a:lnTo>
                    <a:pt x="94329" y="626926"/>
                  </a:lnTo>
                  <a:cubicBezTo>
                    <a:pt x="95780" y="629829"/>
                    <a:pt x="98683" y="632731"/>
                    <a:pt x="100134" y="635634"/>
                  </a:cubicBezTo>
                  <a:lnTo>
                    <a:pt x="75463" y="651597"/>
                  </a:lnTo>
                  <a:close/>
                  <a:moveTo>
                    <a:pt x="757536" y="644341"/>
                  </a:moveTo>
                  <a:lnTo>
                    <a:pt x="732865" y="628378"/>
                  </a:lnTo>
                  <a:cubicBezTo>
                    <a:pt x="734317" y="625475"/>
                    <a:pt x="735768" y="622572"/>
                    <a:pt x="738670" y="619670"/>
                  </a:cubicBezTo>
                  <a:lnTo>
                    <a:pt x="763341" y="635634"/>
                  </a:lnTo>
                  <a:cubicBezTo>
                    <a:pt x="761890" y="638536"/>
                    <a:pt x="760439" y="641439"/>
                    <a:pt x="757536" y="644341"/>
                  </a:cubicBezTo>
                  <a:close/>
                  <a:moveTo>
                    <a:pt x="53695" y="618219"/>
                  </a:moveTo>
                  <a:cubicBezTo>
                    <a:pt x="52244" y="615316"/>
                    <a:pt x="50793" y="612414"/>
                    <a:pt x="47890" y="609512"/>
                  </a:cubicBezTo>
                  <a:lnTo>
                    <a:pt x="74012" y="596451"/>
                  </a:lnTo>
                  <a:cubicBezTo>
                    <a:pt x="75463" y="599353"/>
                    <a:pt x="76915" y="602256"/>
                    <a:pt x="78366" y="605158"/>
                  </a:cubicBezTo>
                  <a:lnTo>
                    <a:pt x="53695" y="618219"/>
                  </a:lnTo>
                  <a:close/>
                  <a:moveTo>
                    <a:pt x="779304" y="609512"/>
                  </a:moveTo>
                  <a:lnTo>
                    <a:pt x="753182" y="596451"/>
                  </a:lnTo>
                  <a:cubicBezTo>
                    <a:pt x="754634" y="593548"/>
                    <a:pt x="756085" y="590646"/>
                    <a:pt x="757536" y="587743"/>
                  </a:cubicBezTo>
                  <a:lnTo>
                    <a:pt x="783658" y="600804"/>
                  </a:lnTo>
                  <a:cubicBezTo>
                    <a:pt x="782207" y="603707"/>
                    <a:pt x="780756" y="606609"/>
                    <a:pt x="779304" y="609512"/>
                  </a:cubicBezTo>
                  <a:close/>
                  <a:moveTo>
                    <a:pt x="36280" y="581939"/>
                  </a:moveTo>
                  <a:cubicBezTo>
                    <a:pt x="34829" y="579036"/>
                    <a:pt x="33378" y="576134"/>
                    <a:pt x="31927" y="571780"/>
                  </a:cubicBezTo>
                  <a:lnTo>
                    <a:pt x="58049" y="560170"/>
                  </a:lnTo>
                  <a:cubicBezTo>
                    <a:pt x="59500" y="563073"/>
                    <a:pt x="60951" y="565975"/>
                    <a:pt x="62402" y="568878"/>
                  </a:cubicBezTo>
                  <a:lnTo>
                    <a:pt x="36280" y="581939"/>
                  </a:lnTo>
                  <a:close/>
                  <a:moveTo>
                    <a:pt x="796719" y="573231"/>
                  </a:moveTo>
                  <a:lnTo>
                    <a:pt x="770597" y="561622"/>
                  </a:lnTo>
                  <a:cubicBezTo>
                    <a:pt x="772048" y="558719"/>
                    <a:pt x="773500" y="555817"/>
                    <a:pt x="774951" y="552914"/>
                  </a:cubicBezTo>
                  <a:lnTo>
                    <a:pt x="802524" y="563073"/>
                  </a:lnTo>
                  <a:cubicBezTo>
                    <a:pt x="799621" y="565975"/>
                    <a:pt x="798170" y="570329"/>
                    <a:pt x="796719" y="573231"/>
                  </a:cubicBezTo>
                  <a:close/>
                  <a:moveTo>
                    <a:pt x="21768" y="542755"/>
                  </a:moveTo>
                  <a:cubicBezTo>
                    <a:pt x="20317" y="539853"/>
                    <a:pt x="20317" y="535499"/>
                    <a:pt x="18866" y="532597"/>
                  </a:cubicBezTo>
                  <a:lnTo>
                    <a:pt x="46439" y="523890"/>
                  </a:lnTo>
                  <a:cubicBezTo>
                    <a:pt x="47890" y="526792"/>
                    <a:pt x="47890" y="529695"/>
                    <a:pt x="49341" y="532597"/>
                  </a:cubicBezTo>
                  <a:lnTo>
                    <a:pt x="21768" y="542755"/>
                  </a:lnTo>
                  <a:close/>
                  <a:moveTo>
                    <a:pt x="809780" y="534049"/>
                  </a:moveTo>
                  <a:lnTo>
                    <a:pt x="782207" y="525341"/>
                  </a:lnTo>
                  <a:cubicBezTo>
                    <a:pt x="783658" y="522438"/>
                    <a:pt x="783658" y="519536"/>
                    <a:pt x="785109" y="516634"/>
                  </a:cubicBezTo>
                  <a:lnTo>
                    <a:pt x="812682" y="523890"/>
                  </a:lnTo>
                  <a:cubicBezTo>
                    <a:pt x="812682" y="528243"/>
                    <a:pt x="811231" y="531146"/>
                    <a:pt x="809780" y="534049"/>
                  </a:cubicBezTo>
                  <a:close/>
                  <a:moveTo>
                    <a:pt x="10159" y="503573"/>
                  </a:moveTo>
                  <a:cubicBezTo>
                    <a:pt x="8707" y="500670"/>
                    <a:pt x="8707" y="496317"/>
                    <a:pt x="8707" y="493414"/>
                  </a:cubicBezTo>
                  <a:lnTo>
                    <a:pt x="37732" y="487609"/>
                  </a:lnTo>
                  <a:cubicBezTo>
                    <a:pt x="37732" y="490512"/>
                    <a:pt x="39183" y="493414"/>
                    <a:pt x="39183" y="497768"/>
                  </a:cubicBezTo>
                  <a:lnTo>
                    <a:pt x="10159" y="503573"/>
                  </a:lnTo>
                  <a:close/>
                  <a:moveTo>
                    <a:pt x="819938" y="494865"/>
                  </a:moveTo>
                  <a:lnTo>
                    <a:pt x="790914" y="489061"/>
                  </a:lnTo>
                  <a:cubicBezTo>
                    <a:pt x="790914" y="486158"/>
                    <a:pt x="792365" y="483256"/>
                    <a:pt x="792365" y="478902"/>
                  </a:cubicBezTo>
                  <a:lnTo>
                    <a:pt x="821390" y="483256"/>
                  </a:lnTo>
                  <a:cubicBezTo>
                    <a:pt x="821390" y="489061"/>
                    <a:pt x="821390" y="491963"/>
                    <a:pt x="819938" y="494865"/>
                  </a:cubicBezTo>
                  <a:close/>
                  <a:moveTo>
                    <a:pt x="2902" y="464390"/>
                  </a:moveTo>
                  <a:cubicBezTo>
                    <a:pt x="2902" y="461488"/>
                    <a:pt x="1451" y="457134"/>
                    <a:pt x="1451" y="454232"/>
                  </a:cubicBezTo>
                  <a:lnTo>
                    <a:pt x="30476" y="451329"/>
                  </a:lnTo>
                  <a:cubicBezTo>
                    <a:pt x="30476" y="454232"/>
                    <a:pt x="30476" y="457134"/>
                    <a:pt x="31927" y="461488"/>
                  </a:cubicBezTo>
                  <a:lnTo>
                    <a:pt x="2902" y="464390"/>
                  </a:lnTo>
                  <a:close/>
                  <a:moveTo>
                    <a:pt x="825743" y="455682"/>
                  </a:moveTo>
                  <a:lnTo>
                    <a:pt x="796719" y="452780"/>
                  </a:lnTo>
                  <a:cubicBezTo>
                    <a:pt x="796719" y="449878"/>
                    <a:pt x="796719" y="446975"/>
                    <a:pt x="798170" y="442622"/>
                  </a:cubicBezTo>
                  <a:lnTo>
                    <a:pt x="827195" y="444073"/>
                  </a:lnTo>
                  <a:cubicBezTo>
                    <a:pt x="827195" y="448426"/>
                    <a:pt x="827195" y="451329"/>
                    <a:pt x="825743" y="455682"/>
                  </a:cubicBezTo>
                  <a:close/>
                  <a:moveTo>
                    <a:pt x="0" y="423756"/>
                  </a:moveTo>
                  <a:cubicBezTo>
                    <a:pt x="0" y="420853"/>
                    <a:pt x="0" y="416500"/>
                    <a:pt x="0" y="413597"/>
                  </a:cubicBezTo>
                  <a:lnTo>
                    <a:pt x="0" y="410695"/>
                  </a:lnTo>
                  <a:lnTo>
                    <a:pt x="29024" y="410695"/>
                  </a:lnTo>
                  <a:lnTo>
                    <a:pt x="29024" y="413597"/>
                  </a:lnTo>
                  <a:cubicBezTo>
                    <a:pt x="29024" y="416500"/>
                    <a:pt x="29024" y="420853"/>
                    <a:pt x="29024" y="423756"/>
                  </a:cubicBezTo>
                  <a:lnTo>
                    <a:pt x="0" y="423756"/>
                  </a:lnTo>
                  <a:close/>
                  <a:moveTo>
                    <a:pt x="799621" y="415048"/>
                  </a:moveTo>
                  <a:lnTo>
                    <a:pt x="799621" y="413597"/>
                  </a:lnTo>
                  <a:cubicBezTo>
                    <a:pt x="799621" y="410695"/>
                    <a:pt x="799621" y="407792"/>
                    <a:pt x="799621" y="404890"/>
                  </a:cubicBezTo>
                  <a:lnTo>
                    <a:pt x="828646" y="404890"/>
                  </a:lnTo>
                  <a:cubicBezTo>
                    <a:pt x="828646" y="407792"/>
                    <a:pt x="828646" y="410695"/>
                    <a:pt x="828646" y="413597"/>
                  </a:cubicBezTo>
                  <a:lnTo>
                    <a:pt x="799621" y="415048"/>
                  </a:lnTo>
                  <a:close/>
                  <a:moveTo>
                    <a:pt x="30476" y="383121"/>
                  </a:moveTo>
                  <a:lnTo>
                    <a:pt x="1451" y="380219"/>
                  </a:lnTo>
                  <a:cubicBezTo>
                    <a:pt x="1451" y="377317"/>
                    <a:pt x="1451" y="372963"/>
                    <a:pt x="2902" y="370061"/>
                  </a:cubicBezTo>
                  <a:lnTo>
                    <a:pt x="31927" y="372963"/>
                  </a:lnTo>
                  <a:cubicBezTo>
                    <a:pt x="31927" y="375865"/>
                    <a:pt x="30476" y="378768"/>
                    <a:pt x="30476" y="383121"/>
                  </a:cubicBezTo>
                  <a:close/>
                  <a:moveTo>
                    <a:pt x="798170" y="377317"/>
                  </a:moveTo>
                  <a:cubicBezTo>
                    <a:pt x="798170" y="374415"/>
                    <a:pt x="798170" y="371512"/>
                    <a:pt x="796719" y="367158"/>
                  </a:cubicBezTo>
                  <a:lnTo>
                    <a:pt x="825743" y="364256"/>
                  </a:lnTo>
                  <a:cubicBezTo>
                    <a:pt x="825743" y="367158"/>
                    <a:pt x="827195" y="371512"/>
                    <a:pt x="827195" y="374415"/>
                  </a:cubicBezTo>
                  <a:lnTo>
                    <a:pt x="798170" y="377317"/>
                  </a:lnTo>
                  <a:close/>
                  <a:moveTo>
                    <a:pt x="34829" y="345390"/>
                  </a:moveTo>
                  <a:lnTo>
                    <a:pt x="5805" y="339585"/>
                  </a:lnTo>
                  <a:cubicBezTo>
                    <a:pt x="5805" y="336683"/>
                    <a:pt x="7256" y="332329"/>
                    <a:pt x="7256" y="329427"/>
                  </a:cubicBezTo>
                  <a:lnTo>
                    <a:pt x="36280" y="335231"/>
                  </a:lnTo>
                  <a:cubicBezTo>
                    <a:pt x="36280" y="339585"/>
                    <a:pt x="36280" y="342488"/>
                    <a:pt x="34829" y="345390"/>
                  </a:cubicBezTo>
                  <a:close/>
                  <a:moveTo>
                    <a:pt x="792365" y="339585"/>
                  </a:moveTo>
                  <a:cubicBezTo>
                    <a:pt x="792365" y="336683"/>
                    <a:pt x="790914" y="333780"/>
                    <a:pt x="790914" y="329427"/>
                  </a:cubicBezTo>
                  <a:lnTo>
                    <a:pt x="819938" y="323622"/>
                  </a:lnTo>
                  <a:cubicBezTo>
                    <a:pt x="821390" y="326524"/>
                    <a:pt x="821390" y="330878"/>
                    <a:pt x="821390" y="333780"/>
                  </a:cubicBezTo>
                  <a:lnTo>
                    <a:pt x="792365" y="339585"/>
                  </a:lnTo>
                  <a:close/>
                  <a:moveTo>
                    <a:pt x="43537" y="309110"/>
                  </a:moveTo>
                  <a:lnTo>
                    <a:pt x="15963" y="301854"/>
                  </a:lnTo>
                  <a:cubicBezTo>
                    <a:pt x="17415" y="298951"/>
                    <a:pt x="17415" y="294598"/>
                    <a:pt x="18866" y="291695"/>
                  </a:cubicBezTo>
                  <a:lnTo>
                    <a:pt x="46439" y="300402"/>
                  </a:lnTo>
                  <a:cubicBezTo>
                    <a:pt x="46439" y="301854"/>
                    <a:pt x="44988" y="304756"/>
                    <a:pt x="43537" y="309110"/>
                  </a:cubicBezTo>
                  <a:close/>
                  <a:moveTo>
                    <a:pt x="783658" y="303304"/>
                  </a:moveTo>
                  <a:cubicBezTo>
                    <a:pt x="782207" y="300402"/>
                    <a:pt x="782207" y="297500"/>
                    <a:pt x="780756" y="294598"/>
                  </a:cubicBezTo>
                  <a:lnTo>
                    <a:pt x="808329" y="285890"/>
                  </a:lnTo>
                  <a:cubicBezTo>
                    <a:pt x="809780" y="288792"/>
                    <a:pt x="809780" y="293146"/>
                    <a:pt x="811231" y="296048"/>
                  </a:cubicBezTo>
                  <a:lnTo>
                    <a:pt x="783658" y="303304"/>
                  </a:lnTo>
                  <a:close/>
                  <a:moveTo>
                    <a:pt x="56598" y="272829"/>
                  </a:moveTo>
                  <a:lnTo>
                    <a:pt x="29024" y="262671"/>
                  </a:lnTo>
                  <a:cubicBezTo>
                    <a:pt x="30476" y="259768"/>
                    <a:pt x="31927" y="256866"/>
                    <a:pt x="33378" y="252512"/>
                  </a:cubicBezTo>
                  <a:lnTo>
                    <a:pt x="59500" y="264122"/>
                  </a:lnTo>
                  <a:cubicBezTo>
                    <a:pt x="58049" y="267024"/>
                    <a:pt x="56598" y="269927"/>
                    <a:pt x="56598" y="272829"/>
                  </a:cubicBezTo>
                  <a:close/>
                  <a:moveTo>
                    <a:pt x="770597" y="267024"/>
                  </a:moveTo>
                  <a:cubicBezTo>
                    <a:pt x="769146" y="264122"/>
                    <a:pt x="767695" y="261219"/>
                    <a:pt x="766243" y="258317"/>
                  </a:cubicBezTo>
                  <a:lnTo>
                    <a:pt x="792365" y="246707"/>
                  </a:lnTo>
                  <a:cubicBezTo>
                    <a:pt x="793817" y="249610"/>
                    <a:pt x="795268" y="252512"/>
                    <a:pt x="796719" y="256866"/>
                  </a:cubicBezTo>
                  <a:lnTo>
                    <a:pt x="770597" y="267024"/>
                  </a:lnTo>
                  <a:close/>
                  <a:moveTo>
                    <a:pt x="71110" y="238000"/>
                  </a:moveTo>
                  <a:lnTo>
                    <a:pt x="44988" y="224939"/>
                  </a:lnTo>
                  <a:cubicBezTo>
                    <a:pt x="46439" y="222037"/>
                    <a:pt x="47890" y="219134"/>
                    <a:pt x="49341" y="216231"/>
                  </a:cubicBezTo>
                  <a:lnTo>
                    <a:pt x="75463" y="230744"/>
                  </a:lnTo>
                  <a:cubicBezTo>
                    <a:pt x="74012" y="232195"/>
                    <a:pt x="72561" y="235098"/>
                    <a:pt x="71110" y="238000"/>
                  </a:cubicBezTo>
                  <a:close/>
                  <a:moveTo>
                    <a:pt x="754634" y="233646"/>
                  </a:moveTo>
                  <a:cubicBezTo>
                    <a:pt x="753182" y="230744"/>
                    <a:pt x="751731" y="227841"/>
                    <a:pt x="750280" y="224939"/>
                  </a:cubicBezTo>
                  <a:lnTo>
                    <a:pt x="774951" y="210427"/>
                  </a:lnTo>
                  <a:cubicBezTo>
                    <a:pt x="776402" y="213329"/>
                    <a:pt x="777853" y="216231"/>
                    <a:pt x="779304" y="219134"/>
                  </a:cubicBezTo>
                  <a:lnTo>
                    <a:pt x="754634" y="233646"/>
                  </a:lnTo>
                  <a:close/>
                  <a:moveTo>
                    <a:pt x="89976" y="206073"/>
                  </a:moveTo>
                  <a:lnTo>
                    <a:pt x="65305" y="190110"/>
                  </a:lnTo>
                  <a:cubicBezTo>
                    <a:pt x="66756" y="187207"/>
                    <a:pt x="69658" y="184305"/>
                    <a:pt x="71110" y="181402"/>
                  </a:cubicBezTo>
                  <a:lnTo>
                    <a:pt x="95780" y="197366"/>
                  </a:lnTo>
                  <a:cubicBezTo>
                    <a:pt x="94329" y="200268"/>
                    <a:pt x="91427" y="203171"/>
                    <a:pt x="89976" y="206073"/>
                  </a:cubicBezTo>
                  <a:close/>
                  <a:moveTo>
                    <a:pt x="735768" y="200268"/>
                  </a:moveTo>
                  <a:cubicBezTo>
                    <a:pt x="734317" y="197366"/>
                    <a:pt x="731414" y="194463"/>
                    <a:pt x="729963" y="191561"/>
                  </a:cubicBezTo>
                  <a:lnTo>
                    <a:pt x="753182" y="175597"/>
                  </a:lnTo>
                  <a:cubicBezTo>
                    <a:pt x="754634" y="178500"/>
                    <a:pt x="757536" y="181402"/>
                    <a:pt x="758987" y="184305"/>
                  </a:cubicBezTo>
                  <a:lnTo>
                    <a:pt x="735768" y="200268"/>
                  </a:lnTo>
                  <a:close/>
                  <a:moveTo>
                    <a:pt x="111744" y="175597"/>
                  </a:moveTo>
                  <a:lnTo>
                    <a:pt x="88524" y="158183"/>
                  </a:lnTo>
                  <a:cubicBezTo>
                    <a:pt x="89976" y="155281"/>
                    <a:pt x="92878" y="152378"/>
                    <a:pt x="95780" y="149476"/>
                  </a:cubicBezTo>
                  <a:lnTo>
                    <a:pt x="117549" y="168341"/>
                  </a:lnTo>
                  <a:cubicBezTo>
                    <a:pt x="116097" y="169793"/>
                    <a:pt x="114646" y="172695"/>
                    <a:pt x="111744" y="175597"/>
                  </a:cubicBezTo>
                  <a:close/>
                  <a:moveTo>
                    <a:pt x="712548" y="169793"/>
                  </a:moveTo>
                  <a:cubicBezTo>
                    <a:pt x="711097" y="166890"/>
                    <a:pt x="708195" y="165439"/>
                    <a:pt x="706743" y="162537"/>
                  </a:cubicBezTo>
                  <a:lnTo>
                    <a:pt x="728512" y="143671"/>
                  </a:lnTo>
                  <a:cubicBezTo>
                    <a:pt x="731414" y="146573"/>
                    <a:pt x="732865" y="149476"/>
                    <a:pt x="735768" y="152378"/>
                  </a:cubicBezTo>
                  <a:lnTo>
                    <a:pt x="712548" y="169793"/>
                  </a:lnTo>
                  <a:close/>
                  <a:moveTo>
                    <a:pt x="136415" y="146573"/>
                  </a:moveTo>
                  <a:lnTo>
                    <a:pt x="116097" y="126256"/>
                  </a:lnTo>
                  <a:cubicBezTo>
                    <a:pt x="119000" y="123354"/>
                    <a:pt x="120451" y="121902"/>
                    <a:pt x="123354" y="119000"/>
                  </a:cubicBezTo>
                  <a:lnTo>
                    <a:pt x="143671" y="139317"/>
                  </a:lnTo>
                  <a:cubicBezTo>
                    <a:pt x="140768" y="142220"/>
                    <a:pt x="139317" y="143671"/>
                    <a:pt x="136415" y="146573"/>
                  </a:cubicBezTo>
                  <a:close/>
                  <a:moveTo>
                    <a:pt x="687878" y="142220"/>
                  </a:moveTo>
                  <a:cubicBezTo>
                    <a:pt x="684975" y="139317"/>
                    <a:pt x="683524" y="137866"/>
                    <a:pt x="680622" y="134964"/>
                  </a:cubicBezTo>
                  <a:lnTo>
                    <a:pt x="700939" y="114646"/>
                  </a:lnTo>
                  <a:cubicBezTo>
                    <a:pt x="703841" y="117549"/>
                    <a:pt x="705292" y="119000"/>
                    <a:pt x="708195" y="121902"/>
                  </a:cubicBezTo>
                  <a:lnTo>
                    <a:pt x="687878" y="142220"/>
                  </a:lnTo>
                  <a:close/>
                  <a:moveTo>
                    <a:pt x="163988" y="120451"/>
                  </a:moveTo>
                  <a:lnTo>
                    <a:pt x="145122" y="98683"/>
                  </a:lnTo>
                  <a:cubicBezTo>
                    <a:pt x="148024" y="95780"/>
                    <a:pt x="150927" y="94329"/>
                    <a:pt x="153829" y="91427"/>
                  </a:cubicBezTo>
                  <a:lnTo>
                    <a:pt x="172695" y="114646"/>
                  </a:lnTo>
                  <a:cubicBezTo>
                    <a:pt x="169793" y="116097"/>
                    <a:pt x="166890" y="119000"/>
                    <a:pt x="163988" y="120451"/>
                  </a:cubicBezTo>
                  <a:close/>
                  <a:moveTo>
                    <a:pt x="660304" y="116097"/>
                  </a:moveTo>
                  <a:cubicBezTo>
                    <a:pt x="657402" y="114646"/>
                    <a:pt x="655951" y="111744"/>
                    <a:pt x="653048" y="110293"/>
                  </a:cubicBezTo>
                  <a:lnTo>
                    <a:pt x="670463" y="87073"/>
                  </a:lnTo>
                  <a:cubicBezTo>
                    <a:pt x="673365" y="88524"/>
                    <a:pt x="676268" y="91427"/>
                    <a:pt x="679170" y="94329"/>
                  </a:cubicBezTo>
                  <a:lnTo>
                    <a:pt x="660304" y="116097"/>
                  </a:lnTo>
                  <a:close/>
                  <a:moveTo>
                    <a:pt x="194463" y="97232"/>
                  </a:moveTo>
                  <a:lnTo>
                    <a:pt x="178500" y="74012"/>
                  </a:lnTo>
                  <a:cubicBezTo>
                    <a:pt x="181402" y="72561"/>
                    <a:pt x="184305" y="69659"/>
                    <a:pt x="187207" y="68207"/>
                  </a:cubicBezTo>
                  <a:lnTo>
                    <a:pt x="203171" y="92878"/>
                  </a:lnTo>
                  <a:cubicBezTo>
                    <a:pt x="200268" y="94329"/>
                    <a:pt x="197366" y="95780"/>
                    <a:pt x="194463" y="97232"/>
                  </a:cubicBezTo>
                  <a:close/>
                  <a:moveTo>
                    <a:pt x="629829" y="94329"/>
                  </a:moveTo>
                  <a:cubicBezTo>
                    <a:pt x="626926" y="92878"/>
                    <a:pt x="624024" y="91427"/>
                    <a:pt x="621122" y="88524"/>
                  </a:cubicBezTo>
                  <a:lnTo>
                    <a:pt x="637085" y="63854"/>
                  </a:lnTo>
                  <a:cubicBezTo>
                    <a:pt x="639987" y="65305"/>
                    <a:pt x="642890" y="68207"/>
                    <a:pt x="645792" y="69659"/>
                  </a:cubicBezTo>
                  <a:lnTo>
                    <a:pt x="629829" y="94329"/>
                  </a:lnTo>
                  <a:close/>
                  <a:moveTo>
                    <a:pt x="226390" y="76915"/>
                  </a:moveTo>
                  <a:lnTo>
                    <a:pt x="211878" y="52244"/>
                  </a:lnTo>
                  <a:cubicBezTo>
                    <a:pt x="214780" y="50793"/>
                    <a:pt x="217683" y="49341"/>
                    <a:pt x="220585" y="47890"/>
                  </a:cubicBezTo>
                  <a:lnTo>
                    <a:pt x="233646" y="74012"/>
                  </a:lnTo>
                  <a:cubicBezTo>
                    <a:pt x="232195" y="74012"/>
                    <a:pt x="229293" y="75464"/>
                    <a:pt x="226390" y="76915"/>
                  </a:cubicBezTo>
                  <a:close/>
                  <a:moveTo>
                    <a:pt x="597902" y="74012"/>
                  </a:moveTo>
                  <a:cubicBezTo>
                    <a:pt x="595000" y="72561"/>
                    <a:pt x="592097" y="71110"/>
                    <a:pt x="589195" y="69659"/>
                  </a:cubicBezTo>
                  <a:lnTo>
                    <a:pt x="602256" y="43537"/>
                  </a:lnTo>
                  <a:cubicBezTo>
                    <a:pt x="605158" y="44988"/>
                    <a:pt x="608061" y="46439"/>
                    <a:pt x="610963" y="47890"/>
                  </a:cubicBezTo>
                  <a:lnTo>
                    <a:pt x="597902" y="74012"/>
                  </a:lnTo>
                  <a:close/>
                  <a:moveTo>
                    <a:pt x="259768" y="60951"/>
                  </a:moveTo>
                  <a:lnTo>
                    <a:pt x="248158" y="34829"/>
                  </a:lnTo>
                  <a:cubicBezTo>
                    <a:pt x="251061" y="33378"/>
                    <a:pt x="253963" y="31927"/>
                    <a:pt x="258317" y="30476"/>
                  </a:cubicBezTo>
                  <a:lnTo>
                    <a:pt x="269927" y="56597"/>
                  </a:lnTo>
                  <a:cubicBezTo>
                    <a:pt x="265573" y="58049"/>
                    <a:pt x="262671" y="59500"/>
                    <a:pt x="259768" y="60951"/>
                  </a:cubicBezTo>
                  <a:close/>
                  <a:moveTo>
                    <a:pt x="563073" y="58049"/>
                  </a:moveTo>
                  <a:cubicBezTo>
                    <a:pt x="560170" y="56597"/>
                    <a:pt x="557268" y="55147"/>
                    <a:pt x="554366" y="53695"/>
                  </a:cubicBezTo>
                  <a:lnTo>
                    <a:pt x="564524" y="26122"/>
                  </a:lnTo>
                  <a:cubicBezTo>
                    <a:pt x="567426" y="27573"/>
                    <a:pt x="570329" y="29024"/>
                    <a:pt x="574683" y="30476"/>
                  </a:cubicBezTo>
                  <a:lnTo>
                    <a:pt x="563073" y="58049"/>
                  </a:lnTo>
                  <a:close/>
                  <a:moveTo>
                    <a:pt x="294597" y="47890"/>
                  </a:moveTo>
                  <a:lnTo>
                    <a:pt x="285890" y="20317"/>
                  </a:lnTo>
                  <a:cubicBezTo>
                    <a:pt x="288793" y="18866"/>
                    <a:pt x="293146" y="18866"/>
                    <a:pt x="296049" y="17415"/>
                  </a:cubicBezTo>
                  <a:lnTo>
                    <a:pt x="304756" y="44988"/>
                  </a:lnTo>
                  <a:cubicBezTo>
                    <a:pt x="301853" y="44988"/>
                    <a:pt x="298951" y="46439"/>
                    <a:pt x="294597" y="47890"/>
                  </a:cubicBezTo>
                  <a:close/>
                  <a:moveTo>
                    <a:pt x="528244" y="44988"/>
                  </a:moveTo>
                  <a:cubicBezTo>
                    <a:pt x="525341" y="43537"/>
                    <a:pt x="522439" y="43537"/>
                    <a:pt x="518085" y="42085"/>
                  </a:cubicBezTo>
                  <a:lnTo>
                    <a:pt x="526792" y="14512"/>
                  </a:lnTo>
                  <a:cubicBezTo>
                    <a:pt x="529695" y="15963"/>
                    <a:pt x="534048" y="15963"/>
                    <a:pt x="536951" y="17415"/>
                  </a:cubicBezTo>
                  <a:lnTo>
                    <a:pt x="528244" y="44988"/>
                  </a:lnTo>
                  <a:close/>
                  <a:moveTo>
                    <a:pt x="332329" y="37732"/>
                  </a:moveTo>
                  <a:lnTo>
                    <a:pt x="326524" y="8707"/>
                  </a:lnTo>
                  <a:cubicBezTo>
                    <a:pt x="329427" y="7256"/>
                    <a:pt x="333780" y="7256"/>
                    <a:pt x="336683" y="7256"/>
                  </a:cubicBezTo>
                  <a:lnTo>
                    <a:pt x="342488" y="36280"/>
                  </a:lnTo>
                  <a:cubicBezTo>
                    <a:pt x="338134" y="36280"/>
                    <a:pt x="335231" y="36280"/>
                    <a:pt x="332329" y="37732"/>
                  </a:cubicBezTo>
                  <a:close/>
                  <a:moveTo>
                    <a:pt x="491963" y="36280"/>
                  </a:moveTo>
                  <a:cubicBezTo>
                    <a:pt x="489061" y="36280"/>
                    <a:pt x="486158" y="34829"/>
                    <a:pt x="481805" y="34829"/>
                  </a:cubicBezTo>
                  <a:lnTo>
                    <a:pt x="486158" y="5805"/>
                  </a:lnTo>
                  <a:cubicBezTo>
                    <a:pt x="489061" y="5805"/>
                    <a:pt x="493414" y="7256"/>
                    <a:pt x="496317" y="7256"/>
                  </a:cubicBezTo>
                  <a:lnTo>
                    <a:pt x="491963" y="36280"/>
                  </a:lnTo>
                  <a:close/>
                  <a:moveTo>
                    <a:pt x="368610" y="30476"/>
                  </a:moveTo>
                  <a:lnTo>
                    <a:pt x="365707" y="1451"/>
                  </a:lnTo>
                  <a:cubicBezTo>
                    <a:pt x="368610" y="1451"/>
                    <a:pt x="372963" y="0"/>
                    <a:pt x="375866" y="0"/>
                  </a:cubicBezTo>
                  <a:lnTo>
                    <a:pt x="378768" y="29024"/>
                  </a:lnTo>
                  <a:cubicBezTo>
                    <a:pt x="375866" y="30476"/>
                    <a:pt x="371512" y="30476"/>
                    <a:pt x="368610" y="30476"/>
                  </a:cubicBezTo>
                  <a:close/>
                  <a:moveTo>
                    <a:pt x="454231" y="30476"/>
                  </a:moveTo>
                  <a:cubicBezTo>
                    <a:pt x="451329" y="30476"/>
                    <a:pt x="448427" y="30476"/>
                    <a:pt x="444073" y="29024"/>
                  </a:cubicBezTo>
                  <a:lnTo>
                    <a:pt x="446975" y="0"/>
                  </a:lnTo>
                  <a:cubicBezTo>
                    <a:pt x="449878" y="0"/>
                    <a:pt x="454231" y="0"/>
                    <a:pt x="457134" y="1451"/>
                  </a:cubicBezTo>
                  <a:lnTo>
                    <a:pt x="454231" y="30476"/>
                  </a:lnTo>
                  <a:close/>
                  <a:moveTo>
                    <a:pt x="406341" y="29024"/>
                  </a:moveTo>
                  <a:lnTo>
                    <a:pt x="406341" y="0"/>
                  </a:lnTo>
                  <a:cubicBezTo>
                    <a:pt x="409244" y="0"/>
                    <a:pt x="412146" y="0"/>
                    <a:pt x="415048" y="0"/>
                  </a:cubicBezTo>
                  <a:lnTo>
                    <a:pt x="416500" y="0"/>
                  </a:lnTo>
                  <a:lnTo>
                    <a:pt x="416500" y="29024"/>
                  </a:lnTo>
                  <a:lnTo>
                    <a:pt x="415048" y="29024"/>
                  </a:lnTo>
                  <a:cubicBezTo>
                    <a:pt x="412146" y="29024"/>
                    <a:pt x="409244" y="29024"/>
                    <a:pt x="406341" y="29024"/>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5" name="Freeform: Shape 784">
              <a:extLst>
                <a:ext uri="{FF2B5EF4-FFF2-40B4-BE49-F238E27FC236}">
                  <a16:creationId xmlns:a16="http://schemas.microsoft.com/office/drawing/2014/main" id="{B70C72CA-3F46-4225-981B-C0F3A7620AFF}"/>
                </a:ext>
              </a:extLst>
            </p:cNvPr>
            <p:cNvSpPr/>
            <p:nvPr/>
          </p:nvSpPr>
          <p:spPr>
            <a:xfrm>
              <a:off x="1742344" y="6136972"/>
              <a:ext cx="267024" cy="143670"/>
            </a:xfrm>
            <a:custGeom>
              <a:avLst/>
              <a:gdLst>
                <a:gd name="connsiteX0" fmla="*/ 2902 w 267024"/>
                <a:gd name="connsiteY0" fmla="*/ 143671 h 143670"/>
                <a:gd name="connsiteX1" fmla="*/ 0 w 267024"/>
                <a:gd name="connsiteY1" fmla="*/ 114646 h 143670"/>
                <a:gd name="connsiteX2" fmla="*/ 246707 w 267024"/>
                <a:gd name="connsiteY2" fmla="*/ 0 h 143670"/>
                <a:gd name="connsiteX3" fmla="*/ 267024 w 267024"/>
                <a:gd name="connsiteY3" fmla="*/ 20317 h 143670"/>
                <a:gd name="connsiteX4" fmla="*/ 2902 w 267024"/>
                <a:gd name="connsiteY4" fmla="*/ 143671 h 14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24" h="143670">
                  <a:moveTo>
                    <a:pt x="2902" y="143671"/>
                  </a:moveTo>
                  <a:lnTo>
                    <a:pt x="0" y="114646"/>
                  </a:lnTo>
                  <a:cubicBezTo>
                    <a:pt x="92878" y="105939"/>
                    <a:pt x="179951" y="65305"/>
                    <a:pt x="246707" y="0"/>
                  </a:cubicBezTo>
                  <a:lnTo>
                    <a:pt x="267024" y="20317"/>
                  </a:lnTo>
                  <a:cubicBezTo>
                    <a:pt x="197366" y="89975"/>
                    <a:pt x="103036" y="134963"/>
                    <a:pt x="2902" y="143671"/>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6" name="Freeform: Shape 785">
              <a:extLst>
                <a:ext uri="{FF2B5EF4-FFF2-40B4-BE49-F238E27FC236}">
                  <a16:creationId xmlns:a16="http://schemas.microsoft.com/office/drawing/2014/main" id="{8FAC8E78-7DDD-47F5-A63D-CD70DE0EF5D6}"/>
                </a:ext>
              </a:extLst>
            </p:cNvPr>
            <p:cNvSpPr/>
            <p:nvPr/>
          </p:nvSpPr>
          <p:spPr>
            <a:xfrm>
              <a:off x="1666881" y="5406736"/>
              <a:ext cx="483255" cy="408065"/>
            </a:xfrm>
            <a:custGeom>
              <a:avLst/>
              <a:gdLst>
                <a:gd name="connsiteX0" fmla="*/ 439719 w 483255"/>
                <a:gd name="connsiteY0" fmla="*/ 408066 h 408065"/>
                <a:gd name="connsiteX1" fmla="*/ 297500 w 483255"/>
                <a:gd name="connsiteY1" fmla="*/ 136688 h 408065"/>
                <a:gd name="connsiteX2" fmla="*/ 4354 w 483255"/>
                <a:gd name="connsiteY2" fmla="*/ 45261 h 408065"/>
                <a:gd name="connsiteX3" fmla="*/ 0 w 483255"/>
                <a:gd name="connsiteY3" fmla="*/ 1725 h 408065"/>
                <a:gd name="connsiteX4" fmla="*/ 325073 w 483255"/>
                <a:gd name="connsiteY4" fmla="*/ 103310 h 408065"/>
                <a:gd name="connsiteX5" fmla="*/ 483256 w 483255"/>
                <a:gd name="connsiteY5" fmla="*/ 405163 h 408065"/>
                <a:gd name="connsiteX6" fmla="*/ 439719 w 483255"/>
                <a:gd name="connsiteY6" fmla="*/ 408066 h 40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55" h="408065">
                  <a:moveTo>
                    <a:pt x="439719" y="408066"/>
                  </a:moveTo>
                  <a:cubicBezTo>
                    <a:pt x="429561" y="300676"/>
                    <a:pt x="378768" y="204895"/>
                    <a:pt x="297500" y="136688"/>
                  </a:cubicBezTo>
                  <a:cubicBezTo>
                    <a:pt x="214780" y="68481"/>
                    <a:pt x="111744" y="35103"/>
                    <a:pt x="4354" y="45261"/>
                  </a:cubicBezTo>
                  <a:lnTo>
                    <a:pt x="0" y="1725"/>
                  </a:lnTo>
                  <a:cubicBezTo>
                    <a:pt x="119000" y="-8434"/>
                    <a:pt x="233646" y="26395"/>
                    <a:pt x="325073" y="103310"/>
                  </a:cubicBezTo>
                  <a:cubicBezTo>
                    <a:pt x="416500" y="178773"/>
                    <a:pt x="473097" y="286163"/>
                    <a:pt x="483256" y="405163"/>
                  </a:cubicBezTo>
                  <a:lnTo>
                    <a:pt x="439719" y="408066"/>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7" name="Freeform: Shape 786">
              <a:extLst>
                <a:ext uri="{FF2B5EF4-FFF2-40B4-BE49-F238E27FC236}">
                  <a16:creationId xmlns:a16="http://schemas.microsoft.com/office/drawing/2014/main" id="{835B0992-6327-42C5-9C2C-1C551CD964AA}"/>
                </a:ext>
              </a:extLst>
            </p:cNvPr>
            <p:cNvSpPr/>
            <p:nvPr/>
          </p:nvSpPr>
          <p:spPr>
            <a:xfrm>
              <a:off x="1343196" y="5486764"/>
              <a:ext cx="727075" cy="727122"/>
            </a:xfrm>
            <a:custGeom>
              <a:avLst/>
              <a:gdLst>
                <a:gd name="connsiteX0" fmla="*/ 362867 w 727075"/>
                <a:gd name="connsiteY0" fmla="*/ 727123 h 727122"/>
                <a:gd name="connsiteX1" fmla="*/ 1514 w 727075"/>
                <a:gd name="connsiteY1" fmla="*/ 396245 h 727122"/>
                <a:gd name="connsiteX2" fmla="*/ 84233 w 727075"/>
                <a:gd name="connsiteY2" fmla="*/ 130672 h 727122"/>
                <a:gd name="connsiteX3" fmla="*/ 330940 w 727075"/>
                <a:gd name="connsiteY3" fmla="*/ 1514 h 727122"/>
                <a:gd name="connsiteX4" fmla="*/ 596513 w 727075"/>
                <a:gd name="connsiteY4" fmla="*/ 84233 h 727122"/>
                <a:gd name="connsiteX5" fmla="*/ 725672 w 727075"/>
                <a:gd name="connsiteY5" fmla="*/ 330940 h 727122"/>
                <a:gd name="connsiteX6" fmla="*/ 396245 w 727075"/>
                <a:gd name="connsiteY6" fmla="*/ 725672 h 727122"/>
                <a:gd name="connsiteX7" fmla="*/ 396245 w 727075"/>
                <a:gd name="connsiteY7" fmla="*/ 725672 h 727122"/>
                <a:gd name="connsiteX8" fmla="*/ 362867 w 727075"/>
                <a:gd name="connsiteY8" fmla="*/ 727123 h 727122"/>
                <a:gd name="connsiteX9" fmla="*/ 364318 w 727075"/>
                <a:gd name="connsiteY9" fmla="*/ 16026 h 727122"/>
                <a:gd name="connsiteX10" fmla="*/ 332392 w 727075"/>
                <a:gd name="connsiteY10" fmla="*/ 17477 h 727122"/>
                <a:gd name="connsiteX11" fmla="*/ 95843 w 727075"/>
                <a:gd name="connsiteY11" fmla="*/ 140831 h 727122"/>
                <a:gd name="connsiteX12" fmla="*/ 16026 w 727075"/>
                <a:gd name="connsiteY12" fmla="*/ 394794 h 727122"/>
                <a:gd name="connsiteX13" fmla="*/ 394794 w 727075"/>
                <a:gd name="connsiteY13" fmla="*/ 711159 h 727122"/>
                <a:gd name="connsiteX14" fmla="*/ 394794 w 727075"/>
                <a:gd name="connsiteY14" fmla="*/ 711159 h 727122"/>
                <a:gd name="connsiteX15" fmla="*/ 711160 w 727075"/>
                <a:gd name="connsiteY15" fmla="*/ 332392 h 727122"/>
                <a:gd name="connsiteX16" fmla="*/ 587806 w 727075"/>
                <a:gd name="connsiteY16" fmla="*/ 95843 h 727122"/>
                <a:gd name="connsiteX17" fmla="*/ 364318 w 727075"/>
                <a:gd name="connsiteY17" fmla="*/ 16026 h 72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7075" h="727122">
                  <a:moveTo>
                    <a:pt x="362867" y="727123"/>
                  </a:moveTo>
                  <a:cubicBezTo>
                    <a:pt x="177111" y="727123"/>
                    <a:pt x="18928" y="584904"/>
                    <a:pt x="1514" y="396245"/>
                  </a:cubicBezTo>
                  <a:cubicBezTo>
                    <a:pt x="-7194" y="299014"/>
                    <a:pt x="21831" y="206136"/>
                    <a:pt x="84233" y="130672"/>
                  </a:cubicBezTo>
                  <a:cubicBezTo>
                    <a:pt x="146636" y="56660"/>
                    <a:pt x="233709" y="10221"/>
                    <a:pt x="330940" y="1514"/>
                  </a:cubicBezTo>
                  <a:cubicBezTo>
                    <a:pt x="428172" y="-7194"/>
                    <a:pt x="521050" y="21831"/>
                    <a:pt x="596513" y="84233"/>
                  </a:cubicBezTo>
                  <a:cubicBezTo>
                    <a:pt x="670526" y="146636"/>
                    <a:pt x="716965" y="233709"/>
                    <a:pt x="725672" y="330940"/>
                  </a:cubicBezTo>
                  <a:cubicBezTo>
                    <a:pt x="743086" y="529757"/>
                    <a:pt x="596513" y="706806"/>
                    <a:pt x="396245" y="725672"/>
                  </a:cubicBezTo>
                  <a:lnTo>
                    <a:pt x="396245" y="725672"/>
                  </a:lnTo>
                  <a:cubicBezTo>
                    <a:pt x="384635" y="727123"/>
                    <a:pt x="374477" y="727123"/>
                    <a:pt x="362867" y="727123"/>
                  </a:cubicBezTo>
                  <a:close/>
                  <a:moveTo>
                    <a:pt x="364318" y="16026"/>
                  </a:moveTo>
                  <a:cubicBezTo>
                    <a:pt x="354160" y="16026"/>
                    <a:pt x="342550" y="16026"/>
                    <a:pt x="332392" y="17477"/>
                  </a:cubicBezTo>
                  <a:cubicBezTo>
                    <a:pt x="239514" y="26185"/>
                    <a:pt x="155343" y="69721"/>
                    <a:pt x="95843" y="140831"/>
                  </a:cubicBezTo>
                  <a:cubicBezTo>
                    <a:pt x="36343" y="211940"/>
                    <a:pt x="7319" y="303367"/>
                    <a:pt x="16026" y="394794"/>
                  </a:cubicBezTo>
                  <a:cubicBezTo>
                    <a:pt x="33441" y="586355"/>
                    <a:pt x="203233" y="728574"/>
                    <a:pt x="394794" y="711159"/>
                  </a:cubicBezTo>
                  <a:lnTo>
                    <a:pt x="394794" y="711159"/>
                  </a:lnTo>
                  <a:cubicBezTo>
                    <a:pt x="586355" y="693745"/>
                    <a:pt x="727123" y="523952"/>
                    <a:pt x="711160" y="332392"/>
                  </a:cubicBezTo>
                  <a:cubicBezTo>
                    <a:pt x="702452" y="239513"/>
                    <a:pt x="658916" y="155343"/>
                    <a:pt x="587806" y="95843"/>
                  </a:cubicBezTo>
                  <a:cubicBezTo>
                    <a:pt x="523952" y="43599"/>
                    <a:pt x="445587" y="16026"/>
                    <a:pt x="364318" y="16026"/>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8" name="Freeform: Shape 787">
              <a:extLst>
                <a:ext uri="{FF2B5EF4-FFF2-40B4-BE49-F238E27FC236}">
                  <a16:creationId xmlns:a16="http://schemas.microsoft.com/office/drawing/2014/main" id="{6E8B8D05-174D-41BC-9267-113E6E6AE511}"/>
                </a:ext>
              </a:extLst>
            </p:cNvPr>
            <p:cNvSpPr/>
            <p:nvPr/>
          </p:nvSpPr>
          <p:spPr>
            <a:xfrm>
              <a:off x="1707515" y="5496985"/>
              <a:ext cx="354097" cy="354097"/>
            </a:xfrm>
            <a:custGeom>
              <a:avLst/>
              <a:gdLst>
                <a:gd name="connsiteX0" fmla="*/ 354097 w 354097"/>
                <a:gd name="connsiteY0" fmla="*/ 354097 h 354097"/>
                <a:gd name="connsiteX1" fmla="*/ 310561 w 354097"/>
                <a:gd name="connsiteY1" fmla="*/ 354097 h 354097"/>
                <a:gd name="connsiteX2" fmla="*/ 0 w 354097"/>
                <a:gd name="connsiteY2" fmla="*/ 43537 h 354097"/>
                <a:gd name="connsiteX3" fmla="*/ 0 w 354097"/>
                <a:gd name="connsiteY3" fmla="*/ 0 h 354097"/>
                <a:gd name="connsiteX4" fmla="*/ 354097 w 354097"/>
                <a:gd name="connsiteY4" fmla="*/ 354097 h 35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97" h="354097">
                  <a:moveTo>
                    <a:pt x="354097" y="354097"/>
                  </a:moveTo>
                  <a:lnTo>
                    <a:pt x="310561" y="354097"/>
                  </a:lnTo>
                  <a:cubicBezTo>
                    <a:pt x="310561" y="182854"/>
                    <a:pt x="171244" y="43537"/>
                    <a:pt x="0" y="43537"/>
                  </a:cubicBezTo>
                  <a:lnTo>
                    <a:pt x="0" y="0"/>
                  </a:lnTo>
                  <a:cubicBezTo>
                    <a:pt x="194463" y="0"/>
                    <a:pt x="354097" y="158183"/>
                    <a:pt x="354097" y="354097"/>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9" name="Freeform: Shape 788">
              <a:extLst>
                <a:ext uri="{FF2B5EF4-FFF2-40B4-BE49-F238E27FC236}">
                  <a16:creationId xmlns:a16="http://schemas.microsoft.com/office/drawing/2014/main" id="{CDC85656-2FC3-40D7-9F92-A3168A4F318B}"/>
                </a:ext>
              </a:extLst>
            </p:cNvPr>
            <p:cNvSpPr/>
            <p:nvPr/>
          </p:nvSpPr>
          <p:spPr>
            <a:xfrm>
              <a:off x="1700259" y="5399754"/>
              <a:ext cx="14512" cy="50792"/>
            </a:xfrm>
            <a:custGeom>
              <a:avLst/>
              <a:gdLst>
                <a:gd name="connsiteX0" fmla="*/ 0 w 14512"/>
                <a:gd name="connsiteY0" fmla="*/ 0 h 50792"/>
                <a:gd name="connsiteX1" fmla="*/ 14512 w 14512"/>
                <a:gd name="connsiteY1" fmla="*/ 0 h 50792"/>
                <a:gd name="connsiteX2" fmla="*/ 14512 w 14512"/>
                <a:gd name="connsiteY2" fmla="*/ 50792 h 50792"/>
                <a:gd name="connsiteX3" fmla="*/ 0 w 14512"/>
                <a:gd name="connsiteY3" fmla="*/ 50792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2"/>
                  </a:lnTo>
                  <a:lnTo>
                    <a:pt x="0" y="5079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0" name="Freeform: Shape 789">
              <a:extLst>
                <a:ext uri="{FF2B5EF4-FFF2-40B4-BE49-F238E27FC236}">
                  <a16:creationId xmlns:a16="http://schemas.microsoft.com/office/drawing/2014/main" id="{4A105563-E3E1-4A00-81E1-9F1F23FF19FB}"/>
                </a:ext>
              </a:extLst>
            </p:cNvPr>
            <p:cNvSpPr/>
            <p:nvPr/>
          </p:nvSpPr>
          <p:spPr>
            <a:xfrm>
              <a:off x="1700259" y="6250167"/>
              <a:ext cx="14512" cy="50792"/>
            </a:xfrm>
            <a:custGeom>
              <a:avLst/>
              <a:gdLst>
                <a:gd name="connsiteX0" fmla="*/ 0 w 14512"/>
                <a:gd name="connsiteY0" fmla="*/ 0 h 50792"/>
                <a:gd name="connsiteX1" fmla="*/ 14512 w 14512"/>
                <a:gd name="connsiteY1" fmla="*/ 0 h 50792"/>
                <a:gd name="connsiteX2" fmla="*/ 14512 w 14512"/>
                <a:gd name="connsiteY2" fmla="*/ 50793 h 50792"/>
                <a:gd name="connsiteX3" fmla="*/ 0 w 14512"/>
                <a:gd name="connsiteY3" fmla="*/ 50793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3"/>
                  </a:lnTo>
                  <a:lnTo>
                    <a:pt x="0" y="5079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1" name="Freeform: Shape 790">
              <a:extLst>
                <a:ext uri="{FF2B5EF4-FFF2-40B4-BE49-F238E27FC236}">
                  <a16:creationId xmlns:a16="http://schemas.microsoft.com/office/drawing/2014/main" id="{D33CC6E9-BC18-4001-AB97-6CDABB0AB548}"/>
                </a:ext>
              </a:extLst>
            </p:cNvPr>
            <p:cNvSpPr/>
            <p:nvPr/>
          </p:nvSpPr>
          <p:spPr>
            <a:xfrm>
              <a:off x="1227161" y="5843826"/>
              <a:ext cx="195914" cy="14512"/>
            </a:xfrm>
            <a:custGeom>
              <a:avLst/>
              <a:gdLst>
                <a:gd name="connsiteX0" fmla="*/ 0 w 195914"/>
                <a:gd name="connsiteY0" fmla="*/ 0 h 14512"/>
                <a:gd name="connsiteX1" fmla="*/ 195915 w 195914"/>
                <a:gd name="connsiteY1" fmla="*/ 0 h 14512"/>
                <a:gd name="connsiteX2" fmla="*/ 195915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5" y="0"/>
                  </a:lnTo>
                  <a:lnTo>
                    <a:pt x="195915"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2" name="Freeform: Shape 791">
              <a:extLst>
                <a:ext uri="{FF2B5EF4-FFF2-40B4-BE49-F238E27FC236}">
                  <a16:creationId xmlns:a16="http://schemas.microsoft.com/office/drawing/2014/main" id="{4C1B7AE2-8F57-4572-B01C-01A76CC4D52F}"/>
                </a:ext>
              </a:extLst>
            </p:cNvPr>
            <p:cNvSpPr/>
            <p:nvPr/>
          </p:nvSpPr>
          <p:spPr>
            <a:xfrm>
              <a:off x="1990502" y="5843826"/>
              <a:ext cx="195914" cy="14512"/>
            </a:xfrm>
            <a:custGeom>
              <a:avLst/>
              <a:gdLst>
                <a:gd name="connsiteX0" fmla="*/ 0 w 195914"/>
                <a:gd name="connsiteY0" fmla="*/ 0 h 14512"/>
                <a:gd name="connsiteX1" fmla="*/ 195914 w 195914"/>
                <a:gd name="connsiteY1" fmla="*/ 0 h 14512"/>
                <a:gd name="connsiteX2" fmla="*/ 195914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4" y="0"/>
                  </a:lnTo>
                  <a:lnTo>
                    <a:pt x="195914"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3" name="Freeform: Shape 792">
              <a:extLst>
                <a:ext uri="{FF2B5EF4-FFF2-40B4-BE49-F238E27FC236}">
                  <a16:creationId xmlns:a16="http://schemas.microsoft.com/office/drawing/2014/main" id="{7F4D3B93-20FC-4FF1-A252-5AA4304405F7}"/>
                </a:ext>
              </a:extLst>
            </p:cNvPr>
            <p:cNvSpPr/>
            <p:nvPr/>
          </p:nvSpPr>
          <p:spPr>
            <a:xfrm>
              <a:off x="2179161" y="5803192"/>
              <a:ext cx="14512" cy="95780"/>
            </a:xfrm>
            <a:custGeom>
              <a:avLst/>
              <a:gdLst>
                <a:gd name="connsiteX0" fmla="*/ 0 w 14512"/>
                <a:gd name="connsiteY0" fmla="*/ 0 h 95780"/>
                <a:gd name="connsiteX1" fmla="*/ 14512 w 14512"/>
                <a:gd name="connsiteY1" fmla="*/ 0 h 95780"/>
                <a:gd name="connsiteX2" fmla="*/ 14512 w 14512"/>
                <a:gd name="connsiteY2" fmla="*/ 95781 h 95780"/>
                <a:gd name="connsiteX3" fmla="*/ 0 w 14512"/>
                <a:gd name="connsiteY3" fmla="*/ 95781 h 95780"/>
              </a:gdLst>
              <a:ahLst/>
              <a:cxnLst>
                <a:cxn ang="0">
                  <a:pos x="connsiteX0" y="connsiteY0"/>
                </a:cxn>
                <a:cxn ang="0">
                  <a:pos x="connsiteX1" y="connsiteY1"/>
                </a:cxn>
                <a:cxn ang="0">
                  <a:pos x="connsiteX2" y="connsiteY2"/>
                </a:cxn>
                <a:cxn ang="0">
                  <a:pos x="connsiteX3" y="connsiteY3"/>
                </a:cxn>
              </a:cxnLst>
              <a:rect l="l" t="t" r="r" b="b"/>
              <a:pathLst>
                <a:path w="14512" h="95780">
                  <a:moveTo>
                    <a:pt x="0" y="0"/>
                  </a:moveTo>
                  <a:lnTo>
                    <a:pt x="14512" y="0"/>
                  </a:lnTo>
                  <a:lnTo>
                    <a:pt x="14512" y="95781"/>
                  </a:lnTo>
                  <a:lnTo>
                    <a:pt x="0" y="95781"/>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4" name="Freeform: Shape 793">
              <a:extLst>
                <a:ext uri="{FF2B5EF4-FFF2-40B4-BE49-F238E27FC236}">
                  <a16:creationId xmlns:a16="http://schemas.microsoft.com/office/drawing/2014/main" id="{9194F8DB-75BC-4B20-ACBF-6F7ED3CB5326}"/>
                </a:ext>
              </a:extLst>
            </p:cNvPr>
            <p:cNvSpPr/>
            <p:nvPr/>
          </p:nvSpPr>
          <p:spPr>
            <a:xfrm>
              <a:off x="3006355" y="5443290"/>
              <a:ext cx="753182" cy="43536"/>
            </a:xfrm>
            <a:custGeom>
              <a:avLst/>
              <a:gdLst>
                <a:gd name="connsiteX0" fmla="*/ 0 w 753182"/>
                <a:gd name="connsiteY0" fmla="*/ 0 h 43536"/>
                <a:gd name="connsiteX1" fmla="*/ 753182 w 753182"/>
                <a:gd name="connsiteY1" fmla="*/ 0 h 43536"/>
                <a:gd name="connsiteX2" fmla="*/ 753182 w 753182"/>
                <a:gd name="connsiteY2" fmla="*/ 43536 h 43536"/>
                <a:gd name="connsiteX3" fmla="*/ 0 w 753182"/>
                <a:gd name="connsiteY3" fmla="*/ 43536 h 43536"/>
              </a:gdLst>
              <a:ahLst/>
              <a:cxnLst>
                <a:cxn ang="0">
                  <a:pos x="connsiteX0" y="connsiteY0"/>
                </a:cxn>
                <a:cxn ang="0">
                  <a:pos x="connsiteX1" y="connsiteY1"/>
                </a:cxn>
                <a:cxn ang="0">
                  <a:pos x="connsiteX2" y="connsiteY2"/>
                </a:cxn>
                <a:cxn ang="0">
                  <a:pos x="connsiteX3" y="connsiteY3"/>
                </a:cxn>
              </a:cxnLst>
              <a:rect l="l" t="t" r="r" b="b"/>
              <a:pathLst>
                <a:path w="753182" h="43536">
                  <a:moveTo>
                    <a:pt x="0" y="0"/>
                  </a:moveTo>
                  <a:lnTo>
                    <a:pt x="753182" y="0"/>
                  </a:lnTo>
                  <a:lnTo>
                    <a:pt x="753182" y="43536"/>
                  </a:lnTo>
                  <a:lnTo>
                    <a:pt x="0" y="43536"/>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5" name="Freeform: Shape 794">
              <a:extLst>
                <a:ext uri="{FF2B5EF4-FFF2-40B4-BE49-F238E27FC236}">
                  <a16:creationId xmlns:a16="http://schemas.microsoft.com/office/drawing/2014/main" id="{09872460-0BFC-4E7C-85D1-DEA8B32015D0}"/>
                </a:ext>
              </a:extLst>
            </p:cNvPr>
            <p:cNvSpPr/>
            <p:nvPr/>
          </p:nvSpPr>
          <p:spPr>
            <a:xfrm>
              <a:off x="1087844" y="5540522"/>
              <a:ext cx="111743" cy="208975"/>
            </a:xfrm>
            <a:custGeom>
              <a:avLst/>
              <a:gdLst>
                <a:gd name="connsiteX0" fmla="*/ 0 w 111743"/>
                <a:gd name="connsiteY0" fmla="*/ 14512 h 208975"/>
                <a:gd name="connsiteX1" fmla="*/ 0 w 111743"/>
                <a:gd name="connsiteY1" fmla="*/ 0 h 208975"/>
                <a:gd name="connsiteX2" fmla="*/ 111744 w 111743"/>
                <a:gd name="connsiteY2" fmla="*/ 43537 h 208975"/>
                <a:gd name="connsiteX3" fmla="*/ 111744 w 111743"/>
                <a:gd name="connsiteY3" fmla="*/ 58049 h 208975"/>
                <a:gd name="connsiteX4" fmla="*/ 0 w 111743"/>
                <a:gd name="connsiteY4" fmla="*/ 14512 h 208975"/>
                <a:gd name="connsiteX5" fmla="*/ 111744 w 111743"/>
                <a:gd name="connsiteY5" fmla="*/ 108841 h 208975"/>
                <a:gd name="connsiteX6" fmla="*/ 111744 w 111743"/>
                <a:gd name="connsiteY6" fmla="*/ 94329 h 208975"/>
                <a:gd name="connsiteX7" fmla="*/ 0 w 111743"/>
                <a:gd name="connsiteY7" fmla="*/ 50793 h 208975"/>
                <a:gd name="connsiteX8" fmla="*/ 0 w 111743"/>
                <a:gd name="connsiteY8" fmla="*/ 65305 h 208975"/>
                <a:gd name="connsiteX9" fmla="*/ 111744 w 111743"/>
                <a:gd name="connsiteY9" fmla="*/ 108841 h 208975"/>
                <a:gd name="connsiteX10" fmla="*/ 111744 w 111743"/>
                <a:gd name="connsiteY10" fmla="*/ 159634 h 208975"/>
                <a:gd name="connsiteX11" fmla="*/ 111744 w 111743"/>
                <a:gd name="connsiteY11" fmla="*/ 145122 h 208975"/>
                <a:gd name="connsiteX12" fmla="*/ 0 w 111743"/>
                <a:gd name="connsiteY12" fmla="*/ 101585 h 208975"/>
                <a:gd name="connsiteX13" fmla="*/ 0 w 111743"/>
                <a:gd name="connsiteY13" fmla="*/ 116097 h 208975"/>
                <a:gd name="connsiteX14" fmla="*/ 111744 w 111743"/>
                <a:gd name="connsiteY14" fmla="*/ 159634 h 208975"/>
                <a:gd name="connsiteX15" fmla="*/ 111744 w 111743"/>
                <a:gd name="connsiteY15" fmla="*/ 208975 h 208975"/>
                <a:gd name="connsiteX16" fmla="*/ 111744 w 111743"/>
                <a:gd name="connsiteY16" fmla="*/ 194463 h 208975"/>
                <a:gd name="connsiteX17" fmla="*/ 0 w 111743"/>
                <a:gd name="connsiteY17" fmla="*/ 150927 h 208975"/>
                <a:gd name="connsiteX18" fmla="*/ 0 w 111743"/>
                <a:gd name="connsiteY18" fmla="*/ 165439 h 208975"/>
                <a:gd name="connsiteX19" fmla="*/ 111744 w 111743"/>
                <a:gd name="connsiteY19" fmla="*/ 208975 h 20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3" h="208975">
                  <a:moveTo>
                    <a:pt x="0" y="14512"/>
                  </a:moveTo>
                  <a:lnTo>
                    <a:pt x="0" y="0"/>
                  </a:lnTo>
                  <a:lnTo>
                    <a:pt x="111744" y="43537"/>
                  </a:lnTo>
                  <a:lnTo>
                    <a:pt x="111744" y="58049"/>
                  </a:lnTo>
                  <a:lnTo>
                    <a:pt x="0" y="14512"/>
                  </a:lnTo>
                  <a:close/>
                  <a:moveTo>
                    <a:pt x="111744" y="108841"/>
                  </a:moveTo>
                  <a:lnTo>
                    <a:pt x="111744" y="94329"/>
                  </a:lnTo>
                  <a:lnTo>
                    <a:pt x="0" y="50793"/>
                  </a:lnTo>
                  <a:lnTo>
                    <a:pt x="0" y="65305"/>
                  </a:lnTo>
                  <a:lnTo>
                    <a:pt x="111744" y="108841"/>
                  </a:lnTo>
                  <a:close/>
                  <a:moveTo>
                    <a:pt x="111744" y="159634"/>
                  </a:moveTo>
                  <a:lnTo>
                    <a:pt x="111744" y="145122"/>
                  </a:lnTo>
                  <a:lnTo>
                    <a:pt x="0" y="101585"/>
                  </a:lnTo>
                  <a:lnTo>
                    <a:pt x="0" y="116097"/>
                  </a:lnTo>
                  <a:lnTo>
                    <a:pt x="111744" y="159634"/>
                  </a:lnTo>
                  <a:close/>
                  <a:moveTo>
                    <a:pt x="111744" y="208975"/>
                  </a:moveTo>
                  <a:lnTo>
                    <a:pt x="111744" y="194463"/>
                  </a:lnTo>
                  <a:lnTo>
                    <a:pt x="0" y="150927"/>
                  </a:lnTo>
                  <a:lnTo>
                    <a:pt x="0" y="165439"/>
                  </a:lnTo>
                  <a:lnTo>
                    <a:pt x="111744" y="208975"/>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6" name="Freeform: Shape 795">
              <a:extLst>
                <a:ext uri="{FF2B5EF4-FFF2-40B4-BE49-F238E27FC236}">
                  <a16:creationId xmlns:a16="http://schemas.microsoft.com/office/drawing/2014/main" id="{19B5D5F2-6A5C-4B35-9482-9F004B5987D4}"/>
                </a:ext>
              </a:extLst>
            </p:cNvPr>
            <p:cNvSpPr/>
            <p:nvPr/>
          </p:nvSpPr>
          <p:spPr>
            <a:xfrm>
              <a:off x="1147344" y="5392497"/>
              <a:ext cx="3214449" cy="915718"/>
            </a:xfrm>
            <a:custGeom>
              <a:avLst/>
              <a:gdLst>
                <a:gd name="connsiteX0" fmla="*/ 3138986 w 3214449"/>
                <a:gd name="connsiteY0" fmla="*/ 915719 h 915718"/>
                <a:gd name="connsiteX1" fmla="*/ 76915 w 3214449"/>
                <a:gd name="connsiteY1" fmla="*/ 915719 h 915718"/>
                <a:gd name="connsiteX2" fmla="*/ 0 w 3214449"/>
                <a:gd name="connsiteY2" fmla="*/ 838804 h 915718"/>
                <a:gd name="connsiteX3" fmla="*/ 0 w 3214449"/>
                <a:gd name="connsiteY3" fmla="*/ 76915 h 915718"/>
                <a:gd name="connsiteX4" fmla="*/ 76915 w 3214449"/>
                <a:gd name="connsiteY4" fmla="*/ 0 h 915718"/>
                <a:gd name="connsiteX5" fmla="*/ 2406120 w 3214449"/>
                <a:gd name="connsiteY5" fmla="*/ 0 h 915718"/>
                <a:gd name="connsiteX6" fmla="*/ 2661535 w 3214449"/>
                <a:gd name="connsiteY6" fmla="*/ 255414 h 915718"/>
                <a:gd name="connsiteX7" fmla="*/ 3117218 w 3214449"/>
                <a:gd name="connsiteY7" fmla="*/ 255414 h 915718"/>
                <a:gd name="connsiteX8" fmla="*/ 3214449 w 3214449"/>
                <a:gd name="connsiteY8" fmla="*/ 352646 h 915718"/>
                <a:gd name="connsiteX9" fmla="*/ 3214449 w 3214449"/>
                <a:gd name="connsiteY9" fmla="*/ 838804 h 915718"/>
                <a:gd name="connsiteX10" fmla="*/ 3138986 w 3214449"/>
                <a:gd name="connsiteY10" fmla="*/ 915719 h 915718"/>
                <a:gd name="connsiteX11" fmla="*/ 82719 w 3214449"/>
                <a:gd name="connsiteY11" fmla="*/ 901207 h 915718"/>
                <a:gd name="connsiteX12" fmla="*/ 3131730 w 3214449"/>
                <a:gd name="connsiteY12" fmla="*/ 901207 h 915718"/>
                <a:gd name="connsiteX13" fmla="*/ 3199937 w 3214449"/>
                <a:gd name="connsiteY13" fmla="*/ 833000 h 915718"/>
                <a:gd name="connsiteX14" fmla="*/ 3199937 w 3214449"/>
                <a:gd name="connsiteY14" fmla="*/ 359902 h 915718"/>
                <a:gd name="connsiteX15" fmla="*/ 3111413 w 3214449"/>
                <a:gd name="connsiteY15" fmla="*/ 271378 h 915718"/>
                <a:gd name="connsiteX16" fmla="*/ 2655730 w 3214449"/>
                <a:gd name="connsiteY16" fmla="*/ 271378 h 915718"/>
                <a:gd name="connsiteX17" fmla="*/ 2400315 w 3214449"/>
                <a:gd name="connsiteY17" fmla="*/ 15963 h 915718"/>
                <a:gd name="connsiteX18" fmla="*/ 82719 w 3214449"/>
                <a:gd name="connsiteY18" fmla="*/ 15963 h 915718"/>
                <a:gd name="connsiteX19" fmla="*/ 14512 w 3214449"/>
                <a:gd name="connsiteY19" fmla="*/ 84171 h 915718"/>
                <a:gd name="connsiteX20" fmla="*/ 14512 w 3214449"/>
                <a:gd name="connsiteY20" fmla="*/ 834450 h 915718"/>
                <a:gd name="connsiteX21" fmla="*/ 82719 w 3214449"/>
                <a:gd name="connsiteY21" fmla="*/ 901207 h 9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4449" h="915718">
                  <a:moveTo>
                    <a:pt x="3138986" y="915719"/>
                  </a:moveTo>
                  <a:lnTo>
                    <a:pt x="76915" y="915719"/>
                  </a:lnTo>
                  <a:lnTo>
                    <a:pt x="0" y="838804"/>
                  </a:lnTo>
                  <a:lnTo>
                    <a:pt x="0" y="76915"/>
                  </a:lnTo>
                  <a:lnTo>
                    <a:pt x="76915" y="0"/>
                  </a:lnTo>
                  <a:lnTo>
                    <a:pt x="2406120" y="0"/>
                  </a:lnTo>
                  <a:lnTo>
                    <a:pt x="2661535" y="255414"/>
                  </a:lnTo>
                  <a:lnTo>
                    <a:pt x="3117218" y="255414"/>
                  </a:lnTo>
                  <a:lnTo>
                    <a:pt x="3214449" y="352646"/>
                  </a:lnTo>
                  <a:lnTo>
                    <a:pt x="3214449" y="838804"/>
                  </a:lnTo>
                  <a:lnTo>
                    <a:pt x="3138986" y="915719"/>
                  </a:lnTo>
                  <a:close/>
                  <a:moveTo>
                    <a:pt x="82719" y="901207"/>
                  </a:moveTo>
                  <a:lnTo>
                    <a:pt x="3131730" y="901207"/>
                  </a:lnTo>
                  <a:lnTo>
                    <a:pt x="3199937" y="833000"/>
                  </a:lnTo>
                  <a:lnTo>
                    <a:pt x="3199937" y="359902"/>
                  </a:lnTo>
                  <a:lnTo>
                    <a:pt x="3111413" y="271378"/>
                  </a:lnTo>
                  <a:lnTo>
                    <a:pt x="2655730" y="271378"/>
                  </a:lnTo>
                  <a:lnTo>
                    <a:pt x="2400315" y="15963"/>
                  </a:lnTo>
                  <a:lnTo>
                    <a:pt x="82719" y="15963"/>
                  </a:lnTo>
                  <a:lnTo>
                    <a:pt x="14512" y="84171"/>
                  </a:lnTo>
                  <a:lnTo>
                    <a:pt x="14512" y="834450"/>
                  </a:lnTo>
                  <a:lnTo>
                    <a:pt x="82719" y="90120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7" name="Freeform: Shape 796">
              <a:extLst>
                <a:ext uri="{FF2B5EF4-FFF2-40B4-BE49-F238E27FC236}">
                  <a16:creationId xmlns:a16="http://schemas.microsoft.com/office/drawing/2014/main" id="{E6FD205E-410F-4F80-AF45-AE4DA302F476}"/>
                </a:ext>
              </a:extLst>
            </p:cNvPr>
            <p:cNvSpPr/>
            <p:nvPr/>
          </p:nvSpPr>
          <p:spPr>
            <a:xfrm>
              <a:off x="4286330" y="5765460"/>
              <a:ext cx="29024" cy="362804"/>
            </a:xfrm>
            <a:custGeom>
              <a:avLst/>
              <a:gdLst>
                <a:gd name="connsiteX0" fmla="*/ 29024 w 29024"/>
                <a:gd name="connsiteY0" fmla="*/ 362805 h 362804"/>
                <a:gd name="connsiteX1" fmla="*/ 0 w 29024"/>
                <a:gd name="connsiteY1" fmla="*/ 362805 h 362804"/>
                <a:gd name="connsiteX2" fmla="*/ 0 w 29024"/>
                <a:gd name="connsiteY2" fmla="*/ 352646 h 362804"/>
                <a:gd name="connsiteX3" fmla="*/ 29024 w 29024"/>
                <a:gd name="connsiteY3" fmla="*/ 352646 h 362804"/>
                <a:gd name="connsiteX4" fmla="*/ 29024 w 29024"/>
                <a:gd name="connsiteY4" fmla="*/ 362805 h 362804"/>
                <a:gd name="connsiteX5" fmla="*/ 29024 w 29024"/>
                <a:gd name="connsiteY5" fmla="*/ 323621 h 362804"/>
                <a:gd name="connsiteX6" fmla="*/ 0 w 29024"/>
                <a:gd name="connsiteY6" fmla="*/ 323621 h 362804"/>
                <a:gd name="connsiteX7" fmla="*/ 0 w 29024"/>
                <a:gd name="connsiteY7" fmla="*/ 313463 h 362804"/>
                <a:gd name="connsiteX8" fmla="*/ 29024 w 29024"/>
                <a:gd name="connsiteY8" fmla="*/ 313463 h 362804"/>
                <a:gd name="connsiteX9" fmla="*/ 29024 w 29024"/>
                <a:gd name="connsiteY9" fmla="*/ 323621 h 362804"/>
                <a:gd name="connsiteX10" fmla="*/ 29024 w 29024"/>
                <a:gd name="connsiteY10" fmla="*/ 284439 h 362804"/>
                <a:gd name="connsiteX11" fmla="*/ 0 w 29024"/>
                <a:gd name="connsiteY11" fmla="*/ 284439 h 362804"/>
                <a:gd name="connsiteX12" fmla="*/ 0 w 29024"/>
                <a:gd name="connsiteY12" fmla="*/ 274280 h 362804"/>
                <a:gd name="connsiteX13" fmla="*/ 29024 w 29024"/>
                <a:gd name="connsiteY13" fmla="*/ 274280 h 362804"/>
                <a:gd name="connsiteX14" fmla="*/ 29024 w 29024"/>
                <a:gd name="connsiteY14" fmla="*/ 284439 h 362804"/>
                <a:gd name="connsiteX15" fmla="*/ 29024 w 29024"/>
                <a:gd name="connsiteY15" fmla="*/ 245256 h 362804"/>
                <a:gd name="connsiteX16" fmla="*/ 0 w 29024"/>
                <a:gd name="connsiteY16" fmla="*/ 245256 h 362804"/>
                <a:gd name="connsiteX17" fmla="*/ 0 w 29024"/>
                <a:gd name="connsiteY17" fmla="*/ 235098 h 362804"/>
                <a:gd name="connsiteX18" fmla="*/ 29024 w 29024"/>
                <a:gd name="connsiteY18" fmla="*/ 235098 h 362804"/>
                <a:gd name="connsiteX19" fmla="*/ 29024 w 29024"/>
                <a:gd name="connsiteY19" fmla="*/ 245256 h 362804"/>
                <a:gd name="connsiteX20" fmla="*/ 29024 w 29024"/>
                <a:gd name="connsiteY20" fmla="*/ 206073 h 362804"/>
                <a:gd name="connsiteX21" fmla="*/ 0 w 29024"/>
                <a:gd name="connsiteY21" fmla="*/ 206073 h 362804"/>
                <a:gd name="connsiteX22" fmla="*/ 0 w 29024"/>
                <a:gd name="connsiteY22" fmla="*/ 195914 h 362804"/>
                <a:gd name="connsiteX23" fmla="*/ 29024 w 29024"/>
                <a:gd name="connsiteY23" fmla="*/ 195914 h 362804"/>
                <a:gd name="connsiteX24" fmla="*/ 29024 w 29024"/>
                <a:gd name="connsiteY24" fmla="*/ 206073 h 362804"/>
                <a:gd name="connsiteX25" fmla="*/ 29024 w 29024"/>
                <a:gd name="connsiteY25" fmla="*/ 166890 h 362804"/>
                <a:gd name="connsiteX26" fmla="*/ 0 w 29024"/>
                <a:gd name="connsiteY26" fmla="*/ 166890 h 362804"/>
                <a:gd name="connsiteX27" fmla="*/ 0 w 29024"/>
                <a:gd name="connsiteY27" fmla="*/ 156731 h 362804"/>
                <a:gd name="connsiteX28" fmla="*/ 29024 w 29024"/>
                <a:gd name="connsiteY28" fmla="*/ 156731 h 362804"/>
                <a:gd name="connsiteX29" fmla="*/ 29024 w 29024"/>
                <a:gd name="connsiteY29" fmla="*/ 166890 h 362804"/>
                <a:gd name="connsiteX30" fmla="*/ 29024 w 29024"/>
                <a:gd name="connsiteY30" fmla="*/ 127707 h 362804"/>
                <a:gd name="connsiteX31" fmla="*/ 0 w 29024"/>
                <a:gd name="connsiteY31" fmla="*/ 127707 h 362804"/>
                <a:gd name="connsiteX32" fmla="*/ 0 w 29024"/>
                <a:gd name="connsiteY32" fmla="*/ 117549 h 362804"/>
                <a:gd name="connsiteX33" fmla="*/ 29024 w 29024"/>
                <a:gd name="connsiteY33" fmla="*/ 117549 h 362804"/>
                <a:gd name="connsiteX34" fmla="*/ 29024 w 29024"/>
                <a:gd name="connsiteY34" fmla="*/ 127707 h 362804"/>
                <a:gd name="connsiteX35" fmla="*/ 29024 w 29024"/>
                <a:gd name="connsiteY35" fmla="*/ 88524 h 362804"/>
                <a:gd name="connsiteX36" fmla="*/ 0 w 29024"/>
                <a:gd name="connsiteY36" fmla="*/ 88524 h 362804"/>
                <a:gd name="connsiteX37" fmla="*/ 0 w 29024"/>
                <a:gd name="connsiteY37" fmla="*/ 78366 h 362804"/>
                <a:gd name="connsiteX38" fmla="*/ 29024 w 29024"/>
                <a:gd name="connsiteY38" fmla="*/ 78366 h 362804"/>
                <a:gd name="connsiteX39" fmla="*/ 29024 w 29024"/>
                <a:gd name="connsiteY39" fmla="*/ 88524 h 362804"/>
                <a:gd name="connsiteX40" fmla="*/ 29024 w 29024"/>
                <a:gd name="connsiteY40" fmla="*/ 49341 h 362804"/>
                <a:gd name="connsiteX41" fmla="*/ 0 w 29024"/>
                <a:gd name="connsiteY41" fmla="*/ 49341 h 362804"/>
                <a:gd name="connsiteX42" fmla="*/ 0 w 29024"/>
                <a:gd name="connsiteY42" fmla="*/ 39183 h 362804"/>
                <a:gd name="connsiteX43" fmla="*/ 29024 w 29024"/>
                <a:gd name="connsiteY43" fmla="*/ 39183 h 362804"/>
                <a:gd name="connsiteX44" fmla="*/ 29024 w 29024"/>
                <a:gd name="connsiteY44" fmla="*/ 49341 h 362804"/>
                <a:gd name="connsiteX45" fmla="*/ 29024 w 29024"/>
                <a:gd name="connsiteY45" fmla="*/ 10159 h 362804"/>
                <a:gd name="connsiteX46" fmla="*/ 0 w 29024"/>
                <a:gd name="connsiteY46" fmla="*/ 10159 h 362804"/>
                <a:gd name="connsiteX47" fmla="*/ 0 w 29024"/>
                <a:gd name="connsiteY47" fmla="*/ 0 h 362804"/>
                <a:gd name="connsiteX48" fmla="*/ 29024 w 29024"/>
                <a:gd name="connsiteY48" fmla="*/ 0 h 362804"/>
                <a:gd name="connsiteX49" fmla="*/ 29024 w 29024"/>
                <a:gd name="connsiteY49" fmla="*/ 10159 h 36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024" h="362804">
                  <a:moveTo>
                    <a:pt x="29024" y="362805"/>
                  </a:moveTo>
                  <a:lnTo>
                    <a:pt x="0" y="362805"/>
                  </a:lnTo>
                  <a:lnTo>
                    <a:pt x="0" y="352646"/>
                  </a:lnTo>
                  <a:lnTo>
                    <a:pt x="29024" y="352646"/>
                  </a:lnTo>
                  <a:lnTo>
                    <a:pt x="29024" y="362805"/>
                  </a:lnTo>
                  <a:close/>
                  <a:moveTo>
                    <a:pt x="29024" y="323621"/>
                  </a:moveTo>
                  <a:lnTo>
                    <a:pt x="0" y="323621"/>
                  </a:lnTo>
                  <a:lnTo>
                    <a:pt x="0" y="313463"/>
                  </a:lnTo>
                  <a:lnTo>
                    <a:pt x="29024" y="313463"/>
                  </a:lnTo>
                  <a:lnTo>
                    <a:pt x="29024" y="323621"/>
                  </a:lnTo>
                  <a:close/>
                  <a:moveTo>
                    <a:pt x="29024" y="284439"/>
                  </a:moveTo>
                  <a:lnTo>
                    <a:pt x="0" y="284439"/>
                  </a:lnTo>
                  <a:lnTo>
                    <a:pt x="0" y="274280"/>
                  </a:lnTo>
                  <a:lnTo>
                    <a:pt x="29024" y="274280"/>
                  </a:lnTo>
                  <a:lnTo>
                    <a:pt x="29024" y="284439"/>
                  </a:lnTo>
                  <a:close/>
                  <a:moveTo>
                    <a:pt x="29024" y="245256"/>
                  </a:moveTo>
                  <a:lnTo>
                    <a:pt x="0" y="245256"/>
                  </a:lnTo>
                  <a:lnTo>
                    <a:pt x="0" y="235098"/>
                  </a:lnTo>
                  <a:lnTo>
                    <a:pt x="29024" y="235098"/>
                  </a:lnTo>
                  <a:lnTo>
                    <a:pt x="29024" y="245256"/>
                  </a:lnTo>
                  <a:close/>
                  <a:moveTo>
                    <a:pt x="29024" y="206073"/>
                  </a:moveTo>
                  <a:lnTo>
                    <a:pt x="0" y="206073"/>
                  </a:lnTo>
                  <a:lnTo>
                    <a:pt x="0" y="195914"/>
                  </a:lnTo>
                  <a:lnTo>
                    <a:pt x="29024" y="195914"/>
                  </a:lnTo>
                  <a:lnTo>
                    <a:pt x="29024" y="206073"/>
                  </a:lnTo>
                  <a:close/>
                  <a:moveTo>
                    <a:pt x="29024" y="166890"/>
                  </a:moveTo>
                  <a:lnTo>
                    <a:pt x="0" y="166890"/>
                  </a:lnTo>
                  <a:lnTo>
                    <a:pt x="0" y="156731"/>
                  </a:lnTo>
                  <a:lnTo>
                    <a:pt x="29024" y="156731"/>
                  </a:lnTo>
                  <a:lnTo>
                    <a:pt x="29024" y="166890"/>
                  </a:lnTo>
                  <a:close/>
                  <a:moveTo>
                    <a:pt x="29024" y="127707"/>
                  </a:moveTo>
                  <a:lnTo>
                    <a:pt x="0" y="127707"/>
                  </a:lnTo>
                  <a:lnTo>
                    <a:pt x="0" y="117549"/>
                  </a:lnTo>
                  <a:lnTo>
                    <a:pt x="29024" y="117549"/>
                  </a:lnTo>
                  <a:lnTo>
                    <a:pt x="29024" y="127707"/>
                  </a:lnTo>
                  <a:close/>
                  <a:moveTo>
                    <a:pt x="29024" y="88524"/>
                  </a:moveTo>
                  <a:lnTo>
                    <a:pt x="0" y="88524"/>
                  </a:lnTo>
                  <a:lnTo>
                    <a:pt x="0" y="78366"/>
                  </a:lnTo>
                  <a:lnTo>
                    <a:pt x="29024" y="78366"/>
                  </a:lnTo>
                  <a:lnTo>
                    <a:pt x="29024" y="88524"/>
                  </a:lnTo>
                  <a:close/>
                  <a:moveTo>
                    <a:pt x="29024" y="49341"/>
                  </a:moveTo>
                  <a:lnTo>
                    <a:pt x="0" y="49341"/>
                  </a:lnTo>
                  <a:lnTo>
                    <a:pt x="0" y="39183"/>
                  </a:lnTo>
                  <a:lnTo>
                    <a:pt x="29024" y="39183"/>
                  </a:lnTo>
                  <a:lnTo>
                    <a:pt x="29024" y="49341"/>
                  </a:lnTo>
                  <a:close/>
                  <a:moveTo>
                    <a:pt x="29024" y="10159"/>
                  </a:moveTo>
                  <a:lnTo>
                    <a:pt x="0" y="10159"/>
                  </a:lnTo>
                  <a:lnTo>
                    <a:pt x="0" y="0"/>
                  </a:lnTo>
                  <a:lnTo>
                    <a:pt x="29024" y="0"/>
                  </a:lnTo>
                  <a:lnTo>
                    <a:pt x="29024" y="1015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8" name="Freeform: Shape 797">
              <a:extLst>
                <a:ext uri="{FF2B5EF4-FFF2-40B4-BE49-F238E27FC236}">
                  <a16:creationId xmlns:a16="http://schemas.microsoft.com/office/drawing/2014/main" id="{B862F8D4-CEBF-4ADB-88AB-1C72F9A19BA6}"/>
                </a:ext>
              </a:extLst>
            </p:cNvPr>
            <p:cNvSpPr/>
            <p:nvPr/>
          </p:nvSpPr>
          <p:spPr>
            <a:xfrm>
              <a:off x="1301174" y="6071668"/>
              <a:ext cx="163987" cy="168341"/>
            </a:xfrm>
            <a:custGeom>
              <a:avLst/>
              <a:gdLst>
                <a:gd name="connsiteX0" fmla="*/ 139317 w 163987"/>
                <a:gd name="connsiteY0" fmla="*/ 168341 h 168341"/>
                <a:gd name="connsiteX1" fmla="*/ 60951 w 163987"/>
                <a:gd name="connsiteY1" fmla="*/ 101585 h 168341"/>
                <a:gd name="connsiteX2" fmla="*/ 0 w 163987"/>
                <a:gd name="connsiteY2" fmla="*/ 21768 h 168341"/>
                <a:gd name="connsiteX3" fmla="*/ 37732 w 163987"/>
                <a:gd name="connsiteY3" fmla="*/ 0 h 168341"/>
                <a:gd name="connsiteX4" fmla="*/ 92878 w 163987"/>
                <a:gd name="connsiteY4" fmla="*/ 72561 h 168341"/>
                <a:gd name="connsiteX5" fmla="*/ 163988 w 163987"/>
                <a:gd name="connsiteY5" fmla="*/ 133512 h 168341"/>
                <a:gd name="connsiteX6" fmla="*/ 139317 w 163987"/>
                <a:gd name="connsiteY6" fmla="*/ 168341 h 16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87" h="168341">
                  <a:moveTo>
                    <a:pt x="139317" y="168341"/>
                  </a:moveTo>
                  <a:cubicBezTo>
                    <a:pt x="110293" y="149475"/>
                    <a:pt x="84171" y="126256"/>
                    <a:pt x="60951" y="101585"/>
                  </a:cubicBezTo>
                  <a:cubicBezTo>
                    <a:pt x="37732" y="76914"/>
                    <a:pt x="17415" y="49341"/>
                    <a:pt x="0" y="21768"/>
                  </a:cubicBezTo>
                  <a:lnTo>
                    <a:pt x="37732" y="0"/>
                  </a:lnTo>
                  <a:cubicBezTo>
                    <a:pt x="53695" y="26122"/>
                    <a:pt x="72561" y="50793"/>
                    <a:pt x="92878" y="72561"/>
                  </a:cubicBezTo>
                  <a:cubicBezTo>
                    <a:pt x="114646" y="95780"/>
                    <a:pt x="137866" y="116097"/>
                    <a:pt x="163988" y="133512"/>
                  </a:cubicBezTo>
                  <a:lnTo>
                    <a:pt x="139317" y="16834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9" name="Freeform: Shape 798">
              <a:extLst>
                <a:ext uri="{FF2B5EF4-FFF2-40B4-BE49-F238E27FC236}">
                  <a16:creationId xmlns:a16="http://schemas.microsoft.com/office/drawing/2014/main" id="{F6C09BCE-4022-4994-BCA9-388538F897B8}"/>
                </a:ext>
              </a:extLst>
            </p:cNvPr>
            <p:cNvSpPr/>
            <p:nvPr/>
          </p:nvSpPr>
          <p:spPr>
            <a:xfrm>
              <a:off x="2167551" y="5357668"/>
              <a:ext cx="783658" cy="84170"/>
            </a:xfrm>
            <a:custGeom>
              <a:avLst/>
              <a:gdLst>
                <a:gd name="connsiteX0" fmla="*/ 17415 w 783658"/>
                <a:gd name="connsiteY0" fmla="*/ 84171 h 84170"/>
                <a:gd name="connsiteX1" fmla="*/ 0 w 783658"/>
                <a:gd name="connsiteY1" fmla="*/ 84171 h 84170"/>
                <a:gd name="connsiteX2" fmla="*/ 0 w 783658"/>
                <a:gd name="connsiteY2" fmla="*/ 0 h 84170"/>
                <a:gd name="connsiteX3" fmla="*/ 17415 w 783658"/>
                <a:gd name="connsiteY3" fmla="*/ 0 h 84170"/>
                <a:gd name="connsiteX4" fmla="*/ 17415 w 783658"/>
                <a:gd name="connsiteY4" fmla="*/ 84171 h 84170"/>
                <a:gd name="connsiteX5" fmla="*/ 52244 w 783658"/>
                <a:gd name="connsiteY5" fmla="*/ 0 h 84170"/>
                <a:gd name="connsiteX6" fmla="*/ 34829 w 783658"/>
                <a:gd name="connsiteY6" fmla="*/ 0 h 84170"/>
                <a:gd name="connsiteX7" fmla="*/ 34829 w 783658"/>
                <a:gd name="connsiteY7" fmla="*/ 84171 h 84170"/>
                <a:gd name="connsiteX8" fmla="*/ 52244 w 783658"/>
                <a:gd name="connsiteY8" fmla="*/ 84171 h 84170"/>
                <a:gd name="connsiteX9" fmla="*/ 52244 w 783658"/>
                <a:gd name="connsiteY9" fmla="*/ 0 h 84170"/>
                <a:gd name="connsiteX10" fmla="*/ 87073 w 783658"/>
                <a:gd name="connsiteY10" fmla="*/ 0 h 84170"/>
                <a:gd name="connsiteX11" fmla="*/ 69658 w 783658"/>
                <a:gd name="connsiteY11" fmla="*/ 0 h 84170"/>
                <a:gd name="connsiteX12" fmla="*/ 69658 w 783658"/>
                <a:gd name="connsiteY12" fmla="*/ 84171 h 84170"/>
                <a:gd name="connsiteX13" fmla="*/ 87073 w 783658"/>
                <a:gd name="connsiteY13" fmla="*/ 84171 h 84170"/>
                <a:gd name="connsiteX14" fmla="*/ 87073 w 783658"/>
                <a:gd name="connsiteY14" fmla="*/ 0 h 84170"/>
                <a:gd name="connsiteX15" fmla="*/ 121902 w 783658"/>
                <a:gd name="connsiteY15" fmla="*/ 0 h 84170"/>
                <a:gd name="connsiteX16" fmla="*/ 104488 w 783658"/>
                <a:gd name="connsiteY16" fmla="*/ 0 h 84170"/>
                <a:gd name="connsiteX17" fmla="*/ 104488 w 783658"/>
                <a:gd name="connsiteY17" fmla="*/ 84171 h 84170"/>
                <a:gd name="connsiteX18" fmla="*/ 121902 w 783658"/>
                <a:gd name="connsiteY18" fmla="*/ 84171 h 84170"/>
                <a:gd name="connsiteX19" fmla="*/ 121902 w 783658"/>
                <a:gd name="connsiteY19" fmla="*/ 0 h 84170"/>
                <a:gd name="connsiteX20" fmla="*/ 156732 w 783658"/>
                <a:gd name="connsiteY20" fmla="*/ 0 h 84170"/>
                <a:gd name="connsiteX21" fmla="*/ 139317 w 783658"/>
                <a:gd name="connsiteY21" fmla="*/ 0 h 84170"/>
                <a:gd name="connsiteX22" fmla="*/ 139317 w 783658"/>
                <a:gd name="connsiteY22" fmla="*/ 84171 h 84170"/>
                <a:gd name="connsiteX23" fmla="*/ 156732 w 783658"/>
                <a:gd name="connsiteY23" fmla="*/ 84171 h 84170"/>
                <a:gd name="connsiteX24" fmla="*/ 156732 w 783658"/>
                <a:gd name="connsiteY24" fmla="*/ 0 h 84170"/>
                <a:gd name="connsiteX25" fmla="*/ 191561 w 783658"/>
                <a:gd name="connsiteY25" fmla="*/ 0 h 84170"/>
                <a:gd name="connsiteX26" fmla="*/ 174146 w 783658"/>
                <a:gd name="connsiteY26" fmla="*/ 0 h 84170"/>
                <a:gd name="connsiteX27" fmla="*/ 174146 w 783658"/>
                <a:gd name="connsiteY27" fmla="*/ 84171 h 84170"/>
                <a:gd name="connsiteX28" fmla="*/ 191561 w 783658"/>
                <a:gd name="connsiteY28" fmla="*/ 84171 h 84170"/>
                <a:gd name="connsiteX29" fmla="*/ 191561 w 783658"/>
                <a:gd name="connsiteY29" fmla="*/ 0 h 84170"/>
                <a:gd name="connsiteX30" fmla="*/ 226390 w 783658"/>
                <a:gd name="connsiteY30" fmla="*/ 0 h 84170"/>
                <a:gd name="connsiteX31" fmla="*/ 208975 w 783658"/>
                <a:gd name="connsiteY31" fmla="*/ 0 h 84170"/>
                <a:gd name="connsiteX32" fmla="*/ 208975 w 783658"/>
                <a:gd name="connsiteY32" fmla="*/ 84171 h 84170"/>
                <a:gd name="connsiteX33" fmla="*/ 226390 w 783658"/>
                <a:gd name="connsiteY33" fmla="*/ 84171 h 84170"/>
                <a:gd name="connsiteX34" fmla="*/ 226390 w 783658"/>
                <a:gd name="connsiteY34" fmla="*/ 0 h 84170"/>
                <a:gd name="connsiteX35" fmla="*/ 261219 w 783658"/>
                <a:gd name="connsiteY35" fmla="*/ 0 h 84170"/>
                <a:gd name="connsiteX36" fmla="*/ 243805 w 783658"/>
                <a:gd name="connsiteY36" fmla="*/ 0 h 84170"/>
                <a:gd name="connsiteX37" fmla="*/ 243805 w 783658"/>
                <a:gd name="connsiteY37" fmla="*/ 84171 h 84170"/>
                <a:gd name="connsiteX38" fmla="*/ 261219 w 783658"/>
                <a:gd name="connsiteY38" fmla="*/ 84171 h 84170"/>
                <a:gd name="connsiteX39" fmla="*/ 261219 w 783658"/>
                <a:gd name="connsiteY39" fmla="*/ 0 h 84170"/>
                <a:gd name="connsiteX40" fmla="*/ 296049 w 783658"/>
                <a:gd name="connsiteY40" fmla="*/ 0 h 84170"/>
                <a:gd name="connsiteX41" fmla="*/ 278634 w 783658"/>
                <a:gd name="connsiteY41" fmla="*/ 0 h 84170"/>
                <a:gd name="connsiteX42" fmla="*/ 278634 w 783658"/>
                <a:gd name="connsiteY42" fmla="*/ 84171 h 84170"/>
                <a:gd name="connsiteX43" fmla="*/ 296049 w 783658"/>
                <a:gd name="connsiteY43" fmla="*/ 84171 h 84170"/>
                <a:gd name="connsiteX44" fmla="*/ 296049 w 783658"/>
                <a:gd name="connsiteY44" fmla="*/ 0 h 84170"/>
                <a:gd name="connsiteX45" fmla="*/ 330878 w 783658"/>
                <a:gd name="connsiteY45" fmla="*/ 0 h 84170"/>
                <a:gd name="connsiteX46" fmla="*/ 313463 w 783658"/>
                <a:gd name="connsiteY46" fmla="*/ 0 h 84170"/>
                <a:gd name="connsiteX47" fmla="*/ 313463 w 783658"/>
                <a:gd name="connsiteY47" fmla="*/ 84171 h 84170"/>
                <a:gd name="connsiteX48" fmla="*/ 330878 w 783658"/>
                <a:gd name="connsiteY48" fmla="*/ 84171 h 84170"/>
                <a:gd name="connsiteX49" fmla="*/ 330878 w 783658"/>
                <a:gd name="connsiteY49" fmla="*/ 0 h 84170"/>
                <a:gd name="connsiteX50" fmla="*/ 365707 w 783658"/>
                <a:gd name="connsiteY50" fmla="*/ 0 h 84170"/>
                <a:gd name="connsiteX51" fmla="*/ 348292 w 783658"/>
                <a:gd name="connsiteY51" fmla="*/ 0 h 84170"/>
                <a:gd name="connsiteX52" fmla="*/ 348292 w 783658"/>
                <a:gd name="connsiteY52" fmla="*/ 84171 h 84170"/>
                <a:gd name="connsiteX53" fmla="*/ 365707 w 783658"/>
                <a:gd name="connsiteY53" fmla="*/ 84171 h 84170"/>
                <a:gd name="connsiteX54" fmla="*/ 365707 w 783658"/>
                <a:gd name="connsiteY54" fmla="*/ 0 h 84170"/>
                <a:gd name="connsiteX55" fmla="*/ 400536 w 783658"/>
                <a:gd name="connsiteY55" fmla="*/ 0 h 84170"/>
                <a:gd name="connsiteX56" fmla="*/ 383122 w 783658"/>
                <a:gd name="connsiteY56" fmla="*/ 0 h 84170"/>
                <a:gd name="connsiteX57" fmla="*/ 383122 w 783658"/>
                <a:gd name="connsiteY57" fmla="*/ 84171 h 84170"/>
                <a:gd name="connsiteX58" fmla="*/ 400536 w 783658"/>
                <a:gd name="connsiteY58" fmla="*/ 84171 h 84170"/>
                <a:gd name="connsiteX59" fmla="*/ 400536 w 783658"/>
                <a:gd name="connsiteY59" fmla="*/ 0 h 84170"/>
                <a:gd name="connsiteX60" fmla="*/ 435366 w 783658"/>
                <a:gd name="connsiteY60" fmla="*/ 0 h 84170"/>
                <a:gd name="connsiteX61" fmla="*/ 417951 w 783658"/>
                <a:gd name="connsiteY61" fmla="*/ 0 h 84170"/>
                <a:gd name="connsiteX62" fmla="*/ 417951 w 783658"/>
                <a:gd name="connsiteY62" fmla="*/ 84171 h 84170"/>
                <a:gd name="connsiteX63" fmla="*/ 435366 w 783658"/>
                <a:gd name="connsiteY63" fmla="*/ 84171 h 84170"/>
                <a:gd name="connsiteX64" fmla="*/ 435366 w 783658"/>
                <a:gd name="connsiteY64" fmla="*/ 0 h 84170"/>
                <a:gd name="connsiteX65" fmla="*/ 470195 w 783658"/>
                <a:gd name="connsiteY65" fmla="*/ 0 h 84170"/>
                <a:gd name="connsiteX66" fmla="*/ 452780 w 783658"/>
                <a:gd name="connsiteY66" fmla="*/ 0 h 84170"/>
                <a:gd name="connsiteX67" fmla="*/ 452780 w 783658"/>
                <a:gd name="connsiteY67" fmla="*/ 84171 h 84170"/>
                <a:gd name="connsiteX68" fmla="*/ 470195 w 783658"/>
                <a:gd name="connsiteY68" fmla="*/ 84171 h 84170"/>
                <a:gd name="connsiteX69" fmla="*/ 470195 w 783658"/>
                <a:gd name="connsiteY69" fmla="*/ 0 h 84170"/>
                <a:gd name="connsiteX70" fmla="*/ 505024 w 783658"/>
                <a:gd name="connsiteY70" fmla="*/ 0 h 84170"/>
                <a:gd name="connsiteX71" fmla="*/ 487609 w 783658"/>
                <a:gd name="connsiteY71" fmla="*/ 0 h 84170"/>
                <a:gd name="connsiteX72" fmla="*/ 487609 w 783658"/>
                <a:gd name="connsiteY72" fmla="*/ 84171 h 84170"/>
                <a:gd name="connsiteX73" fmla="*/ 505024 w 783658"/>
                <a:gd name="connsiteY73" fmla="*/ 84171 h 84170"/>
                <a:gd name="connsiteX74" fmla="*/ 505024 w 783658"/>
                <a:gd name="connsiteY74" fmla="*/ 0 h 84170"/>
                <a:gd name="connsiteX75" fmla="*/ 539853 w 783658"/>
                <a:gd name="connsiteY75" fmla="*/ 0 h 84170"/>
                <a:gd name="connsiteX76" fmla="*/ 522439 w 783658"/>
                <a:gd name="connsiteY76" fmla="*/ 0 h 84170"/>
                <a:gd name="connsiteX77" fmla="*/ 522439 w 783658"/>
                <a:gd name="connsiteY77" fmla="*/ 84171 h 84170"/>
                <a:gd name="connsiteX78" fmla="*/ 539853 w 783658"/>
                <a:gd name="connsiteY78" fmla="*/ 84171 h 84170"/>
                <a:gd name="connsiteX79" fmla="*/ 539853 w 783658"/>
                <a:gd name="connsiteY79" fmla="*/ 0 h 84170"/>
                <a:gd name="connsiteX80" fmla="*/ 574683 w 783658"/>
                <a:gd name="connsiteY80" fmla="*/ 0 h 84170"/>
                <a:gd name="connsiteX81" fmla="*/ 557268 w 783658"/>
                <a:gd name="connsiteY81" fmla="*/ 0 h 84170"/>
                <a:gd name="connsiteX82" fmla="*/ 557268 w 783658"/>
                <a:gd name="connsiteY82" fmla="*/ 84171 h 84170"/>
                <a:gd name="connsiteX83" fmla="*/ 574683 w 783658"/>
                <a:gd name="connsiteY83" fmla="*/ 84171 h 84170"/>
                <a:gd name="connsiteX84" fmla="*/ 574683 w 783658"/>
                <a:gd name="connsiteY84" fmla="*/ 0 h 84170"/>
                <a:gd name="connsiteX85" fmla="*/ 609512 w 783658"/>
                <a:gd name="connsiteY85" fmla="*/ 0 h 84170"/>
                <a:gd name="connsiteX86" fmla="*/ 592097 w 783658"/>
                <a:gd name="connsiteY86" fmla="*/ 0 h 84170"/>
                <a:gd name="connsiteX87" fmla="*/ 592097 w 783658"/>
                <a:gd name="connsiteY87" fmla="*/ 84171 h 84170"/>
                <a:gd name="connsiteX88" fmla="*/ 609512 w 783658"/>
                <a:gd name="connsiteY88" fmla="*/ 84171 h 84170"/>
                <a:gd name="connsiteX89" fmla="*/ 609512 w 783658"/>
                <a:gd name="connsiteY89" fmla="*/ 0 h 84170"/>
                <a:gd name="connsiteX90" fmla="*/ 644341 w 783658"/>
                <a:gd name="connsiteY90" fmla="*/ 0 h 84170"/>
                <a:gd name="connsiteX91" fmla="*/ 626926 w 783658"/>
                <a:gd name="connsiteY91" fmla="*/ 0 h 84170"/>
                <a:gd name="connsiteX92" fmla="*/ 626926 w 783658"/>
                <a:gd name="connsiteY92" fmla="*/ 84171 h 84170"/>
                <a:gd name="connsiteX93" fmla="*/ 644341 w 783658"/>
                <a:gd name="connsiteY93" fmla="*/ 84171 h 84170"/>
                <a:gd name="connsiteX94" fmla="*/ 644341 w 783658"/>
                <a:gd name="connsiteY94" fmla="*/ 0 h 84170"/>
                <a:gd name="connsiteX95" fmla="*/ 679170 w 783658"/>
                <a:gd name="connsiteY95" fmla="*/ 0 h 84170"/>
                <a:gd name="connsiteX96" fmla="*/ 661756 w 783658"/>
                <a:gd name="connsiteY96" fmla="*/ 0 h 84170"/>
                <a:gd name="connsiteX97" fmla="*/ 661756 w 783658"/>
                <a:gd name="connsiteY97" fmla="*/ 84171 h 84170"/>
                <a:gd name="connsiteX98" fmla="*/ 679170 w 783658"/>
                <a:gd name="connsiteY98" fmla="*/ 84171 h 84170"/>
                <a:gd name="connsiteX99" fmla="*/ 679170 w 783658"/>
                <a:gd name="connsiteY99" fmla="*/ 0 h 84170"/>
                <a:gd name="connsiteX100" fmla="*/ 714000 w 783658"/>
                <a:gd name="connsiteY100" fmla="*/ 0 h 84170"/>
                <a:gd name="connsiteX101" fmla="*/ 696585 w 783658"/>
                <a:gd name="connsiteY101" fmla="*/ 0 h 84170"/>
                <a:gd name="connsiteX102" fmla="*/ 696585 w 783658"/>
                <a:gd name="connsiteY102" fmla="*/ 84171 h 84170"/>
                <a:gd name="connsiteX103" fmla="*/ 714000 w 783658"/>
                <a:gd name="connsiteY103" fmla="*/ 84171 h 84170"/>
                <a:gd name="connsiteX104" fmla="*/ 714000 w 783658"/>
                <a:gd name="connsiteY104" fmla="*/ 0 h 84170"/>
                <a:gd name="connsiteX105" fmla="*/ 748829 w 783658"/>
                <a:gd name="connsiteY105" fmla="*/ 0 h 84170"/>
                <a:gd name="connsiteX106" fmla="*/ 731414 w 783658"/>
                <a:gd name="connsiteY106" fmla="*/ 0 h 84170"/>
                <a:gd name="connsiteX107" fmla="*/ 731414 w 783658"/>
                <a:gd name="connsiteY107" fmla="*/ 84171 h 84170"/>
                <a:gd name="connsiteX108" fmla="*/ 748829 w 783658"/>
                <a:gd name="connsiteY108" fmla="*/ 84171 h 84170"/>
                <a:gd name="connsiteX109" fmla="*/ 748829 w 783658"/>
                <a:gd name="connsiteY109" fmla="*/ 0 h 84170"/>
                <a:gd name="connsiteX110" fmla="*/ 783658 w 783658"/>
                <a:gd name="connsiteY110" fmla="*/ 0 h 84170"/>
                <a:gd name="connsiteX111" fmla="*/ 766243 w 783658"/>
                <a:gd name="connsiteY111" fmla="*/ 0 h 84170"/>
                <a:gd name="connsiteX112" fmla="*/ 766243 w 783658"/>
                <a:gd name="connsiteY112" fmla="*/ 84171 h 84170"/>
                <a:gd name="connsiteX113" fmla="*/ 783658 w 783658"/>
                <a:gd name="connsiteY113" fmla="*/ 84171 h 84170"/>
                <a:gd name="connsiteX114" fmla="*/ 783658 w 783658"/>
                <a:gd name="connsiteY114" fmla="*/ 0 h 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83658" h="84170">
                  <a:moveTo>
                    <a:pt x="17415" y="84171"/>
                  </a:moveTo>
                  <a:lnTo>
                    <a:pt x="0" y="84171"/>
                  </a:lnTo>
                  <a:lnTo>
                    <a:pt x="0" y="0"/>
                  </a:lnTo>
                  <a:lnTo>
                    <a:pt x="17415" y="0"/>
                  </a:lnTo>
                  <a:lnTo>
                    <a:pt x="17415" y="84171"/>
                  </a:lnTo>
                  <a:close/>
                  <a:moveTo>
                    <a:pt x="52244" y="0"/>
                  </a:moveTo>
                  <a:lnTo>
                    <a:pt x="34829" y="0"/>
                  </a:lnTo>
                  <a:lnTo>
                    <a:pt x="34829" y="84171"/>
                  </a:lnTo>
                  <a:lnTo>
                    <a:pt x="52244" y="84171"/>
                  </a:lnTo>
                  <a:lnTo>
                    <a:pt x="52244" y="0"/>
                  </a:lnTo>
                  <a:close/>
                  <a:moveTo>
                    <a:pt x="87073" y="0"/>
                  </a:moveTo>
                  <a:lnTo>
                    <a:pt x="69658" y="0"/>
                  </a:lnTo>
                  <a:lnTo>
                    <a:pt x="69658" y="84171"/>
                  </a:lnTo>
                  <a:lnTo>
                    <a:pt x="87073" y="84171"/>
                  </a:lnTo>
                  <a:lnTo>
                    <a:pt x="87073" y="0"/>
                  </a:lnTo>
                  <a:close/>
                  <a:moveTo>
                    <a:pt x="121902" y="0"/>
                  </a:moveTo>
                  <a:lnTo>
                    <a:pt x="104488" y="0"/>
                  </a:lnTo>
                  <a:lnTo>
                    <a:pt x="104488" y="84171"/>
                  </a:lnTo>
                  <a:lnTo>
                    <a:pt x="121902" y="84171"/>
                  </a:lnTo>
                  <a:lnTo>
                    <a:pt x="121902" y="0"/>
                  </a:lnTo>
                  <a:close/>
                  <a:moveTo>
                    <a:pt x="156732" y="0"/>
                  </a:moveTo>
                  <a:lnTo>
                    <a:pt x="139317" y="0"/>
                  </a:lnTo>
                  <a:lnTo>
                    <a:pt x="139317" y="84171"/>
                  </a:lnTo>
                  <a:lnTo>
                    <a:pt x="156732" y="84171"/>
                  </a:lnTo>
                  <a:lnTo>
                    <a:pt x="156732" y="0"/>
                  </a:lnTo>
                  <a:close/>
                  <a:moveTo>
                    <a:pt x="191561" y="0"/>
                  </a:moveTo>
                  <a:lnTo>
                    <a:pt x="174146" y="0"/>
                  </a:lnTo>
                  <a:lnTo>
                    <a:pt x="174146" y="84171"/>
                  </a:lnTo>
                  <a:lnTo>
                    <a:pt x="191561" y="84171"/>
                  </a:lnTo>
                  <a:lnTo>
                    <a:pt x="191561" y="0"/>
                  </a:lnTo>
                  <a:close/>
                  <a:moveTo>
                    <a:pt x="226390" y="0"/>
                  </a:moveTo>
                  <a:lnTo>
                    <a:pt x="208975" y="0"/>
                  </a:lnTo>
                  <a:lnTo>
                    <a:pt x="208975" y="84171"/>
                  </a:lnTo>
                  <a:lnTo>
                    <a:pt x="226390" y="84171"/>
                  </a:lnTo>
                  <a:lnTo>
                    <a:pt x="226390" y="0"/>
                  </a:lnTo>
                  <a:close/>
                  <a:moveTo>
                    <a:pt x="261219" y="0"/>
                  </a:moveTo>
                  <a:lnTo>
                    <a:pt x="243805" y="0"/>
                  </a:lnTo>
                  <a:lnTo>
                    <a:pt x="243805" y="84171"/>
                  </a:lnTo>
                  <a:lnTo>
                    <a:pt x="261219" y="84171"/>
                  </a:lnTo>
                  <a:lnTo>
                    <a:pt x="261219" y="0"/>
                  </a:lnTo>
                  <a:close/>
                  <a:moveTo>
                    <a:pt x="296049" y="0"/>
                  </a:moveTo>
                  <a:lnTo>
                    <a:pt x="278634" y="0"/>
                  </a:lnTo>
                  <a:lnTo>
                    <a:pt x="278634" y="84171"/>
                  </a:lnTo>
                  <a:lnTo>
                    <a:pt x="296049" y="84171"/>
                  </a:lnTo>
                  <a:lnTo>
                    <a:pt x="296049" y="0"/>
                  </a:lnTo>
                  <a:close/>
                  <a:moveTo>
                    <a:pt x="330878" y="0"/>
                  </a:moveTo>
                  <a:lnTo>
                    <a:pt x="313463" y="0"/>
                  </a:lnTo>
                  <a:lnTo>
                    <a:pt x="313463" y="84171"/>
                  </a:lnTo>
                  <a:lnTo>
                    <a:pt x="330878" y="84171"/>
                  </a:lnTo>
                  <a:lnTo>
                    <a:pt x="330878" y="0"/>
                  </a:lnTo>
                  <a:close/>
                  <a:moveTo>
                    <a:pt x="365707" y="0"/>
                  </a:moveTo>
                  <a:lnTo>
                    <a:pt x="348292" y="0"/>
                  </a:lnTo>
                  <a:lnTo>
                    <a:pt x="348292" y="84171"/>
                  </a:lnTo>
                  <a:lnTo>
                    <a:pt x="365707" y="84171"/>
                  </a:lnTo>
                  <a:lnTo>
                    <a:pt x="365707" y="0"/>
                  </a:lnTo>
                  <a:close/>
                  <a:moveTo>
                    <a:pt x="400536" y="0"/>
                  </a:moveTo>
                  <a:lnTo>
                    <a:pt x="383122" y="0"/>
                  </a:lnTo>
                  <a:lnTo>
                    <a:pt x="383122" y="84171"/>
                  </a:lnTo>
                  <a:lnTo>
                    <a:pt x="400536" y="84171"/>
                  </a:lnTo>
                  <a:lnTo>
                    <a:pt x="400536" y="0"/>
                  </a:lnTo>
                  <a:close/>
                  <a:moveTo>
                    <a:pt x="435366" y="0"/>
                  </a:moveTo>
                  <a:lnTo>
                    <a:pt x="417951" y="0"/>
                  </a:lnTo>
                  <a:lnTo>
                    <a:pt x="417951" y="84171"/>
                  </a:lnTo>
                  <a:lnTo>
                    <a:pt x="435366" y="84171"/>
                  </a:lnTo>
                  <a:lnTo>
                    <a:pt x="435366" y="0"/>
                  </a:lnTo>
                  <a:close/>
                  <a:moveTo>
                    <a:pt x="470195" y="0"/>
                  </a:moveTo>
                  <a:lnTo>
                    <a:pt x="452780" y="0"/>
                  </a:lnTo>
                  <a:lnTo>
                    <a:pt x="452780" y="84171"/>
                  </a:lnTo>
                  <a:lnTo>
                    <a:pt x="470195" y="84171"/>
                  </a:lnTo>
                  <a:lnTo>
                    <a:pt x="470195" y="0"/>
                  </a:lnTo>
                  <a:close/>
                  <a:moveTo>
                    <a:pt x="505024" y="0"/>
                  </a:moveTo>
                  <a:lnTo>
                    <a:pt x="487609" y="0"/>
                  </a:lnTo>
                  <a:lnTo>
                    <a:pt x="487609" y="84171"/>
                  </a:lnTo>
                  <a:lnTo>
                    <a:pt x="505024" y="84171"/>
                  </a:lnTo>
                  <a:lnTo>
                    <a:pt x="505024" y="0"/>
                  </a:lnTo>
                  <a:close/>
                  <a:moveTo>
                    <a:pt x="539853" y="0"/>
                  </a:moveTo>
                  <a:lnTo>
                    <a:pt x="522439" y="0"/>
                  </a:lnTo>
                  <a:lnTo>
                    <a:pt x="522439" y="84171"/>
                  </a:lnTo>
                  <a:lnTo>
                    <a:pt x="539853" y="84171"/>
                  </a:lnTo>
                  <a:lnTo>
                    <a:pt x="539853" y="0"/>
                  </a:lnTo>
                  <a:close/>
                  <a:moveTo>
                    <a:pt x="574683" y="0"/>
                  </a:moveTo>
                  <a:lnTo>
                    <a:pt x="557268" y="0"/>
                  </a:lnTo>
                  <a:lnTo>
                    <a:pt x="557268" y="84171"/>
                  </a:lnTo>
                  <a:lnTo>
                    <a:pt x="574683" y="84171"/>
                  </a:lnTo>
                  <a:lnTo>
                    <a:pt x="574683" y="0"/>
                  </a:lnTo>
                  <a:close/>
                  <a:moveTo>
                    <a:pt x="609512" y="0"/>
                  </a:moveTo>
                  <a:lnTo>
                    <a:pt x="592097" y="0"/>
                  </a:lnTo>
                  <a:lnTo>
                    <a:pt x="592097" y="84171"/>
                  </a:lnTo>
                  <a:lnTo>
                    <a:pt x="609512" y="84171"/>
                  </a:lnTo>
                  <a:lnTo>
                    <a:pt x="609512" y="0"/>
                  </a:lnTo>
                  <a:close/>
                  <a:moveTo>
                    <a:pt x="644341" y="0"/>
                  </a:moveTo>
                  <a:lnTo>
                    <a:pt x="626926" y="0"/>
                  </a:lnTo>
                  <a:lnTo>
                    <a:pt x="626926" y="84171"/>
                  </a:lnTo>
                  <a:lnTo>
                    <a:pt x="644341" y="84171"/>
                  </a:lnTo>
                  <a:lnTo>
                    <a:pt x="644341" y="0"/>
                  </a:lnTo>
                  <a:close/>
                  <a:moveTo>
                    <a:pt x="679170" y="0"/>
                  </a:moveTo>
                  <a:lnTo>
                    <a:pt x="661756" y="0"/>
                  </a:lnTo>
                  <a:lnTo>
                    <a:pt x="661756" y="84171"/>
                  </a:lnTo>
                  <a:lnTo>
                    <a:pt x="679170" y="84171"/>
                  </a:lnTo>
                  <a:lnTo>
                    <a:pt x="679170" y="0"/>
                  </a:lnTo>
                  <a:close/>
                  <a:moveTo>
                    <a:pt x="714000" y="0"/>
                  </a:moveTo>
                  <a:lnTo>
                    <a:pt x="696585" y="0"/>
                  </a:lnTo>
                  <a:lnTo>
                    <a:pt x="696585" y="84171"/>
                  </a:lnTo>
                  <a:lnTo>
                    <a:pt x="714000" y="84171"/>
                  </a:lnTo>
                  <a:lnTo>
                    <a:pt x="714000" y="0"/>
                  </a:lnTo>
                  <a:close/>
                  <a:moveTo>
                    <a:pt x="748829" y="0"/>
                  </a:moveTo>
                  <a:lnTo>
                    <a:pt x="731414" y="0"/>
                  </a:lnTo>
                  <a:lnTo>
                    <a:pt x="731414" y="84171"/>
                  </a:lnTo>
                  <a:lnTo>
                    <a:pt x="748829" y="84171"/>
                  </a:lnTo>
                  <a:lnTo>
                    <a:pt x="748829" y="0"/>
                  </a:lnTo>
                  <a:close/>
                  <a:moveTo>
                    <a:pt x="783658" y="0"/>
                  </a:moveTo>
                  <a:lnTo>
                    <a:pt x="766243" y="0"/>
                  </a:lnTo>
                  <a:lnTo>
                    <a:pt x="766243" y="84171"/>
                  </a:lnTo>
                  <a:lnTo>
                    <a:pt x="783658" y="84171"/>
                  </a:lnTo>
                  <a:lnTo>
                    <a:pt x="783658"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0" name="Freeform: Shape 799">
              <a:extLst>
                <a:ext uri="{FF2B5EF4-FFF2-40B4-BE49-F238E27FC236}">
                  <a16:creationId xmlns:a16="http://schemas.microsoft.com/office/drawing/2014/main" id="{D12A844A-3E64-4315-ACF2-0307454D9CC0}"/>
                </a:ext>
              </a:extLst>
            </p:cNvPr>
            <p:cNvSpPr/>
            <p:nvPr/>
          </p:nvSpPr>
          <p:spPr>
            <a:xfrm>
              <a:off x="1957124" y="6340143"/>
              <a:ext cx="905560" cy="14512"/>
            </a:xfrm>
            <a:custGeom>
              <a:avLst/>
              <a:gdLst>
                <a:gd name="connsiteX0" fmla="*/ 0 w 905560"/>
                <a:gd name="connsiteY0" fmla="*/ 0 h 14512"/>
                <a:gd name="connsiteX1" fmla="*/ 905560 w 905560"/>
                <a:gd name="connsiteY1" fmla="*/ 0 h 14512"/>
                <a:gd name="connsiteX2" fmla="*/ 905560 w 905560"/>
                <a:gd name="connsiteY2" fmla="*/ 14512 h 14512"/>
                <a:gd name="connsiteX3" fmla="*/ 0 w 905560"/>
                <a:gd name="connsiteY3" fmla="*/ 14512 h 14512"/>
              </a:gdLst>
              <a:ahLst/>
              <a:cxnLst>
                <a:cxn ang="0">
                  <a:pos x="connsiteX0" y="connsiteY0"/>
                </a:cxn>
                <a:cxn ang="0">
                  <a:pos x="connsiteX1" y="connsiteY1"/>
                </a:cxn>
                <a:cxn ang="0">
                  <a:pos x="connsiteX2" y="connsiteY2"/>
                </a:cxn>
                <a:cxn ang="0">
                  <a:pos x="connsiteX3" y="connsiteY3"/>
                </a:cxn>
              </a:cxnLst>
              <a:rect l="l" t="t" r="r" b="b"/>
              <a:pathLst>
                <a:path w="905560" h="14512">
                  <a:moveTo>
                    <a:pt x="0" y="0"/>
                  </a:moveTo>
                  <a:lnTo>
                    <a:pt x="905560" y="0"/>
                  </a:lnTo>
                  <a:lnTo>
                    <a:pt x="905560" y="14512"/>
                  </a:lnTo>
                  <a:lnTo>
                    <a:pt x="0" y="14512"/>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1" name="Freeform: Shape 800">
              <a:extLst>
                <a:ext uri="{FF2B5EF4-FFF2-40B4-BE49-F238E27FC236}">
                  <a16:creationId xmlns:a16="http://schemas.microsoft.com/office/drawing/2014/main" id="{A5C0D8A9-B8C3-422A-A14F-9C8BF5C607ED}"/>
                </a:ext>
              </a:extLst>
            </p:cNvPr>
            <p:cNvSpPr/>
            <p:nvPr/>
          </p:nvSpPr>
          <p:spPr>
            <a:xfrm>
              <a:off x="1366478" y="5511497"/>
              <a:ext cx="680621" cy="679169"/>
            </a:xfrm>
            <a:custGeom>
              <a:avLst/>
              <a:gdLst>
                <a:gd name="connsiteX0" fmla="*/ 345390 w 680621"/>
                <a:gd name="connsiteY0" fmla="*/ 679170 h 679169"/>
                <a:gd name="connsiteX1" fmla="*/ 345390 w 680621"/>
                <a:gd name="connsiteY1" fmla="*/ 664658 h 679169"/>
                <a:gd name="connsiteX2" fmla="*/ 351195 w 680621"/>
                <a:gd name="connsiteY2" fmla="*/ 664658 h 679169"/>
                <a:gd name="connsiteX3" fmla="*/ 351195 w 680621"/>
                <a:gd name="connsiteY3" fmla="*/ 679170 h 679169"/>
                <a:gd name="connsiteX4" fmla="*/ 345390 w 680621"/>
                <a:gd name="connsiteY4" fmla="*/ 679170 h 679169"/>
                <a:gd name="connsiteX5" fmla="*/ 330878 w 680621"/>
                <a:gd name="connsiteY5" fmla="*/ 679170 h 679169"/>
                <a:gd name="connsiteX6" fmla="*/ 325073 w 680621"/>
                <a:gd name="connsiteY6" fmla="*/ 679170 h 679169"/>
                <a:gd name="connsiteX7" fmla="*/ 325073 w 680621"/>
                <a:gd name="connsiteY7" fmla="*/ 664658 h 679169"/>
                <a:gd name="connsiteX8" fmla="*/ 330878 w 680621"/>
                <a:gd name="connsiteY8" fmla="*/ 664658 h 679169"/>
                <a:gd name="connsiteX9" fmla="*/ 330878 w 680621"/>
                <a:gd name="connsiteY9" fmla="*/ 679170 h 679169"/>
                <a:gd name="connsiteX10" fmla="*/ 365707 w 680621"/>
                <a:gd name="connsiteY10" fmla="*/ 677719 h 679169"/>
                <a:gd name="connsiteX11" fmla="*/ 364256 w 680621"/>
                <a:gd name="connsiteY11" fmla="*/ 663207 h 679169"/>
                <a:gd name="connsiteX12" fmla="*/ 370061 w 680621"/>
                <a:gd name="connsiteY12" fmla="*/ 663207 h 679169"/>
                <a:gd name="connsiteX13" fmla="*/ 371512 w 680621"/>
                <a:gd name="connsiteY13" fmla="*/ 677719 h 679169"/>
                <a:gd name="connsiteX14" fmla="*/ 365707 w 680621"/>
                <a:gd name="connsiteY14" fmla="*/ 677719 h 679169"/>
                <a:gd name="connsiteX15" fmla="*/ 309110 w 680621"/>
                <a:gd name="connsiteY15" fmla="*/ 677719 h 679169"/>
                <a:gd name="connsiteX16" fmla="*/ 303305 w 680621"/>
                <a:gd name="connsiteY16" fmla="*/ 677719 h 679169"/>
                <a:gd name="connsiteX17" fmla="*/ 304756 w 680621"/>
                <a:gd name="connsiteY17" fmla="*/ 663207 h 679169"/>
                <a:gd name="connsiteX18" fmla="*/ 310561 w 680621"/>
                <a:gd name="connsiteY18" fmla="*/ 663207 h 679169"/>
                <a:gd name="connsiteX19" fmla="*/ 309110 w 680621"/>
                <a:gd name="connsiteY19" fmla="*/ 677719 h 679169"/>
                <a:gd name="connsiteX20" fmla="*/ 386024 w 680621"/>
                <a:gd name="connsiteY20" fmla="*/ 676268 h 679169"/>
                <a:gd name="connsiteX21" fmla="*/ 384573 w 680621"/>
                <a:gd name="connsiteY21" fmla="*/ 661756 h 679169"/>
                <a:gd name="connsiteX22" fmla="*/ 390378 w 680621"/>
                <a:gd name="connsiteY22" fmla="*/ 660304 h 679169"/>
                <a:gd name="connsiteX23" fmla="*/ 391829 w 680621"/>
                <a:gd name="connsiteY23" fmla="*/ 674816 h 679169"/>
                <a:gd name="connsiteX24" fmla="*/ 386024 w 680621"/>
                <a:gd name="connsiteY24" fmla="*/ 676268 h 679169"/>
                <a:gd name="connsiteX25" fmla="*/ 288792 w 680621"/>
                <a:gd name="connsiteY25" fmla="*/ 674816 h 679169"/>
                <a:gd name="connsiteX26" fmla="*/ 282988 w 680621"/>
                <a:gd name="connsiteY26" fmla="*/ 673365 h 679169"/>
                <a:gd name="connsiteX27" fmla="*/ 285890 w 680621"/>
                <a:gd name="connsiteY27" fmla="*/ 658853 h 679169"/>
                <a:gd name="connsiteX28" fmla="*/ 291695 w 680621"/>
                <a:gd name="connsiteY28" fmla="*/ 660304 h 679169"/>
                <a:gd name="connsiteX29" fmla="*/ 288792 w 680621"/>
                <a:gd name="connsiteY29" fmla="*/ 674816 h 679169"/>
                <a:gd name="connsiteX30" fmla="*/ 406341 w 680621"/>
                <a:gd name="connsiteY30" fmla="*/ 673365 h 679169"/>
                <a:gd name="connsiteX31" fmla="*/ 403439 w 680621"/>
                <a:gd name="connsiteY31" fmla="*/ 658853 h 679169"/>
                <a:gd name="connsiteX32" fmla="*/ 409244 w 680621"/>
                <a:gd name="connsiteY32" fmla="*/ 657402 h 679169"/>
                <a:gd name="connsiteX33" fmla="*/ 412146 w 680621"/>
                <a:gd name="connsiteY33" fmla="*/ 671914 h 679169"/>
                <a:gd name="connsiteX34" fmla="*/ 406341 w 680621"/>
                <a:gd name="connsiteY34" fmla="*/ 673365 h 679169"/>
                <a:gd name="connsiteX35" fmla="*/ 268475 w 680621"/>
                <a:gd name="connsiteY35" fmla="*/ 671914 h 679169"/>
                <a:gd name="connsiteX36" fmla="*/ 262671 w 680621"/>
                <a:gd name="connsiteY36" fmla="*/ 670463 h 679169"/>
                <a:gd name="connsiteX37" fmla="*/ 265573 w 680621"/>
                <a:gd name="connsiteY37" fmla="*/ 655951 h 679169"/>
                <a:gd name="connsiteX38" fmla="*/ 271378 w 680621"/>
                <a:gd name="connsiteY38" fmla="*/ 657402 h 679169"/>
                <a:gd name="connsiteX39" fmla="*/ 268475 w 680621"/>
                <a:gd name="connsiteY39" fmla="*/ 671914 h 679169"/>
                <a:gd name="connsiteX40" fmla="*/ 426658 w 680621"/>
                <a:gd name="connsiteY40" fmla="*/ 667560 h 679169"/>
                <a:gd name="connsiteX41" fmla="*/ 422305 w 680621"/>
                <a:gd name="connsiteY41" fmla="*/ 653048 h 679169"/>
                <a:gd name="connsiteX42" fmla="*/ 428109 w 680621"/>
                <a:gd name="connsiteY42" fmla="*/ 651597 h 679169"/>
                <a:gd name="connsiteX43" fmla="*/ 432463 w 680621"/>
                <a:gd name="connsiteY43" fmla="*/ 666109 h 679169"/>
                <a:gd name="connsiteX44" fmla="*/ 426658 w 680621"/>
                <a:gd name="connsiteY44" fmla="*/ 667560 h 679169"/>
                <a:gd name="connsiteX45" fmla="*/ 248158 w 680621"/>
                <a:gd name="connsiteY45" fmla="*/ 666109 h 679169"/>
                <a:gd name="connsiteX46" fmla="*/ 242353 w 680621"/>
                <a:gd name="connsiteY46" fmla="*/ 664658 h 679169"/>
                <a:gd name="connsiteX47" fmla="*/ 246707 w 680621"/>
                <a:gd name="connsiteY47" fmla="*/ 650146 h 679169"/>
                <a:gd name="connsiteX48" fmla="*/ 252512 w 680621"/>
                <a:gd name="connsiteY48" fmla="*/ 653048 h 679169"/>
                <a:gd name="connsiteX49" fmla="*/ 248158 w 680621"/>
                <a:gd name="connsiteY49" fmla="*/ 666109 h 679169"/>
                <a:gd name="connsiteX50" fmla="*/ 446975 w 680621"/>
                <a:gd name="connsiteY50" fmla="*/ 661756 h 679169"/>
                <a:gd name="connsiteX51" fmla="*/ 442622 w 680621"/>
                <a:gd name="connsiteY51" fmla="*/ 648695 h 679169"/>
                <a:gd name="connsiteX52" fmla="*/ 448427 w 680621"/>
                <a:gd name="connsiteY52" fmla="*/ 647243 h 679169"/>
                <a:gd name="connsiteX53" fmla="*/ 452780 w 680621"/>
                <a:gd name="connsiteY53" fmla="*/ 660304 h 679169"/>
                <a:gd name="connsiteX54" fmla="*/ 446975 w 680621"/>
                <a:gd name="connsiteY54" fmla="*/ 661756 h 679169"/>
                <a:gd name="connsiteX55" fmla="*/ 229293 w 680621"/>
                <a:gd name="connsiteY55" fmla="*/ 660304 h 679169"/>
                <a:gd name="connsiteX56" fmla="*/ 223488 w 680621"/>
                <a:gd name="connsiteY56" fmla="*/ 658853 h 679169"/>
                <a:gd name="connsiteX57" fmla="*/ 227841 w 680621"/>
                <a:gd name="connsiteY57" fmla="*/ 645792 h 679169"/>
                <a:gd name="connsiteX58" fmla="*/ 233646 w 680621"/>
                <a:gd name="connsiteY58" fmla="*/ 647243 h 679169"/>
                <a:gd name="connsiteX59" fmla="*/ 229293 w 680621"/>
                <a:gd name="connsiteY59" fmla="*/ 660304 h 679169"/>
                <a:gd name="connsiteX60" fmla="*/ 467292 w 680621"/>
                <a:gd name="connsiteY60" fmla="*/ 654499 h 679169"/>
                <a:gd name="connsiteX61" fmla="*/ 461488 w 680621"/>
                <a:gd name="connsiteY61" fmla="*/ 641439 h 679169"/>
                <a:gd name="connsiteX62" fmla="*/ 467292 w 680621"/>
                <a:gd name="connsiteY62" fmla="*/ 639987 h 679169"/>
                <a:gd name="connsiteX63" fmla="*/ 473097 w 680621"/>
                <a:gd name="connsiteY63" fmla="*/ 653048 h 679169"/>
                <a:gd name="connsiteX64" fmla="*/ 467292 w 680621"/>
                <a:gd name="connsiteY64" fmla="*/ 654499 h 679169"/>
                <a:gd name="connsiteX65" fmla="*/ 208975 w 680621"/>
                <a:gd name="connsiteY65" fmla="*/ 653048 h 679169"/>
                <a:gd name="connsiteX66" fmla="*/ 203171 w 680621"/>
                <a:gd name="connsiteY66" fmla="*/ 650146 h 679169"/>
                <a:gd name="connsiteX67" fmla="*/ 208975 w 680621"/>
                <a:gd name="connsiteY67" fmla="*/ 637085 h 679169"/>
                <a:gd name="connsiteX68" fmla="*/ 214780 w 680621"/>
                <a:gd name="connsiteY68" fmla="*/ 639987 h 679169"/>
                <a:gd name="connsiteX69" fmla="*/ 208975 w 680621"/>
                <a:gd name="connsiteY69" fmla="*/ 653048 h 679169"/>
                <a:gd name="connsiteX70" fmla="*/ 486158 w 680621"/>
                <a:gd name="connsiteY70" fmla="*/ 647243 h 679169"/>
                <a:gd name="connsiteX71" fmla="*/ 480353 w 680621"/>
                <a:gd name="connsiteY71" fmla="*/ 634182 h 679169"/>
                <a:gd name="connsiteX72" fmla="*/ 486158 w 680621"/>
                <a:gd name="connsiteY72" fmla="*/ 631280 h 679169"/>
                <a:gd name="connsiteX73" fmla="*/ 491963 w 680621"/>
                <a:gd name="connsiteY73" fmla="*/ 644341 h 679169"/>
                <a:gd name="connsiteX74" fmla="*/ 486158 w 680621"/>
                <a:gd name="connsiteY74" fmla="*/ 647243 h 679169"/>
                <a:gd name="connsiteX75" fmla="*/ 190110 w 680621"/>
                <a:gd name="connsiteY75" fmla="*/ 644341 h 679169"/>
                <a:gd name="connsiteX76" fmla="*/ 184305 w 680621"/>
                <a:gd name="connsiteY76" fmla="*/ 641439 h 679169"/>
                <a:gd name="connsiteX77" fmla="*/ 191561 w 680621"/>
                <a:gd name="connsiteY77" fmla="*/ 628377 h 679169"/>
                <a:gd name="connsiteX78" fmla="*/ 195914 w 680621"/>
                <a:gd name="connsiteY78" fmla="*/ 631280 h 679169"/>
                <a:gd name="connsiteX79" fmla="*/ 190110 w 680621"/>
                <a:gd name="connsiteY79" fmla="*/ 644341 h 679169"/>
                <a:gd name="connsiteX80" fmla="*/ 503573 w 680621"/>
                <a:gd name="connsiteY80" fmla="*/ 637085 h 679169"/>
                <a:gd name="connsiteX81" fmla="*/ 496317 w 680621"/>
                <a:gd name="connsiteY81" fmla="*/ 624024 h 679169"/>
                <a:gd name="connsiteX82" fmla="*/ 500670 w 680621"/>
                <a:gd name="connsiteY82" fmla="*/ 621121 h 679169"/>
                <a:gd name="connsiteX83" fmla="*/ 507926 w 680621"/>
                <a:gd name="connsiteY83" fmla="*/ 634182 h 679169"/>
                <a:gd name="connsiteX84" fmla="*/ 503573 w 680621"/>
                <a:gd name="connsiteY84" fmla="*/ 637085 h 679169"/>
                <a:gd name="connsiteX85" fmla="*/ 172695 w 680621"/>
                <a:gd name="connsiteY85" fmla="*/ 635633 h 679169"/>
                <a:gd name="connsiteX86" fmla="*/ 168341 w 680621"/>
                <a:gd name="connsiteY86" fmla="*/ 632731 h 679169"/>
                <a:gd name="connsiteX87" fmla="*/ 175597 w 680621"/>
                <a:gd name="connsiteY87" fmla="*/ 619670 h 679169"/>
                <a:gd name="connsiteX88" fmla="*/ 179951 w 680621"/>
                <a:gd name="connsiteY88" fmla="*/ 622572 h 679169"/>
                <a:gd name="connsiteX89" fmla="*/ 172695 w 680621"/>
                <a:gd name="connsiteY89" fmla="*/ 635633 h 679169"/>
                <a:gd name="connsiteX90" fmla="*/ 522439 w 680621"/>
                <a:gd name="connsiteY90" fmla="*/ 626926 h 679169"/>
                <a:gd name="connsiteX91" fmla="*/ 515183 w 680621"/>
                <a:gd name="connsiteY91" fmla="*/ 615316 h 679169"/>
                <a:gd name="connsiteX92" fmla="*/ 519536 w 680621"/>
                <a:gd name="connsiteY92" fmla="*/ 612414 h 679169"/>
                <a:gd name="connsiteX93" fmla="*/ 526792 w 680621"/>
                <a:gd name="connsiteY93" fmla="*/ 624024 h 679169"/>
                <a:gd name="connsiteX94" fmla="*/ 522439 w 680621"/>
                <a:gd name="connsiteY94" fmla="*/ 626926 h 679169"/>
                <a:gd name="connsiteX95" fmla="*/ 155280 w 680621"/>
                <a:gd name="connsiteY95" fmla="*/ 624024 h 679169"/>
                <a:gd name="connsiteX96" fmla="*/ 150927 w 680621"/>
                <a:gd name="connsiteY96" fmla="*/ 621121 h 679169"/>
                <a:gd name="connsiteX97" fmla="*/ 159634 w 680621"/>
                <a:gd name="connsiteY97" fmla="*/ 609512 h 679169"/>
                <a:gd name="connsiteX98" fmla="*/ 163988 w 680621"/>
                <a:gd name="connsiteY98" fmla="*/ 612414 h 679169"/>
                <a:gd name="connsiteX99" fmla="*/ 155280 w 680621"/>
                <a:gd name="connsiteY99" fmla="*/ 624024 h 679169"/>
                <a:gd name="connsiteX100" fmla="*/ 539853 w 680621"/>
                <a:gd name="connsiteY100" fmla="*/ 615316 h 679169"/>
                <a:gd name="connsiteX101" fmla="*/ 531146 w 680621"/>
                <a:gd name="connsiteY101" fmla="*/ 603707 h 679169"/>
                <a:gd name="connsiteX102" fmla="*/ 535500 w 680621"/>
                <a:gd name="connsiteY102" fmla="*/ 600804 h 679169"/>
                <a:gd name="connsiteX103" fmla="*/ 544207 w 680621"/>
                <a:gd name="connsiteY103" fmla="*/ 612414 h 679169"/>
                <a:gd name="connsiteX104" fmla="*/ 539853 w 680621"/>
                <a:gd name="connsiteY104" fmla="*/ 615316 h 679169"/>
                <a:gd name="connsiteX105" fmla="*/ 137866 w 680621"/>
                <a:gd name="connsiteY105" fmla="*/ 612414 h 679169"/>
                <a:gd name="connsiteX106" fmla="*/ 133512 w 680621"/>
                <a:gd name="connsiteY106" fmla="*/ 609512 h 679169"/>
                <a:gd name="connsiteX107" fmla="*/ 142219 w 680621"/>
                <a:gd name="connsiteY107" fmla="*/ 597902 h 679169"/>
                <a:gd name="connsiteX108" fmla="*/ 146573 w 680621"/>
                <a:gd name="connsiteY108" fmla="*/ 600804 h 679169"/>
                <a:gd name="connsiteX109" fmla="*/ 137866 w 680621"/>
                <a:gd name="connsiteY109" fmla="*/ 612414 h 679169"/>
                <a:gd name="connsiteX110" fmla="*/ 555817 w 680621"/>
                <a:gd name="connsiteY110" fmla="*/ 602256 h 679169"/>
                <a:gd name="connsiteX111" fmla="*/ 547109 w 680621"/>
                <a:gd name="connsiteY111" fmla="*/ 590646 h 679169"/>
                <a:gd name="connsiteX112" fmla="*/ 551463 w 680621"/>
                <a:gd name="connsiteY112" fmla="*/ 587743 h 679169"/>
                <a:gd name="connsiteX113" fmla="*/ 561622 w 680621"/>
                <a:gd name="connsiteY113" fmla="*/ 599353 h 679169"/>
                <a:gd name="connsiteX114" fmla="*/ 555817 w 680621"/>
                <a:gd name="connsiteY114" fmla="*/ 602256 h 679169"/>
                <a:gd name="connsiteX115" fmla="*/ 121902 w 680621"/>
                <a:gd name="connsiteY115" fmla="*/ 599353 h 679169"/>
                <a:gd name="connsiteX116" fmla="*/ 117549 w 680621"/>
                <a:gd name="connsiteY116" fmla="*/ 594999 h 679169"/>
                <a:gd name="connsiteX117" fmla="*/ 127707 w 680621"/>
                <a:gd name="connsiteY117" fmla="*/ 583390 h 679169"/>
                <a:gd name="connsiteX118" fmla="*/ 132061 w 680621"/>
                <a:gd name="connsiteY118" fmla="*/ 587743 h 679169"/>
                <a:gd name="connsiteX119" fmla="*/ 121902 w 680621"/>
                <a:gd name="connsiteY119" fmla="*/ 599353 h 679169"/>
                <a:gd name="connsiteX120" fmla="*/ 571780 w 680621"/>
                <a:gd name="connsiteY120" fmla="*/ 589195 h 679169"/>
                <a:gd name="connsiteX121" fmla="*/ 561622 w 680621"/>
                <a:gd name="connsiteY121" fmla="*/ 579036 h 679169"/>
                <a:gd name="connsiteX122" fmla="*/ 565975 w 680621"/>
                <a:gd name="connsiteY122" fmla="*/ 574682 h 679169"/>
                <a:gd name="connsiteX123" fmla="*/ 576134 w 680621"/>
                <a:gd name="connsiteY123" fmla="*/ 584841 h 679169"/>
                <a:gd name="connsiteX124" fmla="*/ 571780 w 680621"/>
                <a:gd name="connsiteY124" fmla="*/ 589195 h 679169"/>
                <a:gd name="connsiteX125" fmla="*/ 105939 w 680621"/>
                <a:gd name="connsiteY125" fmla="*/ 586292 h 679169"/>
                <a:gd name="connsiteX126" fmla="*/ 101585 w 680621"/>
                <a:gd name="connsiteY126" fmla="*/ 581939 h 679169"/>
                <a:gd name="connsiteX127" fmla="*/ 111744 w 680621"/>
                <a:gd name="connsiteY127" fmla="*/ 571780 h 679169"/>
                <a:gd name="connsiteX128" fmla="*/ 116097 w 680621"/>
                <a:gd name="connsiteY128" fmla="*/ 576134 h 679169"/>
                <a:gd name="connsiteX129" fmla="*/ 105939 w 680621"/>
                <a:gd name="connsiteY129" fmla="*/ 586292 h 679169"/>
                <a:gd name="connsiteX130" fmla="*/ 586292 w 680621"/>
                <a:gd name="connsiteY130" fmla="*/ 574682 h 679169"/>
                <a:gd name="connsiteX131" fmla="*/ 576134 w 680621"/>
                <a:gd name="connsiteY131" fmla="*/ 564524 h 679169"/>
                <a:gd name="connsiteX132" fmla="*/ 580487 w 680621"/>
                <a:gd name="connsiteY132" fmla="*/ 560170 h 679169"/>
                <a:gd name="connsiteX133" fmla="*/ 590646 w 680621"/>
                <a:gd name="connsiteY133" fmla="*/ 570329 h 679169"/>
                <a:gd name="connsiteX134" fmla="*/ 586292 w 680621"/>
                <a:gd name="connsiteY134" fmla="*/ 574682 h 679169"/>
                <a:gd name="connsiteX135" fmla="*/ 91427 w 680621"/>
                <a:gd name="connsiteY135" fmla="*/ 570329 h 679169"/>
                <a:gd name="connsiteX136" fmla="*/ 87073 w 680621"/>
                <a:gd name="connsiteY136" fmla="*/ 565975 h 679169"/>
                <a:gd name="connsiteX137" fmla="*/ 97232 w 680621"/>
                <a:gd name="connsiteY137" fmla="*/ 555816 h 679169"/>
                <a:gd name="connsiteX138" fmla="*/ 101585 w 680621"/>
                <a:gd name="connsiteY138" fmla="*/ 560170 h 679169"/>
                <a:gd name="connsiteX139" fmla="*/ 91427 w 680621"/>
                <a:gd name="connsiteY139" fmla="*/ 570329 h 679169"/>
                <a:gd name="connsiteX140" fmla="*/ 599353 w 680621"/>
                <a:gd name="connsiteY140" fmla="*/ 558719 h 679169"/>
                <a:gd name="connsiteX141" fmla="*/ 587744 w 680621"/>
                <a:gd name="connsiteY141" fmla="*/ 550012 h 679169"/>
                <a:gd name="connsiteX142" fmla="*/ 592097 w 680621"/>
                <a:gd name="connsiteY142" fmla="*/ 545658 h 679169"/>
                <a:gd name="connsiteX143" fmla="*/ 603707 w 680621"/>
                <a:gd name="connsiteY143" fmla="*/ 554365 h 679169"/>
                <a:gd name="connsiteX144" fmla="*/ 599353 w 680621"/>
                <a:gd name="connsiteY144" fmla="*/ 558719 h 679169"/>
                <a:gd name="connsiteX145" fmla="*/ 78366 w 680621"/>
                <a:gd name="connsiteY145" fmla="*/ 555816 h 679169"/>
                <a:gd name="connsiteX146" fmla="*/ 74012 w 680621"/>
                <a:gd name="connsiteY146" fmla="*/ 551463 h 679169"/>
                <a:gd name="connsiteX147" fmla="*/ 85622 w 680621"/>
                <a:gd name="connsiteY147" fmla="*/ 542755 h 679169"/>
                <a:gd name="connsiteX148" fmla="*/ 88524 w 680621"/>
                <a:gd name="connsiteY148" fmla="*/ 547109 h 679169"/>
                <a:gd name="connsiteX149" fmla="*/ 78366 w 680621"/>
                <a:gd name="connsiteY149" fmla="*/ 555816 h 679169"/>
                <a:gd name="connsiteX150" fmla="*/ 612414 w 680621"/>
                <a:gd name="connsiteY150" fmla="*/ 542755 h 679169"/>
                <a:gd name="connsiteX151" fmla="*/ 600804 w 680621"/>
                <a:gd name="connsiteY151" fmla="*/ 534048 h 679169"/>
                <a:gd name="connsiteX152" fmla="*/ 603707 w 680621"/>
                <a:gd name="connsiteY152" fmla="*/ 529695 h 679169"/>
                <a:gd name="connsiteX153" fmla="*/ 615317 w 680621"/>
                <a:gd name="connsiteY153" fmla="*/ 538402 h 679169"/>
                <a:gd name="connsiteX154" fmla="*/ 612414 w 680621"/>
                <a:gd name="connsiteY154" fmla="*/ 542755 h 679169"/>
                <a:gd name="connsiteX155" fmla="*/ 65305 w 680621"/>
                <a:gd name="connsiteY155" fmla="*/ 538402 h 679169"/>
                <a:gd name="connsiteX156" fmla="*/ 62402 w 680621"/>
                <a:gd name="connsiteY156" fmla="*/ 534048 h 679169"/>
                <a:gd name="connsiteX157" fmla="*/ 74012 w 680621"/>
                <a:gd name="connsiteY157" fmla="*/ 525341 h 679169"/>
                <a:gd name="connsiteX158" fmla="*/ 76915 w 680621"/>
                <a:gd name="connsiteY158" fmla="*/ 529695 h 679169"/>
                <a:gd name="connsiteX159" fmla="*/ 65305 w 680621"/>
                <a:gd name="connsiteY159" fmla="*/ 538402 h 679169"/>
                <a:gd name="connsiteX160" fmla="*/ 624024 w 680621"/>
                <a:gd name="connsiteY160" fmla="*/ 525341 h 679169"/>
                <a:gd name="connsiteX161" fmla="*/ 612414 w 680621"/>
                <a:gd name="connsiteY161" fmla="*/ 518085 h 679169"/>
                <a:gd name="connsiteX162" fmla="*/ 615317 w 680621"/>
                <a:gd name="connsiteY162" fmla="*/ 513731 h 679169"/>
                <a:gd name="connsiteX163" fmla="*/ 626926 w 680621"/>
                <a:gd name="connsiteY163" fmla="*/ 520987 h 679169"/>
                <a:gd name="connsiteX164" fmla="*/ 624024 w 680621"/>
                <a:gd name="connsiteY164" fmla="*/ 525341 h 679169"/>
                <a:gd name="connsiteX165" fmla="*/ 53695 w 680621"/>
                <a:gd name="connsiteY165" fmla="*/ 522438 h 679169"/>
                <a:gd name="connsiteX166" fmla="*/ 50793 w 680621"/>
                <a:gd name="connsiteY166" fmla="*/ 518085 h 679169"/>
                <a:gd name="connsiteX167" fmla="*/ 63854 w 680621"/>
                <a:gd name="connsiteY167" fmla="*/ 510829 h 679169"/>
                <a:gd name="connsiteX168" fmla="*/ 66756 w 680621"/>
                <a:gd name="connsiteY168" fmla="*/ 515182 h 679169"/>
                <a:gd name="connsiteX169" fmla="*/ 53695 w 680621"/>
                <a:gd name="connsiteY169" fmla="*/ 522438 h 679169"/>
                <a:gd name="connsiteX170" fmla="*/ 635634 w 680621"/>
                <a:gd name="connsiteY170" fmla="*/ 507926 h 679169"/>
                <a:gd name="connsiteX171" fmla="*/ 622573 w 680621"/>
                <a:gd name="connsiteY171" fmla="*/ 500670 h 679169"/>
                <a:gd name="connsiteX172" fmla="*/ 625475 w 680621"/>
                <a:gd name="connsiteY172" fmla="*/ 496317 h 679169"/>
                <a:gd name="connsiteX173" fmla="*/ 638536 w 680621"/>
                <a:gd name="connsiteY173" fmla="*/ 503573 h 679169"/>
                <a:gd name="connsiteX174" fmla="*/ 635634 w 680621"/>
                <a:gd name="connsiteY174" fmla="*/ 507926 h 679169"/>
                <a:gd name="connsiteX175" fmla="*/ 43537 w 680621"/>
                <a:gd name="connsiteY175" fmla="*/ 503573 h 679169"/>
                <a:gd name="connsiteX176" fmla="*/ 40634 w 680621"/>
                <a:gd name="connsiteY176" fmla="*/ 497768 h 679169"/>
                <a:gd name="connsiteX177" fmla="*/ 53695 w 680621"/>
                <a:gd name="connsiteY177" fmla="*/ 490512 h 679169"/>
                <a:gd name="connsiteX178" fmla="*/ 56598 w 680621"/>
                <a:gd name="connsiteY178" fmla="*/ 494865 h 679169"/>
                <a:gd name="connsiteX179" fmla="*/ 43537 w 680621"/>
                <a:gd name="connsiteY179" fmla="*/ 503573 h 679169"/>
                <a:gd name="connsiteX180" fmla="*/ 645792 w 680621"/>
                <a:gd name="connsiteY180" fmla="*/ 490512 h 679169"/>
                <a:gd name="connsiteX181" fmla="*/ 632731 w 680621"/>
                <a:gd name="connsiteY181" fmla="*/ 484707 h 679169"/>
                <a:gd name="connsiteX182" fmla="*/ 635634 w 680621"/>
                <a:gd name="connsiteY182" fmla="*/ 478902 h 679169"/>
                <a:gd name="connsiteX183" fmla="*/ 648695 w 680621"/>
                <a:gd name="connsiteY183" fmla="*/ 484707 h 679169"/>
                <a:gd name="connsiteX184" fmla="*/ 645792 w 680621"/>
                <a:gd name="connsiteY184" fmla="*/ 490512 h 679169"/>
                <a:gd name="connsiteX185" fmla="*/ 33378 w 680621"/>
                <a:gd name="connsiteY185" fmla="*/ 486158 h 679169"/>
                <a:gd name="connsiteX186" fmla="*/ 30476 w 680621"/>
                <a:gd name="connsiteY186" fmla="*/ 480353 h 679169"/>
                <a:gd name="connsiteX187" fmla="*/ 43537 w 680621"/>
                <a:gd name="connsiteY187" fmla="*/ 474548 h 679169"/>
                <a:gd name="connsiteX188" fmla="*/ 46439 w 680621"/>
                <a:gd name="connsiteY188" fmla="*/ 480353 h 679169"/>
                <a:gd name="connsiteX189" fmla="*/ 33378 w 680621"/>
                <a:gd name="connsiteY189" fmla="*/ 486158 h 679169"/>
                <a:gd name="connsiteX190" fmla="*/ 654500 w 680621"/>
                <a:gd name="connsiteY190" fmla="*/ 471646 h 679169"/>
                <a:gd name="connsiteX191" fmla="*/ 641439 w 680621"/>
                <a:gd name="connsiteY191" fmla="*/ 465841 h 679169"/>
                <a:gd name="connsiteX192" fmla="*/ 642890 w 680621"/>
                <a:gd name="connsiteY192" fmla="*/ 460036 h 679169"/>
                <a:gd name="connsiteX193" fmla="*/ 655951 w 680621"/>
                <a:gd name="connsiteY193" fmla="*/ 465841 h 679169"/>
                <a:gd name="connsiteX194" fmla="*/ 654500 w 680621"/>
                <a:gd name="connsiteY194" fmla="*/ 471646 h 679169"/>
                <a:gd name="connsiteX195" fmla="*/ 24671 w 680621"/>
                <a:gd name="connsiteY195" fmla="*/ 465841 h 679169"/>
                <a:gd name="connsiteX196" fmla="*/ 21768 w 680621"/>
                <a:gd name="connsiteY196" fmla="*/ 460036 h 679169"/>
                <a:gd name="connsiteX197" fmla="*/ 34829 w 680621"/>
                <a:gd name="connsiteY197" fmla="*/ 454231 h 679169"/>
                <a:gd name="connsiteX198" fmla="*/ 36280 w 680621"/>
                <a:gd name="connsiteY198" fmla="*/ 460036 h 679169"/>
                <a:gd name="connsiteX199" fmla="*/ 24671 w 680621"/>
                <a:gd name="connsiteY199" fmla="*/ 465841 h 679169"/>
                <a:gd name="connsiteX200" fmla="*/ 661756 w 680621"/>
                <a:gd name="connsiteY200" fmla="*/ 451329 h 679169"/>
                <a:gd name="connsiteX201" fmla="*/ 648695 w 680621"/>
                <a:gd name="connsiteY201" fmla="*/ 446975 h 679169"/>
                <a:gd name="connsiteX202" fmla="*/ 650146 w 680621"/>
                <a:gd name="connsiteY202" fmla="*/ 441170 h 679169"/>
                <a:gd name="connsiteX203" fmla="*/ 664658 w 680621"/>
                <a:gd name="connsiteY203" fmla="*/ 445524 h 679169"/>
                <a:gd name="connsiteX204" fmla="*/ 661756 w 680621"/>
                <a:gd name="connsiteY204" fmla="*/ 451329 h 679169"/>
                <a:gd name="connsiteX205" fmla="*/ 17415 w 680621"/>
                <a:gd name="connsiteY205" fmla="*/ 446975 h 679169"/>
                <a:gd name="connsiteX206" fmla="*/ 15963 w 680621"/>
                <a:gd name="connsiteY206" fmla="*/ 441170 h 679169"/>
                <a:gd name="connsiteX207" fmla="*/ 30476 w 680621"/>
                <a:gd name="connsiteY207" fmla="*/ 436817 h 679169"/>
                <a:gd name="connsiteX208" fmla="*/ 31927 w 680621"/>
                <a:gd name="connsiteY208" fmla="*/ 442622 h 679169"/>
                <a:gd name="connsiteX209" fmla="*/ 17415 w 680621"/>
                <a:gd name="connsiteY209" fmla="*/ 446975 h 679169"/>
                <a:gd name="connsiteX210" fmla="*/ 667561 w 680621"/>
                <a:gd name="connsiteY210" fmla="*/ 432463 h 679169"/>
                <a:gd name="connsiteX211" fmla="*/ 653048 w 680621"/>
                <a:gd name="connsiteY211" fmla="*/ 428109 h 679169"/>
                <a:gd name="connsiteX212" fmla="*/ 654500 w 680621"/>
                <a:gd name="connsiteY212" fmla="*/ 422305 h 679169"/>
                <a:gd name="connsiteX213" fmla="*/ 669012 w 680621"/>
                <a:gd name="connsiteY213" fmla="*/ 426658 h 679169"/>
                <a:gd name="connsiteX214" fmla="*/ 667561 w 680621"/>
                <a:gd name="connsiteY214" fmla="*/ 432463 h 679169"/>
                <a:gd name="connsiteX215" fmla="*/ 11610 w 680621"/>
                <a:gd name="connsiteY215" fmla="*/ 426658 h 679169"/>
                <a:gd name="connsiteX216" fmla="*/ 10159 w 680621"/>
                <a:gd name="connsiteY216" fmla="*/ 420853 h 679169"/>
                <a:gd name="connsiteX217" fmla="*/ 24671 w 680621"/>
                <a:gd name="connsiteY217" fmla="*/ 417951 h 679169"/>
                <a:gd name="connsiteX218" fmla="*/ 26122 w 680621"/>
                <a:gd name="connsiteY218" fmla="*/ 423756 h 679169"/>
                <a:gd name="connsiteX219" fmla="*/ 11610 w 680621"/>
                <a:gd name="connsiteY219" fmla="*/ 426658 h 679169"/>
                <a:gd name="connsiteX220" fmla="*/ 671914 w 680621"/>
                <a:gd name="connsiteY220" fmla="*/ 412146 h 679169"/>
                <a:gd name="connsiteX221" fmla="*/ 657402 w 680621"/>
                <a:gd name="connsiteY221" fmla="*/ 409244 h 679169"/>
                <a:gd name="connsiteX222" fmla="*/ 658853 w 680621"/>
                <a:gd name="connsiteY222" fmla="*/ 403438 h 679169"/>
                <a:gd name="connsiteX223" fmla="*/ 673365 w 680621"/>
                <a:gd name="connsiteY223" fmla="*/ 406341 h 679169"/>
                <a:gd name="connsiteX224" fmla="*/ 671914 w 680621"/>
                <a:gd name="connsiteY224" fmla="*/ 412146 h 679169"/>
                <a:gd name="connsiteX225" fmla="*/ 7256 w 680621"/>
                <a:gd name="connsiteY225" fmla="*/ 406341 h 679169"/>
                <a:gd name="connsiteX226" fmla="*/ 5805 w 680621"/>
                <a:gd name="connsiteY226" fmla="*/ 400536 h 679169"/>
                <a:gd name="connsiteX227" fmla="*/ 20317 w 680621"/>
                <a:gd name="connsiteY227" fmla="*/ 397634 h 679169"/>
                <a:gd name="connsiteX228" fmla="*/ 21768 w 680621"/>
                <a:gd name="connsiteY228" fmla="*/ 403438 h 679169"/>
                <a:gd name="connsiteX229" fmla="*/ 7256 w 680621"/>
                <a:gd name="connsiteY229" fmla="*/ 406341 h 679169"/>
                <a:gd name="connsiteX230" fmla="*/ 676268 w 680621"/>
                <a:gd name="connsiteY230" fmla="*/ 391829 h 679169"/>
                <a:gd name="connsiteX231" fmla="*/ 661756 w 680621"/>
                <a:gd name="connsiteY231" fmla="*/ 388926 h 679169"/>
                <a:gd name="connsiteX232" fmla="*/ 663207 w 680621"/>
                <a:gd name="connsiteY232" fmla="*/ 383121 h 679169"/>
                <a:gd name="connsiteX233" fmla="*/ 677719 w 680621"/>
                <a:gd name="connsiteY233" fmla="*/ 384573 h 679169"/>
                <a:gd name="connsiteX234" fmla="*/ 676268 w 680621"/>
                <a:gd name="connsiteY234" fmla="*/ 391829 h 679169"/>
                <a:gd name="connsiteX235" fmla="*/ 4354 w 680621"/>
                <a:gd name="connsiteY235" fmla="*/ 386024 h 679169"/>
                <a:gd name="connsiteX236" fmla="*/ 2902 w 680621"/>
                <a:gd name="connsiteY236" fmla="*/ 380219 h 679169"/>
                <a:gd name="connsiteX237" fmla="*/ 17415 w 680621"/>
                <a:gd name="connsiteY237" fmla="*/ 378768 h 679169"/>
                <a:gd name="connsiteX238" fmla="*/ 18866 w 680621"/>
                <a:gd name="connsiteY238" fmla="*/ 384573 h 679169"/>
                <a:gd name="connsiteX239" fmla="*/ 4354 w 680621"/>
                <a:gd name="connsiteY239" fmla="*/ 386024 h 679169"/>
                <a:gd name="connsiteX240" fmla="*/ 679170 w 680621"/>
                <a:gd name="connsiteY240" fmla="*/ 371512 h 679169"/>
                <a:gd name="connsiteX241" fmla="*/ 664658 w 680621"/>
                <a:gd name="connsiteY241" fmla="*/ 370061 h 679169"/>
                <a:gd name="connsiteX242" fmla="*/ 664658 w 680621"/>
                <a:gd name="connsiteY242" fmla="*/ 364256 h 679169"/>
                <a:gd name="connsiteX243" fmla="*/ 679170 w 680621"/>
                <a:gd name="connsiteY243" fmla="*/ 365707 h 679169"/>
                <a:gd name="connsiteX244" fmla="*/ 679170 w 680621"/>
                <a:gd name="connsiteY244" fmla="*/ 371512 h 679169"/>
                <a:gd name="connsiteX245" fmla="*/ 1451 w 680621"/>
                <a:gd name="connsiteY245" fmla="*/ 365707 h 679169"/>
                <a:gd name="connsiteX246" fmla="*/ 1451 w 680621"/>
                <a:gd name="connsiteY246" fmla="*/ 359902 h 679169"/>
                <a:gd name="connsiteX247" fmla="*/ 15963 w 680621"/>
                <a:gd name="connsiteY247" fmla="*/ 358451 h 679169"/>
                <a:gd name="connsiteX248" fmla="*/ 15963 w 680621"/>
                <a:gd name="connsiteY248" fmla="*/ 364256 h 679169"/>
                <a:gd name="connsiteX249" fmla="*/ 1451 w 680621"/>
                <a:gd name="connsiteY249" fmla="*/ 365707 h 679169"/>
                <a:gd name="connsiteX250" fmla="*/ 680622 w 680621"/>
                <a:gd name="connsiteY250" fmla="*/ 349744 h 679169"/>
                <a:gd name="connsiteX251" fmla="*/ 666109 w 680621"/>
                <a:gd name="connsiteY251" fmla="*/ 349744 h 679169"/>
                <a:gd name="connsiteX252" fmla="*/ 666109 w 680621"/>
                <a:gd name="connsiteY252" fmla="*/ 343939 h 679169"/>
                <a:gd name="connsiteX253" fmla="*/ 680622 w 680621"/>
                <a:gd name="connsiteY253" fmla="*/ 343939 h 679169"/>
                <a:gd name="connsiteX254" fmla="*/ 680622 w 680621"/>
                <a:gd name="connsiteY254" fmla="*/ 349744 h 679169"/>
                <a:gd name="connsiteX255" fmla="*/ 0 w 680621"/>
                <a:gd name="connsiteY255" fmla="*/ 345390 h 679169"/>
                <a:gd name="connsiteX256" fmla="*/ 0 w 680621"/>
                <a:gd name="connsiteY256" fmla="*/ 339585 h 679169"/>
                <a:gd name="connsiteX257" fmla="*/ 14512 w 680621"/>
                <a:gd name="connsiteY257" fmla="*/ 338134 h 679169"/>
                <a:gd name="connsiteX258" fmla="*/ 14512 w 680621"/>
                <a:gd name="connsiteY258" fmla="*/ 345390 h 679169"/>
                <a:gd name="connsiteX259" fmla="*/ 0 w 680621"/>
                <a:gd name="connsiteY259" fmla="*/ 345390 h 679169"/>
                <a:gd name="connsiteX260" fmla="*/ 666109 w 680621"/>
                <a:gd name="connsiteY260" fmla="*/ 329427 h 679169"/>
                <a:gd name="connsiteX261" fmla="*/ 666109 w 680621"/>
                <a:gd name="connsiteY261" fmla="*/ 323621 h 679169"/>
                <a:gd name="connsiteX262" fmla="*/ 680622 w 680621"/>
                <a:gd name="connsiteY262" fmla="*/ 323621 h 679169"/>
                <a:gd name="connsiteX263" fmla="*/ 680622 w 680621"/>
                <a:gd name="connsiteY263" fmla="*/ 329427 h 679169"/>
                <a:gd name="connsiteX264" fmla="*/ 666109 w 680621"/>
                <a:gd name="connsiteY264" fmla="*/ 329427 h 679169"/>
                <a:gd name="connsiteX265" fmla="*/ 15963 w 680621"/>
                <a:gd name="connsiteY265" fmla="*/ 323621 h 679169"/>
                <a:gd name="connsiteX266" fmla="*/ 1451 w 680621"/>
                <a:gd name="connsiteY266" fmla="*/ 323621 h 679169"/>
                <a:gd name="connsiteX267" fmla="*/ 1451 w 680621"/>
                <a:gd name="connsiteY267" fmla="*/ 317817 h 679169"/>
                <a:gd name="connsiteX268" fmla="*/ 15963 w 680621"/>
                <a:gd name="connsiteY268" fmla="*/ 319268 h 679169"/>
                <a:gd name="connsiteX269" fmla="*/ 15963 w 680621"/>
                <a:gd name="connsiteY269" fmla="*/ 323621 h 679169"/>
                <a:gd name="connsiteX270" fmla="*/ 664658 w 680621"/>
                <a:gd name="connsiteY270" fmla="*/ 310561 h 679169"/>
                <a:gd name="connsiteX271" fmla="*/ 664658 w 680621"/>
                <a:gd name="connsiteY271" fmla="*/ 304756 h 679169"/>
                <a:gd name="connsiteX272" fmla="*/ 679170 w 680621"/>
                <a:gd name="connsiteY272" fmla="*/ 303304 h 679169"/>
                <a:gd name="connsiteX273" fmla="*/ 679170 w 680621"/>
                <a:gd name="connsiteY273" fmla="*/ 309109 h 679169"/>
                <a:gd name="connsiteX274" fmla="*/ 664658 w 680621"/>
                <a:gd name="connsiteY274" fmla="*/ 310561 h 679169"/>
                <a:gd name="connsiteX275" fmla="*/ 17415 w 680621"/>
                <a:gd name="connsiteY275" fmla="*/ 304756 h 679169"/>
                <a:gd name="connsiteX276" fmla="*/ 2902 w 680621"/>
                <a:gd name="connsiteY276" fmla="*/ 303304 h 679169"/>
                <a:gd name="connsiteX277" fmla="*/ 2902 w 680621"/>
                <a:gd name="connsiteY277" fmla="*/ 297500 h 679169"/>
                <a:gd name="connsiteX278" fmla="*/ 17415 w 680621"/>
                <a:gd name="connsiteY278" fmla="*/ 298951 h 679169"/>
                <a:gd name="connsiteX279" fmla="*/ 17415 w 680621"/>
                <a:gd name="connsiteY279" fmla="*/ 304756 h 679169"/>
                <a:gd name="connsiteX280" fmla="*/ 661756 w 680621"/>
                <a:gd name="connsiteY280" fmla="*/ 290244 h 679169"/>
                <a:gd name="connsiteX281" fmla="*/ 660304 w 680621"/>
                <a:gd name="connsiteY281" fmla="*/ 284439 h 679169"/>
                <a:gd name="connsiteX282" fmla="*/ 674817 w 680621"/>
                <a:gd name="connsiteY282" fmla="*/ 281536 h 679169"/>
                <a:gd name="connsiteX283" fmla="*/ 676268 w 680621"/>
                <a:gd name="connsiteY283" fmla="*/ 287341 h 679169"/>
                <a:gd name="connsiteX284" fmla="*/ 661756 w 680621"/>
                <a:gd name="connsiteY284" fmla="*/ 290244 h 679169"/>
                <a:gd name="connsiteX285" fmla="*/ 18866 w 680621"/>
                <a:gd name="connsiteY285" fmla="*/ 284439 h 679169"/>
                <a:gd name="connsiteX286" fmla="*/ 4354 w 680621"/>
                <a:gd name="connsiteY286" fmla="*/ 281536 h 679169"/>
                <a:gd name="connsiteX287" fmla="*/ 5805 w 680621"/>
                <a:gd name="connsiteY287" fmla="*/ 275731 h 679169"/>
                <a:gd name="connsiteX288" fmla="*/ 20317 w 680621"/>
                <a:gd name="connsiteY288" fmla="*/ 278634 h 679169"/>
                <a:gd name="connsiteX289" fmla="*/ 18866 w 680621"/>
                <a:gd name="connsiteY289" fmla="*/ 284439 h 679169"/>
                <a:gd name="connsiteX290" fmla="*/ 658853 w 680621"/>
                <a:gd name="connsiteY290" fmla="*/ 271378 h 679169"/>
                <a:gd name="connsiteX291" fmla="*/ 657402 w 680621"/>
                <a:gd name="connsiteY291" fmla="*/ 265573 h 679169"/>
                <a:gd name="connsiteX292" fmla="*/ 671914 w 680621"/>
                <a:gd name="connsiteY292" fmla="*/ 262671 h 679169"/>
                <a:gd name="connsiteX293" fmla="*/ 673365 w 680621"/>
                <a:gd name="connsiteY293" fmla="*/ 268475 h 679169"/>
                <a:gd name="connsiteX294" fmla="*/ 658853 w 680621"/>
                <a:gd name="connsiteY294" fmla="*/ 271378 h 679169"/>
                <a:gd name="connsiteX295" fmla="*/ 23220 w 680621"/>
                <a:gd name="connsiteY295" fmla="*/ 265573 h 679169"/>
                <a:gd name="connsiteX296" fmla="*/ 8707 w 680621"/>
                <a:gd name="connsiteY296" fmla="*/ 262671 h 679169"/>
                <a:gd name="connsiteX297" fmla="*/ 10159 w 680621"/>
                <a:gd name="connsiteY297" fmla="*/ 256866 h 679169"/>
                <a:gd name="connsiteX298" fmla="*/ 24671 w 680621"/>
                <a:gd name="connsiteY298" fmla="*/ 259768 h 679169"/>
                <a:gd name="connsiteX299" fmla="*/ 23220 w 680621"/>
                <a:gd name="connsiteY299" fmla="*/ 265573 h 679169"/>
                <a:gd name="connsiteX300" fmla="*/ 654500 w 680621"/>
                <a:gd name="connsiteY300" fmla="*/ 251061 h 679169"/>
                <a:gd name="connsiteX301" fmla="*/ 653048 w 680621"/>
                <a:gd name="connsiteY301" fmla="*/ 245256 h 679169"/>
                <a:gd name="connsiteX302" fmla="*/ 667561 w 680621"/>
                <a:gd name="connsiteY302" fmla="*/ 240902 h 679169"/>
                <a:gd name="connsiteX303" fmla="*/ 669012 w 680621"/>
                <a:gd name="connsiteY303" fmla="*/ 246707 h 679169"/>
                <a:gd name="connsiteX304" fmla="*/ 654500 w 680621"/>
                <a:gd name="connsiteY304" fmla="*/ 251061 h 679169"/>
                <a:gd name="connsiteX305" fmla="*/ 29024 w 680621"/>
                <a:gd name="connsiteY305" fmla="*/ 245256 h 679169"/>
                <a:gd name="connsiteX306" fmla="*/ 14512 w 680621"/>
                <a:gd name="connsiteY306" fmla="*/ 240902 h 679169"/>
                <a:gd name="connsiteX307" fmla="*/ 15963 w 680621"/>
                <a:gd name="connsiteY307" fmla="*/ 235098 h 679169"/>
                <a:gd name="connsiteX308" fmla="*/ 30476 w 680621"/>
                <a:gd name="connsiteY308" fmla="*/ 239451 h 679169"/>
                <a:gd name="connsiteX309" fmla="*/ 29024 w 680621"/>
                <a:gd name="connsiteY309" fmla="*/ 245256 h 679169"/>
                <a:gd name="connsiteX310" fmla="*/ 648695 w 680621"/>
                <a:gd name="connsiteY310" fmla="*/ 232195 h 679169"/>
                <a:gd name="connsiteX311" fmla="*/ 647243 w 680621"/>
                <a:gd name="connsiteY311" fmla="*/ 226390 h 679169"/>
                <a:gd name="connsiteX312" fmla="*/ 660304 w 680621"/>
                <a:gd name="connsiteY312" fmla="*/ 222036 h 679169"/>
                <a:gd name="connsiteX313" fmla="*/ 661756 w 680621"/>
                <a:gd name="connsiteY313" fmla="*/ 227841 h 679169"/>
                <a:gd name="connsiteX314" fmla="*/ 648695 w 680621"/>
                <a:gd name="connsiteY314" fmla="*/ 232195 h 679169"/>
                <a:gd name="connsiteX315" fmla="*/ 34829 w 680621"/>
                <a:gd name="connsiteY315" fmla="*/ 226390 h 679169"/>
                <a:gd name="connsiteX316" fmla="*/ 21768 w 680621"/>
                <a:gd name="connsiteY316" fmla="*/ 222036 h 679169"/>
                <a:gd name="connsiteX317" fmla="*/ 23220 w 680621"/>
                <a:gd name="connsiteY317" fmla="*/ 216231 h 679169"/>
                <a:gd name="connsiteX318" fmla="*/ 36280 w 680621"/>
                <a:gd name="connsiteY318" fmla="*/ 222036 h 679169"/>
                <a:gd name="connsiteX319" fmla="*/ 34829 w 680621"/>
                <a:gd name="connsiteY319" fmla="*/ 226390 h 679169"/>
                <a:gd name="connsiteX320" fmla="*/ 641439 w 680621"/>
                <a:gd name="connsiteY320" fmla="*/ 214780 h 679169"/>
                <a:gd name="connsiteX321" fmla="*/ 638536 w 680621"/>
                <a:gd name="connsiteY321" fmla="*/ 208975 h 679169"/>
                <a:gd name="connsiteX322" fmla="*/ 651597 w 680621"/>
                <a:gd name="connsiteY322" fmla="*/ 203171 h 679169"/>
                <a:gd name="connsiteX323" fmla="*/ 654500 w 680621"/>
                <a:gd name="connsiteY323" fmla="*/ 208975 h 679169"/>
                <a:gd name="connsiteX324" fmla="*/ 641439 w 680621"/>
                <a:gd name="connsiteY324" fmla="*/ 214780 h 679169"/>
                <a:gd name="connsiteX325" fmla="*/ 42085 w 680621"/>
                <a:gd name="connsiteY325" fmla="*/ 208975 h 679169"/>
                <a:gd name="connsiteX326" fmla="*/ 29024 w 680621"/>
                <a:gd name="connsiteY326" fmla="*/ 203171 h 679169"/>
                <a:gd name="connsiteX327" fmla="*/ 31927 w 680621"/>
                <a:gd name="connsiteY327" fmla="*/ 197366 h 679169"/>
                <a:gd name="connsiteX328" fmla="*/ 44988 w 680621"/>
                <a:gd name="connsiteY328" fmla="*/ 203171 h 679169"/>
                <a:gd name="connsiteX329" fmla="*/ 42085 w 680621"/>
                <a:gd name="connsiteY329" fmla="*/ 208975 h 679169"/>
                <a:gd name="connsiteX330" fmla="*/ 632731 w 680621"/>
                <a:gd name="connsiteY330" fmla="*/ 195914 h 679169"/>
                <a:gd name="connsiteX331" fmla="*/ 629829 w 680621"/>
                <a:gd name="connsiteY331" fmla="*/ 190110 h 679169"/>
                <a:gd name="connsiteX332" fmla="*/ 642890 w 680621"/>
                <a:gd name="connsiteY332" fmla="*/ 182854 h 679169"/>
                <a:gd name="connsiteX333" fmla="*/ 645792 w 680621"/>
                <a:gd name="connsiteY333" fmla="*/ 188658 h 679169"/>
                <a:gd name="connsiteX334" fmla="*/ 632731 w 680621"/>
                <a:gd name="connsiteY334" fmla="*/ 195914 h 679169"/>
                <a:gd name="connsiteX335" fmla="*/ 50793 w 680621"/>
                <a:gd name="connsiteY335" fmla="*/ 190110 h 679169"/>
                <a:gd name="connsiteX336" fmla="*/ 37732 w 680621"/>
                <a:gd name="connsiteY336" fmla="*/ 182854 h 679169"/>
                <a:gd name="connsiteX337" fmla="*/ 40634 w 680621"/>
                <a:gd name="connsiteY337" fmla="*/ 177049 h 679169"/>
                <a:gd name="connsiteX338" fmla="*/ 53695 w 680621"/>
                <a:gd name="connsiteY338" fmla="*/ 184305 h 679169"/>
                <a:gd name="connsiteX339" fmla="*/ 50793 w 680621"/>
                <a:gd name="connsiteY339" fmla="*/ 190110 h 679169"/>
                <a:gd name="connsiteX340" fmla="*/ 624024 w 680621"/>
                <a:gd name="connsiteY340" fmla="*/ 178500 h 679169"/>
                <a:gd name="connsiteX341" fmla="*/ 621122 w 680621"/>
                <a:gd name="connsiteY341" fmla="*/ 174146 h 679169"/>
                <a:gd name="connsiteX342" fmla="*/ 634183 w 680621"/>
                <a:gd name="connsiteY342" fmla="*/ 166890 h 679169"/>
                <a:gd name="connsiteX343" fmla="*/ 637085 w 680621"/>
                <a:gd name="connsiteY343" fmla="*/ 172695 h 679169"/>
                <a:gd name="connsiteX344" fmla="*/ 624024 w 680621"/>
                <a:gd name="connsiteY344" fmla="*/ 178500 h 679169"/>
                <a:gd name="connsiteX345" fmla="*/ 60951 w 680621"/>
                <a:gd name="connsiteY345" fmla="*/ 172695 h 679169"/>
                <a:gd name="connsiteX346" fmla="*/ 47890 w 680621"/>
                <a:gd name="connsiteY346" fmla="*/ 165439 h 679169"/>
                <a:gd name="connsiteX347" fmla="*/ 50793 w 680621"/>
                <a:gd name="connsiteY347" fmla="*/ 161085 h 679169"/>
                <a:gd name="connsiteX348" fmla="*/ 63854 w 680621"/>
                <a:gd name="connsiteY348" fmla="*/ 168341 h 679169"/>
                <a:gd name="connsiteX349" fmla="*/ 60951 w 680621"/>
                <a:gd name="connsiteY349" fmla="*/ 172695 h 679169"/>
                <a:gd name="connsiteX350" fmla="*/ 612414 w 680621"/>
                <a:gd name="connsiteY350" fmla="*/ 161085 h 679169"/>
                <a:gd name="connsiteX351" fmla="*/ 609512 w 680621"/>
                <a:gd name="connsiteY351" fmla="*/ 156731 h 679169"/>
                <a:gd name="connsiteX352" fmla="*/ 621122 w 680621"/>
                <a:gd name="connsiteY352" fmla="*/ 148024 h 679169"/>
                <a:gd name="connsiteX353" fmla="*/ 624024 w 680621"/>
                <a:gd name="connsiteY353" fmla="*/ 152378 h 679169"/>
                <a:gd name="connsiteX354" fmla="*/ 612414 w 680621"/>
                <a:gd name="connsiteY354" fmla="*/ 161085 h 679169"/>
                <a:gd name="connsiteX355" fmla="*/ 71110 w 680621"/>
                <a:gd name="connsiteY355" fmla="*/ 156731 h 679169"/>
                <a:gd name="connsiteX356" fmla="*/ 59500 w 680621"/>
                <a:gd name="connsiteY356" fmla="*/ 148024 h 679169"/>
                <a:gd name="connsiteX357" fmla="*/ 62402 w 680621"/>
                <a:gd name="connsiteY357" fmla="*/ 143671 h 679169"/>
                <a:gd name="connsiteX358" fmla="*/ 74012 w 680621"/>
                <a:gd name="connsiteY358" fmla="*/ 152378 h 679169"/>
                <a:gd name="connsiteX359" fmla="*/ 71110 w 680621"/>
                <a:gd name="connsiteY359" fmla="*/ 156731 h 679169"/>
                <a:gd name="connsiteX360" fmla="*/ 602256 w 680621"/>
                <a:gd name="connsiteY360" fmla="*/ 145122 h 679169"/>
                <a:gd name="connsiteX361" fmla="*/ 599353 w 680621"/>
                <a:gd name="connsiteY361" fmla="*/ 140768 h 679169"/>
                <a:gd name="connsiteX362" fmla="*/ 610963 w 680621"/>
                <a:gd name="connsiteY362" fmla="*/ 132061 h 679169"/>
                <a:gd name="connsiteX363" fmla="*/ 613865 w 680621"/>
                <a:gd name="connsiteY363" fmla="*/ 136414 h 679169"/>
                <a:gd name="connsiteX364" fmla="*/ 602256 w 680621"/>
                <a:gd name="connsiteY364" fmla="*/ 145122 h 679169"/>
                <a:gd name="connsiteX365" fmla="*/ 82719 w 680621"/>
                <a:gd name="connsiteY365" fmla="*/ 140768 h 679169"/>
                <a:gd name="connsiteX366" fmla="*/ 71110 w 680621"/>
                <a:gd name="connsiteY366" fmla="*/ 132061 h 679169"/>
                <a:gd name="connsiteX367" fmla="*/ 75463 w 680621"/>
                <a:gd name="connsiteY367" fmla="*/ 127707 h 679169"/>
                <a:gd name="connsiteX368" fmla="*/ 87073 w 680621"/>
                <a:gd name="connsiteY368" fmla="*/ 136414 h 679169"/>
                <a:gd name="connsiteX369" fmla="*/ 82719 w 680621"/>
                <a:gd name="connsiteY369" fmla="*/ 140768 h 679169"/>
                <a:gd name="connsiteX370" fmla="*/ 589195 w 680621"/>
                <a:gd name="connsiteY370" fmla="*/ 129158 h 679169"/>
                <a:gd name="connsiteX371" fmla="*/ 584841 w 680621"/>
                <a:gd name="connsiteY371" fmla="*/ 124805 h 679169"/>
                <a:gd name="connsiteX372" fmla="*/ 596451 w 680621"/>
                <a:gd name="connsiteY372" fmla="*/ 114646 h 679169"/>
                <a:gd name="connsiteX373" fmla="*/ 600804 w 680621"/>
                <a:gd name="connsiteY373" fmla="*/ 119000 h 679169"/>
                <a:gd name="connsiteX374" fmla="*/ 589195 w 680621"/>
                <a:gd name="connsiteY374" fmla="*/ 129158 h 679169"/>
                <a:gd name="connsiteX375" fmla="*/ 95780 w 680621"/>
                <a:gd name="connsiteY375" fmla="*/ 124805 h 679169"/>
                <a:gd name="connsiteX376" fmla="*/ 84171 w 680621"/>
                <a:gd name="connsiteY376" fmla="*/ 114646 h 679169"/>
                <a:gd name="connsiteX377" fmla="*/ 88524 w 680621"/>
                <a:gd name="connsiteY377" fmla="*/ 110293 h 679169"/>
                <a:gd name="connsiteX378" fmla="*/ 98683 w 680621"/>
                <a:gd name="connsiteY378" fmla="*/ 120451 h 679169"/>
                <a:gd name="connsiteX379" fmla="*/ 95780 w 680621"/>
                <a:gd name="connsiteY379" fmla="*/ 124805 h 679169"/>
                <a:gd name="connsiteX380" fmla="*/ 576134 w 680621"/>
                <a:gd name="connsiteY380" fmla="*/ 114646 h 679169"/>
                <a:gd name="connsiteX381" fmla="*/ 571780 w 680621"/>
                <a:gd name="connsiteY381" fmla="*/ 110293 h 679169"/>
                <a:gd name="connsiteX382" fmla="*/ 581939 w 680621"/>
                <a:gd name="connsiteY382" fmla="*/ 100134 h 679169"/>
                <a:gd name="connsiteX383" fmla="*/ 586292 w 680621"/>
                <a:gd name="connsiteY383" fmla="*/ 104488 h 679169"/>
                <a:gd name="connsiteX384" fmla="*/ 576134 w 680621"/>
                <a:gd name="connsiteY384" fmla="*/ 114646 h 679169"/>
                <a:gd name="connsiteX385" fmla="*/ 108841 w 680621"/>
                <a:gd name="connsiteY385" fmla="*/ 110293 h 679169"/>
                <a:gd name="connsiteX386" fmla="*/ 98683 w 680621"/>
                <a:gd name="connsiteY386" fmla="*/ 100134 h 679169"/>
                <a:gd name="connsiteX387" fmla="*/ 103037 w 680621"/>
                <a:gd name="connsiteY387" fmla="*/ 95780 h 679169"/>
                <a:gd name="connsiteX388" fmla="*/ 113195 w 680621"/>
                <a:gd name="connsiteY388" fmla="*/ 105939 h 679169"/>
                <a:gd name="connsiteX389" fmla="*/ 108841 w 680621"/>
                <a:gd name="connsiteY389" fmla="*/ 110293 h 679169"/>
                <a:gd name="connsiteX390" fmla="*/ 561622 w 680621"/>
                <a:gd name="connsiteY390" fmla="*/ 101585 h 679169"/>
                <a:gd name="connsiteX391" fmla="*/ 557268 w 680621"/>
                <a:gd name="connsiteY391" fmla="*/ 97232 h 679169"/>
                <a:gd name="connsiteX392" fmla="*/ 567426 w 680621"/>
                <a:gd name="connsiteY392" fmla="*/ 87073 h 679169"/>
                <a:gd name="connsiteX393" fmla="*/ 571780 w 680621"/>
                <a:gd name="connsiteY393" fmla="*/ 91427 h 679169"/>
                <a:gd name="connsiteX394" fmla="*/ 561622 w 680621"/>
                <a:gd name="connsiteY394" fmla="*/ 101585 h 679169"/>
                <a:gd name="connsiteX395" fmla="*/ 123354 w 680621"/>
                <a:gd name="connsiteY395" fmla="*/ 97232 h 679169"/>
                <a:gd name="connsiteX396" fmla="*/ 113195 w 680621"/>
                <a:gd name="connsiteY396" fmla="*/ 87073 h 679169"/>
                <a:gd name="connsiteX397" fmla="*/ 117549 w 680621"/>
                <a:gd name="connsiteY397" fmla="*/ 82720 h 679169"/>
                <a:gd name="connsiteX398" fmla="*/ 127707 w 680621"/>
                <a:gd name="connsiteY398" fmla="*/ 94329 h 679169"/>
                <a:gd name="connsiteX399" fmla="*/ 123354 w 680621"/>
                <a:gd name="connsiteY399" fmla="*/ 97232 h 679169"/>
                <a:gd name="connsiteX400" fmla="*/ 547109 w 680621"/>
                <a:gd name="connsiteY400" fmla="*/ 88524 h 679169"/>
                <a:gd name="connsiteX401" fmla="*/ 542756 w 680621"/>
                <a:gd name="connsiteY401" fmla="*/ 85622 h 679169"/>
                <a:gd name="connsiteX402" fmla="*/ 551463 w 680621"/>
                <a:gd name="connsiteY402" fmla="*/ 74012 h 679169"/>
                <a:gd name="connsiteX403" fmla="*/ 555817 w 680621"/>
                <a:gd name="connsiteY403" fmla="*/ 78366 h 679169"/>
                <a:gd name="connsiteX404" fmla="*/ 547109 w 680621"/>
                <a:gd name="connsiteY404" fmla="*/ 88524 h 679169"/>
                <a:gd name="connsiteX405" fmla="*/ 137866 w 680621"/>
                <a:gd name="connsiteY405" fmla="*/ 84170 h 679169"/>
                <a:gd name="connsiteX406" fmla="*/ 129158 w 680621"/>
                <a:gd name="connsiteY406" fmla="*/ 72561 h 679169"/>
                <a:gd name="connsiteX407" fmla="*/ 133512 w 680621"/>
                <a:gd name="connsiteY407" fmla="*/ 68207 h 679169"/>
                <a:gd name="connsiteX408" fmla="*/ 142219 w 680621"/>
                <a:gd name="connsiteY408" fmla="*/ 79817 h 679169"/>
                <a:gd name="connsiteX409" fmla="*/ 137866 w 680621"/>
                <a:gd name="connsiteY409" fmla="*/ 84170 h 679169"/>
                <a:gd name="connsiteX410" fmla="*/ 531146 w 680621"/>
                <a:gd name="connsiteY410" fmla="*/ 75464 h 679169"/>
                <a:gd name="connsiteX411" fmla="*/ 526792 w 680621"/>
                <a:gd name="connsiteY411" fmla="*/ 72561 h 679169"/>
                <a:gd name="connsiteX412" fmla="*/ 535500 w 680621"/>
                <a:gd name="connsiteY412" fmla="*/ 60951 h 679169"/>
                <a:gd name="connsiteX413" fmla="*/ 539853 w 680621"/>
                <a:gd name="connsiteY413" fmla="*/ 63854 h 679169"/>
                <a:gd name="connsiteX414" fmla="*/ 531146 w 680621"/>
                <a:gd name="connsiteY414" fmla="*/ 75464 h 679169"/>
                <a:gd name="connsiteX415" fmla="*/ 153829 w 680621"/>
                <a:gd name="connsiteY415" fmla="*/ 72561 h 679169"/>
                <a:gd name="connsiteX416" fmla="*/ 145122 w 680621"/>
                <a:gd name="connsiteY416" fmla="*/ 60951 h 679169"/>
                <a:gd name="connsiteX417" fmla="*/ 149476 w 680621"/>
                <a:gd name="connsiteY417" fmla="*/ 58049 h 679169"/>
                <a:gd name="connsiteX418" fmla="*/ 158183 w 680621"/>
                <a:gd name="connsiteY418" fmla="*/ 69658 h 679169"/>
                <a:gd name="connsiteX419" fmla="*/ 153829 w 680621"/>
                <a:gd name="connsiteY419" fmla="*/ 72561 h 679169"/>
                <a:gd name="connsiteX420" fmla="*/ 515183 w 680621"/>
                <a:gd name="connsiteY420" fmla="*/ 65305 h 679169"/>
                <a:gd name="connsiteX421" fmla="*/ 510829 w 680621"/>
                <a:gd name="connsiteY421" fmla="*/ 62402 h 679169"/>
                <a:gd name="connsiteX422" fmla="*/ 518085 w 680621"/>
                <a:gd name="connsiteY422" fmla="*/ 49341 h 679169"/>
                <a:gd name="connsiteX423" fmla="*/ 522439 w 680621"/>
                <a:gd name="connsiteY423" fmla="*/ 52244 h 679169"/>
                <a:gd name="connsiteX424" fmla="*/ 515183 w 680621"/>
                <a:gd name="connsiteY424" fmla="*/ 65305 h 679169"/>
                <a:gd name="connsiteX425" fmla="*/ 171244 w 680621"/>
                <a:gd name="connsiteY425" fmla="*/ 60951 h 679169"/>
                <a:gd name="connsiteX426" fmla="*/ 163988 w 680621"/>
                <a:gd name="connsiteY426" fmla="*/ 47890 h 679169"/>
                <a:gd name="connsiteX427" fmla="*/ 169793 w 680621"/>
                <a:gd name="connsiteY427" fmla="*/ 44988 h 679169"/>
                <a:gd name="connsiteX428" fmla="*/ 177049 w 680621"/>
                <a:gd name="connsiteY428" fmla="*/ 58049 h 679169"/>
                <a:gd name="connsiteX429" fmla="*/ 171244 w 680621"/>
                <a:gd name="connsiteY429" fmla="*/ 60951 h 679169"/>
                <a:gd name="connsiteX430" fmla="*/ 497768 w 680621"/>
                <a:gd name="connsiteY430" fmla="*/ 55146 h 679169"/>
                <a:gd name="connsiteX431" fmla="*/ 493414 w 680621"/>
                <a:gd name="connsiteY431" fmla="*/ 52244 h 679169"/>
                <a:gd name="connsiteX432" fmla="*/ 500670 w 680621"/>
                <a:gd name="connsiteY432" fmla="*/ 39183 h 679169"/>
                <a:gd name="connsiteX433" fmla="*/ 506475 w 680621"/>
                <a:gd name="connsiteY433" fmla="*/ 42085 h 679169"/>
                <a:gd name="connsiteX434" fmla="*/ 497768 w 680621"/>
                <a:gd name="connsiteY434" fmla="*/ 55146 h 679169"/>
                <a:gd name="connsiteX435" fmla="*/ 187207 w 680621"/>
                <a:gd name="connsiteY435" fmla="*/ 52244 h 679169"/>
                <a:gd name="connsiteX436" fmla="*/ 179951 w 680621"/>
                <a:gd name="connsiteY436" fmla="*/ 39183 h 679169"/>
                <a:gd name="connsiteX437" fmla="*/ 185756 w 680621"/>
                <a:gd name="connsiteY437" fmla="*/ 36280 h 679169"/>
                <a:gd name="connsiteX438" fmla="*/ 193012 w 680621"/>
                <a:gd name="connsiteY438" fmla="*/ 49341 h 679169"/>
                <a:gd name="connsiteX439" fmla="*/ 187207 w 680621"/>
                <a:gd name="connsiteY439" fmla="*/ 52244 h 679169"/>
                <a:gd name="connsiteX440" fmla="*/ 480353 w 680621"/>
                <a:gd name="connsiteY440" fmla="*/ 44988 h 679169"/>
                <a:gd name="connsiteX441" fmla="*/ 474548 w 680621"/>
                <a:gd name="connsiteY441" fmla="*/ 42085 h 679169"/>
                <a:gd name="connsiteX442" fmla="*/ 480353 w 680621"/>
                <a:gd name="connsiteY442" fmla="*/ 29024 h 679169"/>
                <a:gd name="connsiteX443" fmla="*/ 486158 w 680621"/>
                <a:gd name="connsiteY443" fmla="*/ 31927 h 679169"/>
                <a:gd name="connsiteX444" fmla="*/ 480353 w 680621"/>
                <a:gd name="connsiteY444" fmla="*/ 44988 h 679169"/>
                <a:gd name="connsiteX445" fmla="*/ 206073 w 680621"/>
                <a:gd name="connsiteY445" fmla="*/ 43537 h 679169"/>
                <a:gd name="connsiteX446" fmla="*/ 200268 w 680621"/>
                <a:gd name="connsiteY446" fmla="*/ 30476 h 679169"/>
                <a:gd name="connsiteX447" fmla="*/ 206073 w 680621"/>
                <a:gd name="connsiteY447" fmla="*/ 27573 h 679169"/>
                <a:gd name="connsiteX448" fmla="*/ 211878 w 680621"/>
                <a:gd name="connsiteY448" fmla="*/ 40634 h 679169"/>
                <a:gd name="connsiteX449" fmla="*/ 206073 w 680621"/>
                <a:gd name="connsiteY449" fmla="*/ 43537 h 679169"/>
                <a:gd name="connsiteX450" fmla="*/ 462939 w 680621"/>
                <a:gd name="connsiteY450" fmla="*/ 37732 h 679169"/>
                <a:gd name="connsiteX451" fmla="*/ 457134 w 680621"/>
                <a:gd name="connsiteY451" fmla="*/ 36280 h 679169"/>
                <a:gd name="connsiteX452" fmla="*/ 462939 w 680621"/>
                <a:gd name="connsiteY452" fmla="*/ 23220 h 679169"/>
                <a:gd name="connsiteX453" fmla="*/ 468744 w 680621"/>
                <a:gd name="connsiteY453" fmla="*/ 24671 h 679169"/>
                <a:gd name="connsiteX454" fmla="*/ 462939 w 680621"/>
                <a:gd name="connsiteY454" fmla="*/ 37732 h 679169"/>
                <a:gd name="connsiteX455" fmla="*/ 223488 w 680621"/>
                <a:gd name="connsiteY455" fmla="*/ 34829 h 679169"/>
                <a:gd name="connsiteX456" fmla="*/ 217683 w 680621"/>
                <a:gd name="connsiteY456" fmla="*/ 21768 h 679169"/>
                <a:gd name="connsiteX457" fmla="*/ 223488 w 680621"/>
                <a:gd name="connsiteY457" fmla="*/ 20317 h 679169"/>
                <a:gd name="connsiteX458" fmla="*/ 227841 w 680621"/>
                <a:gd name="connsiteY458" fmla="*/ 33378 h 679169"/>
                <a:gd name="connsiteX459" fmla="*/ 223488 w 680621"/>
                <a:gd name="connsiteY459" fmla="*/ 34829 h 679169"/>
                <a:gd name="connsiteX460" fmla="*/ 444073 w 680621"/>
                <a:gd name="connsiteY460" fmla="*/ 30476 h 679169"/>
                <a:gd name="connsiteX461" fmla="*/ 438268 w 680621"/>
                <a:gd name="connsiteY461" fmla="*/ 29024 h 679169"/>
                <a:gd name="connsiteX462" fmla="*/ 442622 w 680621"/>
                <a:gd name="connsiteY462" fmla="*/ 14512 h 679169"/>
                <a:gd name="connsiteX463" fmla="*/ 448427 w 680621"/>
                <a:gd name="connsiteY463" fmla="*/ 15963 h 679169"/>
                <a:gd name="connsiteX464" fmla="*/ 444073 w 680621"/>
                <a:gd name="connsiteY464" fmla="*/ 30476 h 679169"/>
                <a:gd name="connsiteX465" fmla="*/ 242353 w 680621"/>
                <a:gd name="connsiteY465" fmla="*/ 29024 h 679169"/>
                <a:gd name="connsiteX466" fmla="*/ 238000 w 680621"/>
                <a:gd name="connsiteY466" fmla="*/ 14512 h 679169"/>
                <a:gd name="connsiteX467" fmla="*/ 243805 w 680621"/>
                <a:gd name="connsiteY467" fmla="*/ 13061 h 679169"/>
                <a:gd name="connsiteX468" fmla="*/ 248158 w 680621"/>
                <a:gd name="connsiteY468" fmla="*/ 27573 h 679169"/>
                <a:gd name="connsiteX469" fmla="*/ 242353 w 680621"/>
                <a:gd name="connsiteY469" fmla="*/ 29024 h 679169"/>
                <a:gd name="connsiteX470" fmla="*/ 425207 w 680621"/>
                <a:gd name="connsiteY470" fmla="*/ 24671 h 679169"/>
                <a:gd name="connsiteX471" fmla="*/ 419402 w 680621"/>
                <a:gd name="connsiteY471" fmla="*/ 23220 h 679169"/>
                <a:gd name="connsiteX472" fmla="*/ 422305 w 680621"/>
                <a:gd name="connsiteY472" fmla="*/ 8707 h 679169"/>
                <a:gd name="connsiteX473" fmla="*/ 428109 w 680621"/>
                <a:gd name="connsiteY473" fmla="*/ 10159 h 679169"/>
                <a:gd name="connsiteX474" fmla="*/ 425207 w 680621"/>
                <a:gd name="connsiteY474" fmla="*/ 24671 h 679169"/>
                <a:gd name="connsiteX475" fmla="*/ 262671 w 680621"/>
                <a:gd name="connsiteY475" fmla="*/ 23220 h 679169"/>
                <a:gd name="connsiteX476" fmla="*/ 259768 w 680621"/>
                <a:gd name="connsiteY476" fmla="*/ 8707 h 679169"/>
                <a:gd name="connsiteX477" fmla="*/ 265573 w 680621"/>
                <a:gd name="connsiteY477" fmla="*/ 7256 h 679169"/>
                <a:gd name="connsiteX478" fmla="*/ 268475 w 680621"/>
                <a:gd name="connsiteY478" fmla="*/ 21768 h 679169"/>
                <a:gd name="connsiteX479" fmla="*/ 262671 w 680621"/>
                <a:gd name="connsiteY479" fmla="*/ 23220 h 679169"/>
                <a:gd name="connsiteX480" fmla="*/ 404890 w 680621"/>
                <a:gd name="connsiteY480" fmla="*/ 20317 h 679169"/>
                <a:gd name="connsiteX481" fmla="*/ 399085 w 680621"/>
                <a:gd name="connsiteY481" fmla="*/ 18866 h 679169"/>
                <a:gd name="connsiteX482" fmla="*/ 401988 w 680621"/>
                <a:gd name="connsiteY482" fmla="*/ 4353 h 679169"/>
                <a:gd name="connsiteX483" fmla="*/ 407792 w 680621"/>
                <a:gd name="connsiteY483" fmla="*/ 5805 h 679169"/>
                <a:gd name="connsiteX484" fmla="*/ 404890 w 680621"/>
                <a:gd name="connsiteY484" fmla="*/ 20317 h 679169"/>
                <a:gd name="connsiteX485" fmla="*/ 281536 w 680621"/>
                <a:gd name="connsiteY485" fmla="*/ 18866 h 679169"/>
                <a:gd name="connsiteX486" fmla="*/ 278634 w 680621"/>
                <a:gd name="connsiteY486" fmla="*/ 4353 h 679169"/>
                <a:gd name="connsiteX487" fmla="*/ 284439 w 680621"/>
                <a:gd name="connsiteY487" fmla="*/ 2903 h 679169"/>
                <a:gd name="connsiteX488" fmla="*/ 287341 w 680621"/>
                <a:gd name="connsiteY488" fmla="*/ 17415 h 679169"/>
                <a:gd name="connsiteX489" fmla="*/ 281536 w 680621"/>
                <a:gd name="connsiteY489" fmla="*/ 18866 h 679169"/>
                <a:gd name="connsiteX490" fmla="*/ 386024 w 680621"/>
                <a:gd name="connsiteY490" fmla="*/ 17415 h 679169"/>
                <a:gd name="connsiteX491" fmla="*/ 380219 w 680621"/>
                <a:gd name="connsiteY491" fmla="*/ 15963 h 679169"/>
                <a:gd name="connsiteX492" fmla="*/ 381671 w 680621"/>
                <a:gd name="connsiteY492" fmla="*/ 1451 h 679169"/>
                <a:gd name="connsiteX493" fmla="*/ 387475 w 680621"/>
                <a:gd name="connsiteY493" fmla="*/ 2903 h 679169"/>
                <a:gd name="connsiteX494" fmla="*/ 386024 w 680621"/>
                <a:gd name="connsiteY494" fmla="*/ 17415 h 679169"/>
                <a:gd name="connsiteX495" fmla="*/ 300402 w 680621"/>
                <a:gd name="connsiteY495" fmla="*/ 15963 h 679169"/>
                <a:gd name="connsiteX496" fmla="*/ 298951 w 680621"/>
                <a:gd name="connsiteY496" fmla="*/ 1451 h 679169"/>
                <a:gd name="connsiteX497" fmla="*/ 304756 w 680621"/>
                <a:gd name="connsiteY497" fmla="*/ 1451 h 679169"/>
                <a:gd name="connsiteX498" fmla="*/ 306207 w 680621"/>
                <a:gd name="connsiteY498" fmla="*/ 15963 h 679169"/>
                <a:gd name="connsiteX499" fmla="*/ 300402 w 680621"/>
                <a:gd name="connsiteY499" fmla="*/ 15963 h 679169"/>
                <a:gd name="connsiteX500" fmla="*/ 365707 w 680621"/>
                <a:gd name="connsiteY500" fmla="*/ 14512 h 679169"/>
                <a:gd name="connsiteX501" fmla="*/ 359902 w 680621"/>
                <a:gd name="connsiteY501" fmla="*/ 14512 h 679169"/>
                <a:gd name="connsiteX502" fmla="*/ 361353 w 680621"/>
                <a:gd name="connsiteY502" fmla="*/ 0 h 679169"/>
                <a:gd name="connsiteX503" fmla="*/ 367158 w 680621"/>
                <a:gd name="connsiteY503" fmla="*/ 0 h 679169"/>
                <a:gd name="connsiteX504" fmla="*/ 365707 w 680621"/>
                <a:gd name="connsiteY504" fmla="*/ 14512 h 679169"/>
                <a:gd name="connsiteX505" fmla="*/ 320719 w 680621"/>
                <a:gd name="connsiteY505" fmla="*/ 14512 h 679169"/>
                <a:gd name="connsiteX506" fmla="*/ 319268 w 680621"/>
                <a:gd name="connsiteY506" fmla="*/ 0 h 679169"/>
                <a:gd name="connsiteX507" fmla="*/ 325073 w 680621"/>
                <a:gd name="connsiteY507" fmla="*/ 0 h 679169"/>
                <a:gd name="connsiteX508" fmla="*/ 325073 w 680621"/>
                <a:gd name="connsiteY508" fmla="*/ 14512 h 679169"/>
                <a:gd name="connsiteX509" fmla="*/ 320719 w 680621"/>
                <a:gd name="connsiteY509" fmla="*/ 14512 h 679169"/>
                <a:gd name="connsiteX510" fmla="*/ 346841 w 680621"/>
                <a:gd name="connsiteY510" fmla="*/ 14512 h 679169"/>
                <a:gd name="connsiteX511" fmla="*/ 341036 w 680621"/>
                <a:gd name="connsiteY511" fmla="*/ 14512 h 679169"/>
                <a:gd name="connsiteX512" fmla="*/ 341036 w 680621"/>
                <a:gd name="connsiteY512" fmla="*/ 0 h 679169"/>
                <a:gd name="connsiteX513" fmla="*/ 346841 w 680621"/>
                <a:gd name="connsiteY513" fmla="*/ 0 h 679169"/>
                <a:gd name="connsiteX514" fmla="*/ 346841 w 680621"/>
                <a:gd name="connsiteY514" fmla="*/ 14512 h 67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Lst>
              <a:rect l="l" t="t" r="r" b="b"/>
              <a:pathLst>
                <a:path w="680621" h="679169">
                  <a:moveTo>
                    <a:pt x="345390" y="679170"/>
                  </a:moveTo>
                  <a:lnTo>
                    <a:pt x="345390" y="664658"/>
                  </a:lnTo>
                  <a:lnTo>
                    <a:pt x="351195" y="664658"/>
                  </a:lnTo>
                  <a:lnTo>
                    <a:pt x="351195" y="679170"/>
                  </a:lnTo>
                  <a:lnTo>
                    <a:pt x="345390" y="679170"/>
                  </a:lnTo>
                  <a:close/>
                  <a:moveTo>
                    <a:pt x="330878" y="679170"/>
                  </a:moveTo>
                  <a:lnTo>
                    <a:pt x="325073" y="679170"/>
                  </a:lnTo>
                  <a:lnTo>
                    <a:pt x="325073" y="664658"/>
                  </a:lnTo>
                  <a:lnTo>
                    <a:pt x="330878" y="664658"/>
                  </a:lnTo>
                  <a:lnTo>
                    <a:pt x="330878" y="679170"/>
                  </a:lnTo>
                  <a:close/>
                  <a:moveTo>
                    <a:pt x="365707" y="677719"/>
                  </a:moveTo>
                  <a:lnTo>
                    <a:pt x="364256" y="663207"/>
                  </a:lnTo>
                  <a:lnTo>
                    <a:pt x="370061" y="663207"/>
                  </a:lnTo>
                  <a:lnTo>
                    <a:pt x="371512" y="677719"/>
                  </a:lnTo>
                  <a:lnTo>
                    <a:pt x="365707" y="677719"/>
                  </a:lnTo>
                  <a:close/>
                  <a:moveTo>
                    <a:pt x="309110" y="677719"/>
                  </a:moveTo>
                  <a:lnTo>
                    <a:pt x="303305" y="677719"/>
                  </a:lnTo>
                  <a:lnTo>
                    <a:pt x="304756" y="663207"/>
                  </a:lnTo>
                  <a:lnTo>
                    <a:pt x="310561" y="663207"/>
                  </a:lnTo>
                  <a:lnTo>
                    <a:pt x="309110" y="677719"/>
                  </a:lnTo>
                  <a:close/>
                  <a:moveTo>
                    <a:pt x="386024" y="676268"/>
                  </a:moveTo>
                  <a:lnTo>
                    <a:pt x="384573" y="661756"/>
                  </a:lnTo>
                  <a:lnTo>
                    <a:pt x="390378" y="660304"/>
                  </a:lnTo>
                  <a:lnTo>
                    <a:pt x="391829" y="674816"/>
                  </a:lnTo>
                  <a:lnTo>
                    <a:pt x="386024" y="676268"/>
                  </a:lnTo>
                  <a:close/>
                  <a:moveTo>
                    <a:pt x="288792" y="674816"/>
                  </a:moveTo>
                  <a:lnTo>
                    <a:pt x="282988" y="673365"/>
                  </a:lnTo>
                  <a:lnTo>
                    <a:pt x="285890" y="658853"/>
                  </a:lnTo>
                  <a:lnTo>
                    <a:pt x="291695" y="660304"/>
                  </a:lnTo>
                  <a:lnTo>
                    <a:pt x="288792" y="674816"/>
                  </a:lnTo>
                  <a:close/>
                  <a:moveTo>
                    <a:pt x="406341" y="673365"/>
                  </a:moveTo>
                  <a:lnTo>
                    <a:pt x="403439" y="658853"/>
                  </a:lnTo>
                  <a:lnTo>
                    <a:pt x="409244" y="657402"/>
                  </a:lnTo>
                  <a:lnTo>
                    <a:pt x="412146" y="671914"/>
                  </a:lnTo>
                  <a:lnTo>
                    <a:pt x="406341" y="673365"/>
                  </a:lnTo>
                  <a:close/>
                  <a:moveTo>
                    <a:pt x="268475" y="671914"/>
                  </a:moveTo>
                  <a:lnTo>
                    <a:pt x="262671" y="670463"/>
                  </a:lnTo>
                  <a:lnTo>
                    <a:pt x="265573" y="655951"/>
                  </a:lnTo>
                  <a:lnTo>
                    <a:pt x="271378" y="657402"/>
                  </a:lnTo>
                  <a:lnTo>
                    <a:pt x="268475" y="671914"/>
                  </a:lnTo>
                  <a:close/>
                  <a:moveTo>
                    <a:pt x="426658" y="667560"/>
                  </a:moveTo>
                  <a:lnTo>
                    <a:pt x="422305" y="653048"/>
                  </a:lnTo>
                  <a:lnTo>
                    <a:pt x="428109" y="651597"/>
                  </a:lnTo>
                  <a:lnTo>
                    <a:pt x="432463" y="666109"/>
                  </a:lnTo>
                  <a:lnTo>
                    <a:pt x="426658" y="667560"/>
                  </a:lnTo>
                  <a:close/>
                  <a:moveTo>
                    <a:pt x="248158" y="666109"/>
                  </a:moveTo>
                  <a:lnTo>
                    <a:pt x="242353" y="664658"/>
                  </a:lnTo>
                  <a:lnTo>
                    <a:pt x="246707" y="650146"/>
                  </a:lnTo>
                  <a:lnTo>
                    <a:pt x="252512" y="653048"/>
                  </a:lnTo>
                  <a:lnTo>
                    <a:pt x="248158" y="666109"/>
                  </a:lnTo>
                  <a:close/>
                  <a:moveTo>
                    <a:pt x="446975" y="661756"/>
                  </a:moveTo>
                  <a:lnTo>
                    <a:pt x="442622" y="648695"/>
                  </a:lnTo>
                  <a:lnTo>
                    <a:pt x="448427" y="647243"/>
                  </a:lnTo>
                  <a:lnTo>
                    <a:pt x="452780" y="660304"/>
                  </a:lnTo>
                  <a:lnTo>
                    <a:pt x="446975" y="661756"/>
                  </a:lnTo>
                  <a:close/>
                  <a:moveTo>
                    <a:pt x="229293" y="660304"/>
                  </a:moveTo>
                  <a:lnTo>
                    <a:pt x="223488" y="658853"/>
                  </a:lnTo>
                  <a:lnTo>
                    <a:pt x="227841" y="645792"/>
                  </a:lnTo>
                  <a:lnTo>
                    <a:pt x="233646" y="647243"/>
                  </a:lnTo>
                  <a:lnTo>
                    <a:pt x="229293" y="660304"/>
                  </a:lnTo>
                  <a:close/>
                  <a:moveTo>
                    <a:pt x="467292" y="654499"/>
                  </a:moveTo>
                  <a:lnTo>
                    <a:pt x="461488" y="641439"/>
                  </a:lnTo>
                  <a:lnTo>
                    <a:pt x="467292" y="639987"/>
                  </a:lnTo>
                  <a:lnTo>
                    <a:pt x="473097" y="653048"/>
                  </a:lnTo>
                  <a:lnTo>
                    <a:pt x="467292" y="654499"/>
                  </a:lnTo>
                  <a:close/>
                  <a:moveTo>
                    <a:pt x="208975" y="653048"/>
                  </a:moveTo>
                  <a:lnTo>
                    <a:pt x="203171" y="650146"/>
                  </a:lnTo>
                  <a:lnTo>
                    <a:pt x="208975" y="637085"/>
                  </a:lnTo>
                  <a:lnTo>
                    <a:pt x="214780" y="639987"/>
                  </a:lnTo>
                  <a:lnTo>
                    <a:pt x="208975" y="653048"/>
                  </a:lnTo>
                  <a:close/>
                  <a:moveTo>
                    <a:pt x="486158" y="647243"/>
                  </a:moveTo>
                  <a:lnTo>
                    <a:pt x="480353" y="634182"/>
                  </a:lnTo>
                  <a:lnTo>
                    <a:pt x="486158" y="631280"/>
                  </a:lnTo>
                  <a:lnTo>
                    <a:pt x="491963" y="644341"/>
                  </a:lnTo>
                  <a:lnTo>
                    <a:pt x="486158" y="647243"/>
                  </a:lnTo>
                  <a:close/>
                  <a:moveTo>
                    <a:pt x="190110" y="644341"/>
                  </a:moveTo>
                  <a:lnTo>
                    <a:pt x="184305" y="641439"/>
                  </a:lnTo>
                  <a:lnTo>
                    <a:pt x="191561" y="628377"/>
                  </a:lnTo>
                  <a:lnTo>
                    <a:pt x="195914" y="631280"/>
                  </a:lnTo>
                  <a:lnTo>
                    <a:pt x="190110" y="644341"/>
                  </a:lnTo>
                  <a:close/>
                  <a:moveTo>
                    <a:pt x="503573" y="637085"/>
                  </a:moveTo>
                  <a:lnTo>
                    <a:pt x="496317" y="624024"/>
                  </a:lnTo>
                  <a:lnTo>
                    <a:pt x="500670" y="621121"/>
                  </a:lnTo>
                  <a:lnTo>
                    <a:pt x="507926" y="634182"/>
                  </a:lnTo>
                  <a:lnTo>
                    <a:pt x="503573" y="637085"/>
                  </a:lnTo>
                  <a:close/>
                  <a:moveTo>
                    <a:pt x="172695" y="635633"/>
                  </a:moveTo>
                  <a:lnTo>
                    <a:pt x="168341" y="632731"/>
                  </a:lnTo>
                  <a:lnTo>
                    <a:pt x="175597" y="619670"/>
                  </a:lnTo>
                  <a:lnTo>
                    <a:pt x="179951" y="622572"/>
                  </a:lnTo>
                  <a:lnTo>
                    <a:pt x="172695" y="635633"/>
                  </a:lnTo>
                  <a:close/>
                  <a:moveTo>
                    <a:pt x="522439" y="626926"/>
                  </a:moveTo>
                  <a:lnTo>
                    <a:pt x="515183" y="615316"/>
                  </a:lnTo>
                  <a:lnTo>
                    <a:pt x="519536" y="612414"/>
                  </a:lnTo>
                  <a:lnTo>
                    <a:pt x="526792" y="624024"/>
                  </a:lnTo>
                  <a:lnTo>
                    <a:pt x="522439" y="626926"/>
                  </a:lnTo>
                  <a:close/>
                  <a:moveTo>
                    <a:pt x="155280" y="624024"/>
                  </a:moveTo>
                  <a:lnTo>
                    <a:pt x="150927" y="621121"/>
                  </a:lnTo>
                  <a:lnTo>
                    <a:pt x="159634" y="609512"/>
                  </a:lnTo>
                  <a:lnTo>
                    <a:pt x="163988" y="612414"/>
                  </a:lnTo>
                  <a:lnTo>
                    <a:pt x="155280" y="624024"/>
                  </a:lnTo>
                  <a:close/>
                  <a:moveTo>
                    <a:pt x="539853" y="615316"/>
                  </a:moveTo>
                  <a:lnTo>
                    <a:pt x="531146" y="603707"/>
                  </a:lnTo>
                  <a:lnTo>
                    <a:pt x="535500" y="600804"/>
                  </a:lnTo>
                  <a:lnTo>
                    <a:pt x="544207" y="612414"/>
                  </a:lnTo>
                  <a:lnTo>
                    <a:pt x="539853" y="615316"/>
                  </a:lnTo>
                  <a:close/>
                  <a:moveTo>
                    <a:pt x="137866" y="612414"/>
                  </a:moveTo>
                  <a:lnTo>
                    <a:pt x="133512" y="609512"/>
                  </a:lnTo>
                  <a:lnTo>
                    <a:pt x="142219" y="597902"/>
                  </a:lnTo>
                  <a:lnTo>
                    <a:pt x="146573" y="600804"/>
                  </a:lnTo>
                  <a:lnTo>
                    <a:pt x="137866" y="612414"/>
                  </a:lnTo>
                  <a:close/>
                  <a:moveTo>
                    <a:pt x="555817" y="602256"/>
                  </a:moveTo>
                  <a:lnTo>
                    <a:pt x="547109" y="590646"/>
                  </a:lnTo>
                  <a:cubicBezTo>
                    <a:pt x="548561" y="589195"/>
                    <a:pt x="550012" y="587743"/>
                    <a:pt x="551463" y="587743"/>
                  </a:cubicBezTo>
                  <a:lnTo>
                    <a:pt x="561622" y="599353"/>
                  </a:lnTo>
                  <a:cubicBezTo>
                    <a:pt x="558719" y="599353"/>
                    <a:pt x="557268" y="600804"/>
                    <a:pt x="555817" y="602256"/>
                  </a:cubicBezTo>
                  <a:close/>
                  <a:moveTo>
                    <a:pt x="121902" y="599353"/>
                  </a:moveTo>
                  <a:cubicBezTo>
                    <a:pt x="120451" y="597902"/>
                    <a:pt x="119000" y="596451"/>
                    <a:pt x="117549" y="594999"/>
                  </a:cubicBezTo>
                  <a:lnTo>
                    <a:pt x="127707" y="583390"/>
                  </a:lnTo>
                  <a:cubicBezTo>
                    <a:pt x="129158" y="584841"/>
                    <a:pt x="130610" y="586292"/>
                    <a:pt x="132061" y="587743"/>
                  </a:cubicBezTo>
                  <a:lnTo>
                    <a:pt x="121902" y="599353"/>
                  </a:lnTo>
                  <a:close/>
                  <a:moveTo>
                    <a:pt x="571780" y="589195"/>
                  </a:moveTo>
                  <a:lnTo>
                    <a:pt x="561622" y="579036"/>
                  </a:lnTo>
                  <a:lnTo>
                    <a:pt x="565975" y="574682"/>
                  </a:lnTo>
                  <a:lnTo>
                    <a:pt x="576134" y="584841"/>
                  </a:lnTo>
                  <a:lnTo>
                    <a:pt x="571780" y="589195"/>
                  </a:lnTo>
                  <a:close/>
                  <a:moveTo>
                    <a:pt x="105939" y="586292"/>
                  </a:moveTo>
                  <a:cubicBezTo>
                    <a:pt x="104488" y="584841"/>
                    <a:pt x="103037" y="583390"/>
                    <a:pt x="101585" y="581939"/>
                  </a:cubicBezTo>
                  <a:lnTo>
                    <a:pt x="111744" y="571780"/>
                  </a:lnTo>
                  <a:cubicBezTo>
                    <a:pt x="113195" y="573231"/>
                    <a:pt x="114646" y="574682"/>
                    <a:pt x="116097" y="576134"/>
                  </a:cubicBezTo>
                  <a:lnTo>
                    <a:pt x="105939" y="586292"/>
                  </a:lnTo>
                  <a:close/>
                  <a:moveTo>
                    <a:pt x="586292" y="574682"/>
                  </a:moveTo>
                  <a:lnTo>
                    <a:pt x="576134" y="564524"/>
                  </a:lnTo>
                  <a:lnTo>
                    <a:pt x="580487" y="560170"/>
                  </a:lnTo>
                  <a:lnTo>
                    <a:pt x="590646" y="570329"/>
                  </a:lnTo>
                  <a:lnTo>
                    <a:pt x="586292" y="574682"/>
                  </a:lnTo>
                  <a:close/>
                  <a:moveTo>
                    <a:pt x="91427" y="570329"/>
                  </a:moveTo>
                  <a:lnTo>
                    <a:pt x="87073" y="565975"/>
                  </a:lnTo>
                  <a:lnTo>
                    <a:pt x="97232" y="555816"/>
                  </a:lnTo>
                  <a:lnTo>
                    <a:pt x="101585" y="560170"/>
                  </a:lnTo>
                  <a:lnTo>
                    <a:pt x="91427" y="570329"/>
                  </a:lnTo>
                  <a:close/>
                  <a:moveTo>
                    <a:pt x="599353" y="558719"/>
                  </a:moveTo>
                  <a:lnTo>
                    <a:pt x="587744" y="550012"/>
                  </a:lnTo>
                  <a:lnTo>
                    <a:pt x="592097" y="545658"/>
                  </a:lnTo>
                  <a:lnTo>
                    <a:pt x="603707" y="554365"/>
                  </a:lnTo>
                  <a:lnTo>
                    <a:pt x="599353" y="558719"/>
                  </a:lnTo>
                  <a:close/>
                  <a:moveTo>
                    <a:pt x="78366" y="555816"/>
                  </a:moveTo>
                  <a:lnTo>
                    <a:pt x="74012" y="551463"/>
                  </a:lnTo>
                  <a:lnTo>
                    <a:pt x="85622" y="542755"/>
                  </a:lnTo>
                  <a:lnTo>
                    <a:pt x="88524" y="547109"/>
                  </a:lnTo>
                  <a:lnTo>
                    <a:pt x="78366" y="555816"/>
                  </a:lnTo>
                  <a:close/>
                  <a:moveTo>
                    <a:pt x="612414" y="542755"/>
                  </a:moveTo>
                  <a:lnTo>
                    <a:pt x="600804" y="534048"/>
                  </a:lnTo>
                  <a:lnTo>
                    <a:pt x="603707" y="529695"/>
                  </a:lnTo>
                  <a:lnTo>
                    <a:pt x="615317" y="538402"/>
                  </a:lnTo>
                  <a:lnTo>
                    <a:pt x="612414" y="542755"/>
                  </a:lnTo>
                  <a:close/>
                  <a:moveTo>
                    <a:pt x="65305" y="538402"/>
                  </a:moveTo>
                  <a:lnTo>
                    <a:pt x="62402" y="534048"/>
                  </a:lnTo>
                  <a:lnTo>
                    <a:pt x="74012" y="525341"/>
                  </a:lnTo>
                  <a:lnTo>
                    <a:pt x="76915" y="529695"/>
                  </a:lnTo>
                  <a:lnTo>
                    <a:pt x="65305" y="538402"/>
                  </a:lnTo>
                  <a:close/>
                  <a:moveTo>
                    <a:pt x="624024" y="525341"/>
                  </a:moveTo>
                  <a:lnTo>
                    <a:pt x="612414" y="518085"/>
                  </a:lnTo>
                  <a:lnTo>
                    <a:pt x="615317" y="513731"/>
                  </a:lnTo>
                  <a:lnTo>
                    <a:pt x="626926" y="520987"/>
                  </a:lnTo>
                  <a:lnTo>
                    <a:pt x="624024" y="525341"/>
                  </a:lnTo>
                  <a:close/>
                  <a:moveTo>
                    <a:pt x="53695" y="522438"/>
                  </a:moveTo>
                  <a:lnTo>
                    <a:pt x="50793" y="518085"/>
                  </a:lnTo>
                  <a:lnTo>
                    <a:pt x="63854" y="510829"/>
                  </a:lnTo>
                  <a:lnTo>
                    <a:pt x="66756" y="515182"/>
                  </a:lnTo>
                  <a:lnTo>
                    <a:pt x="53695" y="522438"/>
                  </a:lnTo>
                  <a:close/>
                  <a:moveTo>
                    <a:pt x="635634" y="507926"/>
                  </a:moveTo>
                  <a:lnTo>
                    <a:pt x="622573" y="500670"/>
                  </a:lnTo>
                  <a:lnTo>
                    <a:pt x="625475" y="496317"/>
                  </a:lnTo>
                  <a:lnTo>
                    <a:pt x="638536" y="503573"/>
                  </a:lnTo>
                  <a:lnTo>
                    <a:pt x="635634" y="507926"/>
                  </a:lnTo>
                  <a:close/>
                  <a:moveTo>
                    <a:pt x="43537" y="503573"/>
                  </a:moveTo>
                  <a:lnTo>
                    <a:pt x="40634" y="497768"/>
                  </a:lnTo>
                  <a:lnTo>
                    <a:pt x="53695" y="490512"/>
                  </a:lnTo>
                  <a:lnTo>
                    <a:pt x="56598" y="494865"/>
                  </a:lnTo>
                  <a:lnTo>
                    <a:pt x="43537" y="503573"/>
                  </a:lnTo>
                  <a:close/>
                  <a:moveTo>
                    <a:pt x="645792" y="490512"/>
                  </a:moveTo>
                  <a:lnTo>
                    <a:pt x="632731" y="484707"/>
                  </a:lnTo>
                  <a:lnTo>
                    <a:pt x="635634" y="478902"/>
                  </a:lnTo>
                  <a:lnTo>
                    <a:pt x="648695" y="484707"/>
                  </a:lnTo>
                  <a:lnTo>
                    <a:pt x="645792" y="490512"/>
                  </a:lnTo>
                  <a:close/>
                  <a:moveTo>
                    <a:pt x="33378" y="486158"/>
                  </a:moveTo>
                  <a:lnTo>
                    <a:pt x="30476" y="480353"/>
                  </a:lnTo>
                  <a:lnTo>
                    <a:pt x="43537" y="474548"/>
                  </a:lnTo>
                  <a:lnTo>
                    <a:pt x="46439" y="480353"/>
                  </a:lnTo>
                  <a:lnTo>
                    <a:pt x="33378" y="486158"/>
                  </a:lnTo>
                  <a:close/>
                  <a:moveTo>
                    <a:pt x="654500" y="471646"/>
                  </a:moveTo>
                  <a:lnTo>
                    <a:pt x="641439" y="465841"/>
                  </a:lnTo>
                  <a:lnTo>
                    <a:pt x="642890" y="460036"/>
                  </a:lnTo>
                  <a:lnTo>
                    <a:pt x="655951" y="465841"/>
                  </a:lnTo>
                  <a:lnTo>
                    <a:pt x="654500" y="471646"/>
                  </a:lnTo>
                  <a:close/>
                  <a:moveTo>
                    <a:pt x="24671" y="465841"/>
                  </a:moveTo>
                  <a:lnTo>
                    <a:pt x="21768" y="460036"/>
                  </a:lnTo>
                  <a:lnTo>
                    <a:pt x="34829" y="454231"/>
                  </a:lnTo>
                  <a:lnTo>
                    <a:pt x="36280" y="460036"/>
                  </a:lnTo>
                  <a:lnTo>
                    <a:pt x="24671" y="465841"/>
                  </a:lnTo>
                  <a:close/>
                  <a:moveTo>
                    <a:pt x="661756" y="451329"/>
                  </a:moveTo>
                  <a:lnTo>
                    <a:pt x="648695" y="446975"/>
                  </a:lnTo>
                  <a:lnTo>
                    <a:pt x="650146" y="441170"/>
                  </a:lnTo>
                  <a:lnTo>
                    <a:pt x="664658" y="445524"/>
                  </a:lnTo>
                  <a:lnTo>
                    <a:pt x="661756" y="451329"/>
                  </a:lnTo>
                  <a:close/>
                  <a:moveTo>
                    <a:pt x="17415" y="446975"/>
                  </a:moveTo>
                  <a:lnTo>
                    <a:pt x="15963" y="441170"/>
                  </a:lnTo>
                  <a:lnTo>
                    <a:pt x="30476" y="436817"/>
                  </a:lnTo>
                  <a:lnTo>
                    <a:pt x="31927" y="442622"/>
                  </a:lnTo>
                  <a:lnTo>
                    <a:pt x="17415" y="446975"/>
                  </a:lnTo>
                  <a:close/>
                  <a:moveTo>
                    <a:pt x="667561" y="432463"/>
                  </a:moveTo>
                  <a:lnTo>
                    <a:pt x="653048" y="428109"/>
                  </a:lnTo>
                  <a:lnTo>
                    <a:pt x="654500" y="422305"/>
                  </a:lnTo>
                  <a:lnTo>
                    <a:pt x="669012" y="426658"/>
                  </a:lnTo>
                  <a:lnTo>
                    <a:pt x="667561" y="432463"/>
                  </a:lnTo>
                  <a:close/>
                  <a:moveTo>
                    <a:pt x="11610" y="426658"/>
                  </a:moveTo>
                  <a:lnTo>
                    <a:pt x="10159" y="420853"/>
                  </a:lnTo>
                  <a:lnTo>
                    <a:pt x="24671" y="417951"/>
                  </a:lnTo>
                  <a:lnTo>
                    <a:pt x="26122" y="423756"/>
                  </a:lnTo>
                  <a:lnTo>
                    <a:pt x="11610" y="426658"/>
                  </a:lnTo>
                  <a:close/>
                  <a:moveTo>
                    <a:pt x="671914" y="412146"/>
                  </a:moveTo>
                  <a:lnTo>
                    <a:pt x="657402" y="409244"/>
                  </a:lnTo>
                  <a:lnTo>
                    <a:pt x="658853" y="403438"/>
                  </a:lnTo>
                  <a:lnTo>
                    <a:pt x="673365" y="406341"/>
                  </a:lnTo>
                  <a:lnTo>
                    <a:pt x="671914" y="412146"/>
                  </a:lnTo>
                  <a:close/>
                  <a:moveTo>
                    <a:pt x="7256" y="406341"/>
                  </a:moveTo>
                  <a:lnTo>
                    <a:pt x="5805" y="400536"/>
                  </a:lnTo>
                  <a:lnTo>
                    <a:pt x="20317" y="397634"/>
                  </a:lnTo>
                  <a:lnTo>
                    <a:pt x="21768" y="403438"/>
                  </a:lnTo>
                  <a:lnTo>
                    <a:pt x="7256" y="406341"/>
                  </a:lnTo>
                  <a:close/>
                  <a:moveTo>
                    <a:pt x="676268" y="391829"/>
                  </a:moveTo>
                  <a:lnTo>
                    <a:pt x="661756" y="388926"/>
                  </a:lnTo>
                  <a:lnTo>
                    <a:pt x="663207" y="383121"/>
                  </a:lnTo>
                  <a:lnTo>
                    <a:pt x="677719" y="384573"/>
                  </a:lnTo>
                  <a:lnTo>
                    <a:pt x="676268" y="391829"/>
                  </a:lnTo>
                  <a:close/>
                  <a:moveTo>
                    <a:pt x="4354" y="386024"/>
                  </a:moveTo>
                  <a:lnTo>
                    <a:pt x="2902" y="380219"/>
                  </a:lnTo>
                  <a:lnTo>
                    <a:pt x="17415" y="378768"/>
                  </a:lnTo>
                  <a:lnTo>
                    <a:pt x="18866" y="384573"/>
                  </a:lnTo>
                  <a:lnTo>
                    <a:pt x="4354" y="386024"/>
                  </a:lnTo>
                  <a:close/>
                  <a:moveTo>
                    <a:pt x="679170" y="371512"/>
                  </a:moveTo>
                  <a:lnTo>
                    <a:pt x="664658" y="370061"/>
                  </a:lnTo>
                  <a:lnTo>
                    <a:pt x="664658" y="364256"/>
                  </a:lnTo>
                  <a:lnTo>
                    <a:pt x="679170" y="365707"/>
                  </a:lnTo>
                  <a:lnTo>
                    <a:pt x="679170" y="371512"/>
                  </a:lnTo>
                  <a:close/>
                  <a:moveTo>
                    <a:pt x="1451" y="365707"/>
                  </a:moveTo>
                  <a:lnTo>
                    <a:pt x="1451" y="359902"/>
                  </a:lnTo>
                  <a:lnTo>
                    <a:pt x="15963" y="358451"/>
                  </a:lnTo>
                  <a:lnTo>
                    <a:pt x="15963" y="364256"/>
                  </a:lnTo>
                  <a:lnTo>
                    <a:pt x="1451" y="365707"/>
                  </a:lnTo>
                  <a:close/>
                  <a:moveTo>
                    <a:pt x="680622" y="349744"/>
                  </a:moveTo>
                  <a:lnTo>
                    <a:pt x="666109" y="349744"/>
                  </a:lnTo>
                  <a:lnTo>
                    <a:pt x="666109" y="343939"/>
                  </a:lnTo>
                  <a:lnTo>
                    <a:pt x="680622" y="343939"/>
                  </a:lnTo>
                  <a:lnTo>
                    <a:pt x="680622" y="349744"/>
                  </a:lnTo>
                  <a:close/>
                  <a:moveTo>
                    <a:pt x="0" y="345390"/>
                  </a:moveTo>
                  <a:lnTo>
                    <a:pt x="0" y="339585"/>
                  </a:lnTo>
                  <a:lnTo>
                    <a:pt x="14512" y="338134"/>
                  </a:lnTo>
                  <a:lnTo>
                    <a:pt x="14512" y="345390"/>
                  </a:lnTo>
                  <a:lnTo>
                    <a:pt x="0" y="345390"/>
                  </a:lnTo>
                  <a:close/>
                  <a:moveTo>
                    <a:pt x="666109" y="329427"/>
                  </a:moveTo>
                  <a:lnTo>
                    <a:pt x="666109" y="323621"/>
                  </a:lnTo>
                  <a:lnTo>
                    <a:pt x="680622" y="323621"/>
                  </a:lnTo>
                  <a:lnTo>
                    <a:pt x="680622" y="329427"/>
                  </a:lnTo>
                  <a:lnTo>
                    <a:pt x="666109" y="329427"/>
                  </a:lnTo>
                  <a:close/>
                  <a:moveTo>
                    <a:pt x="15963" y="323621"/>
                  </a:moveTo>
                  <a:lnTo>
                    <a:pt x="1451" y="323621"/>
                  </a:lnTo>
                  <a:lnTo>
                    <a:pt x="1451" y="317817"/>
                  </a:lnTo>
                  <a:lnTo>
                    <a:pt x="15963" y="319268"/>
                  </a:lnTo>
                  <a:lnTo>
                    <a:pt x="15963" y="323621"/>
                  </a:lnTo>
                  <a:close/>
                  <a:moveTo>
                    <a:pt x="664658" y="310561"/>
                  </a:moveTo>
                  <a:lnTo>
                    <a:pt x="664658" y="304756"/>
                  </a:lnTo>
                  <a:lnTo>
                    <a:pt x="679170" y="303304"/>
                  </a:lnTo>
                  <a:lnTo>
                    <a:pt x="679170" y="309109"/>
                  </a:lnTo>
                  <a:lnTo>
                    <a:pt x="664658" y="310561"/>
                  </a:lnTo>
                  <a:close/>
                  <a:moveTo>
                    <a:pt x="17415" y="304756"/>
                  </a:moveTo>
                  <a:lnTo>
                    <a:pt x="2902" y="303304"/>
                  </a:lnTo>
                  <a:lnTo>
                    <a:pt x="2902" y="297500"/>
                  </a:lnTo>
                  <a:lnTo>
                    <a:pt x="17415" y="298951"/>
                  </a:lnTo>
                  <a:lnTo>
                    <a:pt x="17415" y="304756"/>
                  </a:lnTo>
                  <a:close/>
                  <a:moveTo>
                    <a:pt x="661756" y="290244"/>
                  </a:moveTo>
                  <a:lnTo>
                    <a:pt x="660304" y="284439"/>
                  </a:lnTo>
                  <a:lnTo>
                    <a:pt x="674817" y="281536"/>
                  </a:lnTo>
                  <a:lnTo>
                    <a:pt x="676268" y="287341"/>
                  </a:lnTo>
                  <a:lnTo>
                    <a:pt x="661756" y="290244"/>
                  </a:lnTo>
                  <a:close/>
                  <a:moveTo>
                    <a:pt x="18866" y="284439"/>
                  </a:moveTo>
                  <a:lnTo>
                    <a:pt x="4354" y="281536"/>
                  </a:lnTo>
                  <a:lnTo>
                    <a:pt x="5805" y="275731"/>
                  </a:lnTo>
                  <a:lnTo>
                    <a:pt x="20317" y="278634"/>
                  </a:lnTo>
                  <a:lnTo>
                    <a:pt x="18866" y="284439"/>
                  </a:lnTo>
                  <a:close/>
                  <a:moveTo>
                    <a:pt x="658853" y="271378"/>
                  </a:moveTo>
                  <a:lnTo>
                    <a:pt x="657402" y="265573"/>
                  </a:lnTo>
                  <a:lnTo>
                    <a:pt x="671914" y="262671"/>
                  </a:lnTo>
                  <a:lnTo>
                    <a:pt x="673365" y="268475"/>
                  </a:lnTo>
                  <a:lnTo>
                    <a:pt x="658853" y="271378"/>
                  </a:lnTo>
                  <a:close/>
                  <a:moveTo>
                    <a:pt x="23220" y="265573"/>
                  </a:moveTo>
                  <a:lnTo>
                    <a:pt x="8707" y="262671"/>
                  </a:lnTo>
                  <a:lnTo>
                    <a:pt x="10159" y="256866"/>
                  </a:lnTo>
                  <a:lnTo>
                    <a:pt x="24671" y="259768"/>
                  </a:lnTo>
                  <a:lnTo>
                    <a:pt x="23220" y="265573"/>
                  </a:lnTo>
                  <a:close/>
                  <a:moveTo>
                    <a:pt x="654500" y="251061"/>
                  </a:moveTo>
                  <a:lnTo>
                    <a:pt x="653048" y="245256"/>
                  </a:lnTo>
                  <a:lnTo>
                    <a:pt x="667561" y="240902"/>
                  </a:lnTo>
                  <a:lnTo>
                    <a:pt x="669012" y="246707"/>
                  </a:lnTo>
                  <a:lnTo>
                    <a:pt x="654500" y="251061"/>
                  </a:lnTo>
                  <a:close/>
                  <a:moveTo>
                    <a:pt x="29024" y="245256"/>
                  </a:moveTo>
                  <a:lnTo>
                    <a:pt x="14512" y="240902"/>
                  </a:lnTo>
                  <a:lnTo>
                    <a:pt x="15963" y="235098"/>
                  </a:lnTo>
                  <a:lnTo>
                    <a:pt x="30476" y="239451"/>
                  </a:lnTo>
                  <a:lnTo>
                    <a:pt x="29024" y="245256"/>
                  </a:lnTo>
                  <a:close/>
                  <a:moveTo>
                    <a:pt x="648695" y="232195"/>
                  </a:moveTo>
                  <a:lnTo>
                    <a:pt x="647243" y="226390"/>
                  </a:lnTo>
                  <a:lnTo>
                    <a:pt x="660304" y="222036"/>
                  </a:lnTo>
                  <a:lnTo>
                    <a:pt x="661756" y="227841"/>
                  </a:lnTo>
                  <a:lnTo>
                    <a:pt x="648695" y="232195"/>
                  </a:lnTo>
                  <a:close/>
                  <a:moveTo>
                    <a:pt x="34829" y="226390"/>
                  </a:moveTo>
                  <a:lnTo>
                    <a:pt x="21768" y="222036"/>
                  </a:lnTo>
                  <a:lnTo>
                    <a:pt x="23220" y="216231"/>
                  </a:lnTo>
                  <a:lnTo>
                    <a:pt x="36280" y="222036"/>
                  </a:lnTo>
                  <a:lnTo>
                    <a:pt x="34829" y="226390"/>
                  </a:lnTo>
                  <a:close/>
                  <a:moveTo>
                    <a:pt x="641439" y="214780"/>
                  </a:moveTo>
                  <a:lnTo>
                    <a:pt x="638536" y="208975"/>
                  </a:lnTo>
                  <a:lnTo>
                    <a:pt x="651597" y="203171"/>
                  </a:lnTo>
                  <a:lnTo>
                    <a:pt x="654500" y="208975"/>
                  </a:lnTo>
                  <a:lnTo>
                    <a:pt x="641439" y="214780"/>
                  </a:lnTo>
                  <a:close/>
                  <a:moveTo>
                    <a:pt x="42085" y="208975"/>
                  </a:moveTo>
                  <a:lnTo>
                    <a:pt x="29024" y="203171"/>
                  </a:lnTo>
                  <a:lnTo>
                    <a:pt x="31927" y="197366"/>
                  </a:lnTo>
                  <a:lnTo>
                    <a:pt x="44988" y="203171"/>
                  </a:lnTo>
                  <a:lnTo>
                    <a:pt x="42085" y="208975"/>
                  </a:lnTo>
                  <a:close/>
                  <a:moveTo>
                    <a:pt x="632731" y="195914"/>
                  </a:moveTo>
                  <a:lnTo>
                    <a:pt x="629829" y="190110"/>
                  </a:lnTo>
                  <a:lnTo>
                    <a:pt x="642890" y="182854"/>
                  </a:lnTo>
                  <a:lnTo>
                    <a:pt x="645792" y="188658"/>
                  </a:lnTo>
                  <a:lnTo>
                    <a:pt x="632731" y="195914"/>
                  </a:lnTo>
                  <a:close/>
                  <a:moveTo>
                    <a:pt x="50793" y="190110"/>
                  </a:moveTo>
                  <a:lnTo>
                    <a:pt x="37732" y="182854"/>
                  </a:lnTo>
                  <a:lnTo>
                    <a:pt x="40634" y="177049"/>
                  </a:lnTo>
                  <a:lnTo>
                    <a:pt x="53695" y="184305"/>
                  </a:lnTo>
                  <a:lnTo>
                    <a:pt x="50793" y="190110"/>
                  </a:lnTo>
                  <a:close/>
                  <a:moveTo>
                    <a:pt x="624024" y="178500"/>
                  </a:moveTo>
                  <a:lnTo>
                    <a:pt x="621122" y="174146"/>
                  </a:lnTo>
                  <a:lnTo>
                    <a:pt x="634183" y="166890"/>
                  </a:lnTo>
                  <a:lnTo>
                    <a:pt x="637085" y="172695"/>
                  </a:lnTo>
                  <a:lnTo>
                    <a:pt x="624024" y="178500"/>
                  </a:lnTo>
                  <a:close/>
                  <a:moveTo>
                    <a:pt x="60951" y="172695"/>
                  </a:moveTo>
                  <a:lnTo>
                    <a:pt x="47890" y="165439"/>
                  </a:lnTo>
                  <a:lnTo>
                    <a:pt x="50793" y="161085"/>
                  </a:lnTo>
                  <a:lnTo>
                    <a:pt x="63854" y="168341"/>
                  </a:lnTo>
                  <a:lnTo>
                    <a:pt x="60951" y="172695"/>
                  </a:lnTo>
                  <a:close/>
                  <a:moveTo>
                    <a:pt x="612414" y="161085"/>
                  </a:moveTo>
                  <a:lnTo>
                    <a:pt x="609512" y="156731"/>
                  </a:lnTo>
                  <a:lnTo>
                    <a:pt x="621122" y="148024"/>
                  </a:lnTo>
                  <a:lnTo>
                    <a:pt x="624024" y="152378"/>
                  </a:lnTo>
                  <a:lnTo>
                    <a:pt x="612414" y="161085"/>
                  </a:lnTo>
                  <a:close/>
                  <a:moveTo>
                    <a:pt x="71110" y="156731"/>
                  </a:moveTo>
                  <a:lnTo>
                    <a:pt x="59500" y="148024"/>
                  </a:lnTo>
                  <a:lnTo>
                    <a:pt x="62402" y="143671"/>
                  </a:lnTo>
                  <a:lnTo>
                    <a:pt x="74012" y="152378"/>
                  </a:lnTo>
                  <a:lnTo>
                    <a:pt x="71110" y="156731"/>
                  </a:lnTo>
                  <a:close/>
                  <a:moveTo>
                    <a:pt x="602256" y="145122"/>
                  </a:moveTo>
                  <a:lnTo>
                    <a:pt x="599353" y="140768"/>
                  </a:lnTo>
                  <a:lnTo>
                    <a:pt x="610963" y="132061"/>
                  </a:lnTo>
                  <a:lnTo>
                    <a:pt x="613865" y="136414"/>
                  </a:lnTo>
                  <a:lnTo>
                    <a:pt x="602256" y="145122"/>
                  </a:lnTo>
                  <a:close/>
                  <a:moveTo>
                    <a:pt x="82719" y="140768"/>
                  </a:moveTo>
                  <a:lnTo>
                    <a:pt x="71110" y="132061"/>
                  </a:lnTo>
                  <a:lnTo>
                    <a:pt x="75463" y="127707"/>
                  </a:lnTo>
                  <a:lnTo>
                    <a:pt x="87073" y="136414"/>
                  </a:lnTo>
                  <a:lnTo>
                    <a:pt x="82719" y="140768"/>
                  </a:lnTo>
                  <a:close/>
                  <a:moveTo>
                    <a:pt x="589195" y="129158"/>
                  </a:moveTo>
                  <a:lnTo>
                    <a:pt x="584841" y="124805"/>
                  </a:lnTo>
                  <a:lnTo>
                    <a:pt x="596451" y="114646"/>
                  </a:lnTo>
                  <a:lnTo>
                    <a:pt x="600804" y="119000"/>
                  </a:lnTo>
                  <a:lnTo>
                    <a:pt x="589195" y="129158"/>
                  </a:lnTo>
                  <a:close/>
                  <a:moveTo>
                    <a:pt x="95780" y="124805"/>
                  </a:moveTo>
                  <a:lnTo>
                    <a:pt x="84171" y="114646"/>
                  </a:lnTo>
                  <a:lnTo>
                    <a:pt x="88524" y="110293"/>
                  </a:lnTo>
                  <a:lnTo>
                    <a:pt x="98683" y="120451"/>
                  </a:lnTo>
                  <a:lnTo>
                    <a:pt x="95780" y="124805"/>
                  </a:lnTo>
                  <a:close/>
                  <a:moveTo>
                    <a:pt x="576134" y="114646"/>
                  </a:moveTo>
                  <a:lnTo>
                    <a:pt x="571780" y="110293"/>
                  </a:lnTo>
                  <a:lnTo>
                    <a:pt x="581939" y="100134"/>
                  </a:lnTo>
                  <a:lnTo>
                    <a:pt x="586292" y="104488"/>
                  </a:lnTo>
                  <a:lnTo>
                    <a:pt x="576134" y="114646"/>
                  </a:lnTo>
                  <a:close/>
                  <a:moveTo>
                    <a:pt x="108841" y="110293"/>
                  </a:moveTo>
                  <a:lnTo>
                    <a:pt x="98683" y="100134"/>
                  </a:lnTo>
                  <a:cubicBezTo>
                    <a:pt x="100134" y="98683"/>
                    <a:pt x="101585" y="97232"/>
                    <a:pt x="103037" y="95780"/>
                  </a:cubicBezTo>
                  <a:lnTo>
                    <a:pt x="113195" y="105939"/>
                  </a:lnTo>
                  <a:cubicBezTo>
                    <a:pt x="111744" y="107390"/>
                    <a:pt x="110293" y="108841"/>
                    <a:pt x="108841" y="110293"/>
                  </a:cubicBezTo>
                  <a:close/>
                  <a:moveTo>
                    <a:pt x="561622" y="101585"/>
                  </a:moveTo>
                  <a:lnTo>
                    <a:pt x="557268" y="97232"/>
                  </a:lnTo>
                  <a:lnTo>
                    <a:pt x="567426" y="87073"/>
                  </a:lnTo>
                  <a:lnTo>
                    <a:pt x="571780" y="91427"/>
                  </a:lnTo>
                  <a:lnTo>
                    <a:pt x="561622" y="101585"/>
                  </a:lnTo>
                  <a:close/>
                  <a:moveTo>
                    <a:pt x="123354" y="97232"/>
                  </a:moveTo>
                  <a:lnTo>
                    <a:pt x="113195" y="87073"/>
                  </a:lnTo>
                  <a:cubicBezTo>
                    <a:pt x="114646" y="85622"/>
                    <a:pt x="116097" y="84170"/>
                    <a:pt x="117549" y="82720"/>
                  </a:cubicBezTo>
                  <a:lnTo>
                    <a:pt x="127707" y="94329"/>
                  </a:lnTo>
                  <a:cubicBezTo>
                    <a:pt x="126256" y="94329"/>
                    <a:pt x="124805" y="95780"/>
                    <a:pt x="123354" y="97232"/>
                  </a:cubicBezTo>
                  <a:close/>
                  <a:moveTo>
                    <a:pt x="547109" y="88524"/>
                  </a:moveTo>
                  <a:cubicBezTo>
                    <a:pt x="545658" y="87073"/>
                    <a:pt x="544207" y="85622"/>
                    <a:pt x="542756" y="85622"/>
                  </a:cubicBezTo>
                  <a:lnTo>
                    <a:pt x="551463" y="74012"/>
                  </a:lnTo>
                  <a:cubicBezTo>
                    <a:pt x="552914" y="75464"/>
                    <a:pt x="554365" y="76914"/>
                    <a:pt x="555817" y="78366"/>
                  </a:cubicBezTo>
                  <a:lnTo>
                    <a:pt x="547109" y="88524"/>
                  </a:lnTo>
                  <a:close/>
                  <a:moveTo>
                    <a:pt x="137866" y="84170"/>
                  </a:moveTo>
                  <a:lnTo>
                    <a:pt x="129158" y="72561"/>
                  </a:lnTo>
                  <a:lnTo>
                    <a:pt x="133512" y="68207"/>
                  </a:lnTo>
                  <a:lnTo>
                    <a:pt x="142219" y="79817"/>
                  </a:lnTo>
                  <a:lnTo>
                    <a:pt x="137866" y="84170"/>
                  </a:lnTo>
                  <a:close/>
                  <a:moveTo>
                    <a:pt x="531146" y="75464"/>
                  </a:moveTo>
                  <a:lnTo>
                    <a:pt x="526792" y="72561"/>
                  </a:lnTo>
                  <a:lnTo>
                    <a:pt x="535500" y="60951"/>
                  </a:lnTo>
                  <a:lnTo>
                    <a:pt x="539853" y="63854"/>
                  </a:lnTo>
                  <a:lnTo>
                    <a:pt x="531146" y="75464"/>
                  </a:lnTo>
                  <a:close/>
                  <a:moveTo>
                    <a:pt x="153829" y="72561"/>
                  </a:moveTo>
                  <a:lnTo>
                    <a:pt x="145122" y="60951"/>
                  </a:lnTo>
                  <a:lnTo>
                    <a:pt x="149476" y="58049"/>
                  </a:lnTo>
                  <a:lnTo>
                    <a:pt x="158183" y="69658"/>
                  </a:lnTo>
                  <a:lnTo>
                    <a:pt x="153829" y="72561"/>
                  </a:lnTo>
                  <a:close/>
                  <a:moveTo>
                    <a:pt x="515183" y="65305"/>
                  </a:moveTo>
                  <a:lnTo>
                    <a:pt x="510829" y="62402"/>
                  </a:lnTo>
                  <a:lnTo>
                    <a:pt x="518085" y="49341"/>
                  </a:lnTo>
                  <a:lnTo>
                    <a:pt x="522439" y="52244"/>
                  </a:lnTo>
                  <a:lnTo>
                    <a:pt x="515183" y="65305"/>
                  </a:lnTo>
                  <a:close/>
                  <a:moveTo>
                    <a:pt x="171244" y="60951"/>
                  </a:moveTo>
                  <a:lnTo>
                    <a:pt x="163988" y="47890"/>
                  </a:lnTo>
                  <a:cubicBezTo>
                    <a:pt x="165439" y="46439"/>
                    <a:pt x="166890" y="46439"/>
                    <a:pt x="169793" y="44988"/>
                  </a:cubicBezTo>
                  <a:lnTo>
                    <a:pt x="177049" y="58049"/>
                  </a:lnTo>
                  <a:lnTo>
                    <a:pt x="171244" y="60951"/>
                  </a:lnTo>
                  <a:close/>
                  <a:moveTo>
                    <a:pt x="497768" y="55146"/>
                  </a:moveTo>
                  <a:lnTo>
                    <a:pt x="493414" y="52244"/>
                  </a:lnTo>
                  <a:lnTo>
                    <a:pt x="500670" y="39183"/>
                  </a:lnTo>
                  <a:lnTo>
                    <a:pt x="506475" y="42085"/>
                  </a:lnTo>
                  <a:lnTo>
                    <a:pt x="497768" y="55146"/>
                  </a:lnTo>
                  <a:close/>
                  <a:moveTo>
                    <a:pt x="187207" y="52244"/>
                  </a:moveTo>
                  <a:lnTo>
                    <a:pt x="179951" y="39183"/>
                  </a:lnTo>
                  <a:lnTo>
                    <a:pt x="185756" y="36280"/>
                  </a:lnTo>
                  <a:lnTo>
                    <a:pt x="193012" y="49341"/>
                  </a:lnTo>
                  <a:lnTo>
                    <a:pt x="187207" y="52244"/>
                  </a:lnTo>
                  <a:close/>
                  <a:moveTo>
                    <a:pt x="480353" y="44988"/>
                  </a:moveTo>
                  <a:lnTo>
                    <a:pt x="474548" y="42085"/>
                  </a:lnTo>
                  <a:lnTo>
                    <a:pt x="480353" y="29024"/>
                  </a:lnTo>
                  <a:lnTo>
                    <a:pt x="486158" y="31927"/>
                  </a:lnTo>
                  <a:lnTo>
                    <a:pt x="480353" y="44988"/>
                  </a:lnTo>
                  <a:close/>
                  <a:moveTo>
                    <a:pt x="206073" y="43537"/>
                  </a:moveTo>
                  <a:lnTo>
                    <a:pt x="200268" y="30476"/>
                  </a:lnTo>
                  <a:lnTo>
                    <a:pt x="206073" y="27573"/>
                  </a:lnTo>
                  <a:lnTo>
                    <a:pt x="211878" y="40634"/>
                  </a:lnTo>
                  <a:lnTo>
                    <a:pt x="206073" y="43537"/>
                  </a:lnTo>
                  <a:close/>
                  <a:moveTo>
                    <a:pt x="462939" y="37732"/>
                  </a:moveTo>
                  <a:lnTo>
                    <a:pt x="457134" y="36280"/>
                  </a:lnTo>
                  <a:lnTo>
                    <a:pt x="462939" y="23220"/>
                  </a:lnTo>
                  <a:lnTo>
                    <a:pt x="468744" y="24671"/>
                  </a:lnTo>
                  <a:lnTo>
                    <a:pt x="462939" y="37732"/>
                  </a:lnTo>
                  <a:close/>
                  <a:moveTo>
                    <a:pt x="223488" y="34829"/>
                  </a:moveTo>
                  <a:lnTo>
                    <a:pt x="217683" y="21768"/>
                  </a:lnTo>
                  <a:lnTo>
                    <a:pt x="223488" y="20317"/>
                  </a:lnTo>
                  <a:lnTo>
                    <a:pt x="227841" y="33378"/>
                  </a:lnTo>
                  <a:lnTo>
                    <a:pt x="223488" y="34829"/>
                  </a:lnTo>
                  <a:close/>
                  <a:moveTo>
                    <a:pt x="444073" y="30476"/>
                  </a:moveTo>
                  <a:lnTo>
                    <a:pt x="438268" y="29024"/>
                  </a:lnTo>
                  <a:lnTo>
                    <a:pt x="442622" y="14512"/>
                  </a:lnTo>
                  <a:lnTo>
                    <a:pt x="448427" y="15963"/>
                  </a:lnTo>
                  <a:lnTo>
                    <a:pt x="444073" y="30476"/>
                  </a:lnTo>
                  <a:close/>
                  <a:moveTo>
                    <a:pt x="242353" y="29024"/>
                  </a:moveTo>
                  <a:lnTo>
                    <a:pt x="238000" y="14512"/>
                  </a:lnTo>
                  <a:lnTo>
                    <a:pt x="243805" y="13061"/>
                  </a:lnTo>
                  <a:lnTo>
                    <a:pt x="248158" y="27573"/>
                  </a:lnTo>
                  <a:lnTo>
                    <a:pt x="242353" y="29024"/>
                  </a:lnTo>
                  <a:close/>
                  <a:moveTo>
                    <a:pt x="425207" y="24671"/>
                  </a:moveTo>
                  <a:lnTo>
                    <a:pt x="419402" y="23220"/>
                  </a:lnTo>
                  <a:lnTo>
                    <a:pt x="422305" y="8707"/>
                  </a:lnTo>
                  <a:lnTo>
                    <a:pt x="428109" y="10159"/>
                  </a:lnTo>
                  <a:lnTo>
                    <a:pt x="425207" y="24671"/>
                  </a:lnTo>
                  <a:close/>
                  <a:moveTo>
                    <a:pt x="262671" y="23220"/>
                  </a:moveTo>
                  <a:lnTo>
                    <a:pt x="259768" y="8707"/>
                  </a:lnTo>
                  <a:lnTo>
                    <a:pt x="265573" y="7256"/>
                  </a:lnTo>
                  <a:lnTo>
                    <a:pt x="268475" y="21768"/>
                  </a:lnTo>
                  <a:lnTo>
                    <a:pt x="262671" y="23220"/>
                  </a:lnTo>
                  <a:close/>
                  <a:moveTo>
                    <a:pt x="404890" y="20317"/>
                  </a:moveTo>
                  <a:lnTo>
                    <a:pt x="399085" y="18866"/>
                  </a:lnTo>
                  <a:lnTo>
                    <a:pt x="401988" y="4353"/>
                  </a:lnTo>
                  <a:lnTo>
                    <a:pt x="407792" y="5805"/>
                  </a:lnTo>
                  <a:lnTo>
                    <a:pt x="404890" y="20317"/>
                  </a:lnTo>
                  <a:close/>
                  <a:moveTo>
                    <a:pt x="281536" y="18866"/>
                  </a:moveTo>
                  <a:lnTo>
                    <a:pt x="278634" y="4353"/>
                  </a:lnTo>
                  <a:lnTo>
                    <a:pt x="284439" y="2903"/>
                  </a:lnTo>
                  <a:lnTo>
                    <a:pt x="287341" y="17415"/>
                  </a:lnTo>
                  <a:lnTo>
                    <a:pt x="281536" y="18866"/>
                  </a:lnTo>
                  <a:close/>
                  <a:moveTo>
                    <a:pt x="386024" y="17415"/>
                  </a:moveTo>
                  <a:lnTo>
                    <a:pt x="380219" y="15963"/>
                  </a:lnTo>
                  <a:lnTo>
                    <a:pt x="381671" y="1451"/>
                  </a:lnTo>
                  <a:lnTo>
                    <a:pt x="387475" y="2903"/>
                  </a:lnTo>
                  <a:lnTo>
                    <a:pt x="386024" y="17415"/>
                  </a:lnTo>
                  <a:close/>
                  <a:moveTo>
                    <a:pt x="300402" y="15963"/>
                  </a:moveTo>
                  <a:lnTo>
                    <a:pt x="298951" y="1451"/>
                  </a:lnTo>
                  <a:lnTo>
                    <a:pt x="304756" y="1451"/>
                  </a:lnTo>
                  <a:lnTo>
                    <a:pt x="306207" y="15963"/>
                  </a:lnTo>
                  <a:lnTo>
                    <a:pt x="300402" y="15963"/>
                  </a:lnTo>
                  <a:close/>
                  <a:moveTo>
                    <a:pt x="365707" y="14512"/>
                  </a:moveTo>
                  <a:lnTo>
                    <a:pt x="359902" y="14512"/>
                  </a:lnTo>
                  <a:lnTo>
                    <a:pt x="361353" y="0"/>
                  </a:lnTo>
                  <a:lnTo>
                    <a:pt x="367158" y="0"/>
                  </a:lnTo>
                  <a:lnTo>
                    <a:pt x="365707" y="14512"/>
                  </a:lnTo>
                  <a:close/>
                  <a:moveTo>
                    <a:pt x="320719" y="14512"/>
                  </a:moveTo>
                  <a:lnTo>
                    <a:pt x="319268" y="0"/>
                  </a:lnTo>
                  <a:lnTo>
                    <a:pt x="325073" y="0"/>
                  </a:lnTo>
                  <a:lnTo>
                    <a:pt x="325073" y="14512"/>
                  </a:lnTo>
                  <a:lnTo>
                    <a:pt x="320719" y="14512"/>
                  </a:lnTo>
                  <a:close/>
                  <a:moveTo>
                    <a:pt x="346841" y="14512"/>
                  </a:moveTo>
                  <a:lnTo>
                    <a:pt x="341036" y="14512"/>
                  </a:lnTo>
                  <a:lnTo>
                    <a:pt x="341036" y="0"/>
                  </a:lnTo>
                  <a:lnTo>
                    <a:pt x="346841" y="0"/>
                  </a:lnTo>
                  <a:lnTo>
                    <a:pt x="346841"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751" name="TextBox 750">
            <a:extLst>
              <a:ext uri="{FF2B5EF4-FFF2-40B4-BE49-F238E27FC236}">
                <a16:creationId xmlns:a16="http://schemas.microsoft.com/office/drawing/2014/main" id="{9BA55F73-76F3-4356-B420-CD705D78C5C8}"/>
              </a:ext>
            </a:extLst>
          </p:cNvPr>
          <p:cNvSpPr txBox="1"/>
          <p:nvPr/>
        </p:nvSpPr>
        <p:spPr>
          <a:xfrm>
            <a:off x="6782840" y="-4343113"/>
            <a:ext cx="674352" cy="26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114" normalizeH="0" baseline="0" noProof="0" dirty="0">
                <a:ln>
                  <a:noFill/>
                </a:ln>
                <a:solidFill>
                  <a:srgbClr val="4DFFFF"/>
                </a:solidFill>
                <a:effectLst/>
                <a:uLnTx/>
                <a:uFillTx/>
                <a:latin typeface="Arial"/>
                <a:ea typeface="+mn-ea"/>
                <a:cs typeface="Arial"/>
                <a:sym typeface="Arial"/>
                <a:rtl val="0"/>
              </a:rPr>
              <a:t>WANT</a:t>
            </a:r>
          </a:p>
        </p:txBody>
      </p:sp>
      <p:grpSp>
        <p:nvGrpSpPr>
          <p:cNvPr id="806" name="Graphic 2">
            <a:extLst>
              <a:ext uri="{FF2B5EF4-FFF2-40B4-BE49-F238E27FC236}">
                <a16:creationId xmlns:a16="http://schemas.microsoft.com/office/drawing/2014/main" id="{9A0AB576-9D63-4191-A901-5563148790BB}"/>
              </a:ext>
            </a:extLst>
          </p:cNvPr>
          <p:cNvGrpSpPr/>
          <p:nvPr/>
        </p:nvGrpSpPr>
        <p:grpSpPr>
          <a:xfrm>
            <a:off x="8660953" y="-4587855"/>
            <a:ext cx="2655300" cy="828603"/>
            <a:chOff x="1087844" y="5357668"/>
            <a:chExt cx="3273948" cy="1021657"/>
          </a:xfrm>
        </p:grpSpPr>
        <p:grpSp>
          <p:nvGrpSpPr>
            <p:cNvPr id="840" name="Graphic 2">
              <a:extLst>
                <a:ext uri="{FF2B5EF4-FFF2-40B4-BE49-F238E27FC236}">
                  <a16:creationId xmlns:a16="http://schemas.microsoft.com/office/drawing/2014/main" id="{1BA51B68-87D1-464A-947C-E38D7468A9DD}"/>
                </a:ext>
              </a:extLst>
            </p:cNvPr>
            <p:cNvGrpSpPr/>
            <p:nvPr/>
          </p:nvGrpSpPr>
          <p:grpSpPr>
            <a:xfrm>
              <a:off x="1193783" y="5440388"/>
              <a:ext cx="3121571" cy="821389"/>
              <a:chOff x="1193783" y="5440388"/>
              <a:chExt cx="3121571" cy="821389"/>
            </a:xfrm>
          </p:grpSpPr>
          <p:sp>
            <p:nvSpPr>
              <p:cNvPr id="860" name="Freeform: Shape 859">
                <a:extLst>
                  <a:ext uri="{FF2B5EF4-FFF2-40B4-BE49-F238E27FC236}">
                    <a16:creationId xmlns:a16="http://schemas.microsoft.com/office/drawing/2014/main" id="{BC37E724-0844-4C87-BA9A-10BF8DADD9F4}"/>
                  </a:ext>
                </a:extLst>
              </p:cNvPr>
              <p:cNvSpPr/>
              <p:nvPr/>
            </p:nvSpPr>
            <p:spPr>
              <a:xfrm>
                <a:off x="1198137" y="5443290"/>
                <a:ext cx="3114315" cy="814133"/>
              </a:xfrm>
              <a:custGeom>
                <a:avLst/>
                <a:gdLst>
                  <a:gd name="connsiteX0" fmla="*/ 46439 w 3114315"/>
                  <a:gd name="connsiteY0" fmla="*/ 814133 h 814133"/>
                  <a:gd name="connsiteX1" fmla="*/ 0 w 3114315"/>
                  <a:gd name="connsiteY1" fmla="*/ 767695 h 814133"/>
                  <a:gd name="connsiteX2" fmla="*/ 0 w 3114315"/>
                  <a:gd name="connsiteY2" fmla="*/ 47890 h 814133"/>
                  <a:gd name="connsiteX3" fmla="*/ 46439 w 3114315"/>
                  <a:gd name="connsiteY3" fmla="*/ 0 h 814133"/>
                  <a:gd name="connsiteX4" fmla="*/ 2333560 w 3114315"/>
                  <a:gd name="connsiteY4" fmla="*/ 0 h 814133"/>
                  <a:gd name="connsiteX5" fmla="*/ 2590425 w 3114315"/>
                  <a:gd name="connsiteY5" fmla="*/ 256866 h 814133"/>
                  <a:gd name="connsiteX6" fmla="*/ 3046108 w 3114315"/>
                  <a:gd name="connsiteY6" fmla="*/ 256866 h 814133"/>
                  <a:gd name="connsiteX7" fmla="*/ 3114315 w 3114315"/>
                  <a:gd name="connsiteY7" fmla="*/ 323622 h 814133"/>
                  <a:gd name="connsiteX8" fmla="*/ 3114315 w 3114315"/>
                  <a:gd name="connsiteY8" fmla="*/ 767695 h 814133"/>
                  <a:gd name="connsiteX9" fmla="*/ 3066425 w 3114315"/>
                  <a:gd name="connsiteY9" fmla="*/ 814133 h 8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315" h="814133">
                    <a:moveTo>
                      <a:pt x="46439" y="814133"/>
                    </a:moveTo>
                    <a:lnTo>
                      <a:pt x="0" y="767695"/>
                    </a:lnTo>
                    <a:lnTo>
                      <a:pt x="0" y="47890"/>
                    </a:lnTo>
                    <a:lnTo>
                      <a:pt x="46439" y="0"/>
                    </a:lnTo>
                    <a:lnTo>
                      <a:pt x="2333560" y="0"/>
                    </a:lnTo>
                    <a:lnTo>
                      <a:pt x="2590425" y="256866"/>
                    </a:lnTo>
                    <a:lnTo>
                      <a:pt x="3046108" y="256866"/>
                    </a:lnTo>
                    <a:lnTo>
                      <a:pt x="3114315" y="323622"/>
                    </a:lnTo>
                    <a:lnTo>
                      <a:pt x="3114315" y="767695"/>
                    </a:lnTo>
                    <a:lnTo>
                      <a:pt x="3066425" y="814133"/>
                    </a:lnTo>
                    <a:close/>
                  </a:path>
                </a:pathLst>
              </a:custGeom>
              <a:solidFill>
                <a:srgbClr val="0068E8">
                  <a:alpha val="22000"/>
                </a:srgbClr>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1" name="Freeform: Shape 860">
                <a:extLst>
                  <a:ext uri="{FF2B5EF4-FFF2-40B4-BE49-F238E27FC236}">
                    <a16:creationId xmlns:a16="http://schemas.microsoft.com/office/drawing/2014/main" id="{C02A3482-9A00-478C-98CC-EEF6BF90EBB4}"/>
                  </a:ext>
                </a:extLst>
              </p:cNvPr>
              <p:cNvSpPr/>
              <p:nvPr/>
            </p:nvSpPr>
            <p:spPr>
              <a:xfrm>
                <a:off x="1193783" y="5440388"/>
                <a:ext cx="3121571" cy="821389"/>
              </a:xfrm>
              <a:custGeom>
                <a:avLst/>
                <a:gdLst>
                  <a:gd name="connsiteX0" fmla="*/ 3072230 w 3121571"/>
                  <a:gd name="connsiteY0" fmla="*/ 821390 h 821389"/>
                  <a:gd name="connsiteX1" fmla="*/ 49341 w 3121571"/>
                  <a:gd name="connsiteY1" fmla="*/ 821390 h 821389"/>
                  <a:gd name="connsiteX2" fmla="*/ 0 w 3121571"/>
                  <a:gd name="connsiteY2" fmla="*/ 772048 h 821389"/>
                  <a:gd name="connsiteX3" fmla="*/ 0 w 3121571"/>
                  <a:gd name="connsiteY3" fmla="*/ 49341 h 821389"/>
                  <a:gd name="connsiteX4" fmla="*/ 49341 w 3121571"/>
                  <a:gd name="connsiteY4" fmla="*/ 0 h 821389"/>
                  <a:gd name="connsiteX5" fmla="*/ 2339364 w 3121571"/>
                  <a:gd name="connsiteY5" fmla="*/ 0 h 821389"/>
                  <a:gd name="connsiteX6" fmla="*/ 2594779 w 3121571"/>
                  <a:gd name="connsiteY6" fmla="*/ 255414 h 821389"/>
                  <a:gd name="connsiteX7" fmla="*/ 3051913 w 3121571"/>
                  <a:gd name="connsiteY7" fmla="*/ 255414 h 821389"/>
                  <a:gd name="connsiteX8" fmla="*/ 3121571 w 3121571"/>
                  <a:gd name="connsiteY8" fmla="*/ 325073 h 821389"/>
                  <a:gd name="connsiteX9" fmla="*/ 3121571 w 3121571"/>
                  <a:gd name="connsiteY9" fmla="*/ 772048 h 821389"/>
                  <a:gd name="connsiteX10" fmla="*/ 3072230 w 3121571"/>
                  <a:gd name="connsiteY10" fmla="*/ 821390 h 821389"/>
                  <a:gd name="connsiteX11" fmla="*/ 52244 w 3121571"/>
                  <a:gd name="connsiteY11" fmla="*/ 814133 h 821389"/>
                  <a:gd name="connsiteX12" fmla="*/ 3069327 w 3121571"/>
                  <a:gd name="connsiteY12" fmla="*/ 814133 h 821389"/>
                  <a:gd name="connsiteX13" fmla="*/ 3114315 w 3121571"/>
                  <a:gd name="connsiteY13" fmla="*/ 769146 h 821389"/>
                  <a:gd name="connsiteX14" fmla="*/ 3114315 w 3121571"/>
                  <a:gd name="connsiteY14" fmla="*/ 327975 h 821389"/>
                  <a:gd name="connsiteX15" fmla="*/ 3049010 w 3121571"/>
                  <a:gd name="connsiteY15" fmla="*/ 262671 h 821389"/>
                  <a:gd name="connsiteX16" fmla="*/ 2593328 w 3121571"/>
                  <a:gd name="connsiteY16" fmla="*/ 262671 h 821389"/>
                  <a:gd name="connsiteX17" fmla="*/ 2337913 w 3121571"/>
                  <a:gd name="connsiteY17" fmla="*/ 7256 h 821389"/>
                  <a:gd name="connsiteX18" fmla="*/ 52244 w 3121571"/>
                  <a:gd name="connsiteY18" fmla="*/ 7256 h 821389"/>
                  <a:gd name="connsiteX19" fmla="*/ 7256 w 3121571"/>
                  <a:gd name="connsiteY19" fmla="*/ 52244 h 821389"/>
                  <a:gd name="connsiteX20" fmla="*/ 7256 w 3121571"/>
                  <a:gd name="connsiteY20" fmla="*/ 769146 h 821389"/>
                  <a:gd name="connsiteX21" fmla="*/ 52244 w 3121571"/>
                  <a:gd name="connsiteY21" fmla="*/ 814133 h 8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21571" h="821389">
                    <a:moveTo>
                      <a:pt x="3072230" y="821390"/>
                    </a:moveTo>
                    <a:lnTo>
                      <a:pt x="49341" y="821390"/>
                    </a:lnTo>
                    <a:lnTo>
                      <a:pt x="0" y="772048"/>
                    </a:lnTo>
                    <a:lnTo>
                      <a:pt x="0" y="49341"/>
                    </a:lnTo>
                    <a:lnTo>
                      <a:pt x="49341" y="0"/>
                    </a:lnTo>
                    <a:lnTo>
                      <a:pt x="2339364" y="0"/>
                    </a:lnTo>
                    <a:lnTo>
                      <a:pt x="2594779" y="255414"/>
                    </a:lnTo>
                    <a:lnTo>
                      <a:pt x="3051913" y="255414"/>
                    </a:lnTo>
                    <a:lnTo>
                      <a:pt x="3121571" y="325073"/>
                    </a:lnTo>
                    <a:lnTo>
                      <a:pt x="3121571" y="772048"/>
                    </a:lnTo>
                    <a:lnTo>
                      <a:pt x="3072230" y="821390"/>
                    </a:lnTo>
                    <a:close/>
                    <a:moveTo>
                      <a:pt x="52244" y="814133"/>
                    </a:moveTo>
                    <a:lnTo>
                      <a:pt x="3069327" y="814133"/>
                    </a:lnTo>
                    <a:lnTo>
                      <a:pt x="3114315" y="769146"/>
                    </a:lnTo>
                    <a:lnTo>
                      <a:pt x="3114315" y="327975"/>
                    </a:lnTo>
                    <a:lnTo>
                      <a:pt x="3049010" y="262671"/>
                    </a:lnTo>
                    <a:lnTo>
                      <a:pt x="2593328" y="262671"/>
                    </a:lnTo>
                    <a:lnTo>
                      <a:pt x="2337913" y="7256"/>
                    </a:lnTo>
                    <a:lnTo>
                      <a:pt x="52244" y="7256"/>
                    </a:lnTo>
                    <a:lnTo>
                      <a:pt x="7256" y="52244"/>
                    </a:lnTo>
                    <a:lnTo>
                      <a:pt x="7256" y="769146"/>
                    </a:lnTo>
                    <a:lnTo>
                      <a:pt x="52244" y="81413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841" name="Freeform: Shape 840">
              <a:extLst>
                <a:ext uri="{FF2B5EF4-FFF2-40B4-BE49-F238E27FC236}">
                  <a16:creationId xmlns:a16="http://schemas.microsoft.com/office/drawing/2014/main" id="{B6826A5D-F40B-4C17-9C80-24E37B0054B1}"/>
                </a:ext>
              </a:extLst>
            </p:cNvPr>
            <p:cNvSpPr/>
            <p:nvPr/>
          </p:nvSpPr>
          <p:spPr>
            <a:xfrm>
              <a:off x="1344710" y="6354655"/>
              <a:ext cx="796718" cy="24670"/>
            </a:xfrm>
            <a:custGeom>
              <a:avLst/>
              <a:gdLst>
                <a:gd name="connsiteX0" fmla="*/ 0 w 796718"/>
                <a:gd name="connsiteY0" fmla="*/ 0 h 24670"/>
                <a:gd name="connsiteX1" fmla="*/ 796719 w 796718"/>
                <a:gd name="connsiteY1" fmla="*/ 0 h 24670"/>
                <a:gd name="connsiteX2" fmla="*/ 796719 w 796718"/>
                <a:gd name="connsiteY2" fmla="*/ 24671 h 24670"/>
                <a:gd name="connsiteX3" fmla="*/ 0 w 796718"/>
                <a:gd name="connsiteY3" fmla="*/ 24671 h 24670"/>
              </a:gdLst>
              <a:ahLst/>
              <a:cxnLst>
                <a:cxn ang="0">
                  <a:pos x="connsiteX0" y="connsiteY0"/>
                </a:cxn>
                <a:cxn ang="0">
                  <a:pos x="connsiteX1" y="connsiteY1"/>
                </a:cxn>
                <a:cxn ang="0">
                  <a:pos x="connsiteX2" y="connsiteY2"/>
                </a:cxn>
                <a:cxn ang="0">
                  <a:pos x="connsiteX3" y="connsiteY3"/>
                </a:cxn>
              </a:cxnLst>
              <a:rect l="l" t="t" r="r" b="b"/>
              <a:pathLst>
                <a:path w="796718" h="24670">
                  <a:moveTo>
                    <a:pt x="0" y="0"/>
                  </a:moveTo>
                  <a:lnTo>
                    <a:pt x="796719" y="0"/>
                  </a:lnTo>
                  <a:lnTo>
                    <a:pt x="796719" y="24671"/>
                  </a:lnTo>
                  <a:lnTo>
                    <a:pt x="0" y="2467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2" name="Freeform: Shape 841">
              <a:extLst>
                <a:ext uri="{FF2B5EF4-FFF2-40B4-BE49-F238E27FC236}">
                  <a16:creationId xmlns:a16="http://schemas.microsoft.com/office/drawing/2014/main" id="{A23A7147-53FD-4325-8E11-53153C586D5E}"/>
                </a:ext>
              </a:extLst>
            </p:cNvPr>
            <p:cNvSpPr/>
            <p:nvPr/>
          </p:nvSpPr>
          <p:spPr>
            <a:xfrm>
              <a:off x="1292466" y="5437485"/>
              <a:ext cx="828645" cy="827194"/>
            </a:xfrm>
            <a:custGeom>
              <a:avLst/>
              <a:gdLst>
                <a:gd name="connsiteX0" fmla="*/ 415048 w 828645"/>
                <a:gd name="connsiteY0" fmla="*/ 827194 h 827194"/>
                <a:gd name="connsiteX1" fmla="*/ 415048 w 828645"/>
                <a:gd name="connsiteY1" fmla="*/ 798170 h 827194"/>
                <a:gd name="connsiteX2" fmla="*/ 415048 w 828645"/>
                <a:gd name="connsiteY2" fmla="*/ 798170 h 827194"/>
                <a:gd name="connsiteX3" fmla="*/ 423756 w 828645"/>
                <a:gd name="connsiteY3" fmla="*/ 798170 h 827194"/>
                <a:gd name="connsiteX4" fmla="*/ 423756 w 828645"/>
                <a:gd name="connsiteY4" fmla="*/ 827194 h 827194"/>
                <a:gd name="connsiteX5" fmla="*/ 415048 w 828645"/>
                <a:gd name="connsiteY5" fmla="*/ 827194 h 827194"/>
                <a:gd name="connsiteX6" fmla="*/ 383122 w 828645"/>
                <a:gd name="connsiteY6" fmla="*/ 825743 h 827194"/>
                <a:gd name="connsiteX7" fmla="*/ 372963 w 828645"/>
                <a:gd name="connsiteY7" fmla="*/ 824292 h 827194"/>
                <a:gd name="connsiteX8" fmla="*/ 375866 w 828645"/>
                <a:gd name="connsiteY8" fmla="*/ 795268 h 827194"/>
                <a:gd name="connsiteX9" fmla="*/ 386024 w 828645"/>
                <a:gd name="connsiteY9" fmla="*/ 796719 h 827194"/>
                <a:gd name="connsiteX10" fmla="*/ 383122 w 828645"/>
                <a:gd name="connsiteY10" fmla="*/ 825743 h 827194"/>
                <a:gd name="connsiteX11" fmla="*/ 454231 w 828645"/>
                <a:gd name="connsiteY11" fmla="*/ 825743 h 827194"/>
                <a:gd name="connsiteX12" fmla="*/ 451329 w 828645"/>
                <a:gd name="connsiteY12" fmla="*/ 796719 h 827194"/>
                <a:gd name="connsiteX13" fmla="*/ 461487 w 828645"/>
                <a:gd name="connsiteY13" fmla="*/ 795268 h 827194"/>
                <a:gd name="connsiteX14" fmla="*/ 464390 w 828645"/>
                <a:gd name="connsiteY14" fmla="*/ 824292 h 827194"/>
                <a:gd name="connsiteX15" fmla="*/ 454231 w 828645"/>
                <a:gd name="connsiteY15" fmla="*/ 825743 h 827194"/>
                <a:gd name="connsiteX16" fmla="*/ 343939 w 828645"/>
                <a:gd name="connsiteY16" fmla="*/ 821390 h 827194"/>
                <a:gd name="connsiteX17" fmla="*/ 333780 w 828645"/>
                <a:gd name="connsiteY17" fmla="*/ 819938 h 827194"/>
                <a:gd name="connsiteX18" fmla="*/ 339585 w 828645"/>
                <a:gd name="connsiteY18" fmla="*/ 790914 h 827194"/>
                <a:gd name="connsiteX19" fmla="*/ 349744 w 828645"/>
                <a:gd name="connsiteY19" fmla="*/ 792365 h 827194"/>
                <a:gd name="connsiteX20" fmla="*/ 343939 w 828645"/>
                <a:gd name="connsiteY20" fmla="*/ 821390 h 827194"/>
                <a:gd name="connsiteX21" fmla="*/ 494866 w 828645"/>
                <a:gd name="connsiteY21" fmla="*/ 819938 h 827194"/>
                <a:gd name="connsiteX22" fmla="*/ 489061 w 828645"/>
                <a:gd name="connsiteY22" fmla="*/ 790914 h 827194"/>
                <a:gd name="connsiteX23" fmla="*/ 499219 w 828645"/>
                <a:gd name="connsiteY23" fmla="*/ 789463 h 827194"/>
                <a:gd name="connsiteX24" fmla="*/ 505024 w 828645"/>
                <a:gd name="connsiteY24" fmla="*/ 818487 h 827194"/>
                <a:gd name="connsiteX25" fmla="*/ 494866 w 828645"/>
                <a:gd name="connsiteY25" fmla="*/ 819938 h 827194"/>
                <a:gd name="connsiteX26" fmla="*/ 303305 w 828645"/>
                <a:gd name="connsiteY26" fmla="*/ 812682 h 827194"/>
                <a:gd name="connsiteX27" fmla="*/ 293146 w 828645"/>
                <a:gd name="connsiteY27" fmla="*/ 809780 h 827194"/>
                <a:gd name="connsiteX28" fmla="*/ 301853 w 828645"/>
                <a:gd name="connsiteY28" fmla="*/ 782206 h 827194"/>
                <a:gd name="connsiteX29" fmla="*/ 310561 w 828645"/>
                <a:gd name="connsiteY29" fmla="*/ 785109 h 827194"/>
                <a:gd name="connsiteX30" fmla="*/ 303305 w 828645"/>
                <a:gd name="connsiteY30" fmla="*/ 812682 h 827194"/>
                <a:gd name="connsiteX31" fmla="*/ 534048 w 828645"/>
                <a:gd name="connsiteY31" fmla="*/ 809780 h 827194"/>
                <a:gd name="connsiteX32" fmla="*/ 525341 w 828645"/>
                <a:gd name="connsiteY32" fmla="*/ 782206 h 827194"/>
                <a:gd name="connsiteX33" fmla="*/ 534048 w 828645"/>
                <a:gd name="connsiteY33" fmla="*/ 779304 h 827194"/>
                <a:gd name="connsiteX34" fmla="*/ 542756 w 828645"/>
                <a:gd name="connsiteY34" fmla="*/ 806877 h 827194"/>
                <a:gd name="connsiteX35" fmla="*/ 534048 w 828645"/>
                <a:gd name="connsiteY35" fmla="*/ 809780 h 827194"/>
                <a:gd name="connsiteX36" fmla="*/ 265573 w 828645"/>
                <a:gd name="connsiteY36" fmla="*/ 799621 h 827194"/>
                <a:gd name="connsiteX37" fmla="*/ 255414 w 828645"/>
                <a:gd name="connsiteY37" fmla="*/ 795268 h 827194"/>
                <a:gd name="connsiteX38" fmla="*/ 267024 w 828645"/>
                <a:gd name="connsiteY38" fmla="*/ 769146 h 827194"/>
                <a:gd name="connsiteX39" fmla="*/ 275732 w 828645"/>
                <a:gd name="connsiteY39" fmla="*/ 773499 h 827194"/>
                <a:gd name="connsiteX40" fmla="*/ 265573 w 828645"/>
                <a:gd name="connsiteY40" fmla="*/ 799621 h 827194"/>
                <a:gd name="connsiteX41" fmla="*/ 571780 w 828645"/>
                <a:gd name="connsiteY41" fmla="*/ 796719 h 827194"/>
                <a:gd name="connsiteX42" fmla="*/ 560170 w 828645"/>
                <a:gd name="connsiteY42" fmla="*/ 770597 h 827194"/>
                <a:gd name="connsiteX43" fmla="*/ 568878 w 828645"/>
                <a:gd name="connsiteY43" fmla="*/ 766243 h 827194"/>
                <a:gd name="connsiteX44" fmla="*/ 580487 w 828645"/>
                <a:gd name="connsiteY44" fmla="*/ 792365 h 827194"/>
                <a:gd name="connsiteX45" fmla="*/ 571780 w 828645"/>
                <a:gd name="connsiteY45" fmla="*/ 796719 h 827194"/>
                <a:gd name="connsiteX46" fmla="*/ 227841 w 828645"/>
                <a:gd name="connsiteY46" fmla="*/ 783658 h 827194"/>
                <a:gd name="connsiteX47" fmla="*/ 219134 w 828645"/>
                <a:gd name="connsiteY47" fmla="*/ 779304 h 827194"/>
                <a:gd name="connsiteX48" fmla="*/ 232195 w 828645"/>
                <a:gd name="connsiteY48" fmla="*/ 753182 h 827194"/>
                <a:gd name="connsiteX49" fmla="*/ 240902 w 828645"/>
                <a:gd name="connsiteY49" fmla="*/ 757536 h 827194"/>
                <a:gd name="connsiteX50" fmla="*/ 227841 w 828645"/>
                <a:gd name="connsiteY50" fmla="*/ 783658 h 827194"/>
                <a:gd name="connsiteX51" fmla="*/ 609512 w 828645"/>
                <a:gd name="connsiteY51" fmla="*/ 779304 h 827194"/>
                <a:gd name="connsiteX52" fmla="*/ 596451 w 828645"/>
                <a:gd name="connsiteY52" fmla="*/ 753182 h 827194"/>
                <a:gd name="connsiteX53" fmla="*/ 605158 w 828645"/>
                <a:gd name="connsiteY53" fmla="*/ 748829 h 827194"/>
                <a:gd name="connsiteX54" fmla="*/ 619670 w 828645"/>
                <a:gd name="connsiteY54" fmla="*/ 773499 h 827194"/>
                <a:gd name="connsiteX55" fmla="*/ 609512 w 828645"/>
                <a:gd name="connsiteY55" fmla="*/ 779304 h 827194"/>
                <a:gd name="connsiteX56" fmla="*/ 193012 w 828645"/>
                <a:gd name="connsiteY56" fmla="*/ 763341 h 827194"/>
                <a:gd name="connsiteX57" fmla="*/ 184305 w 828645"/>
                <a:gd name="connsiteY57" fmla="*/ 757536 h 827194"/>
                <a:gd name="connsiteX58" fmla="*/ 200268 w 828645"/>
                <a:gd name="connsiteY58" fmla="*/ 732865 h 827194"/>
                <a:gd name="connsiteX59" fmla="*/ 208975 w 828645"/>
                <a:gd name="connsiteY59" fmla="*/ 738670 h 827194"/>
                <a:gd name="connsiteX60" fmla="*/ 193012 w 828645"/>
                <a:gd name="connsiteY60" fmla="*/ 763341 h 827194"/>
                <a:gd name="connsiteX61" fmla="*/ 644341 w 828645"/>
                <a:gd name="connsiteY61" fmla="*/ 757536 h 827194"/>
                <a:gd name="connsiteX62" fmla="*/ 628378 w 828645"/>
                <a:gd name="connsiteY62" fmla="*/ 732865 h 827194"/>
                <a:gd name="connsiteX63" fmla="*/ 637085 w 828645"/>
                <a:gd name="connsiteY63" fmla="*/ 727060 h 827194"/>
                <a:gd name="connsiteX64" fmla="*/ 653048 w 828645"/>
                <a:gd name="connsiteY64" fmla="*/ 750280 h 827194"/>
                <a:gd name="connsiteX65" fmla="*/ 644341 w 828645"/>
                <a:gd name="connsiteY65" fmla="*/ 757536 h 827194"/>
                <a:gd name="connsiteX66" fmla="*/ 159634 w 828645"/>
                <a:gd name="connsiteY66" fmla="*/ 740121 h 827194"/>
                <a:gd name="connsiteX67" fmla="*/ 150927 w 828645"/>
                <a:gd name="connsiteY67" fmla="*/ 732865 h 827194"/>
                <a:gd name="connsiteX68" fmla="*/ 169793 w 828645"/>
                <a:gd name="connsiteY68" fmla="*/ 711097 h 827194"/>
                <a:gd name="connsiteX69" fmla="*/ 177049 w 828645"/>
                <a:gd name="connsiteY69" fmla="*/ 716902 h 827194"/>
                <a:gd name="connsiteX70" fmla="*/ 159634 w 828645"/>
                <a:gd name="connsiteY70" fmla="*/ 740121 h 827194"/>
                <a:gd name="connsiteX71" fmla="*/ 676268 w 828645"/>
                <a:gd name="connsiteY71" fmla="*/ 734316 h 827194"/>
                <a:gd name="connsiteX72" fmla="*/ 657402 w 828645"/>
                <a:gd name="connsiteY72" fmla="*/ 712548 h 827194"/>
                <a:gd name="connsiteX73" fmla="*/ 664658 w 828645"/>
                <a:gd name="connsiteY73" fmla="*/ 706743 h 827194"/>
                <a:gd name="connsiteX74" fmla="*/ 683524 w 828645"/>
                <a:gd name="connsiteY74" fmla="*/ 728512 h 827194"/>
                <a:gd name="connsiteX75" fmla="*/ 676268 w 828645"/>
                <a:gd name="connsiteY75" fmla="*/ 734316 h 827194"/>
                <a:gd name="connsiteX76" fmla="*/ 129158 w 828645"/>
                <a:gd name="connsiteY76" fmla="*/ 712548 h 827194"/>
                <a:gd name="connsiteX77" fmla="*/ 121902 w 828645"/>
                <a:gd name="connsiteY77" fmla="*/ 705292 h 827194"/>
                <a:gd name="connsiteX78" fmla="*/ 142219 w 828645"/>
                <a:gd name="connsiteY78" fmla="*/ 684975 h 827194"/>
                <a:gd name="connsiteX79" fmla="*/ 149476 w 828645"/>
                <a:gd name="connsiteY79" fmla="*/ 692231 h 827194"/>
                <a:gd name="connsiteX80" fmla="*/ 129158 w 828645"/>
                <a:gd name="connsiteY80" fmla="*/ 712548 h 827194"/>
                <a:gd name="connsiteX81" fmla="*/ 706743 w 828645"/>
                <a:gd name="connsiteY81" fmla="*/ 706743 h 827194"/>
                <a:gd name="connsiteX82" fmla="*/ 686426 w 828645"/>
                <a:gd name="connsiteY82" fmla="*/ 686426 h 827194"/>
                <a:gd name="connsiteX83" fmla="*/ 693682 w 828645"/>
                <a:gd name="connsiteY83" fmla="*/ 679170 h 827194"/>
                <a:gd name="connsiteX84" fmla="*/ 714000 w 828645"/>
                <a:gd name="connsiteY84" fmla="*/ 699487 h 827194"/>
                <a:gd name="connsiteX85" fmla="*/ 706743 w 828645"/>
                <a:gd name="connsiteY85" fmla="*/ 706743 h 827194"/>
                <a:gd name="connsiteX86" fmla="*/ 101585 w 828645"/>
                <a:gd name="connsiteY86" fmla="*/ 683524 h 827194"/>
                <a:gd name="connsiteX87" fmla="*/ 94329 w 828645"/>
                <a:gd name="connsiteY87" fmla="*/ 674816 h 827194"/>
                <a:gd name="connsiteX88" fmla="*/ 116097 w 828645"/>
                <a:gd name="connsiteY88" fmla="*/ 655951 h 827194"/>
                <a:gd name="connsiteX89" fmla="*/ 121902 w 828645"/>
                <a:gd name="connsiteY89" fmla="*/ 663207 h 827194"/>
                <a:gd name="connsiteX90" fmla="*/ 101585 w 828645"/>
                <a:gd name="connsiteY90" fmla="*/ 683524 h 827194"/>
                <a:gd name="connsiteX91" fmla="*/ 734317 w 828645"/>
                <a:gd name="connsiteY91" fmla="*/ 676268 h 827194"/>
                <a:gd name="connsiteX92" fmla="*/ 712548 w 828645"/>
                <a:gd name="connsiteY92" fmla="*/ 657402 h 827194"/>
                <a:gd name="connsiteX93" fmla="*/ 718353 w 828645"/>
                <a:gd name="connsiteY93" fmla="*/ 650146 h 827194"/>
                <a:gd name="connsiteX94" fmla="*/ 741573 w 828645"/>
                <a:gd name="connsiteY94" fmla="*/ 667560 h 827194"/>
                <a:gd name="connsiteX95" fmla="*/ 734317 w 828645"/>
                <a:gd name="connsiteY95" fmla="*/ 676268 h 827194"/>
                <a:gd name="connsiteX96" fmla="*/ 75463 w 828645"/>
                <a:gd name="connsiteY96" fmla="*/ 651597 h 827194"/>
                <a:gd name="connsiteX97" fmla="*/ 69658 w 828645"/>
                <a:gd name="connsiteY97" fmla="*/ 642890 h 827194"/>
                <a:gd name="connsiteX98" fmla="*/ 94329 w 828645"/>
                <a:gd name="connsiteY98" fmla="*/ 626926 h 827194"/>
                <a:gd name="connsiteX99" fmla="*/ 100134 w 828645"/>
                <a:gd name="connsiteY99" fmla="*/ 635634 h 827194"/>
                <a:gd name="connsiteX100" fmla="*/ 75463 w 828645"/>
                <a:gd name="connsiteY100" fmla="*/ 651597 h 827194"/>
                <a:gd name="connsiteX101" fmla="*/ 757536 w 828645"/>
                <a:gd name="connsiteY101" fmla="*/ 644341 h 827194"/>
                <a:gd name="connsiteX102" fmla="*/ 732865 w 828645"/>
                <a:gd name="connsiteY102" fmla="*/ 628378 h 827194"/>
                <a:gd name="connsiteX103" fmla="*/ 738670 w 828645"/>
                <a:gd name="connsiteY103" fmla="*/ 619670 h 827194"/>
                <a:gd name="connsiteX104" fmla="*/ 763341 w 828645"/>
                <a:gd name="connsiteY104" fmla="*/ 635634 h 827194"/>
                <a:gd name="connsiteX105" fmla="*/ 757536 w 828645"/>
                <a:gd name="connsiteY105" fmla="*/ 644341 h 827194"/>
                <a:gd name="connsiteX106" fmla="*/ 53695 w 828645"/>
                <a:gd name="connsiteY106" fmla="*/ 618219 h 827194"/>
                <a:gd name="connsiteX107" fmla="*/ 47890 w 828645"/>
                <a:gd name="connsiteY107" fmla="*/ 609512 h 827194"/>
                <a:gd name="connsiteX108" fmla="*/ 74012 w 828645"/>
                <a:gd name="connsiteY108" fmla="*/ 596451 h 827194"/>
                <a:gd name="connsiteX109" fmla="*/ 78366 w 828645"/>
                <a:gd name="connsiteY109" fmla="*/ 605158 h 827194"/>
                <a:gd name="connsiteX110" fmla="*/ 53695 w 828645"/>
                <a:gd name="connsiteY110" fmla="*/ 618219 h 827194"/>
                <a:gd name="connsiteX111" fmla="*/ 779304 w 828645"/>
                <a:gd name="connsiteY111" fmla="*/ 609512 h 827194"/>
                <a:gd name="connsiteX112" fmla="*/ 753182 w 828645"/>
                <a:gd name="connsiteY112" fmla="*/ 596451 h 827194"/>
                <a:gd name="connsiteX113" fmla="*/ 757536 w 828645"/>
                <a:gd name="connsiteY113" fmla="*/ 587743 h 827194"/>
                <a:gd name="connsiteX114" fmla="*/ 783658 w 828645"/>
                <a:gd name="connsiteY114" fmla="*/ 600804 h 827194"/>
                <a:gd name="connsiteX115" fmla="*/ 779304 w 828645"/>
                <a:gd name="connsiteY115" fmla="*/ 609512 h 827194"/>
                <a:gd name="connsiteX116" fmla="*/ 36280 w 828645"/>
                <a:gd name="connsiteY116" fmla="*/ 581939 h 827194"/>
                <a:gd name="connsiteX117" fmla="*/ 31927 w 828645"/>
                <a:gd name="connsiteY117" fmla="*/ 571780 h 827194"/>
                <a:gd name="connsiteX118" fmla="*/ 58049 w 828645"/>
                <a:gd name="connsiteY118" fmla="*/ 560170 h 827194"/>
                <a:gd name="connsiteX119" fmla="*/ 62402 w 828645"/>
                <a:gd name="connsiteY119" fmla="*/ 568878 h 827194"/>
                <a:gd name="connsiteX120" fmla="*/ 36280 w 828645"/>
                <a:gd name="connsiteY120" fmla="*/ 581939 h 827194"/>
                <a:gd name="connsiteX121" fmla="*/ 796719 w 828645"/>
                <a:gd name="connsiteY121" fmla="*/ 573231 h 827194"/>
                <a:gd name="connsiteX122" fmla="*/ 770597 w 828645"/>
                <a:gd name="connsiteY122" fmla="*/ 561622 h 827194"/>
                <a:gd name="connsiteX123" fmla="*/ 774951 w 828645"/>
                <a:gd name="connsiteY123" fmla="*/ 552914 h 827194"/>
                <a:gd name="connsiteX124" fmla="*/ 802524 w 828645"/>
                <a:gd name="connsiteY124" fmla="*/ 563073 h 827194"/>
                <a:gd name="connsiteX125" fmla="*/ 796719 w 828645"/>
                <a:gd name="connsiteY125" fmla="*/ 573231 h 827194"/>
                <a:gd name="connsiteX126" fmla="*/ 21768 w 828645"/>
                <a:gd name="connsiteY126" fmla="*/ 542755 h 827194"/>
                <a:gd name="connsiteX127" fmla="*/ 18866 w 828645"/>
                <a:gd name="connsiteY127" fmla="*/ 532597 h 827194"/>
                <a:gd name="connsiteX128" fmla="*/ 46439 w 828645"/>
                <a:gd name="connsiteY128" fmla="*/ 523890 h 827194"/>
                <a:gd name="connsiteX129" fmla="*/ 49341 w 828645"/>
                <a:gd name="connsiteY129" fmla="*/ 532597 h 827194"/>
                <a:gd name="connsiteX130" fmla="*/ 21768 w 828645"/>
                <a:gd name="connsiteY130" fmla="*/ 542755 h 827194"/>
                <a:gd name="connsiteX131" fmla="*/ 809780 w 828645"/>
                <a:gd name="connsiteY131" fmla="*/ 534049 h 827194"/>
                <a:gd name="connsiteX132" fmla="*/ 782207 w 828645"/>
                <a:gd name="connsiteY132" fmla="*/ 525341 h 827194"/>
                <a:gd name="connsiteX133" fmla="*/ 785109 w 828645"/>
                <a:gd name="connsiteY133" fmla="*/ 516634 h 827194"/>
                <a:gd name="connsiteX134" fmla="*/ 812682 w 828645"/>
                <a:gd name="connsiteY134" fmla="*/ 523890 h 827194"/>
                <a:gd name="connsiteX135" fmla="*/ 809780 w 828645"/>
                <a:gd name="connsiteY135" fmla="*/ 534049 h 827194"/>
                <a:gd name="connsiteX136" fmla="*/ 10159 w 828645"/>
                <a:gd name="connsiteY136" fmla="*/ 503573 h 827194"/>
                <a:gd name="connsiteX137" fmla="*/ 8707 w 828645"/>
                <a:gd name="connsiteY137" fmla="*/ 493414 h 827194"/>
                <a:gd name="connsiteX138" fmla="*/ 37732 w 828645"/>
                <a:gd name="connsiteY138" fmla="*/ 487609 h 827194"/>
                <a:gd name="connsiteX139" fmla="*/ 39183 w 828645"/>
                <a:gd name="connsiteY139" fmla="*/ 497768 h 827194"/>
                <a:gd name="connsiteX140" fmla="*/ 10159 w 828645"/>
                <a:gd name="connsiteY140" fmla="*/ 503573 h 827194"/>
                <a:gd name="connsiteX141" fmla="*/ 819938 w 828645"/>
                <a:gd name="connsiteY141" fmla="*/ 494865 h 827194"/>
                <a:gd name="connsiteX142" fmla="*/ 790914 w 828645"/>
                <a:gd name="connsiteY142" fmla="*/ 489061 h 827194"/>
                <a:gd name="connsiteX143" fmla="*/ 792365 w 828645"/>
                <a:gd name="connsiteY143" fmla="*/ 478902 h 827194"/>
                <a:gd name="connsiteX144" fmla="*/ 821390 w 828645"/>
                <a:gd name="connsiteY144" fmla="*/ 483256 h 827194"/>
                <a:gd name="connsiteX145" fmla="*/ 819938 w 828645"/>
                <a:gd name="connsiteY145" fmla="*/ 494865 h 827194"/>
                <a:gd name="connsiteX146" fmla="*/ 2902 w 828645"/>
                <a:gd name="connsiteY146" fmla="*/ 464390 h 827194"/>
                <a:gd name="connsiteX147" fmla="*/ 1451 w 828645"/>
                <a:gd name="connsiteY147" fmla="*/ 454232 h 827194"/>
                <a:gd name="connsiteX148" fmla="*/ 30476 w 828645"/>
                <a:gd name="connsiteY148" fmla="*/ 451329 h 827194"/>
                <a:gd name="connsiteX149" fmla="*/ 31927 w 828645"/>
                <a:gd name="connsiteY149" fmla="*/ 461488 h 827194"/>
                <a:gd name="connsiteX150" fmla="*/ 2902 w 828645"/>
                <a:gd name="connsiteY150" fmla="*/ 464390 h 827194"/>
                <a:gd name="connsiteX151" fmla="*/ 825743 w 828645"/>
                <a:gd name="connsiteY151" fmla="*/ 455682 h 827194"/>
                <a:gd name="connsiteX152" fmla="*/ 796719 w 828645"/>
                <a:gd name="connsiteY152" fmla="*/ 452780 h 827194"/>
                <a:gd name="connsiteX153" fmla="*/ 798170 w 828645"/>
                <a:gd name="connsiteY153" fmla="*/ 442622 h 827194"/>
                <a:gd name="connsiteX154" fmla="*/ 827195 w 828645"/>
                <a:gd name="connsiteY154" fmla="*/ 444073 h 827194"/>
                <a:gd name="connsiteX155" fmla="*/ 825743 w 828645"/>
                <a:gd name="connsiteY155" fmla="*/ 455682 h 827194"/>
                <a:gd name="connsiteX156" fmla="*/ 0 w 828645"/>
                <a:gd name="connsiteY156" fmla="*/ 423756 h 827194"/>
                <a:gd name="connsiteX157" fmla="*/ 0 w 828645"/>
                <a:gd name="connsiteY157" fmla="*/ 413597 h 827194"/>
                <a:gd name="connsiteX158" fmla="*/ 0 w 828645"/>
                <a:gd name="connsiteY158" fmla="*/ 410695 h 827194"/>
                <a:gd name="connsiteX159" fmla="*/ 29024 w 828645"/>
                <a:gd name="connsiteY159" fmla="*/ 410695 h 827194"/>
                <a:gd name="connsiteX160" fmla="*/ 29024 w 828645"/>
                <a:gd name="connsiteY160" fmla="*/ 413597 h 827194"/>
                <a:gd name="connsiteX161" fmla="*/ 29024 w 828645"/>
                <a:gd name="connsiteY161" fmla="*/ 423756 h 827194"/>
                <a:gd name="connsiteX162" fmla="*/ 0 w 828645"/>
                <a:gd name="connsiteY162" fmla="*/ 423756 h 827194"/>
                <a:gd name="connsiteX163" fmla="*/ 799621 w 828645"/>
                <a:gd name="connsiteY163" fmla="*/ 415048 h 827194"/>
                <a:gd name="connsiteX164" fmla="*/ 799621 w 828645"/>
                <a:gd name="connsiteY164" fmla="*/ 413597 h 827194"/>
                <a:gd name="connsiteX165" fmla="*/ 799621 w 828645"/>
                <a:gd name="connsiteY165" fmla="*/ 404890 h 827194"/>
                <a:gd name="connsiteX166" fmla="*/ 828646 w 828645"/>
                <a:gd name="connsiteY166" fmla="*/ 404890 h 827194"/>
                <a:gd name="connsiteX167" fmla="*/ 828646 w 828645"/>
                <a:gd name="connsiteY167" fmla="*/ 413597 h 827194"/>
                <a:gd name="connsiteX168" fmla="*/ 799621 w 828645"/>
                <a:gd name="connsiteY168" fmla="*/ 415048 h 827194"/>
                <a:gd name="connsiteX169" fmla="*/ 30476 w 828645"/>
                <a:gd name="connsiteY169" fmla="*/ 383121 h 827194"/>
                <a:gd name="connsiteX170" fmla="*/ 1451 w 828645"/>
                <a:gd name="connsiteY170" fmla="*/ 380219 h 827194"/>
                <a:gd name="connsiteX171" fmla="*/ 2902 w 828645"/>
                <a:gd name="connsiteY171" fmla="*/ 370061 h 827194"/>
                <a:gd name="connsiteX172" fmla="*/ 31927 w 828645"/>
                <a:gd name="connsiteY172" fmla="*/ 372963 h 827194"/>
                <a:gd name="connsiteX173" fmla="*/ 30476 w 828645"/>
                <a:gd name="connsiteY173" fmla="*/ 383121 h 827194"/>
                <a:gd name="connsiteX174" fmla="*/ 798170 w 828645"/>
                <a:gd name="connsiteY174" fmla="*/ 377317 h 827194"/>
                <a:gd name="connsiteX175" fmla="*/ 796719 w 828645"/>
                <a:gd name="connsiteY175" fmla="*/ 367158 h 827194"/>
                <a:gd name="connsiteX176" fmla="*/ 825743 w 828645"/>
                <a:gd name="connsiteY176" fmla="*/ 364256 h 827194"/>
                <a:gd name="connsiteX177" fmla="*/ 827195 w 828645"/>
                <a:gd name="connsiteY177" fmla="*/ 374415 h 827194"/>
                <a:gd name="connsiteX178" fmla="*/ 798170 w 828645"/>
                <a:gd name="connsiteY178" fmla="*/ 377317 h 827194"/>
                <a:gd name="connsiteX179" fmla="*/ 34829 w 828645"/>
                <a:gd name="connsiteY179" fmla="*/ 345390 h 827194"/>
                <a:gd name="connsiteX180" fmla="*/ 5805 w 828645"/>
                <a:gd name="connsiteY180" fmla="*/ 339585 h 827194"/>
                <a:gd name="connsiteX181" fmla="*/ 7256 w 828645"/>
                <a:gd name="connsiteY181" fmla="*/ 329427 h 827194"/>
                <a:gd name="connsiteX182" fmla="*/ 36280 w 828645"/>
                <a:gd name="connsiteY182" fmla="*/ 335231 h 827194"/>
                <a:gd name="connsiteX183" fmla="*/ 34829 w 828645"/>
                <a:gd name="connsiteY183" fmla="*/ 345390 h 827194"/>
                <a:gd name="connsiteX184" fmla="*/ 792365 w 828645"/>
                <a:gd name="connsiteY184" fmla="*/ 339585 h 827194"/>
                <a:gd name="connsiteX185" fmla="*/ 790914 w 828645"/>
                <a:gd name="connsiteY185" fmla="*/ 329427 h 827194"/>
                <a:gd name="connsiteX186" fmla="*/ 819938 w 828645"/>
                <a:gd name="connsiteY186" fmla="*/ 323622 h 827194"/>
                <a:gd name="connsiteX187" fmla="*/ 821390 w 828645"/>
                <a:gd name="connsiteY187" fmla="*/ 333780 h 827194"/>
                <a:gd name="connsiteX188" fmla="*/ 792365 w 828645"/>
                <a:gd name="connsiteY188" fmla="*/ 339585 h 827194"/>
                <a:gd name="connsiteX189" fmla="*/ 43537 w 828645"/>
                <a:gd name="connsiteY189" fmla="*/ 309110 h 827194"/>
                <a:gd name="connsiteX190" fmla="*/ 15963 w 828645"/>
                <a:gd name="connsiteY190" fmla="*/ 301854 h 827194"/>
                <a:gd name="connsiteX191" fmla="*/ 18866 w 828645"/>
                <a:gd name="connsiteY191" fmla="*/ 291695 h 827194"/>
                <a:gd name="connsiteX192" fmla="*/ 46439 w 828645"/>
                <a:gd name="connsiteY192" fmla="*/ 300402 h 827194"/>
                <a:gd name="connsiteX193" fmla="*/ 43537 w 828645"/>
                <a:gd name="connsiteY193" fmla="*/ 309110 h 827194"/>
                <a:gd name="connsiteX194" fmla="*/ 783658 w 828645"/>
                <a:gd name="connsiteY194" fmla="*/ 303304 h 827194"/>
                <a:gd name="connsiteX195" fmla="*/ 780756 w 828645"/>
                <a:gd name="connsiteY195" fmla="*/ 294598 h 827194"/>
                <a:gd name="connsiteX196" fmla="*/ 808329 w 828645"/>
                <a:gd name="connsiteY196" fmla="*/ 285890 h 827194"/>
                <a:gd name="connsiteX197" fmla="*/ 811231 w 828645"/>
                <a:gd name="connsiteY197" fmla="*/ 296048 h 827194"/>
                <a:gd name="connsiteX198" fmla="*/ 783658 w 828645"/>
                <a:gd name="connsiteY198" fmla="*/ 303304 h 827194"/>
                <a:gd name="connsiteX199" fmla="*/ 56598 w 828645"/>
                <a:gd name="connsiteY199" fmla="*/ 272829 h 827194"/>
                <a:gd name="connsiteX200" fmla="*/ 29024 w 828645"/>
                <a:gd name="connsiteY200" fmla="*/ 262671 h 827194"/>
                <a:gd name="connsiteX201" fmla="*/ 33378 w 828645"/>
                <a:gd name="connsiteY201" fmla="*/ 252512 h 827194"/>
                <a:gd name="connsiteX202" fmla="*/ 59500 w 828645"/>
                <a:gd name="connsiteY202" fmla="*/ 264122 h 827194"/>
                <a:gd name="connsiteX203" fmla="*/ 56598 w 828645"/>
                <a:gd name="connsiteY203" fmla="*/ 272829 h 827194"/>
                <a:gd name="connsiteX204" fmla="*/ 770597 w 828645"/>
                <a:gd name="connsiteY204" fmla="*/ 267024 h 827194"/>
                <a:gd name="connsiteX205" fmla="*/ 766243 w 828645"/>
                <a:gd name="connsiteY205" fmla="*/ 258317 h 827194"/>
                <a:gd name="connsiteX206" fmla="*/ 792365 w 828645"/>
                <a:gd name="connsiteY206" fmla="*/ 246707 h 827194"/>
                <a:gd name="connsiteX207" fmla="*/ 796719 w 828645"/>
                <a:gd name="connsiteY207" fmla="*/ 256866 h 827194"/>
                <a:gd name="connsiteX208" fmla="*/ 770597 w 828645"/>
                <a:gd name="connsiteY208" fmla="*/ 267024 h 827194"/>
                <a:gd name="connsiteX209" fmla="*/ 71110 w 828645"/>
                <a:gd name="connsiteY209" fmla="*/ 238000 h 827194"/>
                <a:gd name="connsiteX210" fmla="*/ 44988 w 828645"/>
                <a:gd name="connsiteY210" fmla="*/ 224939 h 827194"/>
                <a:gd name="connsiteX211" fmla="*/ 49341 w 828645"/>
                <a:gd name="connsiteY211" fmla="*/ 216231 h 827194"/>
                <a:gd name="connsiteX212" fmla="*/ 75463 w 828645"/>
                <a:gd name="connsiteY212" fmla="*/ 230744 h 827194"/>
                <a:gd name="connsiteX213" fmla="*/ 71110 w 828645"/>
                <a:gd name="connsiteY213" fmla="*/ 238000 h 827194"/>
                <a:gd name="connsiteX214" fmla="*/ 754634 w 828645"/>
                <a:gd name="connsiteY214" fmla="*/ 233646 h 827194"/>
                <a:gd name="connsiteX215" fmla="*/ 750280 w 828645"/>
                <a:gd name="connsiteY215" fmla="*/ 224939 h 827194"/>
                <a:gd name="connsiteX216" fmla="*/ 774951 w 828645"/>
                <a:gd name="connsiteY216" fmla="*/ 210427 h 827194"/>
                <a:gd name="connsiteX217" fmla="*/ 779304 w 828645"/>
                <a:gd name="connsiteY217" fmla="*/ 219134 h 827194"/>
                <a:gd name="connsiteX218" fmla="*/ 754634 w 828645"/>
                <a:gd name="connsiteY218" fmla="*/ 233646 h 827194"/>
                <a:gd name="connsiteX219" fmla="*/ 89976 w 828645"/>
                <a:gd name="connsiteY219" fmla="*/ 206073 h 827194"/>
                <a:gd name="connsiteX220" fmla="*/ 65305 w 828645"/>
                <a:gd name="connsiteY220" fmla="*/ 190110 h 827194"/>
                <a:gd name="connsiteX221" fmla="*/ 71110 w 828645"/>
                <a:gd name="connsiteY221" fmla="*/ 181402 h 827194"/>
                <a:gd name="connsiteX222" fmla="*/ 95780 w 828645"/>
                <a:gd name="connsiteY222" fmla="*/ 197366 h 827194"/>
                <a:gd name="connsiteX223" fmla="*/ 89976 w 828645"/>
                <a:gd name="connsiteY223" fmla="*/ 206073 h 827194"/>
                <a:gd name="connsiteX224" fmla="*/ 735768 w 828645"/>
                <a:gd name="connsiteY224" fmla="*/ 200268 h 827194"/>
                <a:gd name="connsiteX225" fmla="*/ 729963 w 828645"/>
                <a:gd name="connsiteY225" fmla="*/ 191561 h 827194"/>
                <a:gd name="connsiteX226" fmla="*/ 753182 w 828645"/>
                <a:gd name="connsiteY226" fmla="*/ 175597 h 827194"/>
                <a:gd name="connsiteX227" fmla="*/ 758987 w 828645"/>
                <a:gd name="connsiteY227" fmla="*/ 184305 h 827194"/>
                <a:gd name="connsiteX228" fmla="*/ 735768 w 828645"/>
                <a:gd name="connsiteY228" fmla="*/ 200268 h 827194"/>
                <a:gd name="connsiteX229" fmla="*/ 111744 w 828645"/>
                <a:gd name="connsiteY229" fmla="*/ 175597 h 827194"/>
                <a:gd name="connsiteX230" fmla="*/ 88524 w 828645"/>
                <a:gd name="connsiteY230" fmla="*/ 158183 h 827194"/>
                <a:gd name="connsiteX231" fmla="*/ 95780 w 828645"/>
                <a:gd name="connsiteY231" fmla="*/ 149476 h 827194"/>
                <a:gd name="connsiteX232" fmla="*/ 117549 w 828645"/>
                <a:gd name="connsiteY232" fmla="*/ 168341 h 827194"/>
                <a:gd name="connsiteX233" fmla="*/ 111744 w 828645"/>
                <a:gd name="connsiteY233" fmla="*/ 175597 h 827194"/>
                <a:gd name="connsiteX234" fmla="*/ 712548 w 828645"/>
                <a:gd name="connsiteY234" fmla="*/ 169793 h 827194"/>
                <a:gd name="connsiteX235" fmla="*/ 706743 w 828645"/>
                <a:gd name="connsiteY235" fmla="*/ 162537 h 827194"/>
                <a:gd name="connsiteX236" fmla="*/ 728512 w 828645"/>
                <a:gd name="connsiteY236" fmla="*/ 143671 h 827194"/>
                <a:gd name="connsiteX237" fmla="*/ 735768 w 828645"/>
                <a:gd name="connsiteY237" fmla="*/ 152378 h 827194"/>
                <a:gd name="connsiteX238" fmla="*/ 712548 w 828645"/>
                <a:gd name="connsiteY238" fmla="*/ 169793 h 827194"/>
                <a:gd name="connsiteX239" fmla="*/ 136415 w 828645"/>
                <a:gd name="connsiteY239" fmla="*/ 146573 h 827194"/>
                <a:gd name="connsiteX240" fmla="*/ 116097 w 828645"/>
                <a:gd name="connsiteY240" fmla="*/ 126256 h 827194"/>
                <a:gd name="connsiteX241" fmla="*/ 123354 w 828645"/>
                <a:gd name="connsiteY241" fmla="*/ 119000 h 827194"/>
                <a:gd name="connsiteX242" fmla="*/ 143671 w 828645"/>
                <a:gd name="connsiteY242" fmla="*/ 139317 h 827194"/>
                <a:gd name="connsiteX243" fmla="*/ 136415 w 828645"/>
                <a:gd name="connsiteY243" fmla="*/ 146573 h 827194"/>
                <a:gd name="connsiteX244" fmla="*/ 687878 w 828645"/>
                <a:gd name="connsiteY244" fmla="*/ 142220 h 827194"/>
                <a:gd name="connsiteX245" fmla="*/ 680622 w 828645"/>
                <a:gd name="connsiteY245" fmla="*/ 134964 h 827194"/>
                <a:gd name="connsiteX246" fmla="*/ 700939 w 828645"/>
                <a:gd name="connsiteY246" fmla="*/ 114646 h 827194"/>
                <a:gd name="connsiteX247" fmla="*/ 708195 w 828645"/>
                <a:gd name="connsiteY247" fmla="*/ 121902 h 827194"/>
                <a:gd name="connsiteX248" fmla="*/ 687878 w 828645"/>
                <a:gd name="connsiteY248" fmla="*/ 142220 h 827194"/>
                <a:gd name="connsiteX249" fmla="*/ 163988 w 828645"/>
                <a:gd name="connsiteY249" fmla="*/ 120451 h 827194"/>
                <a:gd name="connsiteX250" fmla="*/ 145122 w 828645"/>
                <a:gd name="connsiteY250" fmla="*/ 98683 h 827194"/>
                <a:gd name="connsiteX251" fmla="*/ 153829 w 828645"/>
                <a:gd name="connsiteY251" fmla="*/ 91427 h 827194"/>
                <a:gd name="connsiteX252" fmla="*/ 172695 w 828645"/>
                <a:gd name="connsiteY252" fmla="*/ 114646 h 827194"/>
                <a:gd name="connsiteX253" fmla="*/ 163988 w 828645"/>
                <a:gd name="connsiteY253" fmla="*/ 120451 h 827194"/>
                <a:gd name="connsiteX254" fmla="*/ 660304 w 828645"/>
                <a:gd name="connsiteY254" fmla="*/ 116097 h 827194"/>
                <a:gd name="connsiteX255" fmla="*/ 653048 w 828645"/>
                <a:gd name="connsiteY255" fmla="*/ 110293 h 827194"/>
                <a:gd name="connsiteX256" fmla="*/ 670463 w 828645"/>
                <a:gd name="connsiteY256" fmla="*/ 87073 h 827194"/>
                <a:gd name="connsiteX257" fmla="*/ 679170 w 828645"/>
                <a:gd name="connsiteY257" fmla="*/ 94329 h 827194"/>
                <a:gd name="connsiteX258" fmla="*/ 660304 w 828645"/>
                <a:gd name="connsiteY258" fmla="*/ 116097 h 827194"/>
                <a:gd name="connsiteX259" fmla="*/ 194463 w 828645"/>
                <a:gd name="connsiteY259" fmla="*/ 97232 h 827194"/>
                <a:gd name="connsiteX260" fmla="*/ 178500 w 828645"/>
                <a:gd name="connsiteY260" fmla="*/ 74012 h 827194"/>
                <a:gd name="connsiteX261" fmla="*/ 187207 w 828645"/>
                <a:gd name="connsiteY261" fmla="*/ 68207 h 827194"/>
                <a:gd name="connsiteX262" fmla="*/ 203171 w 828645"/>
                <a:gd name="connsiteY262" fmla="*/ 92878 h 827194"/>
                <a:gd name="connsiteX263" fmla="*/ 194463 w 828645"/>
                <a:gd name="connsiteY263" fmla="*/ 97232 h 827194"/>
                <a:gd name="connsiteX264" fmla="*/ 629829 w 828645"/>
                <a:gd name="connsiteY264" fmla="*/ 94329 h 827194"/>
                <a:gd name="connsiteX265" fmla="*/ 621122 w 828645"/>
                <a:gd name="connsiteY265" fmla="*/ 88524 h 827194"/>
                <a:gd name="connsiteX266" fmla="*/ 637085 w 828645"/>
                <a:gd name="connsiteY266" fmla="*/ 63854 h 827194"/>
                <a:gd name="connsiteX267" fmla="*/ 645792 w 828645"/>
                <a:gd name="connsiteY267" fmla="*/ 69659 h 827194"/>
                <a:gd name="connsiteX268" fmla="*/ 629829 w 828645"/>
                <a:gd name="connsiteY268" fmla="*/ 94329 h 827194"/>
                <a:gd name="connsiteX269" fmla="*/ 226390 w 828645"/>
                <a:gd name="connsiteY269" fmla="*/ 76915 h 827194"/>
                <a:gd name="connsiteX270" fmla="*/ 211878 w 828645"/>
                <a:gd name="connsiteY270" fmla="*/ 52244 h 827194"/>
                <a:gd name="connsiteX271" fmla="*/ 220585 w 828645"/>
                <a:gd name="connsiteY271" fmla="*/ 47890 h 827194"/>
                <a:gd name="connsiteX272" fmla="*/ 233646 w 828645"/>
                <a:gd name="connsiteY272" fmla="*/ 74012 h 827194"/>
                <a:gd name="connsiteX273" fmla="*/ 226390 w 828645"/>
                <a:gd name="connsiteY273" fmla="*/ 76915 h 827194"/>
                <a:gd name="connsiteX274" fmla="*/ 597902 w 828645"/>
                <a:gd name="connsiteY274" fmla="*/ 74012 h 827194"/>
                <a:gd name="connsiteX275" fmla="*/ 589195 w 828645"/>
                <a:gd name="connsiteY275" fmla="*/ 69659 h 827194"/>
                <a:gd name="connsiteX276" fmla="*/ 602256 w 828645"/>
                <a:gd name="connsiteY276" fmla="*/ 43537 h 827194"/>
                <a:gd name="connsiteX277" fmla="*/ 610963 w 828645"/>
                <a:gd name="connsiteY277" fmla="*/ 47890 h 827194"/>
                <a:gd name="connsiteX278" fmla="*/ 597902 w 828645"/>
                <a:gd name="connsiteY278" fmla="*/ 74012 h 827194"/>
                <a:gd name="connsiteX279" fmla="*/ 259768 w 828645"/>
                <a:gd name="connsiteY279" fmla="*/ 60951 h 827194"/>
                <a:gd name="connsiteX280" fmla="*/ 248158 w 828645"/>
                <a:gd name="connsiteY280" fmla="*/ 34829 h 827194"/>
                <a:gd name="connsiteX281" fmla="*/ 258317 w 828645"/>
                <a:gd name="connsiteY281" fmla="*/ 30476 h 827194"/>
                <a:gd name="connsiteX282" fmla="*/ 269927 w 828645"/>
                <a:gd name="connsiteY282" fmla="*/ 56597 h 827194"/>
                <a:gd name="connsiteX283" fmla="*/ 259768 w 828645"/>
                <a:gd name="connsiteY283" fmla="*/ 60951 h 827194"/>
                <a:gd name="connsiteX284" fmla="*/ 563073 w 828645"/>
                <a:gd name="connsiteY284" fmla="*/ 58049 h 827194"/>
                <a:gd name="connsiteX285" fmla="*/ 554366 w 828645"/>
                <a:gd name="connsiteY285" fmla="*/ 53695 h 827194"/>
                <a:gd name="connsiteX286" fmla="*/ 564524 w 828645"/>
                <a:gd name="connsiteY286" fmla="*/ 26122 h 827194"/>
                <a:gd name="connsiteX287" fmla="*/ 574683 w 828645"/>
                <a:gd name="connsiteY287" fmla="*/ 30476 h 827194"/>
                <a:gd name="connsiteX288" fmla="*/ 563073 w 828645"/>
                <a:gd name="connsiteY288" fmla="*/ 58049 h 827194"/>
                <a:gd name="connsiteX289" fmla="*/ 294597 w 828645"/>
                <a:gd name="connsiteY289" fmla="*/ 47890 h 827194"/>
                <a:gd name="connsiteX290" fmla="*/ 285890 w 828645"/>
                <a:gd name="connsiteY290" fmla="*/ 20317 h 827194"/>
                <a:gd name="connsiteX291" fmla="*/ 296049 w 828645"/>
                <a:gd name="connsiteY291" fmla="*/ 17415 h 827194"/>
                <a:gd name="connsiteX292" fmla="*/ 304756 w 828645"/>
                <a:gd name="connsiteY292" fmla="*/ 44988 h 827194"/>
                <a:gd name="connsiteX293" fmla="*/ 294597 w 828645"/>
                <a:gd name="connsiteY293" fmla="*/ 47890 h 827194"/>
                <a:gd name="connsiteX294" fmla="*/ 528244 w 828645"/>
                <a:gd name="connsiteY294" fmla="*/ 44988 h 827194"/>
                <a:gd name="connsiteX295" fmla="*/ 518085 w 828645"/>
                <a:gd name="connsiteY295" fmla="*/ 42085 h 827194"/>
                <a:gd name="connsiteX296" fmla="*/ 526792 w 828645"/>
                <a:gd name="connsiteY296" fmla="*/ 14512 h 827194"/>
                <a:gd name="connsiteX297" fmla="*/ 536951 w 828645"/>
                <a:gd name="connsiteY297" fmla="*/ 17415 h 827194"/>
                <a:gd name="connsiteX298" fmla="*/ 528244 w 828645"/>
                <a:gd name="connsiteY298" fmla="*/ 44988 h 827194"/>
                <a:gd name="connsiteX299" fmla="*/ 332329 w 828645"/>
                <a:gd name="connsiteY299" fmla="*/ 37732 h 827194"/>
                <a:gd name="connsiteX300" fmla="*/ 326524 w 828645"/>
                <a:gd name="connsiteY300" fmla="*/ 8707 h 827194"/>
                <a:gd name="connsiteX301" fmla="*/ 336683 w 828645"/>
                <a:gd name="connsiteY301" fmla="*/ 7256 h 827194"/>
                <a:gd name="connsiteX302" fmla="*/ 342488 w 828645"/>
                <a:gd name="connsiteY302" fmla="*/ 36280 h 827194"/>
                <a:gd name="connsiteX303" fmla="*/ 332329 w 828645"/>
                <a:gd name="connsiteY303" fmla="*/ 37732 h 827194"/>
                <a:gd name="connsiteX304" fmla="*/ 491963 w 828645"/>
                <a:gd name="connsiteY304" fmla="*/ 36280 h 827194"/>
                <a:gd name="connsiteX305" fmla="*/ 481805 w 828645"/>
                <a:gd name="connsiteY305" fmla="*/ 34829 h 827194"/>
                <a:gd name="connsiteX306" fmla="*/ 486158 w 828645"/>
                <a:gd name="connsiteY306" fmla="*/ 5805 h 827194"/>
                <a:gd name="connsiteX307" fmla="*/ 496317 w 828645"/>
                <a:gd name="connsiteY307" fmla="*/ 7256 h 827194"/>
                <a:gd name="connsiteX308" fmla="*/ 491963 w 828645"/>
                <a:gd name="connsiteY308" fmla="*/ 36280 h 827194"/>
                <a:gd name="connsiteX309" fmla="*/ 368610 w 828645"/>
                <a:gd name="connsiteY309" fmla="*/ 30476 h 827194"/>
                <a:gd name="connsiteX310" fmla="*/ 365707 w 828645"/>
                <a:gd name="connsiteY310" fmla="*/ 1451 h 827194"/>
                <a:gd name="connsiteX311" fmla="*/ 375866 w 828645"/>
                <a:gd name="connsiteY311" fmla="*/ 0 h 827194"/>
                <a:gd name="connsiteX312" fmla="*/ 378768 w 828645"/>
                <a:gd name="connsiteY312" fmla="*/ 29024 h 827194"/>
                <a:gd name="connsiteX313" fmla="*/ 368610 w 828645"/>
                <a:gd name="connsiteY313" fmla="*/ 30476 h 827194"/>
                <a:gd name="connsiteX314" fmla="*/ 454231 w 828645"/>
                <a:gd name="connsiteY314" fmla="*/ 30476 h 827194"/>
                <a:gd name="connsiteX315" fmla="*/ 444073 w 828645"/>
                <a:gd name="connsiteY315" fmla="*/ 29024 h 827194"/>
                <a:gd name="connsiteX316" fmla="*/ 446975 w 828645"/>
                <a:gd name="connsiteY316" fmla="*/ 0 h 827194"/>
                <a:gd name="connsiteX317" fmla="*/ 457134 w 828645"/>
                <a:gd name="connsiteY317" fmla="*/ 1451 h 827194"/>
                <a:gd name="connsiteX318" fmla="*/ 454231 w 828645"/>
                <a:gd name="connsiteY318" fmla="*/ 30476 h 827194"/>
                <a:gd name="connsiteX319" fmla="*/ 406341 w 828645"/>
                <a:gd name="connsiteY319" fmla="*/ 29024 h 827194"/>
                <a:gd name="connsiteX320" fmla="*/ 406341 w 828645"/>
                <a:gd name="connsiteY320" fmla="*/ 0 h 827194"/>
                <a:gd name="connsiteX321" fmla="*/ 415048 w 828645"/>
                <a:gd name="connsiteY321" fmla="*/ 0 h 827194"/>
                <a:gd name="connsiteX322" fmla="*/ 416500 w 828645"/>
                <a:gd name="connsiteY322" fmla="*/ 0 h 827194"/>
                <a:gd name="connsiteX323" fmla="*/ 416500 w 828645"/>
                <a:gd name="connsiteY323" fmla="*/ 29024 h 827194"/>
                <a:gd name="connsiteX324" fmla="*/ 415048 w 828645"/>
                <a:gd name="connsiteY324" fmla="*/ 29024 h 827194"/>
                <a:gd name="connsiteX325" fmla="*/ 406341 w 828645"/>
                <a:gd name="connsiteY325" fmla="*/ 29024 h 82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828645" h="827194">
                  <a:moveTo>
                    <a:pt x="415048" y="827194"/>
                  </a:moveTo>
                  <a:lnTo>
                    <a:pt x="415048" y="798170"/>
                  </a:lnTo>
                  <a:lnTo>
                    <a:pt x="415048" y="798170"/>
                  </a:lnTo>
                  <a:cubicBezTo>
                    <a:pt x="417951" y="798170"/>
                    <a:pt x="420853" y="798170"/>
                    <a:pt x="423756" y="798170"/>
                  </a:cubicBezTo>
                  <a:lnTo>
                    <a:pt x="423756" y="827194"/>
                  </a:lnTo>
                  <a:cubicBezTo>
                    <a:pt x="420853" y="827194"/>
                    <a:pt x="417951" y="827194"/>
                    <a:pt x="415048" y="827194"/>
                  </a:cubicBezTo>
                  <a:close/>
                  <a:moveTo>
                    <a:pt x="383122" y="825743"/>
                  </a:moveTo>
                  <a:cubicBezTo>
                    <a:pt x="380219" y="825743"/>
                    <a:pt x="375866" y="825743"/>
                    <a:pt x="372963" y="824292"/>
                  </a:cubicBezTo>
                  <a:lnTo>
                    <a:pt x="375866" y="795268"/>
                  </a:lnTo>
                  <a:cubicBezTo>
                    <a:pt x="378768" y="795268"/>
                    <a:pt x="381670" y="795268"/>
                    <a:pt x="386024" y="796719"/>
                  </a:cubicBezTo>
                  <a:lnTo>
                    <a:pt x="383122" y="825743"/>
                  </a:lnTo>
                  <a:close/>
                  <a:moveTo>
                    <a:pt x="454231" y="825743"/>
                  </a:moveTo>
                  <a:lnTo>
                    <a:pt x="451329" y="796719"/>
                  </a:lnTo>
                  <a:cubicBezTo>
                    <a:pt x="454231" y="796719"/>
                    <a:pt x="458585" y="796719"/>
                    <a:pt x="461487" y="795268"/>
                  </a:cubicBezTo>
                  <a:lnTo>
                    <a:pt x="464390" y="824292"/>
                  </a:lnTo>
                  <a:cubicBezTo>
                    <a:pt x="461487" y="824292"/>
                    <a:pt x="457134" y="824292"/>
                    <a:pt x="454231" y="825743"/>
                  </a:cubicBezTo>
                  <a:close/>
                  <a:moveTo>
                    <a:pt x="343939" y="821390"/>
                  </a:moveTo>
                  <a:cubicBezTo>
                    <a:pt x="341036" y="821390"/>
                    <a:pt x="336683" y="819938"/>
                    <a:pt x="333780" y="819938"/>
                  </a:cubicBezTo>
                  <a:lnTo>
                    <a:pt x="339585" y="790914"/>
                  </a:lnTo>
                  <a:cubicBezTo>
                    <a:pt x="342488" y="790914"/>
                    <a:pt x="345390" y="792365"/>
                    <a:pt x="349744" y="792365"/>
                  </a:cubicBezTo>
                  <a:lnTo>
                    <a:pt x="343939" y="821390"/>
                  </a:lnTo>
                  <a:close/>
                  <a:moveTo>
                    <a:pt x="494866" y="819938"/>
                  </a:moveTo>
                  <a:lnTo>
                    <a:pt x="489061" y="790914"/>
                  </a:lnTo>
                  <a:cubicBezTo>
                    <a:pt x="491963" y="790914"/>
                    <a:pt x="494866" y="789463"/>
                    <a:pt x="499219" y="789463"/>
                  </a:cubicBezTo>
                  <a:lnTo>
                    <a:pt x="505024" y="818487"/>
                  </a:lnTo>
                  <a:cubicBezTo>
                    <a:pt x="500670" y="818487"/>
                    <a:pt x="497768" y="818487"/>
                    <a:pt x="494866" y="819938"/>
                  </a:cubicBezTo>
                  <a:close/>
                  <a:moveTo>
                    <a:pt x="303305" y="812682"/>
                  </a:moveTo>
                  <a:cubicBezTo>
                    <a:pt x="300402" y="811231"/>
                    <a:pt x="296049" y="811231"/>
                    <a:pt x="293146" y="809780"/>
                  </a:cubicBezTo>
                  <a:lnTo>
                    <a:pt x="301853" y="782206"/>
                  </a:lnTo>
                  <a:cubicBezTo>
                    <a:pt x="304756" y="783658"/>
                    <a:pt x="307658" y="783658"/>
                    <a:pt x="310561" y="785109"/>
                  </a:cubicBezTo>
                  <a:lnTo>
                    <a:pt x="303305" y="812682"/>
                  </a:lnTo>
                  <a:close/>
                  <a:moveTo>
                    <a:pt x="534048" y="809780"/>
                  </a:moveTo>
                  <a:lnTo>
                    <a:pt x="525341" y="782206"/>
                  </a:lnTo>
                  <a:cubicBezTo>
                    <a:pt x="528244" y="780756"/>
                    <a:pt x="531146" y="780756"/>
                    <a:pt x="534048" y="779304"/>
                  </a:cubicBezTo>
                  <a:lnTo>
                    <a:pt x="542756" y="806877"/>
                  </a:lnTo>
                  <a:cubicBezTo>
                    <a:pt x="539853" y="808329"/>
                    <a:pt x="536951" y="808329"/>
                    <a:pt x="534048" y="809780"/>
                  </a:cubicBezTo>
                  <a:close/>
                  <a:moveTo>
                    <a:pt x="265573" y="799621"/>
                  </a:moveTo>
                  <a:cubicBezTo>
                    <a:pt x="262671" y="798170"/>
                    <a:pt x="259768" y="796719"/>
                    <a:pt x="255414" y="795268"/>
                  </a:cubicBezTo>
                  <a:lnTo>
                    <a:pt x="267024" y="769146"/>
                  </a:lnTo>
                  <a:cubicBezTo>
                    <a:pt x="269927" y="770597"/>
                    <a:pt x="272829" y="772048"/>
                    <a:pt x="275732" y="773499"/>
                  </a:cubicBezTo>
                  <a:lnTo>
                    <a:pt x="265573" y="799621"/>
                  </a:lnTo>
                  <a:close/>
                  <a:moveTo>
                    <a:pt x="571780" y="796719"/>
                  </a:moveTo>
                  <a:lnTo>
                    <a:pt x="560170" y="770597"/>
                  </a:lnTo>
                  <a:cubicBezTo>
                    <a:pt x="563073" y="769146"/>
                    <a:pt x="565975" y="767694"/>
                    <a:pt x="568878" y="766243"/>
                  </a:cubicBezTo>
                  <a:lnTo>
                    <a:pt x="580487" y="792365"/>
                  </a:lnTo>
                  <a:cubicBezTo>
                    <a:pt x="579036" y="793816"/>
                    <a:pt x="574683" y="795268"/>
                    <a:pt x="571780" y="796719"/>
                  </a:cubicBezTo>
                  <a:close/>
                  <a:moveTo>
                    <a:pt x="227841" y="783658"/>
                  </a:moveTo>
                  <a:cubicBezTo>
                    <a:pt x="224939" y="782206"/>
                    <a:pt x="222036" y="780756"/>
                    <a:pt x="219134" y="779304"/>
                  </a:cubicBezTo>
                  <a:lnTo>
                    <a:pt x="232195" y="753182"/>
                  </a:lnTo>
                  <a:cubicBezTo>
                    <a:pt x="235097" y="754633"/>
                    <a:pt x="238000" y="756085"/>
                    <a:pt x="240902" y="757536"/>
                  </a:cubicBezTo>
                  <a:lnTo>
                    <a:pt x="227841" y="783658"/>
                  </a:lnTo>
                  <a:close/>
                  <a:moveTo>
                    <a:pt x="609512" y="779304"/>
                  </a:moveTo>
                  <a:lnTo>
                    <a:pt x="596451" y="753182"/>
                  </a:lnTo>
                  <a:cubicBezTo>
                    <a:pt x="599353" y="751731"/>
                    <a:pt x="602256" y="750280"/>
                    <a:pt x="605158" y="748829"/>
                  </a:cubicBezTo>
                  <a:lnTo>
                    <a:pt x="619670" y="773499"/>
                  </a:lnTo>
                  <a:cubicBezTo>
                    <a:pt x="615317" y="774950"/>
                    <a:pt x="612414" y="777853"/>
                    <a:pt x="609512" y="779304"/>
                  </a:cubicBezTo>
                  <a:close/>
                  <a:moveTo>
                    <a:pt x="193012" y="763341"/>
                  </a:moveTo>
                  <a:cubicBezTo>
                    <a:pt x="190110" y="761889"/>
                    <a:pt x="187207" y="758987"/>
                    <a:pt x="184305" y="757536"/>
                  </a:cubicBezTo>
                  <a:lnTo>
                    <a:pt x="200268" y="732865"/>
                  </a:lnTo>
                  <a:cubicBezTo>
                    <a:pt x="203171" y="734316"/>
                    <a:pt x="206073" y="735768"/>
                    <a:pt x="208975" y="738670"/>
                  </a:cubicBezTo>
                  <a:lnTo>
                    <a:pt x="193012" y="763341"/>
                  </a:lnTo>
                  <a:close/>
                  <a:moveTo>
                    <a:pt x="644341" y="757536"/>
                  </a:moveTo>
                  <a:lnTo>
                    <a:pt x="628378" y="732865"/>
                  </a:lnTo>
                  <a:cubicBezTo>
                    <a:pt x="631280" y="731414"/>
                    <a:pt x="634183" y="728512"/>
                    <a:pt x="637085" y="727060"/>
                  </a:cubicBezTo>
                  <a:lnTo>
                    <a:pt x="653048" y="750280"/>
                  </a:lnTo>
                  <a:cubicBezTo>
                    <a:pt x="650146" y="754633"/>
                    <a:pt x="647243" y="756085"/>
                    <a:pt x="644341" y="757536"/>
                  </a:cubicBezTo>
                  <a:close/>
                  <a:moveTo>
                    <a:pt x="159634" y="740121"/>
                  </a:moveTo>
                  <a:cubicBezTo>
                    <a:pt x="156732" y="738670"/>
                    <a:pt x="153829" y="735768"/>
                    <a:pt x="150927" y="732865"/>
                  </a:cubicBezTo>
                  <a:lnTo>
                    <a:pt x="169793" y="711097"/>
                  </a:lnTo>
                  <a:cubicBezTo>
                    <a:pt x="172695" y="712548"/>
                    <a:pt x="174146" y="715451"/>
                    <a:pt x="177049" y="716902"/>
                  </a:cubicBezTo>
                  <a:lnTo>
                    <a:pt x="159634" y="740121"/>
                  </a:lnTo>
                  <a:close/>
                  <a:moveTo>
                    <a:pt x="676268" y="734316"/>
                  </a:moveTo>
                  <a:lnTo>
                    <a:pt x="657402" y="712548"/>
                  </a:lnTo>
                  <a:cubicBezTo>
                    <a:pt x="660304" y="711097"/>
                    <a:pt x="661756" y="708195"/>
                    <a:pt x="664658" y="706743"/>
                  </a:cubicBezTo>
                  <a:lnTo>
                    <a:pt x="683524" y="728512"/>
                  </a:lnTo>
                  <a:cubicBezTo>
                    <a:pt x="682073" y="729963"/>
                    <a:pt x="679170" y="731414"/>
                    <a:pt x="676268" y="734316"/>
                  </a:cubicBezTo>
                  <a:close/>
                  <a:moveTo>
                    <a:pt x="129158" y="712548"/>
                  </a:moveTo>
                  <a:cubicBezTo>
                    <a:pt x="126256" y="709646"/>
                    <a:pt x="124805" y="708195"/>
                    <a:pt x="121902" y="705292"/>
                  </a:cubicBezTo>
                  <a:lnTo>
                    <a:pt x="142219" y="684975"/>
                  </a:lnTo>
                  <a:cubicBezTo>
                    <a:pt x="145122" y="687877"/>
                    <a:pt x="146573" y="689329"/>
                    <a:pt x="149476" y="692231"/>
                  </a:cubicBezTo>
                  <a:lnTo>
                    <a:pt x="129158" y="712548"/>
                  </a:lnTo>
                  <a:close/>
                  <a:moveTo>
                    <a:pt x="706743" y="706743"/>
                  </a:moveTo>
                  <a:lnTo>
                    <a:pt x="686426" y="686426"/>
                  </a:lnTo>
                  <a:cubicBezTo>
                    <a:pt x="689329" y="683524"/>
                    <a:pt x="690780" y="682072"/>
                    <a:pt x="693682" y="679170"/>
                  </a:cubicBezTo>
                  <a:lnTo>
                    <a:pt x="714000" y="699487"/>
                  </a:lnTo>
                  <a:cubicBezTo>
                    <a:pt x="711097" y="700939"/>
                    <a:pt x="709646" y="703841"/>
                    <a:pt x="706743" y="706743"/>
                  </a:cubicBezTo>
                  <a:close/>
                  <a:moveTo>
                    <a:pt x="101585" y="683524"/>
                  </a:moveTo>
                  <a:cubicBezTo>
                    <a:pt x="98683" y="680621"/>
                    <a:pt x="97232" y="677719"/>
                    <a:pt x="94329" y="674816"/>
                  </a:cubicBezTo>
                  <a:lnTo>
                    <a:pt x="116097" y="655951"/>
                  </a:lnTo>
                  <a:cubicBezTo>
                    <a:pt x="117549" y="658853"/>
                    <a:pt x="120451" y="660304"/>
                    <a:pt x="121902" y="663207"/>
                  </a:cubicBezTo>
                  <a:lnTo>
                    <a:pt x="101585" y="683524"/>
                  </a:lnTo>
                  <a:close/>
                  <a:moveTo>
                    <a:pt x="734317" y="676268"/>
                  </a:moveTo>
                  <a:lnTo>
                    <a:pt x="712548" y="657402"/>
                  </a:lnTo>
                  <a:cubicBezTo>
                    <a:pt x="714000" y="654499"/>
                    <a:pt x="716902" y="653048"/>
                    <a:pt x="718353" y="650146"/>
                  </a:cubicBezTo>
                  <a:lnTo>
                    <a:pt x="741573" y="667560"/>
                  </a:lnTo>
                  <a:cubicBezTo>
                    <a:pt x="738670" y="670463"/>
                    <a:pt x="735768" y="673365"/>
                    <a:pt x="734317" y="676268"/>
                  </a:cubicBezTo>
                  <a:close/>
                  <a:moveTo>
                    <a:pt x="75463" y="651597"/>
                  </a:moveTo>
                  <a:cubicBezTo>
                    <a:pt x="74012" y="648695"/>
                    <a:pt x="71110" y="645792"/>
                    <a:pt x="69658" y="642890"/>
                  </a:cubicBezTo>
                  <a:lnTo>
                    <a:pt x="94329" y="626926"/>
                  </a:lnTo>
                  <a:cubicBezTo>
                    <a:pt x="95780" y="629829"/>
                    <a:pt x="98683" y="632731"/>
                    <a:pt x="100134" y="635634"/>
                  </a:cubicBezTo>
                  <a:lnTo>
                    <a:pt x="75463" y="651597"/>
                  </a:lnTo>
                  <a:close/>
                  <a:moveTo>
                    <a:pt x="757536" y="644341"/>
                  </a:moveTo>
                  <a:lnTo>
                    <a:pt x="732865" y="628378"/>
                  </a:lnTo>
                  <a:cubicBezTo>
                    <a:pt x="734317" y="625475"/>
                    <a:pt x="735768" y="622572"/>
                    <a:pt x="738670" y="619670"/>
                  </a:cubicBezTo>
                  <a:lnTo>
                    <a:pt x="763341" y="635634"/>
                  </a:lnTo>
                  <a:cubicBezTo>
                    <a:pt x="761890" y="638536"/>
                    <a:pt x="760439" y="641439"/>
                    <a:pt x="757536" y="644341"/>
                  </a:cubicBezTo>
                  <a:close/>
                  <a:moveTo>
                    <a:pt x="53695" y="618219"/>
                  </a:moveTo>
                  <a:cubicBezTo>
                    <a:pt x="52244" y="615316"/>
                    <a:pt x="50793" y="612414"/>
                    <a:pt x="47890" y="609512"/>
                  </a:cubicBezTo>
                  <a:lnTo>
                    <a:pt x="74012" y="596451"/>
                  </a:lnTo>
                  <a:cubicBezTo>
                    <a:pt x="75463" y="599353"/>
                    <a:pt x="76915" y="602256"/>
                    <a:pt x="78366" y="605158"/>
                  </a:cubicBezTo>
                  <a:lnTo>
                    <a:pt x="53695" y="618219"/>
                  </a:lnTo>
                  <a:close/>
                  <a:moveTo>
                    <a:pt x="779304" y="609512"/>
                  </a:moveTo>
                  <a:lnTo>
                    <a:pt x="753182" y="596451"/>
                  </a:lnTo>
                  <a:cubicBezTo>
                    <a:pt x="754634" y="593548"/>
                    <a:pt x="756085" y="590646"/>
                    <a:pt x="757536" y="587743"/>
                  </a:cubicBezTo>
                  <a:lnTo>
                    <a:pt x="783658" y="600804"/>
                  </a:lnTo>
                  <a:cubicBezTo>
                    <a:pt x="782207" y="603707"/>
                    <a:pt x="780756" y="606609"/>
                    <a:pt x="779304" y="609512"/>
                  </a:cubicBezTo>
                  <a:close/>
                  <a:moveTo>
                    <a:pt x="36280" y="581939"/>
                  </a:moveTo>
                  <a:cubicBezTo>
                    <a:pt x="34829" y="579036"/>
                    <a:pt x="33378" y="576134"/>
                    <a:pt x="31927" y="571780"/>
                  </a:cubicBezTo>
                  <a:lnTo>
                    <a:pt x="58049" y="560170"/>
                  </a:lnTo>
                  <a:cubicBezTo>
                    <a:pt x="59500" y="563073"/>
                    <a:pt x="60951" y="565975"/>
                    <a:pt x="62402" y="568878"/>
                  </a:cubicBezTo>
                  <a:lnTo>
                    <a:pt x="36280" y="581939"/>
                  </a:lnTo>
                  <a:close/>
                  <a:moveTo>
                    <a:pt x="796719" y="573231"/>
                  </a:moveTo>
                  <a:lnTo>
                    <a:pt x="770597" y="561622"/>
                  </a:lnTo>
                  <a:cubicBezTo>
                    <a:pt x="772048" y="558719"/>
                    <a:pt x="773500" y="555817"/>
                    <a:pt x="774951" y="552914"/>
                  </a:cubicBezTo>
                  <a:lnTo>
                    <a:pt x="802524" y="563073"/>
                  </a:lnTo>
                  <a:cubicBezTo>
                    <a:pt x="799621" y="565975"/>
                    <a:pt x="798170" y="570329"/>
                    <a:pt x="796719" y="573231"/>
                  </a:cubicBezTo>
                  <a:close/>
                  <a:moveTo>
                    <a:pt x="21768" y="542755"/>
                  </a:moveTo>
                  <a:cubicBezTo>
                    <a:pt x="20317" y="539853"/>
                    <a:pt x="20317" y="535499"/>
                    <a:pt x="18866" y="532597"/>
                  </a:cubicBezTo>
                  <a:lnTo>
                    <a:pt x="46439" y="523890"/>
                  </a:lnTo>
                  <a:cubicBezTo>
                    <a:pt x="47890" y="526792"/>
                    <a:pt x="47890" y="529695"/>
                    <a:pt x="49341" y="532597"/>
                  </a:cubicBezTo>
                  <a:lnTo>
                    <a:pt x="21768" y="542755"/>
                  </a:lnTo>
                  <a:close/>
                  <a:moveTo>
                    <a:pt x="809780" y="534049"/>
                  </a:moveTo>
                  <a:lnTo>
                    <a:pt x="782207" y="525341"/>
                  </a:lnTo>
                  <a:cubicBezTo>
                    <a:pt x="783658" y="522438"/>
                    <a:pt x="783658" y="519536"/>
                    <a:pt x="785109" y="516634"/>
                  </a:cubicBezTo>
                  <a:lnTo>
                    <a:pt x="812682" y="523890"/>
                  </a:lnTo>
                  <a:cubicBezTo>
                    <a:pt x="812682" y="528243"/>
                    <a:pt x="811231" y="531146"/>
                    <a:pt x="809780" y="534049"/>
                  </a:cubicBezTo>
                  <a:close/>
                  <a:moveTo>
                    <a:pt x="10159" y="503573"/>
                  </a:moveTo>
                  <a:cubicBezTo>
                    <a:pt x="8707" y="500670"/>
                    <a:pt x="8707" y="496317"/>
                    <a:pt x="8707" y="493414"/>
                  </a:cubicBezTo>
                  <a:lnTo>
                    <a:pt x="37732" y="487609"/>
                  </a:lnTo>
                  <a:cubicBezTo>
                    <a:pt x="37732" y="490512"/>
                    <a:pt x="39183" y="493414"/>
                    <a:pt x="39183" y="497768"/>
                  </a:cubicBezTo>
                  <a:lnTo>
                    <a:pt x="10159" y="503573"/>
                  </a:lnTo>
                  <a:close/>
                  <a:moveTo>
                    <a:pt x="819938" y="494865"/>
                  </a:moveTo>
                  <a:lnTo>
                    <a:pt x="790914" y="489061"/>
                  </a:lnTo>
                  <a:cubicBezTo>
                    <a:pt x="790914" y="486158"/>
                    <a:pt x="792365" y="483256"/>
                    <a:pt x="792365" y="478902"/>
                  </a:cubicBezTo>
                  <a:lnTo>
                    <a:pt x="821390" y="483256"/>
                  </a:lnTo>
                  <a:cubicBezTo>
                    <a:pt x="821390" y="489061"/>
                    <a:pt x="821390" y="491963"/>
                    <a:pt x="819938" y="494865"/>
                  </a:cubicBezTo>
                  <a:close/>
                  <a:moveTo>
                    <a:pt x="2902" y="464390"/>
                  </a:moveTo>
                  <a:cubicBezTo>
                    <a:pt x="2902" y="461488"/>
                    <a:pt x="1451" y="457134"/>
                    <a:pt x="1451" y="454232"/>
                  </a:cubicBezTo>
                  <a:lnTo>
                    <a:pt x="30476" y="451329"/>
                  </a:lnTo>
                  <a:cubicBezTo>
                    <a:pt x="30476" y="454232"/>
                    <a:pt x="30476" y="457134"/>
                    <a:pt x="31927" y="461488"/>
                  </a:cubicBezTo>
                  <a:lnTo>
                    <a:pt x="2902" y="464390"/>
                  </a:lnTo>
                  <a:close/>
                  <a:moveTo>
                    <a:pt x="825743" y="455682"/>
                  </a:moveTo>
                  <a:lnTo>
                    <a:pt x="796719" y="452780"/>
                  </a:lnTo>
                  <a:cubicBezTo>
                    <a:pt x="796719" y="449878"/>
                    <a:pt x="796719" y="446975"/>
                    <a:pt x="798170" y="442622"/>
                  </a:cubicBezTo>
                  <a:lnTo>
                    <a:pt x="827195" y="444073"/>
                  </a:lnTo>
                  <a:cubicBezTo>
                    <a:pt x="827195" y="448426"/>
                    <a:pt x="827195" y="451329"/>
                    <a:pt x="825743" y="455682"/>
                  </a:cubicBezTo>
                  <a:close/>
                  <a:moveTo>
                    <a:pt x="0" y="423756"/>
                  </a:moveTo>
                  <a:cubicBezTo>
                    <a:pt x="0" y="420853"/>
                    <a:pt x="0" y="416500"/>
                    <a:pt x="0" y="413597"/>
                  </a:cubicBezTo>
                  <a:lnTo>
                    <a:pt x="0" y="410695"/>
                  </a:lnTo>
                  <a:lnTo>
                    <a:pt x="29024" y="410695"/>
                  </a:lnTo>
                  <a:lnTo>
                    <a:pt x="29024" y="413597"/>
                  </a:lnTo>
                  <a:cubicBezTo>
                    <a:pt x="29024" y="416500"/>
                    <a:pt x="29024" y="420853"/>
                    <a:pt x="29024" y="423756"/>
                  </a:cubicBezTo>
                  <a:lnTo>
                    <a:pt x="0" y="423756"/>
                  </a:lnTo>
                  <a:close/>
                  <a:moveTo>
                    <a:pt x="799621" y="415048"/>
                  </a:moveTo>
                  <a:lnTo>
                    <a:pt x="799621" y="413597"/>
                  </a:lnTo>
                  <a:cubicBezTo>
                    <a:pt x="799621" y="410695"/>
                    <a:pt x="799621" y="407792"/>
                    <a:pt x="799621" y="404890"/>
                  </a:cubicBezTo>
                  <a:lnTo>
                    <a:pt x="828646" y="404890"/>
                  </a:lnTo>
                  <a:cubicBezTo>
                    <a:pt x="828646" y="407792"/>
                    <a:pt x="828646" y="410695"/>
                    <a:pt x="828646" y="413597"/>
                  </a:cubicBezTo>
                  <a:lnTo>
                    <a:pt x="799621" y="415048"/>
                  </a:lnTo>
                  <a:close/>
                  <a:moveTo>
                    <a:pt x="30476" y="383121"/>
                  </a:moveTo>
                  <a:lnTo>
                    <a:pt x="1451" y="380219"/>
                  </a:lnTo>
                  <a:cubicBezTo>
                    <a:pt x="1451" y="377317"/>
                    <a:pt x="1451" y="372963"/>
                    <a:pt x="2902" y="370061"/>
                  </a:cubicBezTo>
                  <a:lnTo>
                    <a:pt x="31927" y="372963"/>
                  </a:lnTo>
                  <a:cubicBezTo>
                    <a:pt x="31927" y="375865"/>
                    <a:pt x="30476" y="378768"/>
                    <a:pt x="30476" y="383121"/>
                  </a:cubicBezTo>
                  <a:close/>
                  <a:moveTo>
                    <a:pt x="798170" y="377317"/>
                  </a:moveTo>
                  <a:cubicBezTo>
                    <a:pt x="798170" y="374415"/>
                    <a:pt x="798170" y="371512"/>
                    <a:pt x="796719" y="367158"/>
                  </a:cubicBezTo>
                  <a:lnTo>
                    <a:pt x="825743" y="364256"/>
                  </a:lnTo>
                  <a:cubicBezTo>
                    <a:pt x="825743" y="367158"/>
                    <a:pt x="827195" y="371512"/>
                    <a:pt x="827195" y="374415"/>
                  </a:cubicBezTo>
                  <a:lnTo>
                    <a:pt x="798170" y="377317"/>
                  </a:lnTo>
                  <a:close/>
                  <a:moveTo>
                    <a:pt x="34829" y="345390"/>
                  </a:moveTo>
                  <a:lnTo>
                    <a:pt x="5805" y="339585"/>
                  </a:lnTo>
                  <a:cubicBezTo>
                    <a:pt x="5805" y="336683"/>
                    <a:pt x="7256" y="332329"/>
                    <a:pt x="7256" y="329427"/>
                  </a:cubicBezTo>
                  <a:lnTo>
                    <a:pt x="36280" y="335231"/>
                  </a:lnTo>
                  <a:cubicBezTo>
                    <a:pt x="36280" y="339585"/>
                    <a:pt x="36280" y="342488"/>
                    <a:pt x="34829" y="345390"/>
                  </a:cubicBezTo>
                  <a:close/>
                  <a:moveTo>
                    <a:pt x="792365" y="339585"/>
                  </a:moveTo>
                  <a:cubicBezTo>
                    <a:pt x="792365" y="336683"/>
                    <a:pt x="790914" y="333780"/>
                    <a:pt x="790914" y="329427"/>
                  </a:cubicBezTo>
                  <a:lnTo>
                    <a:pt x="819938" y="323622"/>
                  </a:lnTo>
                  <a:cubicBezTo>
                    <a:pt x="821390" y="326524"/>
                    <a:pt x="821390" y="330878"/>
                    <a:pt x="821390" y="333780"/>
                  </a:cubicBezTo>
                  <a:lnTo>
                    <a:pt x="792365" y="339585"/>
                  </a:lnTo>
                  <a:close/>
                  <a:moveTo>
                    <a:pt x="43537" y="309110"/>
                  </a:moveTo>
                  <a:lnTo>
                    <a:pt x="15963" y="301854"/>
                  </a:lnTo>
                  <a:cubicBezTo>
                    <a:pt x="17415" y="298951"/>
                    <a:pt x="17415" y="294598"/>
                    <a:pt x="18866" y="291695"/>
                  </a:cubicBezTo>
                  <a:lnTo>
                    <a:pt x="46439" y="300402"/>
                  </a:lnTo>
                  <a:cubicBezTo>
                    <a:pt x="46439" y="301854"/>
                    <a:pt x="44988" y="304756"/>
                    <a:pt x="43537" y="309110"/>
                  </a:cubicBezTo>
                  <a:close/>
                  <a:moveTo>
                    <a:pt x="783658" y="303304"/>
                  </a:moveTo>
                  <a:cubicBezTo>
                    <a:pt x="782207" y="300402"/>
                    <a:pt x="782207" y="297500"/>
                    <a:pt x="780756" y="294598"/>
                  </a:cubicBezTo>
                  <a:lnTo>
                    <a:pt x="808329" y="285890"/>
                  </a:lnTo>
                  <a:cubicBezTo>
                    <a:pt x="809780" y="288792"/>
                    <a:pt x="809780" y="293146"/>
                    <a:pt x="811231" y="296048"/>
                  </a:cubicBezTo>
                  <a:lnTo>
                    <a:pt x="783658" y="303304"/>
                  </a:lnTo>
                  <a:close/>
                  <a:moveTo>
                    <a:pt x="56598" y="272829"/>
                  </a:moveTo>
                  <a:lnTo>
                    <a:pt x="29024" y="262671"/>
                  </a:lnTo>
                  <a:cubicBezTo>
                    <a:pt x="30476" y="259768"/>
                    <a:pt x="31927" y="256866"/>
                    <a:pt x="33378" y="252512"/>
                  </a:cubicBezTo>
                  <a:lnTo>
                    <a:pt x="59500" y="264122"/>
                  </a:lnTo>
                  <a:cubicBezTo>
                    <a:pt x="58049" y="267024"/>
                    <a:pt x="56598" y="269927"/>
                    <a:pt x="56598" y="272829"/>
                  </a:cubicBezTo>
                  <a:close/>
                  <a:moveTo>
                    <a:pt x="770597" y="267024"/>
                  </a:moveTo>
                  <a:cubicBezTo>
                    <a:pt x="769146" y="264122"/>
                    <a:pt x="767695" y="261219"/>
                    <a:pt x="766243" y="258317"/>
                  </a:cubicBezTo>
                  <a:lnTo>
                    <a:pt x="792365" y="246707"/>
                  </a:lnTo>
                  <a:cubicBezTo>
                    <a:pt x="793817" y="249610"/>
                    <a:pt x="795268" y="252512"/>
                    <a:pt x="796719" y="256866"/>
                  </a:cubicBezTo>
                  <a:lnTo>
                    <a:pt x="770597" y="267024"/>
                  </a:lnTo>
                  <a:close/>
                  <a:moveTo>
                    <a:pt x="71110" y="238000"/>
                  </a:moveTo>
                  <a:lnTo>
                    <a:pt x="44988" y="224939"/>
                  </a:lnTo>
                  <a:cubicBezTo>
                    <a:pt x="46439" y="222037"/>
                    <a:pt x="47890" y="219134"/>
                    <a:pt x="49341" y="216231"/>
                  </a:cubicBezTo>
                  <a:lnTo>
                    <a:pt x="75463" y="230744"/>
                  </a:lnTo>
                  <a:cubicBezTo>
                    <a:pt x="74012" y="232195"/>
                    <a:pt x="72561" y="235098"/>
                    <a:pt x="71110" y="238000"/>
                  </a:cubicBezTo>
                  <a:close/>
                  <a:moveTo>
                    <a:pt x="754634" y="233646"/>
                  </a:moveTo>
                  <a:cubicBezTo>
                    <a:pt x="753182" y="230744"/>
                    <a:pt x="751731" y="227841"/>
                    <a:pt x="750280" y="224939"/>
                  </a:cubicBezTo>
                  <a:lnTo>
                    <a:pt x="774951" y="210427"/>
                  </a:lnTo>
                  <a:cubicBezTo>
                    <a:pt x="776402" y="213329"/>
                    <a:pt x="777853" y="216231"/>
                    <a:pt x="779304" y="219134"/>
                  </a:cubicBezTo>
                  <a:lnTo>
                    <a:pt x="754634" y="233646"/>
                  </a:lnTo>
                  <a:close/>
                  <a:moveTo>
                    <a:pt x="89976" y="206073"/>
                  </a:moveTo>
                  <a:lnTo>
                    <a:pt x="65305" y="190110"/>
                  </a:lnTo>
                  <a:cubicBezTo>
                    <a:pt x="66756" y="187207"/>
                    <a:pt x="69658" y="184305"/>
                    <a:pt x="71110" y="181402"/>
                  </a:cubicBezTo>
                  <a:lnTo>
                    <a:pt x="95780" y="197366"/>
                  </a:lnTo>
                  <a:cubicBezTo>
                    <a:pt x="94329" y="200268"/>
                    <a:pt x="91427" y="203171"/>
                    <a:pt x="89976" y="206073"/>
                  </a:cubicBezTo>
                  <a:close/>
                  <a:moveTo>
                    <a:pt x="735768" y="200268"/>
                  </a:moveTo>
                  <a:cubicBezTo>
                    <a:pt x="734317" y="197366"/>
                    <a:pt x="731414" y="194463"/>
                    <a:pt x="729963" y="191561"/>
                  </a:cubicBezTo>
                  <a:lnTo>
                    <a:pt x="753182" y="175597"/>
                  </a:lnTo>
                  <a:cubicBezTo>
                    <a:pt x="754634" y="178500"/>
                    <a:pt x="757536" y="181402"/>
                    <a:pt x="758987" y="184305"/>
                  </a:cubicBezTo>
                  <a:lnTo>
                    <a:pt x="735768" y="200268"/>
                  </a:lnTo>
                  <a:close/>
                  <a:moveTo>
                    <a:pt x="111744" y="175597"/>
                  </a:moveTo>
                  <a:lnTo>
                    <a:pt x="88524" y="158183"/>
                  </a:lnTo>
                  <a:cubicBezTo>
                    <a:pt x="89976" y="155281"/>
                    <a:pt x="92878" y="152378"/>
                    <a:pt x="95780" y="149476"/>
                  </a:cubicBezTo>
                  <a:lnTo>
                    <a:pt x="117549" y="168341"/>
                  </a:lnTo>
                  <a:cubicBezTo>
                    <a:pt x="116097" y="169793"/>
                    <a:pt x="114646" y="172695"/>
                    <a:pt x="111744" y="175597"/>
                  </a:cubicBezTo>
                  <a:close/>
                  <a:moveTo>
                    <a:pt x="712548" y="169793"/>
                  </a:moveTo>
                  <a:cubicBezTo>
                    <a:pt x="711097" y="166890"/>
                    <a:pt x="708195" y="165439"/>
                    <a:pt x="706743" y="162537"/>
                  </a:cubicBezTo>
                  <a:lnTo>
                    <a:pt x="728512" y="143671"/>
                  </a:lnTo>
                  <a:cubicBezTo>
                    <a:pt x="731414" y="146573"/>
                    <a:pt x="732865" y="149476"/>
                    <a:pt x="735768" y="152378"/>
                  </a:cubicBezTo>
                  <a:lnTo>
                    <a:pt x="712548" y="169793"/>
                  </a:lnTo>
                  <a:close/>
                  <a:moveTo>
                    <a:pt x="136415" y="146573"/>
                  </a:moveTo>
                  <a:lnTo>
                    <a:pt x="116097" y="126256"/>
                  </a:lnTo>
                  <a:cubicBezTo>
                    <a:pt x="119000" y="123354"/>
                    <a:pt x="120451" y="121902"/>
                    <a:pt x="123354" y="119000"/>
                  </a:cubicBezTo>
                  <a:lnTo>
                    <a:pt x="143671" y="139317"/>
                  </a:lnTo>
                  <a:cubicBezTo>
                    <a:pt x="140768" y="142220"/>
                    <a:pt x="139317" y="143671"/>
                    <a:pt x="136415" y="146573"/>
                  </a:cubicBezTo>
                  <a:close/>
                  <a:moveTo>
                    <a:pt x="687878" y="142220"/>
                  </a:moveTo>
                  <a:cubicBezTo>
                    <a:pt x="684975" y="139317"/>
                    <a:pt x="683524" y="137866"/>
                    <a:pt x="680622" y="134964"/>
                  </a:cubicBezTo>
                  <a:lnTo>
                    <a:pt x="700939" y="114646"/>
                  </a:lnTo>
                  <a:cubicBezTo>
                    <a:pt x="703841" y="117549"/>
                    <a:pt x="705292" y="119000"/>
                    <a:pt x="708195" y="121902"/>
                  </a:cubicBezTo>
                  <a:lnTo>
                    <a:pt x="687878" y="142220"/>
                  </a:lnTo>
                  <a:close/>
                  <a:moveTo>
                    <a:pt x="163988" y="120451"/>
                  </a:moveTo>
                  <a:lnTo>
                    <a:pt x="145122" y="98683"/>
                  </a:lnTo>
                  <a:cubicBezTo>
                    <a:pt x="148024" y="95780"/>
                    <a:pt x="150927" y="94329"/>
                    <a:pt x="153829" y="91427"/>
                  </a:cubicBezTo>
                  <a:lnTo>
                    <a:pt x="172695" y="114646"/>
                  </a:lnTo>
                  <a:cubicBezTo>
                    <a:pt x="169793" y="116097"/>
                    <a:pt x="166890" y="119000"/>
                    <a:pt x="163988" y="120451"/>
                  </a:cubicBezTo>
                  <a:close/>
                  <a:moveTo>
                    <a:pt x="660304" y="116097"/>
                  </a:moveTo>
                  <a:cubicBezTo>
                    <a:pt x="657402" y="114646"/>
                    <a:pt x="655951" y="111744"/>
                    <a:pt x="653048" y="110293"/>
                  </a:cubicBezTo>
                  <a:lnTo>
                    <a:pt x="670463" y="87073"/>
                  </a:lnTo>
                  <a:cubicBezTo>
                    <a:pt x="673365" y="88524"/>
                    <a:pt x="676268" y="91427"/>
                    <a:pt x="679170" y="94329"/>
                  </a:cubicBezTo>
                  <a:lnTo>
                    <a:pt x="660304" y="116097"/>
                  </a:lnTo>
                  <a:close/>
                  <a:moveTo>
                    <a:pt x="194463" y="97232"/>
                  </a:moveTo>
                  <a:lnTo>
                    <a:pt x="178500" y="74012"/>
                  </a:lnTo>
                  <a:cubicBezTo>
                    <a:pt x="181402" y="72561"/>
                    <a:pt x="184305" y="69659"/>
                    <a:pt x="187207" y="68207"/>
                  </a:cubicBezTo>
                  <a:lnTo>
                    <a:pt x="203171" y="92878"/>
                  </a:lnTo>
                  <a:cubicBezTo>
                    <a:pt x="200268" y="94329"/>
                    <a:pt x="197366" y="95780"/>
                    <a:pt x="194463" y="97232"/>
                  </a:cubicBezTo>
                  <a:close/>
                  <a:moveTo>
                    <a:pt x="629829" y="94329"/>
                  </a:moveTo>
                  <a:cubicBezTo>
                    <a:pt x="626926" y="92878"/>
                    <a:pt x="624024" y="91427"/>
                    <a:pt x="621122" y="88524"/>
                  </a:cubicBezTo>
                  <a:lnTo>
                    <a:pt x="637085" y="63854"/>
                  </a:lnTo>
                  <a:cubicBezTo>
                    <a:pt x="639987" y="65305"/>
                    <a:pt x="642890" y="68207"/>
                    <a:pt x="645792" y="69659"/>
                  </a:cubicBezTo>
                  <a:lnTo>
                    <a:pt x="629829" y="94329"/>
                  </a:lnTo>
                  <a:close/>
                  <a:moveTo>
                    <a:pt x="226390" y="76915"/>
                  </a:moveTo>
                  <a:lnTo>
                    <a:pt x="211878" y="52244"/>
                  </a:lnTo>
                  <a:cubicBezTo>
                    <a:pt x="214780" y="50793"/>
                    <a:pt x="217683" y="49341"/>
                    <a:pt x="220585" y="47890"/>
                  </a:cubicBezTo>
                  <a:lnTo>
                    <a:pt x="233646" y="74012"/>
                  </a:lnTo>
                  <a:cubicBezTo>
                    <a:pt x="232195" y="74012"/>
                    <a:pt x="229293" y="75464"/>
                    <a:pt x="226390" y="76915"/>
                  </a:cubicBezTo>
                  <a:close/>
                  <a:moveTo>
                    <a:pt x="597902" y="74012"/>
                  </a:moveTo>
                  <a:cubicBezTo>
                    <a:pt x="595000" y="72561"/>
                    <a:pt x="592097" y="71110"/>
                    <a:pt x="589195" y="69659"/>
                  </a:cubicBezTo>
                  <a:lnTo>
                    <a:pt x="602256" y="43537"/>
                  </a:lnTo>
                  <a:cubicBezTo>
                    <a:pt x="605158" y="44988"/>
                    <a:pt x="608061" y="46439"/>
                    <a:pt x="610963" y="47890"/>
                  </a:cubicBezTo>
                  <a:lnTo>
                    <a:pt x="597902" y="74012"/>
                  </a:lnTo>
                  <a:close/>
                  <a:moveTo>
                    <a:pt x="259768" y="60951"/>
                  </a:moveTo>
                  <a:lnTo>
                    <a:pt x="248158" y="34829"/>
                  </a:lnTo>
                  <a:cubicBezTo>
                    <a:pt x="251061" y="33378"/>
                    <a:pt x="253963" y="31927"/>
                    <a:pt x="258317" y="30476"/>
                  </a:cubicBezTo>
                  <a:lnTo>
                    <a:pt x="269927" y="56597"/>
                  </a:lnTo>
                  <a:cubicBezTo>
                    <a:pt x="265573" y="58049"/>
                    <a:pt x="262671" y="59500"/>
                    <a:pt x="259768" y="60951"/>
                  </a:cubicBezTo>
                  <a:close/>
                  <a:moveTo>
                    <a:pt x="563073" y="58049"/>
                  </a:moveTo>
                  <a:cubicBezTo>
                    <a:pt x="560170" y="56597"/>
                    <a:pt x="557268" y="55147"/>
                    <a:pt x="554366" y="53695"/>
                  </a:cubicBezTo>
                  <a:lnTo>
                    <a:pt x="564524" y="26122"/>
                  </a:lnTo>
                  <a:cubicBezTo>
                    <a:pt x="567426" y="27573"/>
                    <a:pt x="570329" y="29024"/>
                    <a:pt x="574683" y="30476"/>
                  </a:cubicBezTo>
                  <a:lnTo>
                    <a:pt x="563073" y="58049"/>
                  </a:lnTo>
                  <a:close/>
                  <a:moveTo>
                    <a:pt x="294597" y="47890"/>
                  </a:moveTo>
                  <a:lnTo>
                    <a:pt x="285890" y="20317"/>
                  </a:lnTo>
                  <a:cubicBezTo>
                    <a:pt x="288793" y="18866"/>
                    <a:pt x="293146" y="18866"/>
                    <a:pt x="296049" y="17415"/>
                  </a:cubicBezTo>
                  <a:lnTo>
                    <a:pt x="304756" y="44988"/>
                  </a:lnTo>
                  <a:cubicBezTo>
                    <a:pt x="301853" y="44988"/>
                    <a:pt x="298951" y="46439"/>
                    <a:pt x="294597" y="47890"/>
                  </a:cubicBezTo>
                  <a:close/>
                  <a:moveTo>
                    <a:pt x="528244" y="44988"/>
                  </a:moveTo>
                  <a:cubicBezTo>
                    <a:pt x="525341" y="43537"/>
                    <a:pt x="522439" y="43537"/>
                    <a:pt x="518085" y="42085"/>
                  </a:cubicBezTo>
                  <a:lnTo>
                    <a:pt x="526792" y="14512"/>
                  </a:lnTo>
                  <a:cubicBezTo>
                    <a:pt x="529695" y="15963"/>
                    <a:pt x="534048" y="15963"/>
                    <a:pt x="536951" y="17415"/>
                  </a:cubicBezTo>
                  <a:lnTo>
                    <a:pt x="528244" y="44988"/>
                  </a:lnTo>
                  <a:close/>
                  <a:moveTo>
                    <a:pt x="332329" y="37732"/>
                  </a:moveTo>
                  <a:lnTo>
                    <a:pt x="326524" y="8707"/>
                  </a:lnTo>
                  <a:cubicBezTo>
                    <a:pt x="329427" y="7256"/>
                    <a:pt x="333780" y="7256"/>
                    <a:pt x="336683" y="7256"/>
                  </a:cubicBezTo>
                  <a:lnTo>
                    <a:pt x="342488" y="36280"/>
                  </a:lnTo>
                  <a:cubicBezTo>
                    <a:pt x="338134" y="36280"/>
                    <a:pt x="335231" y="36280"/>
                    <a:pt x="332329" y="37732"/>
                  </a:cubicBezTo>
                  <a:close/>
                  <a:moveTo>
                    <a:pt x="491963" y="36280"/>
                  </a:moveTo>
                  <a:cubicBezTo>
                    <a:pt x="489061" y="36280"/>
                    <a:pt x="486158" y="34829"/>
                    <a:pt x="481805" y="34829"/>
                  </a:cubicBezTo>
                  <a:lnTo>
                    <a:pt x="486158" y="5805"/>
                  </a:lnTo>
                  <a:cubicBezTo>
                    <a:pt x="489061" y="5805"/>
                    <a:pt x="493414" y="7256"/>
                    <a:pt x="496317" y="7256"/>
                  </a:cubicBezTo>
                  <a:lnTo>
                    <a:pt x="491963" y="36280"/>
                  </a:lnTo>
                  <a:close/>
                  <a:moveTo>
                    <a:pt x="368610" y="30476"/>
                  </a:moveTo>
                  <a:lnTo>
                    <a:pt x="365707" y="1451"/>
                  </a:lnTo>
                  <a:cubicBezTo>
                    <a:pt x="368610" y="1451"/>
                    <a:pt x="372963" y="0"/>
                    <a:pt x="375866" y="0"/>
                  </a:cubicBezTo>
                  <a:lnTo>
                    <a:pt x="378768" y="29024"/>
                  </a:lnTo>
                  <a:cubicBezTo>
                    <a:pt x="375866" y="30476"/>
                    <a:pt x="371512" y="30476"/>
                    <a:pt x="368610" y="30476"/>
                  </a:cubicBezTo>
                  <a:close/>
                  <a:moveTo>
                    <a:pt x="454231" y="30476"/>
                  </a:moveTo>
                  <a:cubicBezTo>
                    <a:pt x="451329" y="30476"/>
                    <a:pt x="448427" y="30476"/>
                    <a:pt x="444073" y="29024"/>
                  </a:cubicBezTo>
                  <a:lnTo>
                    <a:pt x="446975" y="0"/>
                  </a:lnTo>
                  <a:cubicBezTo>
                    <a:pt x="449878" y="0"/>
                    <a:pt x="454231" y="0"/>
                    <a:pt x="457134" y="1451"/>
                  </a:cubicBezTo>
                  <a:lnTo>
                    <a:pt x="454231" y="30476"/>
                  </a:lnTo>
                  <a:close/>
                  <a:moveTo>
                    <a:pt x="406341" y="29024"/>
                  </a:moveTo>
                  <a:lnTo>
                    <a:pt x="406341" y="0"/>
                  </a:lnTo>
                  <a:cubicBezTo>
                    <a:pt x="409244" y="0"/>
                    <a:pt x="412146" y="0"/>
                    <a:pt x="415048" y="0"/>
                  </a:cubicBezTo>
                  <a:lnTo>
                    <a:pt x="416500" y="0"/>
                  </a:lnTo>
                  <a:lnTo>
                    <a:pt x="416500" y="29024"/>
                  </a:lnTo>
                  <a:lnTo>
                    <a:pt x="415048" y="29024"/>
                  </a:lnTo>
                  <a:cubicBezTo>
                    <a:pt x="412146" y="29024"/>
                    <a:pt x="409244" y="29024"/>
                    <a:pt x="406341" y="29024"/>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3" name="Freeform: Shape 842">
              <a:extLst>
                <a:ext uri="{FF2B5EF4-FFF2-40B4-BE49-F238E27FC236}">
                  <a16:creationId xmlns:a16="http://schemas.microsoft.com/office/drawing/2014/main" id="{D8B2C4B6-3E16-4EAB-80AF-CC17D7AA6655}"/>
                </a:ext>
              </a:extLst>
            </p:cNvPr>
            <p:cNvSpPr/>
            <p:nvPr/>
          </p:nvSpPr>
          <p:spPr>
            <a:xfrm>
              <a:off x="1742344" y="6136972"/>
              <a:ext cx="267024" cy="143670"/>
            </a:xfrm>
            <a:custGeom>
              <a:avLst/>
              <a:gdLst>
                <a:gd name="connsiteX0" fmla="*/ 2902 w 267024"/>
                <a:gd name="connsiteY0" fmla="*/ 143671 h 143670"/>
                <a:gd name="connsiteX1" fmla="*/ 0 w 267024"/>
                <a:gd name="connsiteY1" fmla="*/ 114646 h 143670"/>
                <a:gd name="connsiteX2" fmla="*/ 246707 w 267024"/>
                <a:gd name="connsiteY2" fmla="*/ 0 h 143670"/>
                <a:gd name="connsiteX3" fmla="*/ 267024 w 267024"/>
                <a:gd name="connsiteY3" fmla="*/ 20317 h 143670"/>
                <a:gd name="connsiteX4" fmla="*/ 2902 w 267024"/>
                <a:gd name="connsiteY4" fmla="*/ 143671 h 14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24" h="143670">
                  <a:moveTo>
                    <a:pt x="2902" y="143671"/>
                  </a:moveTo>
                  <a:lnTo>
                    <a:pt x="0" y="114646"/>
                  </a:lnTo>
                  <a:cubicBezTo>
                    <a:pt x="92878" y="105939"/>
                    <a:pt x="179951" y="65305"/>
                    <a:pt x="246707" y="0"/>
                  </a:cubicBezTo>
                  <a:lnTo>
                    <a:pt x="267024" y="20317"/>
                  </a:lnTo>
                  <a:cubicBezTo>
                    <a:pt x="197366" y="89975"/>
                    <a:pt x="103036" y="134963"/>
                    <a:pt x="2902" y="143671"/>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4" name="Freeform: Shape 843">
              <a:extLst>
                <a:ext uri="{FF2B5EF4-FFF2-40B4-BE49-F238E27FC236}">
                  <a16:creationId xmlns:a16="http://schemas.microsoft.com/office/drawing/2014/main" id="{136D61AC-C22D-4BDA-9494-73AD351B35F0}"/>
                </a:ext>
              </a:extLst>
            </p:cNvPr>
            <p:cNvSpPr/>
            <p:nvPr/>
          </p:nvSpPr>
          <p:spPr>
            <a:xfrm>
              <a:off x="1666881" y="5406736"/>
              <a:ext cx="483255" cy="408065"/>
            </a:xfrm>
            <a:custGeom>
              <a:avLst/>
              <a:gdLst>
                <a:gd name="connsiteX0" fmla="*/ 439719 w 483255"/>
                <a:gd name="connsiteY0" fmla="*/ 408066 h 408065"/>
                <a:gd name="connsiteX1" fmla="*/ 297500 w 483255"/>
                <a:gd name="connsiteY1" fmla="*/ 136688 h 408065"/>
                <a:gd name="connsiteX2" fmla="*/ 4354 w 483255"/>
                <a:gd name="connsiteY2" fmla="*/ 45261 h 408065"/>
                <a:gd name="connsiteX3" fmla="*/ 0 w 483255"/>
                <a:gd name="connsiteY3" fmla="*/ 1725 h 408065"/>
                <a:gd name="connsiteX4" fmla="*/ 325073 w 483255"/>
                <a:gd name="connsiteY4" fmla="*/ 103310 h 408065"/>
                <a:gd name="connsiteX5" fmla="*/ 483256 w 483255"/>
                <a:gd name="connsiteY5" fmla="*/ 405163 h 408065"/>
                <a:gd name="connsiteX6" fmla="*/ 439719 w 483255"/>
                <a:gd name="connsiteY6" fmla="*/ 408066 h 40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55" h="408065">
                  <a:moveTo>
                    <a:pt x="439719" y="408066"/>
                  </a:moveTo>
                  <a:cubicBezTo>
                    <a:pt x="429561" y="300676"/>
                    <a:pt x="378768" y="204895"/>
                    <a:pt x="297500" y="136688"/>
                  </a:cubicBezTo>
                  <a:cubicBezTo>
                    <a:pt x="214780" y="68481"/>
                    <a:pt x="111744" y="35103"/>
                    <a:pt x="4354" y="45261"/>
                  </a:cubicBezTo>
                  <a:lnTo>
                    <a:pt x="0" y="1725"/>
                  </a:lnTo>
                  <a:cubicBezTo>
                    <a:pt x="119000" y="-8434"/>
                    <a:pt x="233646" y="26395"/>
                    <a:pt x="325073" y="103310"/>
                  </a:cubicBezTo>
                  <a:cubicBezTo>
                    <a:pt x="416500" y="178773"/>
                    <a:pt x="473097" y="286163"/>
                    <a:pt x="483256" y="405163"/>
                  </a:cubicBezTo>
                  <a:lnTo>
                    <a:pt x="439719" y="408066"/>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5" name="Freeform: Shape 844">
              <a:extLst>
                <a:ext uri="{FF2B5EF4-FFF2-40B4-BE49-F238E27FC236}">
                  <a16:creationId xmlns:a16="http://schemas.microsoft.com/office/drawing/2014/main" id="{C76B9FA2-C073-4726-9322-C9F94F033C64}"/>
                </a:ext>
              </a:extLst>
            </p:cNvPr>
            <p:cNvSpPr/>
            <p:nvPr/>
          </p:nvSpPr>
          <p:spPr>
            <a:xfrm>
              <a:off x="1343196" y="5486764"/>
              <a:ext cx="727075" cy="727122"/>
            </a:xfrm>
            <a:custGeom>
              <a:avLst/>
              <a:gdLst>
                <a:gd name="connsiteX0" fmla="*/ 362867 w 727075"/>
                <a:gd name="connsiteY0" fmla="*/ 727123 h 727122"/>
                <a:gd name="connsiteX1" fmla="*/ 1514 w 727075"/>
                <a:gd name="connsiteY1" fmla="*/ 396245 h 727122"/>
                <a:gd name="connsiteX2" fmla="*/ 84233 w 727075"/>
                <a:gd name="connsiteY2" fmla="*/ 130672 h 727122"/>
                <a:gd name="connsiteX3" fmla="*/ 330940 w 727075"/>
                <a:gd name="connsiteY3" fmla="*/ 1514 h 727122"/>
                <a:gd name="connsiteX4" fmla="*/ 596513 w 727075"/>
                <a:gd name="connsiteY4" fmla="*/ 84233 h 727122"/>
                <a:gd name="connsiteX5" fmla="*/ 725672 w 727075"/>
                <a:gd name="connsiteY5" fmla="*/ 330940 h 727122"/>
                <a:gd name="connsiteX6" fmla="*/ 396245 w 727075"/>
                <a:gd name="connsiteY6" fmla="*/ 725672 h 727122"/>
                <a:gd name="connsiteX7" fmla="*/ 396245 w 727075"/>
                <a:gd name="connsiteY7" fmla="*/ 725672 h 727122"/>
                <a:gd name="connsiteX8" fmla="*/ 362867 w 727075"/>
                <a:gd name="connsiteY8" fmla="*/ 727123 h 727122"/>
                <a:gd name="connsiteX9" fmla="*/ 364318 w 727075"/>
                <a:gd name="connsiteY9" fmla="*/ 16026 h 727122"/>
                <a:gd name="connsiteX10" fmla="*/ 332392 w 727075"/>
                <a:gd name="connsiteY10" fmla="*/ 17477 h 727122"/>
                <a:gd name="connsiteX11" fmla="*/ 95843 w 727075"/>
                <a:gd name="connsiteY11" fmla="*/ 140831 h 727122"/>
                <a:gd name="connsiteX12" fmla="*/ 16026 w 727075"/>
                <a:gd name="connsiteY12" fmla="*/ 394794 h 727122"/>
                <a:gd name="connsiteX13" fmla="*/ 394794 w 727075"/>
                <a:gd name="connsiteY13" fmla="*/ 711159 h 727122"/>
                <a:gd name="connsiteX14" fmla="*/ 394794 w 727075"/>
                <a:gd name="connsiteY14" fmla="*/ 711159 h 727122"/>
                <a:gd name="connsiteX15" fmla="*/ 711160 w 727075"/>
                <a:gd name="connsiteY15" fmla="*/ 332392 h 727122"/>
                <a:gd name="connsiteX16" fmla="*/ 587806 w 727075"/>
                <a:gd name="connsiteY16" fmla="*/ 95843 h 727122"/>
                <a:gd name="connsiteX17" fmla="*/ 364318 w 727075"/>
                <a:gd name="connsiteY17" fmla="*/ 16026 h 72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7075" h="727122">
                  <a:moveTo>
                    <a:pt x="362867" y="727123"/>
                  </a:moveTo>
                  <a:cubicBezTo>
                    <a:pt x="177111" y="727123"/>
                    <a:pt x="18928" y="584904"/>
                    <a:pt x="1514" y="396245"/>
                  </a:cubicBezTo>
                  <a:cubicBezTo>
                    <a:pt x="-7194" y="299014"/>
                    <a:pt x="21831" y="206136"/>
                    <a:pt x="84233" y="130672"/>
                  </a:cubicBezTo>
                  <a:cubicBezTo>
                    <a:pt x="146636" y="56660"/>
                    <a:pt x="233709" y="10221"/>
                    <a:pt x="330940" y="1514"/>
                  </a:cubicBezTo>
                  <a:cubicBezTo>
                    <a:pt x="428172" y="-7194"/>
                    <a:pt x="521050" y="21831"/>
                    <a:pt x="596513" y="84233"/>
                  </a:cubicBezTo>
                  <a:cubicBezTo>
                    <a:pt x="670526" y="146636"/>
                    <a:pt x="716965" y="233709"/>
                    <a:pt x="725672" y="330940"/>
                  </a:cubicBezTo>
                  <a:cubicBezTo>
                    <a:pt x="743086" y="529757"/>
                    <a:pt x="596513" y="706806"/>
                    <a:pt x="396245" y="725672"/>
                  </a:cubicBezTo>
                  <a:lnTo>
                    <a:pt x="396245" y="725672"/>
                  </a:lnTo>
                  <a:cubicBezTo>
                    <a:pt x="384635" y="727123"/>
                    <a:pt x="374477" y="727123"/>
                    <a:pt x="362867" y="727123"/>
                  </a:cubicBezTo>
                  <a:close/>
                  <a:moveTo>
                    <a:pt x="364318" y="16026"/>
                  </a:moveTo>
                  <a:cubicBezTo>
                    <a:pt x="354160" y="16026"/>
                    <a:pt x="342550" y="16026"/>
                    <a:pt x="332392" y="17477"/>
                  </a:cubicBezTo>
                  <a:cubicBezTo>
                    <a:pt x="239514" y="26185"/>
                    <a:pt x="155343" y="69721"/>
                    <a:pt x="95843" y="140831"/>
                  </a:cubicBezTo>
                  <a:cubicBezTo>
                    <a:pt x="36343" y="211940"/>
                    <a:pt x="7319" y="303367"/>
                    <a:pt x="16026" y="394794"/>
                  </a:cubicBezTo>
                  <a:cubicBezTo>
                    <a:pt x="33441" y="586355"/>
                    <a:pt x="203233" y="728574"/>
                    <a:pt x="394794" y="711159"/>
                  </a:cubicBezTo>
                  <a:lnTo>
                    <a:pt x="394794" y="711159"/>
                  </a:lnTo>
                  <a:cubicBezTo>
                    <a:pt x="586355" y="693745"/>
                    <a:pt x="727123" y="523952"/>
                    <a:pt x="711160" y="332392"/>
                  </a:cubicBezTo>
                  <a:cubicBezTo>
                    <a:pt x="702452" y="239513"/>
                    <a:pt x="658916" y="155343"/>
                    <a:pt x="587806" y="95843"/>
                  </a:cubicBezTo>
                  <a:cubicBezTo>
                    <a:pt x="523952" y="43599"/>
                    <a:pt x="445587" y="16026"/>
                    <a:pt x="364318" y="16026"/>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6" name="Freeform: Shape 845">
              <a:extLst>
                <a:ext uri="{FF2B5EF4-FFF2-40B4-BE49-F238E27FC236}">
                  <a16:creationId xmlns:a16="http://schemas.microsoft.com/office/drawing/2014/main" id="{0F0ECBBB-38EF-4F34-85EF-16AF2E3A36DF}"/>
                </a:ext>
              </a:extLst>
            </p:cNvPr>
            <p:cNvSpPr/>
            <p:nvPr/>
          </p:nvSpPr>
          <p:spPr>
            <a:xfrm>
              <a:off x="1707515" y="5496985"/>
              <a:ext cx="354097" cy="354097"/>
            </a:xfrm>
            <a:custGeom>
              <a:avLst/>
              <a:gdLst>
                <a:gd name="connsiteX0" fmla="*/ 354097 w 354097"/>
                <a:gd name="connsiteY0" fmla="*/ 354097 h 354097"/>
                <a:gd name="connsiteX1" fmla="*/ 310561 w 354097"/>
                <a:gd name="connsiteY1" fmla="*/ 354097 h 354097"/>
                <a:gd name="connsiteX2" fmla="*/ 0 w 354097"/>
                <a:gd name="connsiteY2" fmla="*/ 43537 h 354097"/>
                <a:gd name="connsiteX3" fmla="*/ 0 w 354097"/>
                <a:gd name="connsiteY3" fmla="*/ 0 h 354097"/>
                <a:gd name="connsiteX4" fmla="*/ 354097 w 354097"/>
                <a:gd name="connsiteY4" fmla="*/ 354097 h 35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97" h="354097">
                  <a:moveTo>
                    <a:pt x="354097" y="354097"/>
                  </a:moveTo>
                  <a:lnTo>
                    <a:pt x="310561" y="354097"/>
                  </a:lnTo>
                  <a:cubicBezTo>
                    <a:pt x="310561" y="182854"/>
                    <a:pt x="171244" y="43537"/>
                    <a:pt x="0" y="43537"/>
                  </a:cubicBezTo>
                  <a:lnTo>
                    <a:pt x="0" y="0"/>
                  </a:lnTo>
                  <a:cubicBezTo>
                    <a:pt x="194463" y="0"/>
                    <a:pt x="354097" y="158183"/>
                    <a:pt x="354097" y="354097"/>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7" name="Freeform: Shape 846">
              <a:extLst>
                <a:ext uri="{FF2B5EF4-FFF2-40B4-BE49-F238E27FC236}">
                  <a16:creationId xmlns:a16="http://schemas.microsoft.com/office/drawing/2014/main" id="{FBB68D98-C8EF-484B-A30A-A316EE85F0A6}"/>
                </a:ext>
              </a:extLst>
            </p:cNvPr>
            <p:cNvSpPr/>
            <p:nvPr/>
          </p:nvSpPr>
          <p:spPr>
            <a:xfrm>
              <a:off x="1700259" y="5399754"/>
              <a:ext cx="14512" cy="50792"/>
            </a:xfrm>
            <a:custGeom>
              <a:avLst/>
              <a:gdLst>
                <a:gd name="connsiteX0" fmla="*/ 0 w 14512"/>
                <a:gd name="connsiteY0" fmla="*/ 0 h 50792"/>
                <a:gd name="connsiteX1" fmla="*/ 14512 w 14512"/>
                <a:gd name="connsiteY1" fmla="*/ 0 h 50792"/>
                <a:gd name="connsiteX2" fmla="*/ 14512 w 14512"/>
                <a:gd name="connsiteY2" fmla="*/ 50792 h 50792"/>
                <a:gd name="connsiteX3" fmla="*/ 0 w 14512"/>
                <a:gd name="connsiteY3" fmla="*/ 50792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2"/>
                  </a:lnTo>
                  <a:lnTo>
                    <a:pt x="0" y="5079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8" name="Freeform: Shape 847">
              <a:extLst>
                <a:ext uri="{FF2B5EF4-FFF2-40B4-BE49-F238E27FC236}">
                  <a16:creationId xmlns:a16="http://schemas.microsoft.com/office/drawing/2014/main" id="{349C4B1A-C69D-40C7-B2DA-F8B04B99989B}"/>
                </a:ext>
              </a:extLst>
            </p:cNvPr>
            <p:cNvSpPr/>
            <p:nvPr/>
          </p:nvSpPr>
          <p:spPr>
            <a:xfrm>
              <a:off x="1700259" y="6250167"/>
              <a:ext cx="14512" cy="50792"/>
            </a:xfrm>
            <a:custGeom>
              <a:avLst/>
              <a:gdLst>
                <a:gd name="connsiteX0" fmla="*/ 0 w 14512"/>
                <a:gd name="connsiteY0" fmla="*/ 0 h 50792"/>
                <a:gd name="connsiteX1" fmla="*/ 14512 w 14512"/>
                <a:gd name="connsiteY1" fmla="*/ 0 h 50792"/>
                <a:gd name="connsiteX2" fmla="*/ 14512 w 14512"/>
                <a:gd name="connsiteY2" fmla="*/ 50793 h 50792"/>
                <a:gd name="connsiteX3" fmla="*/ 0 w 14512"/>
                <a:gd name="connsiteY3" fmla="*/ 50793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3"/>
                  </a:lnTo>
                  <a:lnTo>
                    <a:pt x="0" y="5079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9" name="Freeform: Shape 848">
              <a:extLst>
                <a:ext uri="{FF2B5EF4-FFF2-40B4-BE49-F238E27FC236}">
                  <a16:creationId xmlns:a16="http://schemas.microsoft.com/office/drawing/2014/main" id="{C1E0A8FC-9B1C-4C37-8D9F-972BF1A06D7D}"/>
                </a:ext>
              </a:extLst>
            </p:cNvPr>
            <p:cNvSpPr/>
            <p:nvPr/>
          </p:nvSpPr>
          <p:spPr>
            <a:xfrm>
              <a:off x="1227161" y="5843826"/>
              <a:ext cx="195914" cy="14512"/>
            </a:xfrm>
            <a:custGeom>
              <a:avLst/>
              <a:gdLst>
                <a:gd name="connsiteX0" fmla="*/ 0 w 195914"/>
                <a:gd name="connsiteY0" fmla="*/ 0 h 14512"/>
                <a:gd name="connsiteX1" fmla="*/ 195915 w 195914"/>
                <a:gd name="connsiteY1" fmla="*/ 0 h 14512"/>
                <a:gd name="connsiteX2" fmla="*/ 195915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5" y="0"/>
                  </a:lnTo>
                  <a:lnTo>
                    <a:pt x="195915"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0" name="Freeform: Shape 849">
              <a:extLst>
                <a:ext uri="{FF2B5EF4-FFF2-40B4-BE49-F238E27FC236}">
                  <a16:creationId xmlns:a16="http://schemas.microsoft.com/office/drawing/2014/main" id="{D92FE2CA-D59B-4744-9E03-5CB6FE9F4932}"/>
                </a:ext>
              </a:extLst>
            </p:cNvPr>
            <p:cNvSpPr/>
            <p:nvPr/>
          </p:nvSpPr>
          <p:spPr>
            <a:xfrm>
              <a:off x="1990502" y="5843826"/>
              <a:ext cx="195914" cy="14512"/>
            </a:xfrm>
            <a:custGeom>
              <a:avLst/>
              <a:gdLst>
                <a:gd name="connsiteX0" fmla="*/ 0 w 195914"/>
                <a:gd name="connsiteY0" fmla="*/ 0 h 14512"/>
                <a:gd name="connsiteX1" fmla="*/ 195914 w 195914"/>
                <a:gd name="connsiteY1" fmla="*/ 0 h 14512"/>
                <a:gd name="connsiteX2" fmla="*/ 195914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4" y="0"/>
                  </a:lnTo>
                  <a:lnTo>
                    <a:pt x="195914"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1" name="Freeform: Shape 850">
              <a:extLst>
                <a:ext uri="{FF2B5EF4-FFF2-40B4-BE49-F238E27FC236}">
                  <a16:creationId xmlns:a16="http://schemas.microsoft.com/office/drawing/2014/main" id="{57DCD96D-E093-47DF-96C0-2B11B7D85FF4}"/>
                </a:ext>
              </a:extLst>
            </p:cNvPr>
            <p:cNvSpPr/>
            <p:nvPr/>
          </p:nvSpPr>
          <p:spPr>
            <a:xfrm>
              <a:off x="2179161" y="5803192"/>
              <a:ext cx="14512" cy="95780"/>
            </a:xfrm>
            <a:custGeom>
              <a:avLst/>
              <a:gdLst>
                <a:gd name="connsiteX0" fmla="*/ 0 w 14512"/>
                <a:gd name="connsiteY0" fmla="*/ 0 h 95780"/>
                <a:gd name="connsiteX1" fmla="*/ 14512 w 14512"/>
                <a:gd name="connsiteY1" fmla="*/ 0 h 95780"/>
                <a:gd name="connsiteX2" fmla="*/ 14512 w 14512"/>
                <a:gd name="connsiteY2" fmla="*/ 95781 h 95780"/>
                <a:gd name="connsiteX3" fmla="*/ 0 w 14512"/>
                <a:gd name="connsiteY3" fmla="*/ 95781 h 95780"/>
              </a:gdLst>
              <a:ahLst/>
              <a:cxnLst>
                <a:cxn ang="0">
                  <a:pos x="connsiteX0" y="connsiteY0"/>
                </a:cxn>
                <a:cxn ang="0">
                  <a:pos x="connsiteX1" y="connsiteY1"/>
                </a:cxn>
                <a:cxn ang="0">
                  <a:pos x="connsiteX2" y="connsiteY2"/>
                </a:cxn>
                <a:cxn ang="0">
                  <a:pos x="connsiteX3" y="connsiteY3"/>
                </a:cxn>
              </a:cxnLst>
              <a:rect l="l" t="t" r="r" b="b"/>
              <a:pathLst>
                <a:path w="14512" h="95780">
                  <a:moveTo>
                    <a:pt x="0" y="0"/>
                  </a:moveTo>
                  <a:lnTo>
                    <a:pt x="14512" y="0"/>
                  </a:lnTo>
                  <a:lnTo>
                    <a:pt x="14512" y="95781"/>
                  </a:lnTo>
                  <a:lnTo>
                    <a:pt x="0" y="95781"/>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2" name="Freeform: Shape 851">
              <a:extLst>
                <a:ext uri="{FF2B5EF4-FFF2-40B4-BE49-F238E27FC236}">
                  <a16:creationId xmlns:a16="http://schemas.microsoft.com/office/drawing/2014/main" id="{DCB4A093-DC6A-434F-B6E4-7550C3202FBD}"/>
                </a:ext>
              </a:extLst>
            </p:cNvPr>
            <p:cNvSpPr/>
            <p:nvPr/>
          </p:nvSpPr>
          <p:spPr>
            <a:xfrm>
              <a:off x="3006355" y="5443290"/>
              <a:ext cx="753182" cy="43536"/>
            </a:xfrm>
            <a:custGeom>
              <a:avLst/>
              <a:gdLst>
                <a:gd name="connsiteX0" fmla="*/ 0 w 753182"/>
                <a:gd name="connsiteY0" fmla="*/ 0 h 43536"/>
                <a:gd name="connsiteX1" fmla="*/ 753182 w 753182"/>
                <a:gd name="connsiteY1" fmla="*/ 0 h 43536"/>
                <a:gd name="connsiteX2" fmla="*/ 753182 w 753182"/>
                <a:gd name="connsiteY2" fmla="*/ 43536 h 43536"/>
                <a:gd name="connsiteX3" fmla="*/ 0 w 753182"/>
                <a:gd name="connsiteY3" fmla="*/ 43536 h 43536"/>
              </a:gdLst>
              <a:ahLst/>
              <a:cxnLst>
                <a:cxn ang="0">
                  <a:pos x="connsiteX0" y="connsiteY0"/>
                </a:cxn>
                <a:cxn ang="0">
                  <a:pos x="connsiteX1" y="connsiteY1"/>
                </a:cxn>
                <a:cxn ang="0">
                  <a:pos x="connsiteX2" y="connsiteY2"/>
                </a:cxn>
                <a:cxn ang="0">
                  <a:pos x="connsiteX3" y="connsiteY3"/>
                </a:cxn>
              </a:cxnLst>
              <a:rect l="l" t="t" r="r" b="b"/>
              <a:pathLst>
                <a:path w="753182" h="43536">
                  <a:moveTo>
                    <a:pt x="0" y="0"/>
                  </a:moveTo>
                  <a:lnTo>
                    <a:pt x="753182" y="0"/>
                  </a:lnTo>
                  <a:lnTo>
                    <a:pt x="753182" y="43536"/>
                  </a:lnTo>
                  <a:lnTo>
                    <a:pt x="0" y="43536"/>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3" name="Freeform: Shape 852">
              <a:extLst>
                <a:ext uri="{FF2B5EF4-FFF2-40B4-BE49-F238E27FC236}">
                  <a16:creationId xmlns:a16="http://schemas.microsoft.com/office/drawing/2014/main" id="{6837ACCE-6182-4091-B545-48B80683C339}"/>
                </a:ext>
              </a:extLst>
            </p:cNvPr>
            <p:cNvSpPr/>
            <p:nvPr/>
          </p:nvSpPr>
          <p:spPr>
            <a:xfrm>
              <a:off x="1087844" y="5540522"/>
              <a:ext cx="111743" cy="208975"/>
            </a:xfrm>
            <a:custGeom>
              <a:avLst/>
              <a:gdLst>
                <a:gd name="connsiteX0" fmla="*/ 0 w 111743"/>
                <a:gd name="connsiteY0" fmla="*/ 14512 h 208975"/>
                <a:gd name="connsiteX1" fmla="*/ 0 w 111743"/>
                <a:gd name="connsiteY1" fmla="*/ 0 h 208975"/>
                <a:gd name="connsiteX2" fmla="*/ 111744 w 111743"/>
                <a:gd name="connsiteY2" fmla="*/ 43537 h 208975"/>
                <a:gd name="connsiteX3" fmla="*/ 111744 w 111743"/>
                <a:gd name="connsiteY3" fmla="*/ 58049 h 208975"/>
                <a:gd name="connsiteX4" fmla="*/ 0 w 111743"/>
                <a:gd name="connsiteY4" fmla="*/ 14512 h 208975"/>
                <a:gd name="connsiteX5" fmla="*/ 111744 w 111743"/>
                <a:gd name="connsiteY5" fmla="*/ 108841 h 208975"/>
                <a:gd name="connsiteX6" fmla="*/ 111744 w 111743"/>
                <a:gd name="connsiteY6" fmla="*/ 94329 h 208975"/>
                <a:gd name="connsiteX7" fmla="*/ 0 w 111743"/>
                <a:gd name="connsiteY7" fmla="*/ 50793 h 208975"/>
                <a:gd name="connsiteX8" fmla="*/ 0 w 111743"/>
                <a:gd name="connsiteY8" fmla="*/ 65305 h 208975"/>
                <a:gd name="connsiteX9" fmla="*/ 111744 w 111743"/>
                <a:gd name="connsiteY9" fmla="*/ 108841 h 208975"/>
                <a:gd name="connsiteX10" fmla="*/ 111744 w 111743"/>
                <a:gd name="connsiteY10" fmla="*/ 159634 h 208975"/>
                <a:gd name="connsiteX11" fmla="*/ 111744 w 111743"/>
                <a:gd name="connsiteY11" fmla="*/ 145122 h 208975"/>
                <a:gd name="connsiteX12" fmla="*/ 0 w 111743"/>
                <a:gd name="connsiteY12" fmla="*/ 101585 h 208975"/>
                <a:gd name="connsiteX13" fmla="*/ 0 w 111743"/>
                <a:gd name="connsiteY13" fmla="*/ 116097 h 208975"/>
                <a:gd name="connsiteX14" fmla="*/ 111744 w 111743"/>
                <a:gd name="connsiteY14" fmla="*/ 159634 h 208975"/>
                <a:gd name="connsiteX15" fmla="*/ 111744 w 111743"/>
                <a:gd name="connsiteY15" fmla="*/ 208975 h 208975"/>
                <a:gd name="connsiteX16" fmla="*/ 111744 w 111743"/>
                <a:gd name="connsiteY16" fmla="*/ 194463 h 208975"/>
                <a:gd name="connsiteX17" fmla="*/ 0 w 111743"/>
                <a:gd name="connsiteY17" fmla="*/ 150927 h 208975"/>
                <a:gd name="connsiteX18" fmla="*/ 0 w 111743"/>
                <a:gd name="connsiteY18" fmla="*/ 165439 h 208975"/>
                <a:gd name="connsiteX19" fmla="*/ 111744 w 111743"/>
                <a:gd name="connsiteY19" fmla="*/ 208975 h 20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3" h="208975">
                  <a:moveTo>
                    <a:pt x="0" y="14512"/>
                  </a:moveTo>
                  <a:lnTo>
                    <a:pt x="0" y="0"/>
                  </a:lnTo>
                  <a:lnTo>
                    <a:pt x="111744" y="43537"/>
                  </a:lnTo>
                  <a:lnTo>
                    <a:pt x="111744" y="58049"/>
                  </a:lnTo>
                  <a:lnTo>
                    <a:pt x="0" y="14512"/>
                  </a:lnTo>
                  <a:close/>
                  <a:moveTo>
                    <a:pt x="111744" y="108841"/>
                  </a:moveTo>
                  <a:lnTo>
                    <a:pt x="111744" y="94329"/>
                  </a:lnTo>
                  <a:lnTo>
                    <a:pt x="0" y="50793"/>
                  </a:lnTo>
                  <a:lnTo>
                    <a:pt x="0" y="65305"/>
                  </a:lnTo>
                  <a:lnTo>
                    <a:pt x="111744" y="108841"/>
                  </a:lnTo>
                  <a:close/>
                  <a:moveTo>
                    <a:pt x="111744" y="159634"/>
                  </a:moveTo>
                  <a:lnTo>
                    <a:pt x="111744" y="145122"/>
                  </a:lnTo>
                  <a:lnTo>
                    <a:pt x="0" y="101585"/>
                  </a:lnTo>
                  <a:lnTo>
                    <a:pt x="0" y="116097"/>
                  </a:lnTo>
                  <a:lnTo>
                    <a:pt x="111744" y="159634"/>
                  </a:lnTo>
                  <a:close/>
                  <a:moveTo>
                    <a:pt x="111744" y="208975"/>
                  </a:moveTo>
                  <a:lnTo>
                    <a:pt x="111744" y="194463"/>
                  </a:lnTo>
                  <a:lnTo>
                    <a:pt x="0" y="150927"/>
                  </a:lnTo>
                  <a:lnTo>
                    <a:pt x="0" y="165439"/>
                  </a:lnTo>
                  <a:lnTo>
                    <a:pt x="111744" y="208975"/>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4" name="Freeform: Shape 853">
              <a:extLst>
                <a:ext uri="{FF2B5EF4-FFF2-40B4-BE49-F238E27FC236}">
                  <a16:creationId xmlns:a16="http://schemas.microsoft.com/office/drawing/2014/main" id="{15F2166F-684F-4268-9D4A-2C4CC270CEA7}"/>
                </a:ext>
              </a:extLst>
            </p:cNvPr>
            <p:cNvSpPr/>
            <p:nvPr/>
          </p:nvSpPr>
          <p:spPr>
            <a:xfrm>
              <a:off x="1147344" y="5392497"/>
              <a:ext cx="3214449" cy="915718"/>
            </a:xfrm>
            <a:custGeom>
              <a:avLst/>
              <a:gdLst>
                <a:gd name="connsiteX0" fmla="*/ 3138986 w 3214449"/>
                <a:gd name="connsiteY0" fmla="*/ 915719 h 915718"/>
                <a:gd name="connsiteX1" fmla="*/ 76915 w 3214449"/>
                <a:gd name="connsiteY1" fmla="*/ 915719 h 915718"/>
                <a:gd name="connsiteX2" fmla="*/ 0 w 3214449"/>
                <a:gd name="connsiteY2" fmla="*/ 838804 h 915718"/>
                <a:gd name="connsiteX3" fmla="*/ 0 w 3214449"/>
                <a:gd name="connsiteY3" fmla="*/ 76915 h 915718"/>
                <a:gd name="connsiteX4" fmla="*/ 76915 w 3214449"/>
                <a:gd name="connsiteY4" fmla="*/ 0 h 915718"/>
                <a:gd name="connsiteX5" fmla="*/ 2406120 w 3214449"/>
                <a:gd name="connsiteY5" fmla="*/ 0 h 915718"/>
                <a:gd name="connsiteX6" fmla="*/ 2661535 w 3214449"/>
                <a:gd name="connsiteY6" fmla="*/ 255414 h 915718"/>
                <a:gd name="connsiteX7" fmla="*/ 3117218 w 3214449"/>
                <a:gd name="connsiteY7" fmla="*/ 255414 h 915718"/>
                <a:gd name="connsiteX8" fmla="*/ 3214449 w 3214449"/>
                <a:gd name="connsiteY8" fmla="*/ 352646 h 915718"/>
                <a:gd name="connsiteX9" fmla="*/ 3214449 w 3214449"/>
                <a:gd name="connsiteY9" fmla="*/ 838804 h 915718"/>
                <a:gd name="connsiteX10" fmla="*/ 3138986 w 3214449"/>
                <a:gd name="connsiteY10" fmla="*/ 915719 h 915718"/>
                <a:gd name="connsiteX11" fmla="*/ 82719 w 3214449"/>
                <a:gd name="connsiteY11" fmla="*/ 901207 h 915718"/>
                <a:gd name="connsiteX12" fmla="*/ 3131730 w 3214449"/>
                <a:gd name="connsiteY12" fmla="*/ 901207 h 915718"/>
                <a:gd name="connsiteX13" fmla="*/ 3199937 w 3214449"/>
                <a:gd name="connsiteY13" fmla="*/ 833000 h 915718"/>
                <a:gd name="connsiteX14" fmla="*/ 3199937 w 3214449"/>
                <a:gd name="connsiteY14" fmla="*/ 359902 h 915718"/>
                <a:gd name="connsiteX15" fmla="*/ 3111413 w 3214449"/>
                <a:gd name="connsiteY15" fmla="*/ 271378 h 915718"/>
                <a:gd name="connsiteX16" fmla="*/ 2655730 w 3214449"/>
                <a:gd name="connsiteY16" fmla="*/ 271378 h 915718"/>
                <a:gd name="connsiteX17" fmla="*/ 2400315 w 3214449"/>
                <a:gd name="connsiteY17" fmla="*/ 15963 h 915718"/>
                <a:gd name="connsiteX18" fmla="*/ 82719 w 3214449"/>
                <a:gd name="connsiteY18" fmla="*/ 15963 h 915718"/>
                <a:gd name="connsiteX19" fmla="*/ 14512 w 3214449"/>
                <a:gd name="connsiteY19" fmla="*/ 84171 h 915718"/>
                <a:gd name="connsiteX20" fmla="*/ 14512 w 3214449"/>
                <a:gd name="connsiteY20" fmla="*/ 834450 h 915718"/>
                <a:gd name="connsiteX21" fmla="*/ 82719 w 3214449"/>
                <a:gd name="connsiteY21" fmla="*/ 901207 h 9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4449" h="915718">
                  <a:moveTo>
                    <a:pt x="3138986" y="915719"/>
                  </a:moveTo>
                  <a:lnTo>
                    <a:pt x="76915" y="915719"/>
                  </a:lnTo>
                  <a:lnTo>
                    <a:pt x="0" y="838804"/>
                  </a:lnTo>
                  <a:lnTo>
                    <a:pt x="0" y="76915"/>
                  </a:lnTo>
                  <a:lnTo>
                    <a:pt x="76915" y="0"/>
                  </a:lnTo>
                  <a:lnTo>
                    <a:pt x="2406120" y="0"/>
                  </a:lnTo>
                  <a:lnTo>
                    <a:pt x="2661535" y="255414"/>
                  </a:lnTo>
                  <a:lnTo>
                    <a:pt x="3117218" y="255414"/>
                  </a:lnTo>
                  <a:lnTo>
                    <a:pt x="3214449" y="352646"/>
                  </a:lnTo>
                  <a:lnTo>
                    <a:pt x="3214449" y="838804"/>
                  </a:lnTo>
                  <a:lnTo>
                    <a:pt x="3138986" y="915719"/>
                  </a:lnTo>
                  <a:close/>
                  <a:moveTo>
                    <a:pt x="82719" y="901207"/>
                  </a:moveTo>
                  <a:lnTo>
                    <a:pt x="3131730" y="901207"/>
                  </a:lnTo>
                  <a:lnTo>
                    <a:pt x="3199937" y="833000"/>
                  </a:lnTo>
                  <a:lnTo>
                    <a:pt x="3199937" y="359902"/>
                  </a:lnTo>
                  <a:lnTo>
                    <a:pt x="3111413" y="271378"/>
                  </a:lnTo>
                  <a:lnTo>
                    <a:pt x="2655730" y="271378"/>
                  </a:lnTo>
                  <a:lnTo>
                    <a:pt x="2400315" y="15963"/>
                  </a:lnTo>
                  <a:lnTo>
                    <a:pt x="82719" y="15963"/>
                  </a:lnTo>
                  <a:lnTo>
                    <a:pt x="14512" y="84171"/>
                  </a:lnTo>
                  <a:lnTo>
                    <a:pt x="14512" y="834450"/>
                  </a:lnTo>
                  <a:lnTo>
                    <a:pt x="82719" y="90120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5" name="Freeform: Shape 854">
              <a:extLst>
                <a:ext uri="{FF2B5EF4-FFF2-40B4-BE49-F238E27FC236}">
                  <a16:creationId xmlns:a16="http://schemas.microsoft.com/office/drawing/2014/main" id="{A5CD8E2C-C970-4F24-B984-EA93AE809487}"/>
                </a:ext>
              </a:extLst>
            </p:cNvPr>
            <p:cNvSpPr/>
            <p:nvPr/>
          </p:nvSpPr>
          <p:spPr>
            <a:xfrm>
              <a:off x="4286330" y="5765460"/>
              <a:ext cx="29024" cy="362804"/>
            </a:xfrm>
            <a:custGeom>
              <a:avLst/>
              <a:gdLst>
                <a:gd name="connsiteX0" fmla="*/ 29024 w 29024"/>
                <a:gd name="connsiteY0" fmla="*/ 362805 h 362804"/>
                <a:gd name="connsiteX1" fmla="*/ 0 w 29024"/>
                <a:gd name="connsiteY1" fmla="*/ 362805 h 362804"/>
                <a:gd name="connsiteX2" fmla="*/ 0 w 29024"/>
                <a:gd name="connsiteY2" fmla="*/ 352646 h 362804"/>
                <a:gd name="connsiteX3" fmla="*/ 29024 w 29024"/>
                <a:gd name="connsiteY3" fmla="*/ 352646 h 362804"/>
                <a:gd name="connsiteX4" fmla="*/ 29024 w 29024"/>
                <a:gd name="connsiteY4" fmla="*/ 362805 h 362804"/>
                <a:gd name="connsiteX5" fmla="*/ 29024 w 29024"/>
                <a:gd name="connsiteY5" fmla="*/ 323621 h 362804"/>
                <a:gd name="connsiteX6" fmla="*/ 0 w 29024"/>
                <a:gd name="connsiteY6" fmla="*/ 323621 h 362804"/>
                <a:gd name="connsiteX7" fmla="*/ 0 w 29024"/>
                <a:gd name="connsiteY7" fmla="*/ 313463 h 362804"/>
                <a:gd name="connsiteX8" fmla="*/ 29024 w 29024"/>
                <a:gd name="connsiteY8" fmla="*/ 313463 h 362804"/>
                <a:gd name="connsiteX9" fmla="*/ 29024 w 29024"/>
                <a:gd name="connsiteY9" fmla="*/ 323621 h 362804"/>
                <a:gd name="connsiteX10" fmla="*/ 29024 w 29024"/>
                <a:gd name="connsiteY10" fmla="*/ 284439 h 362804"/>
                <a:gd name="connsiteX11" fmla="*/ 0 w 29024"/>
                <a:gd name="connsiteY11" fmla="*/ 284439 h 362804"/>
                <a:gd name="connsiteX12" fmla="*/ 0 w 29024"/>
                <a:gd name="connsiteY12" fmla="*/ 274280 h 362804"/>
                <a:gd name="connsiteX13" fmla="*/ 29024 w 29024"/>
                <a:gd name="connsiteY13" fmla="*/ 274280 h 362804"/>
                <a:gd name="connsiteX14" fmla="*/ 29024 w 29024"/>
                <a:gd name="connsiteY14" fmla="*/ 284439 h 362804"/>
                <a:gd name="connsiteX15" fmla="*/ 29024 w 29024"/>
                <a:gd name="connsiteY15" fmla="*/ 245256 h 362804"/>
                <a:gd name="connsiteX16" fmla="*/ 0 w 29024"/>
                <a:gd name="connsiteY16" fmla="*/ 245256 h 362804"/>
                <a:gd name="connsiteX17" fmla="*/ 0 w 29024"/>
                <a:gd name="connsiteY17" fmla="*/ 235098 h 362804"/>
                <a:gd name="connsiteX18" fmla="*/ 29024 w 29024"/>
                <a:gd name="connsiteY18" fmla="*/ 235098 h 362804"/>
                <a:gd name="connsiteX19" fmla="*/ 29024 w 29024"/>
                <a:gd name="connsiteY19" fmla="*/ 245256 h 362804"/>
                <a:gd name="connsiteX20" fmla="*/ 29024 w 29024"/>
                <a:gd name="connsiteY20" fmla="*/ 206073 h 362804"/>
                <a:gd name="connsiteX21" fmla="*/ 0 w 29024"/>
                <a:gd name="connsiteY21" fmla="*/ 206073 h 362804"/>
                <a:gd name="connsiteX22" fmla="*/ 0 w 29024"/>
                <a:gd name="connsiteY22" fmla="*/ 195914 h 362804"/>
                <a:gd name="connsiteX23" fmla="*/ 29024 w 29024"/>
                <a:gd name="connsiteY23" fmla="*/ 195914 h 362804"/>
                <a:gd name="connsiteX24" fmla="*/ 29024 w 29024"/>
                <a:gd name="connsiteY24" fmla="*/ 206073 h 362804"/>
                <a:gd name="connsiteX25" fmla="*/ 29024 w 29024"/>
                <a:gd name="connsiteY25" fmla="*/ 166890 h 362804"/>
                <a:gd name="connsiteX26" fmla="*/ 0 w 29024"/>
                <a:gd name="connsiteY26" fmla="*/ 166890 h 362804"/>
                <a:gd name="connsiteX27" fmla="*/ 0 w 29024"/>
                <a:gd name="connsiteY27" fmla="*/ 156731 h 362804"/>
                <a:gd name="connsiteX28" fmla="*/ 29024 w 29024"/>
                <a:gd name="connsiteY28" fmla="*/ 156731 h 362804"/>
                <a:gd name="connsiteX29" fmla="*/ 29024 w 29024"/>
                <a:gd name="connsiteY29" fmla="*/ 166890 h 362804"/>
                <a:gd name="connsiteX30" fmla="*/ 29024 w 29024"/>
                <a:gd name="connsiteY30" fmla="*/ 127707 h 362804"/>
                <a:gd name="connsiteX31" fmla="*/ 0 w 29024"/>
                <a:gd name="connsiteY31" fmla="*/ 127707 h 362804"/>
                <a:gd name="connsiteX32" fmla="*/ 0 w 29024"/>
                <a:gd name="connsiteY32" fmla="*/ 117549 h 362804"/>
                <a:gd name="connsiteX33" fmla="*/ 29024 w 29024"/>
                <a:gd name="connsiteY33" fmla="*/ 117549 h 362804"/>
                <a:gd name="connsiteX34" fmla="*/ 29024 w 29024"/>
                <a:gd name="connsiteY34" fmla="*/ 127707 h 362804"/>
                <a:gd name="connsiteX35" fmla="*/ 29024 w 29024"/>
                <a:gd name="connsiteY35" fmla="*/ 88524 h 362804"/>
                <a:gd name="connsiteX36" fmla="*/ 0 w 29024"/>
                <a:gd name="connsiteY36" fmla="*/ 88524 h 362804"/>
                <a:gd name="connsiteX37" fmla="*/ 0 w 29024"/>
                <a:gd name="connsiteY37" fmla="*/ 78366 h 362804"/>
                <a:gd name="connsiteX38" fmla="*/ 29024 w 29024"/>
                <a:gd name="connsiteY38" fmla="*/ 78366 h 362804"/>
                <a:gd name="connsiteX39" fmla="*/ 29024 w 29024"/>
                <a:gd name="connsiteY39" fmla="*/ 88524 h 362804"/>
                <a:gd name="connsiteX40" fmla="*/ 29024 w 29024"/>
                <a:gd name="connsiteY40" fmla="*/ 49341 h 362804"/>
                <a:gd name="connsiteX41" fmla="*/ 0 w 29024"/>
                <a:gd name="connsiteY41" fmla="*/ 49341 h 362804"/>
                <a:gd name="connsiteX42" fmla="*/ 0 w 29024"/>
                <a:gd name="connsiteY42" fmla="*/ 39183 h 362804"/>
                <a:gd name="connsiteX43" fmla="*/ 29024 w 29024"/>
                <a:gd name="connsiteY43" fmla="*/ 39183 h 362804"/>
                <a:gd name="connsiteX44" fmla="*/ 29024 w 29024"/>
                <a:gd name="connsiteY44" fmla="*/ 49341 h 362804"/>
                <a:gd name="connsiteX45" fmla="*/ 29024 w 29024"/>
                <a:gd name="connsiteY45" fmla="*/ 10159 h 362804"/>
                <a:gd name="connsiteX46" fmla="*/ 0 w 29024"/>
                <a:gd name="connsiteY46" fmla="*/ 10159 h 362804"/>
                <a:gd name="connsiteX47" fmla="*/ 0 w 29024"/>
                <a:gd name="connsiteY47" fmla="*/ 0 h 362804"/>
                <a:gd name="connsiteX48" fmla="*/ 29024 w 29024"/>
                <a:gd name="connsiteY48" fmla="*/ 0 h 362804"/>
                <a:gd name="connsiteX49" fmla="*/ 29024 w 29024"/>
                <a:gd name="connsiteY49" fmla="*/ 10159 h 36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024" h="362804">
                  <a:moveTo>
                    <a:pt x="29024" y="362805"/>
                  </a:moveTo>
                  <a:lnTo>
                    <a:pt x="0" y="362805"/>
                  </a:lnTo>
                  <a:lnTo>
                    <a:pt x="0" y="352646"/>
                  </a:lnTo>
                  <a:lnTo>
                    <a:pt x="29024" y="352646"/>
                  </a:lnTo>
                  <a:lnTo>
                    <a:pt x="29024" y="362805"/>
                  </a:lnTo>
                  <a:close/>
                  <a:moveTo>
                    <a:pt x="29024" y="323621"/>
                  </a:moveTo>
                  <a:lnTo>
                    <a:pt x="0" y="323621"/>
                  </a:lnTo>
                  <a:lnTo>
                    <a:pt x="0" y="313463"/>
                  </a:lnTo>
                  <a:lnTo>
                    <a:pt x="29024" y="313463"/>
                  </a:lnTo>
                  <a:lnTo>
                    <a:pt x="29024" y="323621"/>
                  </a:lnTo>
                  <a:close/>
                  <a:moveTo>
                    <a:pt x="29024" y="284439"/>
                  </a:moveTo>
                  <a:lnTo>
                    <a:pt x="0" y="284439"/>
                  </a:lnTo>
                  <a:lnTo>
                    <a:pt x="0" y="274280"/>
                  </a:lnTo>
                  <a:lnTo>
                    <a:pt x="29024" y="274280"/>
                  </a:lnTo>
                  <a:lnTo>
                    <a:pt x="29024" y="284439"/>
                  </a:lnTo>
                  <a:close/>
                  <a:moveTo>
                    <a:pt x="29024" y="245256"/>
                  </a:moveTo>
                  <a:lnTo>
                    <a:pt x="0" y="245256"/>
                  </a:lnTo>
                  <a:lnTo>
                    <a:pt x="0" y="235098"/>
                  </a:lnTo>
                  <a:lnTo>
                    <a:pt x="29024" y="235098"/>
                  </a:lnTo>
                  <a:lnTo>
                    <a:pt x="29024" y="245256"/>
                  </a:lnTo>
                  <a:close/>
                  <a:moveTo>
                    <a:pt x="29024" y="206073"/>
                  </a:moveTo>
                  <a:lnTo>
                    <a:pt x="0" y="206073"/>
                  </a:lnTo>
                  <a:lnTo>
                    <a:pt x="0" y="195914"/>
                  </a:lnTo>
                  <a:lnTo>
                    <a:pt x="29024" y="195914"/>
                  </a:lnTo>
                  <a:lnTo>
                    <a:pt x="29024" y="206073"/>
                  </a:lnTo>
                  <a:close/>
                  <a:moveTo>
                    <a:pt x="29024" y="166890"/>
                  </a:moveTo>
                  <a:lnTo>
                    <a:pt x="0" y="166890"/>
                  </a:lnTo>
                  <a:lnTo>
                    <a:pt x="0" y="156731"/>
                  </a:lnTo>
                  <a:lnTo>
                    <a:pt x="29024" y="156731"/>
                  </a:lnTo>
                  <a:lnTo>
                    <a:pt x="29024" y="166890"/>
                  </a:lnTo>
                  <a:close/>
                  <a:moveTo>
                    <a:pt x="29024" y="127707"/>
                  </a:moveTo>
                  <a:lnTo>
                    <a:pt x="0" y="127707"/>
                  </a:lnTo>
                  <a:lnTo>
                    <a:pt x="0" y="117549"/>
                  </a:lnTo>
                  <a:lnTo>
                    <a:pt x="29024" y="117549"/>
                  </a:lnTo>
                  <a:lnTo>
                    <a:pt x="29024" y="127707"/>
                  </a:lnTo>
                  <a:close/>
                  <a:moveTo>
                    <a:pt x="29024" y="88524"/>
                  </a:moveTo>
                  <a:lnTo>
                    <a:pt x="0" y="88524"/>
                  </a:lnTo>
                  <a:lnTo>
                    <a:pt x="0" y="78366"/>
                  </a:lnTo>
                  <a:lnTo>
                    <a:pt x="29024" y="78366"/>
                  </a:lnTo>
                  <a:lnTo>
                    <a:pt x="29024" y="88524"/>
                  </a:lnTo>
                  <a:close/>
                  <a:moveTo>
                    <a:pt x="29024" y="49341"/>
                  </a:moveTo>
                  <a:lnTo>
                    <a:pt x="0" y="49341"/>
                  </a:lnTo>
                  <a:lnTo>
                    <a:pt x="0" y="39183"/>
                  </a:lnTo>
                  <a:lnTo>
                    <a:pt x="29024" y="39183"/>
                  </a:lnTo>
                  <a:lnTo>
                    <a:pt x="29024" y="49341"/>
                  </a:lnTo>
                  <a:close/>
                  <a:moveTo>
                    <a:pt x="29024" y="10159"/>
                  </a:moveTo>
                  <a:lnTo>
                    <a:pt x="0" y="10159"/>
                  </a:lnTo>
                  <a:lnTo>
                    <a:pt x="0" y="0"/>
                  </a:lnTo>
                  <a:lnTo>
                    <a:pt x="29024" y="0"/>
                  </a:lnTo>
                  <a:lnTo>
                    <a:pt x="29024" y="1015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6" name="Freeform: Shape 855">
              <a:extLst>
                <a:ext uri="{FF2B5EF4-FFF2-40B4-BE49-F238E27FC236}">
                  <a16:creationId xmlns:a16="http://schemas.microsoft.com/office/drawing/2014/main" id="{ECE135BB-0F56-475C-9006-51DD891E3C7A}"/>
                </a:ext>
              </a:extLst>
            </p:cNvPr>
            <p:cNvSpPr/>
            <p:nvPr/>
          </p:nvSpPr>
          <p:spPr>
            <a:xfrm>
              <a:off x="1301174" y="6071668"/>
              <a:ext cx="163987" cy="168341"/>
            </a:xfrm>
            <a:custGeom>
              <a:avLst/>
              <a:gdLst>
                <a:gd name="connsiteX0" fmla="*/ 139317 w 163987"/>
                <a:gd name="connsiteY0" fmla="*/ 168341 h 168341"/>
                <a:gd name="connsiteX1" fmla="*/ 60951 w 163987"/>
                <a:gd name="connsiteY1" fmla="*/ 101585 h 168341"/>
                <a:gd name="connsiteX2" fmla="*/ 0 w 163987"/>
                <a:gd name="connsiteY2" fmla="*/ 21768 h 168341"/>
                <a:gd name="connsiteX3" fmla="*/ 37732 w 163987"/>
                <a:gd name="connsiteY3" fmla="*/ 0 h 168341"/>
                <a:gd name="connsiteX4" fmla="*/ 92878 w 163987"/>
                <a:gd name="connsiteY4" fmla="*/ 72561 h 168341"/>
                <a:gd name="connsiteX5" fmla="*/ 163988 w 163987"/>
                <a:gd name="connsiteY5" fmla="*/ 133512 h 168341"/>
                <a:gd name="connsiteX6" fmla="*/ 139317 w 163987"/>
                <a:gd name="connsiteY6" fmla="*/ 168341 h 16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87" h="168341">
                  <a:moveTo>
                    <a:pt x="139317" y="168341"/>
                  </a:moveTo>
                  <a:cubicBezTo>
                    <a:pt x="110293" y="149475"/>
                    <a:pt x="84171" y="126256"/>
                    <a:pt x="60951" y="101585"/>
                  </a:cubicBezTo>
                  <a:cubicBezTo>
                    <a:pt x="37732" y="76914"/>
                    <a:pt x="17415" y="49341"/>
                    <a:pt x="0" y="21768"/>
                  </a:cubicBezTo>
                  <a:lnTo>
                    <a:pt x="37732" y="0"/>
                  </a:lnTo>
                  <a:cubicBezTo>
                    <a:pt x="53695" y="26122"/>
                    <a:pt x="72561" y="50793"/>
                    <a:pt x="92878" y="72561"/>
                  </a:cubicBezTo>
                  <a:cubicBezTo>
                    <a:pt x="114646" y="95780"/>
                    <a:pt x="137866" y="116097"/>
                    <a:pt x="163988" y="133512"/>
                  </a:cubicBezTo>
                  <a:lnTo>
                    <a:pt x="139317" y="16834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7" name="Freeform: Shape 856">
              <a:extLst>
                <a:ext uri="{FF2B5EF4-FFF2-40B4-BE49-F238E27FC236}">
                  <a16:creationId xmlns:a16="http://schemas.microsoft.com/office/drawing/2014/main" id="{B418BF58-F39C-44B3-83F0-31BD779086A2}"/>
                </a:ext>
              </a:extLst>
            </p:cNvPr>
            <p:cNvSpPr/>
            <p:nvPr/>
          </p:nvSpPr>
          <p:spPr>
            <a:xfrm>
              <a:off x="2167551" y="5357668"/>
              <a:ext cx="783658" cy="84170"/>
            </a:xfrm>
            <a:custGeom>
              <a:avLst/>
              <a:gdLst>
                <a:gd name="connsiteX0" fmla="*/ 17415 w 783658"/>
                <a:gd name="connsiteY0" fmla="*/ 84171 h 84170"/>
                <a:gd name="connsiteX1" fmla="*/ 0 w 783658"/>
                <a:gd name="connsiteY1" fmla="*/ 84171 h 84170"/>
                <a:gd name="connsiteX2" fmla="*/ 0 w 783658"/>
                <a:gd name="connsiteY2" fmla="*/ 0 h 84170"/>
                <a:gd name="connsiteX3" fmla="*/ 17415 w 783658"/>
                <a:gd name="connsiteY3" fmla="*/ 0 h 84170"/>
                <a:gd name="connsiteX4" fmla="*/ 17415 w 783658"/>
                <a:gd name="connsiteY4" fmla="*/ 84171 h 84170"/>
                <a:gd name="connsiteX5" fmla="*/ 52244 w 783658"/>
                <a:gd name="connsiteY5" fmla="*/ 0 h 84170"/>
                <a:gd name="connsiteX6" fmla="*/ 34829 w 783658"/>
                <a:gd name="connsiteY6" fmla="*/ 0 h 84170"/>
                <a:gd name="connsiteX7" fmla="*/ 34829 w 783658"/>
                <a:gd name="connsiteY7" fmla="*/ 84171 h 84170"/>
                <a:gd name="connsiteX8" fmla="*/ 52244 w 783658"/>
                <a:gd name="connsiteY8" fmla="*/ 84171 h 84170"/>
                <a:gd name="connsiteX9" fmla="*/ 52244 w 783658"/>
                <a:gd name="connsiteY9" fmla="*/ 0 h 84170"/>
                <a:gd name="connsiteX10" fmla="*/ 87073 w 783658"/>
                <a:gd name="connsiteY10" fmla="*/ 0 h 84170"/>
                <a:gd name="connsiteX11" fmla="*/ 69658 w 783658"/>
                <a:gd name="connsiteY11" fmla="*/ 0 h 84170"/>
                <a:gd name="connsiteX12" fmla="*/ 69658 w 783658"/>
                <a:gd name="connsiteY12" fmla="*/ 84171 h 84170"/>
                <a:gd name="connsiteX13" fmla="*/ 87073 w 783658"/>
                <a:gd name="connsiteY13" fmla="*/ 84171 h 84170"/>
                <a:gd name="connsiteX14" fmla="*/ 87073 w 783658"/>
                <a:gd name="connsiteY14" fmla="*/ 0 h 84170"/>
                <a:gd name="connsiteX15" fmla="*/ 121902 w 783658"/>
                <a:gd name="connsiteY15" fmla="*/ 0 h 84170"/>
                <a:gd name="connsiteX16" fmla="*/ 104488 w 783658"/>
                <a:gd name="connsiteY16" fmla="*/ 0 h 84170"/>
                <a:gd name="connsiteX17" fmla="*/ 104488 w 783658"/>
                <a:gd name="connsiteY17" fmla="*/ 84171 h 84170"/>
                <a:gd name="connsiteX18" fmla="*/ 121902 w 783658"/>
                <a:gd name="connsiteY18" fmla="*/ 84171 h 84170"/>
                <a:gd name="connsiteX19" fmla="*/ 121902 w 783658"/>
                <a:gd name="connsiteY19" fmla="*/ 0 h 84170"/>
                <a:gd name="connsiteX20" fmla="*/ 156732 w 783658"/>
                <a:gd name="connsiteY20" fmla="*/ 0 h 84170"/>
                <a:gd name="connsiteX21" fmla="*/ 139317 w 783658"/>
                <a:gd name="connsiteY21" fmla="*/ 0 h 84170"/>
                <a:gd name="connsiteX22" fmla="*/ 139317 w 783658"/>
                <a:gd name="connsiteY22" fmla="*/ 84171 h 84170"/>
                <a:gd name="connsiteX23" fmla="*/ 156732 w 783658"/>
                <a:gd name="connsiteY23" fmla="*/ 84171 h 84170"/>
                <a:gd name="connsiteX24" fmla="*/ 156732 w 783658"/>
                <a:gd name="connsiteY24" fmla="*/ 0 h 84170"/>
                <a:gd name="connsiteX25" fmla="*/ 191561 w 783658"/>
                <a:gd name="connsiteY25" fmla="*/ 0 h 84170"/>
                <a:gd name="connsiteX26" fmla="*/ 174146 w 783658"/>
                <a:gd name="connsiteY26" fmla="*/ 0 h 84170"/>
                <a:gd name="connsiteX27" fmla="*/ 174146 w 783658"/>
                <a:gd name="connsiteY27" fmla="*/ 84171 h 84170"/>
                <a:gd name="connsiteX28" fmla="*/ 191561 w 783658"/>
                <a:gd name="connsiteY28" fmla="*/ 84171 h 84170"/>
                <a:gd name="connsiteX29" fmla="*/ 191561 w 783658"/>
                <a:gd name="connsiteY29" fmla="*/ 0 h 84170"/>
                <a:gd name="connsiteX30" fmla="*/ 226390 w 783658"/>
                <a:gd name="connsiteY30" fmla="*/ 0 h 84170"/>
                <a:gd name="connsiteX31" fmla="*/ 208975 w 783658"/>
                <a:gd name="connsiteY31" fmla="*/ 0 h 84170"/>
                <a:gd name="connsiteX32" fmla="*/ 208975 w 783658"/>
                <a:gd name="connsiteY32" fmla="*/ 84171 h 84170"/>
                <a:gd name="connsiteX33" fmla="*/ 226390 w 783658"/>
                <a:gd name="connsiteY33" fmla="*/ 84171 h 84170"/>
                <a:gd name="connsiteX34" fmla="*/ 226390 w 783658"/>
                <a:gd name="connsiteY34" fmla="*/ 0 h 84170"/>
                <a:gd name="connsiteX35" fmla="*/ 261219 w 783658"/>
                <a:gd name="connsiteY35" fmla="*/ 0 h 84170"/>
                <a:gd name="connsiteX36" fmla="*/ 243805 w 783658"/>
                <a:gd name="connsiteY36" fmla="*/ 0 h 84170"/>
                <a:gd name="connsiteX37" fmla="*/ 243805 w 783658"/>
                <a:gd name="connsiteY37" fmla="*/ 84171 h 84170"/>
                <a:gd name="connsiteX38" fmla="*/ 261219 w 783658"/>
                <a:gd name="connsiteY38" fmla="*/ 84171 h 84170"/>
                <a:gd name="connsiteX39" fmla="*/ 261219 w 783658"/>
                <a:gd name="connsiteY39" fmla="*/ 0 h 84170"/>
                <a:gd name="connsiteX40" fmla="*/ 296049 w 783658"/>
                <a:gd name="connsiteY40" fmla="*/ 0 h 84170"/>
                <a:gd name="connsiteX41" fmla="*/ 278634 w 783658"/>
                <a:gd name="connsiteY41" fmla="*/ 0 h 84170"/>
                <a:gd name="connsiteX42" fmla="*/ 278634 w 783658"/>
                <a:gd name="connsiteY42" fmla="*/ 84171 h 84170"/>
                <a:gd name="connsiteX43" fmla="*/ 296049 w 783658"/>
                <a:gd name="connsiteY43" fmla="*/ 84171 h 84170"/>
                <a:gd name="connsiteX44" fmla="*/ 296049 w 783658"/>
                <a:gd name="connsiteY44" fmla="*/ 0 h 84170"/>
                <a:gd name="connsiteX45" fmla="*/ 330878 w 783658"/>
                <a:gd name="connsiteY45" fmla="*/ 0 h 84170"/>
                <a:gd name="connsiteX46" fmla="*/ 313463 w 783658"/>
                <a:gd name="connsiteY46" fmla="*/ 0 h 84170"/>
                <a:gd name="connsiteX47" fmla="*/ 313463 w 783658"/>
                <a:gd name="connsiteY47" fmla="*/ 84171 h 84170"/>
                <a:gd name="connsiteX48" fmla="*/ 330878 w 783658"/>
                <a:gd name="connsiteY48" fmla="*/ 84171 h 84170"/>
                <a:gd name="connsiteX49" fmla="*/ 330878 w 783658"/>
                <a:gd name="connsiteY49" fmla="*/ 0 h 84170"/>
                <a:gd name="connsiteX50" fmla="*/ 365707 w 783658"/>
                <a:gd name="connsiteY50" fmla="*/ 0 h 84170"/>
                <a:gd name="connsiteX51" fmla="*/ 348292 w 783658"/>
                <a:gd name="connsiteY51" fmla="*/ 0 h 84170"/>
                <a:gd name="connsiteX52" fmla="*/ 348292 w 783658"/>
                <a:gd name="connsiteY52" fmla="*/ 84171 h 84170"/>
                <a:gd name="connsiteX53" fmla="*/ 365707 w 783658"/>
                <a:gd name="connsiteY53" fmla="*/ 84171 h 84170"/>
                <a:gd name="connsiteX54" fmla="*/ 365707 w 783658"/>
                <a:gd name="connsiteY54" fmla="*/ 0 h 84170"/>
                <a:gd name="connsiteX55" fmla="*/ 400536 w 783658"/>
                <a:gd name="connsiteY55" fmla="*/ 0 h 84170"/>
                <a:gd name="connsiteX56" fmla="*/ 383122 w 783658"/>
                <a:gd name="connsiteY56" fmla="*/ 0 h 84170"/>
                <a:gd name="connsiteX57" fmla="*/ 383122 w 783658"/>
                <a:gd name="connsiteY57" fmla="*/ 84171 h 84170"/>
                <a:gd name="connsiteX58" fmla="*/ 400536 w 783658"/>
                <a:gd name="connsiteY58" fmla="*/ 84171 h 84170"/>
                <a:gd name="connsiteX59" fmla="*/ 400536 w 783658"/>
                <a:gd name="connsiteY59" fmla="*/ 0 h 84170"/>
                <a:gd name="connsiteX60" fmla="*/ 435366 w 783658"/>
                <a:gd name="connsiteY60" fmla="*/ 0 h 84170"/>
                <a:gd name="connsiteX61" fmla="*/ 417951 w 783658"/>
                <a:gd name="connsiteY61" fmla="*/ 0 h 84170"/>
                <a:gd name="connsiteX62" fmla="*/ 417951 w 783658"/>
                <a:gd name="connsiteY62" fmla="*/ 84171 h 84170"/>
                <a:gd name="connsiteX63" fmla="*/ 435366 w 783658"/>
                <a:gd name="connsiteY63" fmla="*/ 84171 h 84170"/>
                <a:gd name="connsiteX64" fmla="*/ 435366 w 783658"/>
                <a:gd name="connsiteY64" fmla="*/ 0 h 84170"/>
                <a:gd name="connsiteX65" fmla="*/ 470195 w 783658"/>
                <a:gd name="connsiteY65" fmla="*/ 0 h 84170"/>
                <a:gd name="connsiteX66" fmla="*/ 452780 w 783658"/>
                <a:gd name="connsiteY66" fmla="*/ 0 h 84170"/>
                <a:gd name="connsiteX67" fmla="*/ 452780 w 783658"/>
                <a:gd name="connsiteY67" fmla="*/ 84171 h 84170"/>
                <a:gd name="connsiteX68" fmla="*/ 470195 w 783658"/>
                <a:gd name="connsiteY68" fmla="*/ 84171 h 84170"/>
                <a:gd name="connsiteX69" fmla="*/ 470195 w 783658"/>
                <a:gd name="connsiteY69" fmla="*/ 0 h 84170"/>
                <a:gd name="connsiteX70" fmla="*/ 505024 w 783658"/>
                <a:gd name="connsiteY70" fmla="*/ 0 h 84170"/>
                <a:gd name="connsiteX71" fmla="*/ 487609 w 783658"/>
                <a:gd name="connsiteY71" fmla="*/ 0 h 84170"/>
                <a:gd name="connsiteX72" fmla="*/ 487609 w 783658"/>
                <a:gd name="connsiteY72" fmla="*/ 84171 h 84170"/>
                <a:gd name="connsiteX73" fmla="*/ 505024 w 783658"/>
                <a:gd name="connsiteY73" fmla="*/ 84171 h 84170"/>
                <a:gd name="connsiteX74" fmla="*/ 505024 w 783658"/>
                <a:gd name="connsiteY74" fmla="*/ 0 h 84170"/>
                <a:gd name="connsiteX75" fmla="*/ 539853 w 783658"/>
                <a:gd name="connsiteY75" fmla="*/ 0 h 84170"/>
                <a:gd name="connsiteX76" fmla="*/ 522439 w 783658"/>
                <a:gd name="connsiteY76" fmla="*/ 0 h 84170"/>
                <a:gd name="connsiteX77" fmla="*/ 522439 w 783658"/>
                <a:gd name="connsiteY77" fmla="*/ 84171 h 84170"/>
                <a:gd name="connsiteX78" fmla="*/ 539853 w 783658"/>
                <a:gd name="connsiteY78" fmla="*/ 84171 h 84170"/>
                <a:gd name="connsiteX79" fmla="*/ 539853 w 783658"/>
                <a:gd name="connsiteY79" fmla="*/ 0 h 84170"/>
                <a:gd name="connsiteX80" fmla="*/ 574683 w 783658"/>
                <a:gd name="connsiteY80" fmla="*/ 0 h 84170"/>
                <a:gd name="connsiteX81" fmla="*/ 557268 w 783658"/>
                <a:gd name="connsiteY81" fmla="*/ 0 h 84170"/>
                <a:gd name="connsiteX82" fmla="*/ 557268 w 783658"/>
                <a:gd name="connsiteY82" fmla="*/ 84171 h 84170"/>
                <a:gd name="connsiteX83" fmla="*/ 574683 w 783658"/>
                <a:gd name="connsiteY83" fmla="*/ 84171 h 84170"/>
                <a:gd name="connsiteX84" fmla="*/ 574683 w 783658"/>
                <a:gd name="connsiteY84" fmla="*/ 0 h 84170"/>
                <a:gd name="connsiteX85" fmla="*/ 609512 w 783658"/>
                <a:gd name="connsiteY85" fmla="*/ 0 h 84170"/>
                <a:gd name="connsiteX86" fmla="*/ 592097 w 783658"/>
                <a:gd name="connsiteY86" fmla="*/ 0 h 84170"/>
                <a:gd name="connsiteX87" fmla="*/ 592097 w 783658"/>
                <a:gd name="connsiteY87" fmla="*/ 84171 h 84170"/>
                <a:gd name="connsiteX88" fmla="*/ 609512 w 783658"/>
                <a:gd name="connsiteY88" fmla="*/ 84171 h 84170"/>
                <a:gd name="connsiteX89" fmla="*/ 609512 w 783658"/>
                <a:gd name="connsiteY89" fmla="*/ 0 h 84170"/>
                <a:gd name="connsiteX90" fmla="*/ 644341 w 783658"/>
                <a:gd name="connsiteY90" fmla="*/ 0 h 84170"/>
                <a:gd name="connsiteX91" fmla="*/ 626926 w 783658"/>
                <a:gd name="connsiteY91" fmla="*/ 0 h 84170"/>
                <a:gd name="connsiteX92" fmla="*/ 626926 w 783658"/>
                <a:gd name="connsiteY92" fmla="*/ 84171 h 84170"/>
                <a:gd name="connsiteX93" fmla="*/ 644341 w 783658"/>
                <a:gd name="connsiteY93" fmla="*/ 84171 h 84170"/>
                <a:gd name="connsiteX94" fmla="*/ 644341 w 783658"/>
                <a:gd name="connsiteY94" fmla="*/ 0 h 84170"/>
                <a:gd name="connsiteX95" fmla="*/ 679170 w 783658"/>
                <a:gd name="connsiteY95" fmla="*/ 0 h 84170"/>
                <a:gd name="connsiteX96" fmla="*/ 661756 w 783658"/>
                <a:gd name="connsiteY96" fmla="*/ 0 h 84170"/>
                <a:gd name="connsiteX97" fmla="*/ 661756 w 783658"/>
                <a:gd name="connsiteY97" fmla="*/ 84171 h 84170"/>
                <a:gd name="connsiteX98" fmla="*/ 679170 w 783658"/>
                <a:gd name="connsiteY98" fmla="*/ 84171 h 84170"/>
                <a:gd name="connsiteX99" fmla="*/ 679170 w 783658"/>
                <a:gd name="connsiteY99" fmla="*/ 0 h 84170"/>
                <a:gd name="connsiteX100" fmla="*/ 714000 w 783658"/>
                <a:gd name="connsiteY100" fmla="*/ 0 h 84170"/>
                <a:gd name="connsiteX101" fmla="*/ 696585 w 783658"/>
                <a:gd name="connsiteY101" fmla="*/ 0 h 84170"/>
                <a:gd name="connsiteX102" fmla="*/ 696585 w 783658"/>
                <a:gd name="connsiteY102" fmla="*/ 84171 h 84170"/>
                <a:gd name="connsiteX103" fmla="*/ 714000 w 783658"/>
                <a:gd name="connsiteY103" fmla="*/ 84171 h 84170"/>
                <a:gd name="connsiteX104" fmla="*/ 714000 w 783658"/>
                <a:gd name="connsiteY104" fmla="*/ 0 h 84170"/>
                <a:gd name="connsiteX105" fmla="*/ 748829 w 783658"/>
                <a:gd name="connsiteY105" fmla="*/ 0 h 84170"/>
                <a:gd name="connsiteX106" fmla="*/ 731414 w 783658"/>
                <a:gd name="connsiteY106" fmla="*/ 0 h 84170"/>
                <a:gd name="connsiteX107" fmla="*/ 731414 w 783658"/>
                <a:gd name="connsiteY107" fmla="*/ 84171 h 84170"/>
                <a:gd name="connsiteX108" fmla="*/ 748829 w 783658"/>
                <a:gd name="connsiteY108" fmla="*/ 84171 h 84170"/>
                <a:gd name="connsiteX109" fmla="*/ 748829 w 783658"/>
                <a:gd name="connsiteY109" fmla="*/ 0 h 84170"/>
                <a:gd name="connsiteX110" fmla="*/ 783658 w 783658"/>
                <a:gd name="connsiteY110" fmla="*/ 0 h 84170"/>
                <a:gd name="connsiteX111" fmla="*/ 766243 w 783658"/>
                <a:gd name="connsiteY111" fmla="*/ 0 h 84170"/>
                <a:gd name="connsiteX112" fmla="*/ 766243 w 783658"/>
                <a:gd name="connsiteY112" fmla="*/ 84171 h 84170"/>
                <a:gd name="connsiteX113" fmla="*/ 783658 w 783658"/>
                <a:gd name="connsiteY113" fmla="*/ 84171 h 84170"/>
                <a:gd name="connsiteX114" fmla="*/ 783658 w 783658"/>
                <a:gd name="connsiteY114" fmla="*/ 0 h 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83658" h="84170">
                  <a:moveTo>
                    <a:pt x="17415" y="84171"/>
                  </a:moveTo>
                  <a:lnTo>
                    <a:pt x="0" y="84171"/>
                  </a:lnTo>
                  <a:lnTo>
                    <a:pt x="0" y="0"/>
                  </a:lnTo>
                  <a:lnTo>
                    <a:pt x="17415" y="0"/>
                  </a:lnTo>
                  <a:lnTo>
                    <a:pt x="17415" y="84171"/>
                  </a:lnTo>
                  <a:close/>
                  <a:moveTo>
                    <a:pt x="52244" y="0"/>
                  </a:moveTo>
                  <a:lnTo>
                    <a:pt x="34829" y="0"/>
                  </a:lnTo>
                  <a:lnTo>
                    <a:pt x="34829" y="84171"/>
                  </a:lnTo>
                  <a:lnTo>
                    <a:pt x="52244" y="84171"/>
                  </a:lnTo>
                  <a:lnTo>
                    <a:pt x="52244" y="0"/>
                  </a:lnTo>
                  <a:close/>
                  <a:moveTo>
                    <a:pt x="87073" y="0"/>
                  </a:moveTo>
                  <a:lnTo>
                    <a:pt x="69658" y="0"/>
                  </a:lnTo>
                  <a:lnTo>
                    <a:pt x="69658" y="84171"/>
                  </a:lnTo>
                  <a:lnTo>
                    <a:pt x="87073" y="84171"/>
                  </a:lnTo>
                  <a:lnTo>
                    <a:pt x="87073" y="0"/>
                  </a:lnTo>
                  <a:close/>
                  <a:moveTo>
                    <a:pt x="121902" y="0"/>
                  </a:moveTo>
                  <a:lnTo>
                    <a:pt x="104488" y="0"/>
                  </a:lnTo>
                  <a:lnTo>
                    <a:pt x="104488" y="84171"/>
                  </a:lnTo>
                  <a:lnTo>
                    <a:pt x="121902" y="84171"/>
                  </a:lnTo>
                  <a:lnTo>
                    <a:pt x="121902" y="0"/>
                  </a:lnTo>
                  <a:close/>
                  <a:moveTo>
                    <a:pt x="156732" y="0"/>
                  </a:moveTo>
                  <a:lnTo>
                    <a:pt x="139317" y="0"/>
                  </a:lnTo>
                  <a:lnTo>
                    <a:pt x="139317" y="84171"/>
                  </a:lnTo>
                  <a:lnTo>
                    <a:pt x="156732" y="84171"/>
                  </a:lnTo>
                  <a:lnTo>
                    <a:pt x="156732" y="0"/>
                  </a:lnTo>
                  <a:close/>
                  <a:moveTo>
                    <a:pt x="191561" y="0"/>
                  </a:moveTo>
                  <a:lnTo>
                    <a:pt x="174146" y="0"/>
                  </a:lnTo>
                  <a:lnTo>
                    <a:pt x="174146" y="84171"/>
                  </a:lnTo>
                  <a:lnTo>
                    <a:pt x="191561" y="84171"/>
                  </a:lnTo>
                  <a:lnTo>
                    <a:pt x="191561" y="0"/>
                  </a:lnTo>
                  <a:close/>
                  <a:moveTo>
                    <a:pt x="226390" y="0"/>
                  </a:moveTo>
                  <a:lnTo>
                    <a:pt x="208975" y="0"/>
                  </a:lnTo>
                  <a:lnTo>
                    <a:pt x="208975" y="84171"/>
                  </a:lnTo>
                  <a:lnTo>
                    <a:pt x="226390" y="84171"/>
                  </a:lnTo>
                  <a:lnTo>
                    <a:pt x="226390" y="0"/>
                  </a:lnTo>
                  <a:close/>
                  <a:moveTo>
                    <a:pt x="261219" y="0"/>
                  </a:moveTo>
                  <a:lnTo>
                    <a:pt x="243805" y="0"/>
                  </a:lnTo>
                  <a:lnTo>
                    <a:pt x="243805" y="84171"/>
                  </a:lnTo>
                  <a:lnTo>
                    <a:pt x="261219" y="84171"/>
                  </a:lnTo>
                  <a:lnTo>
                    <a:pt x="261219" y="0"/>
                  </a:lnTo>
                  <a:close/>
                  <a:moveTo>
                    <a:pt x="296049" y="0"/>
                  </a:moveTo>
                  <a:lnTo>
                    <a:pt x="278634" y="0"/>
                  </a:lnTo>
                  <a:lnTo>
                    <a:pt x="278634" y="84171"/>
                  </a:lnTo>
                  <a:lnTo>
                    <a:pt x="296049" y="84171"/>
                  </a:lnTo>
                  <a:lnTo>
                    <a:pt x="296049" y="0"/>
                  </a:lnTo>
                  <a:close/>
                  <a:moveTo>
                    <a:pt x="330878" y="0"/>
                  </a:moveTo>
                  <a:lnTo>
                    <a:pt x="313463" y="0"/>
                  </a:lnTo>
                  <a:lnTo>
                    <a:pt x="313463" y="84171"/>
                  </a:lnTo>
                  <a:lnTo>
                    <a:pt x="330878" y="84171"/>
                  </a:lnTo>
                  <a:lnTo>
                    <a:pt x="330878" y="0"/>
                  </a:lnTo>
                  <a:close/>
                  <a:moveTo>
                    <a:pt x="365707" y="0"/>
                  </a:moveTo>
                  <a:lnTo>
                    <a:pt x="348292" y="0"/>
                  </a:lnTo>
                  <a:lnTo>
                    <a:pt x="348292" y="84171"/>
                  </a:lnTo>
                  <a:lnTo>
                    <a:pt x="365707" y="84171"/>
                  </a:lnTo>
                  <a:lnTo>
                    <a:pt x="365707" y="0"/>
                  </a:lnTo>
                  <a:close/>
                  <a:moveTo>
                    <a:pt x="400536" y="0"/>
                  </a:moveTo>
                  <a:lnTo>
                    <a:pt x="383122" y="0"/>
                  </a:lnTo>
                  <a:lnTo>
                    <a:pt x="383122" y="84171"/>
                  </a:lnTo>
                  <a:lnTo>
                    <a:pt x="400536" y="84171"/>
                  </a:lnTo>
                  <a:lnTo>
                    <a:pt x="400536" y="0"/>
                  </a:lnTo>
                  <a:close/>
                  <a:moveTo>
                    <a:pt x="435366" y="0"/>
                  </a:moveTo>
                  <a:lnTo>
                    <a:pt x="417951" y="0"/>
                  </a:lnTo>
                  <a:lnTo>
                    <a:pt x="417951" y="84171"/>
                  </a:lnTo>
                  <a:lnTo>
                    <a:pt x="435366" y="84171"/>
                  </a:lnTo>
                  <a:lnTo>
                    <a:pt x="435366" y="0"/>
                  </a:lnTo>
                  <a:close/>
                  <a:moveTo>
                    <a:pt x="470195" y="0"/>
                  </a:moveTo>
                  <a:lnTo>
                    <a:pt x="452780" y="0"/>
                  </a:lnTo>
                  <a:lnTo>
                    <a:pt x="452780" y="84171"/>
                  </a:lnTo>
                  <a:lnTo>
                    <a:pt x="470195" y="84171"/>
                  </a:lnTo>
                  <a:lnTo>
                    <a:pt x="470195" y="0"/>
                  </a:lnTo>
                  <a:close/>
                  <a:moveTo>
                    <a:pt x="505024" y="0"/>
                  </a:moveTo>
                  <a:lnTo>
                    <a:pt x="487609" y="0"/>
                  </a:lnTo>
                  <a:lnTo>
                    <a:pt x="487609" y="84171"/>
                  </a:lnTo>
                  <a:lnTo>
                    <a:pt x="505024" y="84171"/>
                  </a:lnTo>
                  <a:lnTo>
                    <a:pt x="505024" y="0"/>
                  </a:lnTo>
                  <a:close/>
                  <a:moveTo>
                    <a:pt x="539853" y="0"/>
                  </a:moveTo>
                  <a:lnTo>
                    <a:pt x="522439" y="0"/>
                  </a:lnTo>
                  <a:lnTo>
                    <a:pt x="522439" y="84171"/>
                  </a:lnTo>
                  <a:lnTo>
                    <a:pt x="539853" y="84171"/>
                  </a:lnTo>
                  <a:lnTo>
                    <a:pt x="539853" y="0"/>
                  </a:lnTo>
                  <a:close/>
                  <a:moveTo>
                    <a:pt x="574683" y="0"/>
                  </a:moveTo>
                  <a:lnTo>
                    <a:pt x="557268" y="0"/>
                  </a:lnTo>
                  <a:lnTo>
                    <a:pt x="557268" y="84171"/>
                  </a:lnTo>
                  <a:lnTo>
                    <a:pt x="574683" y="84171"/>
                  </a:lnTo>
                  <a:lnTo>
                    <a:pt x="574683" y="0"/>
                  </a:lnTo>
                  <a:close/>
                  <a:moveTo>
                    <a:pt x="609512" y="0"/>
                  </a:moveTo>
                  <a:lnTo>
                    <a:pt x="592097" y="0"/>
                  </a:lnTo>
                  <a:lnTo>
                    <a:pt x="592097" y="84171"/>
                  </a:lnTo>
                  <a:lnTo>
                    <a:pt x="609512" y="84171"/>
                  </a:lnTo>
                  <a:lnTo>
                    <a:pt x="609512" y="0"/>
                  </a:lnTo>
                  <a:close/>
                  <a:moveTo>
                    <a:pt x="644341" y="0"/>
                  </a:moveTo>
                  <a:lnTo>
                    <a:pt x="626926" y="0"/>
                  </a:lnTo>
                  <a:lnTo>
                    <a:pt x="626926" y="84171"/>
                  </a:lnTo>
                  <a:lnTo>
                    <a:pt x="644341" y="84171"/>
                  </a:lnTo>
                  <a:lnTo>
                    <a:pt x="644341" y="0"/>
                  </a:lnTo>
                  <a:close/>
                  <a:moveTo>
                    <a:pt x="679170" y="0"/>
                  </a:moveTo>
                  <a:lnTo>
                    <a:pt x="661756" y="0"/>
                  </a:lnTo>
                  <a:lnTo>
                    <a:pt x="661756" y="84171"/>
                  </a:lnTo>
                  <a:lnTo>
                    <a:pt x="679170" y="84171"/>
                  </a:lnTo>
                  <a:lnTo>
                    <a:pt x="679170" y="0"/>
                  </a:lnTo>
                  <a:close/>
                  <a:moveTo>
                    <a:pt x="714000" y="0"/>
                  </a:moveTo>
                  <a:lnTo>
                    <a:pt x="696585" y="0"/>
                  </a:lnTo>
                  <a:lnTo>
                    <a:pt x="696585" y="84171"/>
                  </a:lnTo>
                  <a:lnTo>
                    <a:pt x="714000" y="84171"/>
                  </a:lnTo>
                  <a:lnTo>
                    <a:pt x="714000" y="0"/>
                  </a:lnTo>
                  <a:close/>
                  <a:moveTo>
                    <a:pt x="748829" y="0"/>
                  </a:moveTo>
                  <a:lnTo>
                    <a:pt x="731414" y="0"/>
                  </a:lnTo>
                  <a:lnTo>
                    <a:pt x="731414" y="84171"/>
                  </a:lnTo>
                  <a:lnTo>
                    <a:pt x="748829" y="84171"/>
                  </a:lnTo>
                  <a:lnTo>
                    <a:pt x="748829" y="0"/>
                  </a:lnTo>
                  <a:close/>
                  <a:moveTo>
                    <a:pt x="783658" y="0"/>
                  </a:moveTo>
                  <a:lnTo>
                    <a:pt x="766243" y="0"/>
                  </a:lnTo>
                  <a:lnTo>
                    <a:pt x="766243" y="84171"/>
                  </a:lnTo>
                  <a:lnTo>
                    <a:pt x="783658" y="84171"/>
                  </a:lnTo>
                  <a:lnTo>
                    <a:pt x="783658"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8" name="Freeform: Shape 857">
              <a:extLst>
                <a:ext uri="{FF2B5EF4-FFF2-40B4-BE49-F238E27FC236}">
                  <a16:creationId xmlns:a16="http://schemas.microsoft.com/office/drawing/2014/main" id="{32C22A11-05AA-48B3-9B4B-244F8497A6F0}"/>
                </a:ext>
              </a:extLst>
            </p:cNvPr>
            <p:cNvSpPr/>
            <p:nvPr/>
          </p:nvSpPr>
          <p:spPr>
            <a:xfrm>
              <a:off x="1957124" y="6340143"/>
              <a:ext cx="905560" cy="14512"/>
            </a:xfrm>
            <a:custGeom>
              <a:avLst/>
              <a:gdLst>
                <a:gd name="connsiteX0" fmla="*/ 0 w 905560"/>
                <a:gd name="connsiteY0" fmla="*/ 0 h 14512"/>
                <a:gd name="connsiteX1" fmla="*/ 905560 w 905560"/>
                <a:gd name="connsiteY1" fmla="*/ 0 h 14512"/>
                <a:gd name="connsiteX2" fmla="*/ 905560 w 905560"/>
                <a:gd name="connsiteY2" fmla="*/ 14512 h 14512"/>
                <a:gd name="connsiteX3" fmla="*/ 0 w 905560"/>
                <a:gd name="connsiteY3" fmla="*/ 14512 h 14512"/>
              </a:gdLst>
              <a:ahLst/>
              <a:cxnLst>
                <a:cxn ang="0">
                  <a:pos x="connsiteX0" y="connsiteY0"/>
                </a:cxn>
                <a:cxn ang="0">
                  <a:pos x="connsiteX1" y="connsiteY1"/>
                </a:cxn>
                <a:cxn ang="0">
                  <a:pos x="connsiteX2" y="connsiteY2"/>
                </a:cxn>
                <a:cxn ang="0">
                  <a:pos x="connsiteX3" y="connsiteY3"/>
                </a:cxn>
              </a:cxnLst>
              <a:rect l="l" t="t" r="r" b="b"/>
              <a:pathLst>
                <a:path w="905560" h="14512">
                  <a:moveTo>
                    <a:pt x="0" y="0"/>
                  </a:moveTo>
                  <a:lnTo>
                    <a:pt x="905560" y="0"/>
                  </a:lnTo>
                  <a:lnTo>
                    <a:pt x="905560" y="14512"/>
                  </a:lnTo>
                  <a:lnTo>
                    <a:pt x="0" y="14512"/>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9" name="Freeform: Shape 858">
              <a:extLst>
                <a:ext uri="{FF2B5EF4-FFF2-40B4-BE49-F238E27FC236}">
                  <a16:creationId xmlns:a16="http://schemas.microsoft.com/office/drawing/2014/main" id="{53011B46-4000-43C3-8E38-F23955C586F3}"/>
                </a:ext>
              </a:extLst>
            </p:cNvPr>
            <p:cNvSpPr/>
            <p:nvPr/>
          </p:nvSpPr>
          <p:spPr>
            <a:xfrm>
              <a:off x="1366478" y="5511497"/>
              <a:ext cx="680621" cy="679169"/>
            </a:xfrm>
            <a:custGeom>
              <a:avLst/>
              <a:gdLst>
                <a:gd name="connsiteX0" fmla="*/ 345390 w 680621"/>
                <a:gd name="connsiteY0" fmla="*/ 679170 h 679169"/>
                <a:gd name="connsiteX1" fmla="*/ 345390 w 680621"/>
                <a:gd name="connsiteY1" fmla="*/ 664658 h 679169"/>
                <a:gd name="connsiteX2" fmla="*/ 351195 w 680621"/>
                <a:gd name="connsiteY2" fmla="*/ 664658 h 679169"/>
                <a:gd name="connsiteX3" fmla="*/ 351195 w 680621"/>
                <a:gd name="connsiteY3" fmla="*/ 679170 h 679169"/>
                <a:gd name="connsiteX4" fmla="*/ 345390 w 680621"/>
                <a:gd name="connsiteY4" fmla="*/ 679170 h 679169"/>
                <a:gd name="connsiteX5" fmla="*/ 330878 w 680621"/>
                <a:gd name="connsiteY5" fmla="*/ 679170 h 679169"/>
                <a:gd name="connsiteX6" fmla="*/ 325073 w 680621"/>
                <a:gd name="connsiteY6" fmla="*/ 679170 h 679169"/>
                <a:gd name="connsiteX7" fmla="*/ 325073 w 680621"/>
                <a:gd name="connsiteY7" fmla="*/ 664658 h 679169"/>
                <a:gd name="connsiteX8" fmla="*/ 330878 w 680621"/>
                <a:gd name="connsiteY8" fmla="*/ 664658 h 679169"/>
                <a:gd name="connsiteX9" fmla="*/ 330878 w 680621"/>
                <a:gd name="connsiteY9" fmla="*/ 679170 h 679169"/>
                <a:gd name="connsiteX10" fmla="*/ 365707 w 680621"/>
                <a:gd name="connsiteY10" fmla="*/ 677719 h 679169"/>
                <a:gd name="connsiteX11" fmla="*/ 364256 w 680621"/>
                <a:gd name="connsiteY11" fmla="*/ 663207 h 679169"/>
                <a:gd name="connsiteX12" fmla="*/ 370061 w 680621"/>
                <a:gd name="connsiteY12" fmla="*/ 663207 h 679169"/>
                <a:gd name="connsiteX13" fmla="*/ 371512 w 680621"/>
                <a:gd name="connsiteY13" fmla="*/ 677719 h 679169"/>
                <a:gd name="connsiteX14" fmla="*/ 365707 w 680621"/>
                <a:gd name="connsiteY14" fmla="*/ 677719 h 679169"/>
                <a:gd name="connsiteX15" fmla="*/ 309110 w 680621"/>
                <a:gd name="connsiteY15" fmla="*/ 677719 h 679169"/>
                <a:gd name="connsiteX16" fmla="*/ 303305 w 680621"/>
                <a:gd name="connsiteY16" fmla="*/ 677719 h 679169"/>
                <a:gd name="connsiteX17" fmla="*/ 304756 w 680621"/>
                <a:gd name="connsiteY17" fmla="*/ 663207 h 679169"/>
                <a:gd name="connsiteX18" fmla="*/ 310561 w 680621"/>
                <a:gd name="connsiteY18" fmla="*/ 663207 h 679169"/>
                <a:gd name="connsiteX19" fmla="*/ 309110 w 680621"/>
                <a:gd name="connsiteY19" fmla="*/ 677719 h 679169"/>
                <a:gd name="connsiteX20" fmla="*/ 386024 w 680621"/>
                <a:gd name="connsiteY20" fmla="*/ 676268 h 679169"/>
                <a:gd name="connsiteX21" fmla="*/ 384573 w 680621"/>
                <a:gd name="connsiteY21" fmla="*/ 661756 h 679169"/>
                <a:gd name="connsiteX22" fmla="*/ 390378 w 680621"/>
                <a:gd name="connsiteY22" fmla="*/ 660304 h 679169"/>
                <a:gd name="connsiteX23" fmla="*/ 391829 w 680621"/>
                <a:gd name="connsiteY23" fmla="*/ 674816 h 679169"/>
                <a:gd name="connsiteX24" fmla="*/ 386024 w 680621"/>
                <a:gd name="connsiteY24" fmla="*/ 676268 h 679169"/>
                <a:gd name="connsiteX25" fmla="*/ 288792 w 680621"/>
                <a:gd name="connsiteY25" fmla="*/ 674816 h 679169"/>
                <a:gd name="connsiteX26" fmla="*/ 282988 w 680621"/>
                <a:gd name="connsiteY26" fmla="*/ 673365 h 679169"/>
                <a:gd name="connsiteX27" fmla="*/ 285890 w 680621"/>
                <a:gd name="connsiteY27" fmla="*/ 658853 h 679169"/>
                <a:gd name="connsiteX28" fmla="*/ 291695 w 680621"/>
                <a:gd name="connsiteY28" fmla="*/ 660304 h 679169"/>
                <a:gd name="connsiteX29" fmla="*/ 288792 w 680621"/>
                <a:gd name="connsiteY29" fmla="*/ 674816 h 679169"/>
                <a:gd name="connsiteX30" fmla="*/ 406341 w 680621"/>
                <a:gd name="connsiteY30" fmla="*/ 673365 h 679169"/>
                <a:gd name="connsiteX31" fmla="*/ 403439 w 680621"/>
                <a:gd name="connsiteY31" fmla="*/ 658853 h 679169"/>
                <a:gd name="connsiteX32" fmla="*/ 409244 w 680621"/>
                <a:gd name="connsiteY32" fmla="*/ 657402 h 679169"/>
                <a:gd name="connsiteX33" fmla="*/ 412146 w 680621"/>
                <a:gd name="connsiteY33" fmla="*/ 671914 h 679169"/>
                <a:gd name="connsiteX34" fmla="*/ 406341 w 680621"/>
                <a:gd name="connsiteY34" fmla="*/ 673365 h 679169"/>
                <a:gd name="connsiteX35" fmla="*/ 268475 w 680621"/>
                <a:gd name="connsiteY35" fmla="*/ 671914 h 679169"/>
                <a:gd name="connsiteX36" fmla="*/ 262671 w 680621"/>
                <a:gd name="connsiteY36" fmla="*/ 670463 h 679169"/>
                <a:gd name="connsiteX37" fmla="*/ 265573 w 680621"/>
                <a:gd name="connsiteY37" fmla="*/ 655951 h 679169"/>
                <a:gd name="connsiteX38" fmla="*/ 271378 w 680621"/>
                <a:gd name="connsiteY38" fmla="*/ 657402 h 679169"/>
                <a:gd name="connsiteX39" fmla="*/ 268475 w 680621"/>
                <a:gd name="connsiteY39" fmla="*/ 671914 h 679169"/>
                <a:gd name="connsiteX40" fmla="*/ 426658 w 680621"/>
                <a:gd name="connsiteY40" fmla="*/ 667560 h 679169"/>
                <a:gd name="connsiteX41" fmla="*/ 422305 w 680621"/>
                <a:gd name="connsiteY41" fmla="*/ 653048 h 679169"/>
                <a:gd name="connsiteX42" fmla="*/ 428109 w 680621"/>
                <a:gd name="connsiteY42" fmla="*/ 651597 h 679169"/>
                <a:gd name="connsiteX43" fmla="*/ 432463 w 680621"/>
                <a:gd name="connsiteY43" fmla="*/ 666109 h 679169"/>
                <a:gd name="connsiteX44" fmla="*/ 426658 w 680621"/>
                <a:gd name="connsiteY44" fmla="*/ 667560 h 679169"/>
                <a:gd name="connsiteX45" fmla="*/ 248158 w 680621"/>
                <a:gd name="connsiteY45" fmla="*/ 666109 h 679169"/>
                <a:gd name="connsiteX46" fmla="*/ 242353 w 680621"/>
                <a:gd name="connsiteY46" fmla="*/ 664658 h 679169"/>
                <a:gd name="connsiteX47" fmla="*/ 246707 w 680621"/>
                <a:gd name="connsiteY47" fmla="*/ 650146 h 679169"/>
                <a:gd name="connsiteX48" fmla="*/ 252512 w 680621"/>
                <a:gd name="connsiteY48" fmla="*/ 653048 h 679169"/>
                <a:gd name="connsiteX49" fmla="*/ 248158 w 680621"/>
                <a:gd name="connsiteY49" fmla="*/ 666109 h 679169"/>
                <a:gd name="connsiteX50" fmla="*/ 446975 w 680621"/>
                <a:gd name="connsiteY50" fmla="*/ 661756 h 679169"/>
                <a:gd name="connsiteX51" fmla="*/ 442622 w 680621"/>
                <a:gd name="connsiteY51" fmla="*/ 648695 h 679169"/>
                <a:gd name="connsiteX52" fmla="*/ 448427 w 680621"/>
                <a:gd name="connsiteY52" fmla="*/ 647243 h 679169"/>
                <a:gd name="connsiteX53" fmla="*/ 452780 w 680621"/>
                <a:gd name="connsiteY53" fmla="*/ 660304 h 679169"/>
                <a:gd name="connsiteX54" fmla="*/ 446975 w 680621"/>
                <a:gd name="connsiteY54" fmla="*/ 661756 h 679169"/>
                <a:gd name="connsiteX55" fmla="*/ 229293 w 680621"/>
                <a:gd name="connsiteY55" fmla="*/ 660304 h 679169"/>
                <a:gd name="connsiteX56" fmla="*/ 223488 w 680621"/>
                <a:gd name="connsiteY56" fmla="*/ 658853 h 679169"/>
                <a:gd name="connsiteX57" fmla="*/ 227841 w 680621"/>
                <a:gd name="connsiteY57" fmla="*/ 645792 h 679169"/>
                <a:gd name="connsiteX58" fmla="*/ 233646 w 680621"/>
                <a:gd name="connsiteY58" fmla="*/ 647243 h 679169"/>
                <a:gd name="connsiteX59" fmla="*/ 229293 w 680621"/>
                <a:gd name="connsiteY59" fmla="*/ 660304 h 679169"/>
                <a:gd name="connsiteX60" fmla="*/ 467292 w 680621"/>
                <a:gd name="connsiteY60" fmla="*/ 654499 h 679169"/>
                <a:gd name="connsiteX61" fmla="*/ 461488 w 680621"/>
                <a:gd name="connsiteY61" fmla="*/ 641439 h 679169"/>
                <a:gd name="connsiteX62" fmla="*/ 467292 w 680621"/>
                <a:gd name="connsiteY62" fmla="*/ 639987 h 679169"/>
                <a:gd name="connsiteX63" fmla="*/ 473097 w 680621"/>
                <a:gd name="connsiteY63" fmla="*/ 653048 h 679169"/>
                <a:gd name="connsiteX64" fmla="*/ 467292 w 680621"/>
                <a:gd name="connsiteY64" fmla="*/ 654499 h 679169"/>
                <a:gd name="connsiteX65" fmla="*/ 208975 w 680621"/>
                <a:gd name="connsiteY65" fmla="*/ 653048 h 679169"/>
                <a:gd name="connsiteX66" fmla="*/ 203171 w 680621"/>
                <a:gd name="connsiteY66" fmla="*/ 650146 h 679169"/>
                <a:gd name="connsiteX67" fmla="*/ 208975 w 680621"/>
                <a:gd name="connsiteY67" fmla="*/ 637085 h 679169"/>
                <a:gd name="connsiteX68" fmla="*/ 214780 w 680621"/>
                <a:gd name="connsiteY68" fmla="*/ 639987 h 679169"/>
                <a:gd name="connsiteX69" fmla="*/ 208975 w 680621"/>
                <a:gd name="connsiteY69" fmla="*/ 653048 h 679169"/>
                <a:gd name="connsiteX70" fmla="*/ 486158 w 680621"/>
                <a:gd name="connsiteY70" fmla="*/ 647243 h 679169"/>
                <a:gd name="connsiteX71" fmla="*/ 480353 w 680621"/>
                <a:gd name="connsiteY71" fmla="*/ 634182 h 679169"/>
                <a:gd name="connsiteX72" fmla="*/ 486158 w 680621"/>
                <a:gd name="connsiteY72" fmla="*/ 631280 h 679169"/>
                <a:gd name="connsiteX73" fmla="*/ 491963 w 680621"/>
                <a:gd name="connsiteY73" fmla="*/ 644341 h 679169"/>
                <a:gd name="connsiteX74" fmla="*/ 486158 w 680621"/>
                <a:gd name="connsiteY74" fmla="*/ 647243 h 679169"/>
                <a:gd name="connsiteX75" fmla="*/ 190110 w 680621"/>
                <a:gd name="connsiteY75" fmla="*/ 644341 h 679169"/>
                <a:gd name="connsiteX76" fmla="*/ 184305 w 680621"/>
                <a:gd name="connsiteY76" fmla="*/ 641439 h 679169"/>
                <a:gd name="connsiteX77" fmla="*/ 191561 w 680621"/>
                <a:gd name="connsiteY77" fmla="*/ 628377 h 679169"/>
                <a:gd name="connsiteX78" fmla="*/ 195914 w 680621"/>
                <a:gd name="connsiteY78" fmla="*/ 631280 h 679169"/>
                <a:gd name="connsiteX79" fmla="*/ 190110 w 680621"/>
                <a:gd name="connsiteY79" fmla="*/ 644341 h 679169"/>
                <a:gd name="connsiteX80" fmla="*/ 503573 w 680621"/>
                <a:gd name="connsiteY80" fmla="*/ 637085 h 679169"/>
                <a:gd name="connsiteX81" fmla="*/ 496317 w 680621"/>
                <a:gd name="connsiteY81" fmla="*/ 624024 h 679169"/>
                <a:gd name="connsiteX82" fmla="*/ 500670 w 680621"/>
                <a:gd name="connsiteY82" fmla="*/ 621121 h 679169"/>
                <a:gd name="connsiteX83" fmla="*/ 507926 w 680621"/>
                <a:gd name="connsiteY83" fmla="*/ 634182 h 679169"/>
                <a:gd name="connsiteX84" fmla="*/ 503573 w 680621"/>
                <a:gd name="connsiteY84" fmla="*/ 637085 h 679169"/>
                <a:gd name="connsiteX85" fmla="*/ 172695 w 680621"/>
                <a:gd name="connsiteY85" fmla="*/ 635633 h 679169"/>
                <a:gd name="connsiteX86" fmla="*/ 168341 w 680621"/>
                <a:gd name="connsiteY86" fmla="*/ 632731 h 679169"/>
                <a:gd name="connsiteX87" fmla="*/ 175597 w 680621"/>
                <a:gd name="connsiteY87" fmla="*/ 619670 h 679169"/>
                <a:gd name="connsiteX88" fmla="*/ 179951 w 680621"/>
                <a:gd name="connsiteY88" fmla="*/ 622572 h 679169"/>
                <a:gd name="connsiteX89" fmla="*/ 172695 w 680621"/>
                <a:gd name="connsiteY89" fmla="*/ 635633 h 679169"/>
                <a:gd name="connsiteX90" fmla="*/ 522439 w 680621"/>
                <a:gd name="connsiteY90" fmla="*/ 626926 h 679169"/>
                <a:gd name="connsiteX91" fmla="*/ 515183 w 680621"/>
                <a:gd name="connsiteY91" fmla="*/ 615316 h 679169"/>
                <a:gd name="connsiteX92" fmla="*/ 519536 w 680621"/>
                <a:gd name="connsiteY92" fmla="*/ 612414 h 679169"/>
                <a:gd name="connsiteX93" fmla="*/ 526792 w 680621"/>
                <a:gd name="connsiteY93" fmla="*/ 624024 h 679169"/>
                <a:gd name="connsiteX94" fmla="*/ 522439 w 680621"/>
                <a:gd name="connsiteY94" fmla="*/ 626926 h 679169"/>
                <a:gd name="connsiteX95" fmla="*/ 155280 w 680621"/>
                <a:gd name="connsiteY95" fmla="*/ 624024 h 679169"/>
                <a:gd name="connsiteX96" fmla="*/ 150927 w 680621"/>
                <a:gd name="connsiteY96" fmla="*/ 621121 h 679169"/>
                <a:gd name="connsiteX97" fmla="*/ 159634 w 680621"/>
                <a:gd name="connsiteY97" fmla="*/ 609512 h 679169"/>
                <a:gd name="connsiteX98" fmla="*/ 163988 w 680621"/>
                <a:gd name="connsiteY98" fmla="*/ 612414 h 679169"/>
                <a:gd name="connsiteX99" fmla="*/ 155280 w 680621"/>
                <a:gd name="connsiteY99" fmla="*/ 624024 h 679169"/>
                <a:gd name="connsiteX100" fmla="*/ 539853 w 680621"/>
                <a:gd name="connsiteY100" fmla="*/ 615316 h 679169"/>
                <a:gd name="connsiteX101" fmla="*/ 531146 w 680621"/>
                <a:gd name="connsiteY101" fmla="*/ 603707 h 679169"/>
                <a:gd name="connsiteX102" fmla="*/ 535500 w 680621"/>
                <a:gd name="connsiteY102" fmla="*/ 600804 h 679169"/>
                <a:gd name="connsiteX103" fmla="*/ 544207 w 680621"/>
                <a:gd name="connsiteY103" fmla="*/ 612414 h 679169"/>
                <a:gd name="connsiteX104" fmla="*/ 539853 w 680621"/>
                <a:gd name="connsiteY104" fmla="*/ 615316 h 679169"/>
                <a:gd name="connsiteX105" fmla="*/ 137866 w 680621"/>
                <a:gd name="connsiteY105" fmla="*/ 612414 h 679169"/>
                <a:gd name="connsiteX106" fmla="*/ 133512 w 680621"/>
                <a:gd name="connsiteY106" fmla="*/ 609512 h 679169"/>
                <a:gd name="connsiteX107" fmla="*/ 142219 w 680621"/>
                <a:gd name="connsiteY107" fmla="*/ 597902 h 679169"/>
                <a:gd name="connsiteX108" fmla="*/ 146573 w 680621"/>
                <a:gd name="connsiteY108" fmla="*/ 600804 h 679169"/>
                <a:gd name="connsiteX109" fmla="*/ 137866 w 680621"/>
                <a:gd name="connsiteY109" fmla="*/ 612414 h 679169"/>
                <a:gd name="connsiteX110" fmla="*/ 555817 w 680621"/>
                <a:gd name="connsiteY110" fmla="*/ 602256 h 679169"/>
                <a:gd name="connsiteX111" fmla="*/ 547109 w 680621"/>
                <a:gd name="connsiteY111" fmla="*/ 590646 h 679169"/>
                <a:gd name="connsiteX112" fmla="*/ 551463 w 680621"/>
                <a:gd name="connsiteY112" fmla="*/ 587743 h 679169"/>
                <a:gd name="connsiteX113" fmla="*/ 561622 w 680621"/>
                <a:gd name="connsiteY113" fmla="*/ 599353 h 679169"/>
                <a:gd name="connsiteX114" fmla="*/ 555817 w 680621"/>
                <a:gd name="connsiteY114" fmla="*/ 602256 h 679169"/>
                <a:gd name="connsiteX115" fmla="*/ 121902 w 680621"/>
                <a:gd name="connsiteY115" fmla="*/ 599353 h 679169"/>
                <a:gd name="connsiteX116" fmla="*/ 117549 w 680621"/>
                <a:gd name="connsiteY116" fmla="*/ 594999 h 679169"/>
                <a:gd name="connsiteX117" fmla="*/ 127707 w 680621"/>
                <a:gd name="connsiteY117" fmla="*/ 583390 h 679169"/>
                <a:gd name="connsiteX118" fmla="*/ 132061 w 680621"/>
                <a:gd name="connsiteY118" fmla="*/ 587743 h 679169"/>
                <a:gd name="connsiteX119" fmla="*/ 121902 w 680621"/>
                <a:gd name="connsiteY119" fmla="*/ 599353 h 679169"/>
                <a:gd name="connsiteX120" fmla="*/ 571780 w 680621"/>
                <a:gd name="connsiteY120" fmla="*/ 589195 h 679169"/>
                <a:gd name="connsiteX121" fmla="*/ 561622 w 680621"/>
                <a:gd name="connsiteY121" fmla="*/ 579036 h 679169"/>
                <a:gd name="connsiteX122" fmla="*/ 565975 w 680621"/>
                <a:gd name="connsiteY122" fmla="*/ 574682 h 679169"/>
                <a:gd name="connsiteX123" fmla="*/ 576134 w 680621"/>
                <a:gd name="connsiteY123" fmla="*/ 584841 h 679169"/>
                <a:gd name="connsiteX124" fmla="*/ 571780 w 680621"/>
                <a:gd name="connsiteY124" fmla="*/ 589195 h 679169"/>
                <a:gd name="connsiteX125" fmla="*/ 105939 w 680621"/>
                <a:gd name="connsiteY125" fmla="*/ 586292 h 679169"/>
                <a:gd name="connsiteX126" fmla="*/ 101585 w 680621"/>
                <a:gd name="connsiteY126" fmla="*/ 581939 h 679169"/>
                <a:gd name="connsiteX127" fmla="*/ 111744 w 680621"/>
                <a:gd name="connsiteY127" fmla="*/ 571780 h 679169"/>
                <a:gd name="connsiteX128" fmla="*/ 116097 w 680621"/>
                <a:gd name="connsiteY128" fmla="*/ 576134 h 679169"/>
                <a:gd name="connsiteX129" fmla="*/ 105939 w 680621"/>
                <a:gd name="connsiteY129" fmla="*/ 586292 h 679169"/>
                <a:gd name="connsiteX130" fmla="*/ 586292 w 680621"/>
                <a:gd name="connsiteY130" fmla="*/ 574682 h 679169"/>
                <a:gd name="connsiteX131" fmla="*/ 576134 w 680621"/>
                <a:gd name="connsiteY131" fmla="*/ 564524 h 679169"/>
                <a:gd name="connsiteX132" fmla="*/ 580487 w 680621"/>
                <a:gd name="connsiteY132" fmla="*/ 560170 h 679169"/>
                <a:gd name="connsiteX133" fmla="*/ 590646 w 680621"/>
                <a:gd name="connsiteY133" fmla="*/ 570329 h 679169"/>
                <a:gd name="connsiteX134" fmla="*/ 586292 w 680621"/>
                <a:gd name="connsiteY134" fmla="*/ 574682 h 679169"/>
                <a:gd name="connsiteX135" fmla="*/ 91427 w 680621"/>
                <a:gd name="connsiteY135" fmla="*/ 570329 h 679169"/>
                <a:gd name="connsiteX136" fmla="*/ 87073 w 680621"/>
                <a:gd name="connsiteY136" fmla="*/ 565975 h 679169"/>
                <a:gd name="connsiteX137" fmla="*/ 97232 w 680621"/>
                <a:gd name="connsiteY137" fmla="*/ 555816 h 679169"/>
                <a:gd name="connsiteX138" fmla="*/ 101585 w 680621"/>
                <a:gd name="connsiteY138" fmla="*/ 560170 h 679169"/>
                <a:gd name="connsiteX139" fmla="*/ 91427 w 680621"/>
                <a:gd name="connsiteY139" fmla="*/ 570329 h 679169"/>
                <a:gd name="connsiteX140" fmla="*/ 599353 w 680621"/>
                <a:gd name="connsiteY140" fmla="*/ 558719 h 679169"/>
                <a:gd name="connsiteX141" fmla="*/ 587744 w 680621"/>
                <a:gd name="connsiteY141" fmla="*/ 550012 h 679169"/>
                <a:gd name="connsiteX142" fmla="*/ 592097 w 680621"/>
                <a:gd name="connsiteY142" fmla="*/ 545658 h 679169"/>
                <a:gd name="connsiteX143" fmla="*/ 603707 w 680621"/>
                <a:gd name="connsiteY143" fmla="*/ 554365 h 679169"/>
                <a:gd name="connsiteX144" fmla="*/ 599353 w 680621"/>
                <a:gd name="connsiteY144" fmla="*/ 558719 h 679169"/>
                <a:gd name="connsiteX145" fmla="*/ 78366 w 680621"/>
                <a:gd name="connsiteY145" fmla="*/ 555816 h 679169"/>
                <a:gd name="connsiteX146" fmla="*/ 74012 w 680621"/>
                <a:gd name="connsiteY146" fmla="*/ 551463 h 679169"/>
                <a:gd name="connsiteX147" fmla="*/ 85622 w 680621"/>
                <a:gd name="connsiteY147" fmla="*/ 542755 h 679169"/>
                <a:gd name="connsiteX148" fmla="*/ 88524 w 680621"/>
                <a:gd name="connsiteY148" fmla="*/ 547109 h 679169"/>
                <a:gd name="connsiteX149" fmla="*/ 78366 w 680621"/>
                <a:gd name="connsiteY149" fmla="*/ 555816 h 679169"/>
                <a:gd name="connsiteX150" fmla="*/ 612414 w 680621"/>
                <a:gd name="connsiteY150" fmla="*/ 542755 h 679169"/>
                <a:gd name="connsiteX151" fmla="*/ 600804 w 680621"/>
                <a:gd name="connsiteY151" fmla="*/ 534048 h 679169"/>
                <a:gd name="connsiteX152" fmla="*/ 603707 w 680621"/>
                <a:gd name="connsiteY152" fmla="*/ 529695 h 679169"/>
                <a:gd name="connsiteX153" fmla="*/ 615317 w 680621"/>
                <a:gd name="connsiteY153" fmla="*/ 538402 h 679169"/>
                <a:gd name="connsiteX154" fmla="*/ 612414 w 680621"/>
                <a:gd name="connsiteY154" fmla="*/ 542755 h 679169"/>
                <a:gd name="connsiteX155" fmla="*/ 65305 w 680621"/>
                <a:gd name="connsiteY155" fmla="*/ 538402 h 679169"/>
                <a:gd name="connsiteX156" fmla="*/ 62402 w 680621"/>
                <a:gd name="connsiteY156" fmla="*/ 534048 h 679169"/>
                <a:gd name="connsiteX157" fmla="*/ 74012 w 680621"/>
                <a:gd name="connsiteY157" fmla="*/ 525341 h 679169"/>
                <a:gd name="connsiteX158" fmla="*/ 76915 w 680621"/>
                <a:gd name="connsiteY158" fmla="*/ 529695 h 679169"/>
                <a:gd name="connsiteX159" fmla="*/ 65305 w 680621"/>
                <a:gd name="connsiteY159" fmla="*/ 538402 h 679169"/>
                <a:gd name="connsiteX160" fmla="*/ 624024 w 680621"/>
                <a:gd name="connsiteY160" fmla="*/ 525341 h 679169"/>
                <a:gd name="connsiteX161" fmla="*/ 612414 w 680621"/>
                <a:gd name="connsiteY161" fmla="*/ 518085 h 679169"/>
                <a:gd name="connsiteX162" fmla="*/ 615317 w 680621"/>
                <a:gd name="connsiteY162" fmla="*/ 513731 h 679169"/>
                <a:gd name="connsiteX163" fmla="*/ 626926 w 680621"/>
                <a:gd name="connsiteY163" fmla="*/ 520987 h 679169"/>
                <a:gd name="connsiteX164" fmla="*/ 624024 w 680621"/>
                <a:gd name="connsiteY164" fmla="*/ 525341 h 679169"/>
                <a:gd name="connsiteX165" fmla="*/ 53695 w 680621"/>
                <a:gd name="connsiteY165" fmla="*/ 522438 h 679169"/>
                <a:gd name="connsiteX166" fmla="*/ 50793 w 680621"/>
                <a:gd name="connsiteY166" fmla="*/ 518085 h 679169"/>
                <a:gd name="connsiteX167" fmla="*/ 63854 w 680621"/>
                <a:gd name="connsiteY167" fmla="*/ 510829 h 679169"/>
                <a:gd name="connsiteX168" fmla="*/ 66756 w 680621"/>
                <a:gd name="connsiteY168" fmla="*/ 515182 h 679169"/>
                <a:gd name="connsiteX169" fmla="*/ 53695 w 680621"/>
                <a:gd name="connsiteY169" fmla="*/ 522438 h 679169"/>
                <a:gd name="connsiteX170" fmla="*/ 635634 w 680621"/>
                <a:gd name="connsiteY170" fmla="*/ 507926 h 679169"/>
                <a:gd name="connsiteX171" fmla="*/ 622573 w 680621"/>
                <a:gd name="connsiteY171" fmla="*/ 500670 h 679169"/>
                <a:gd name="connsiteX172" fmla="*/ 625475 w 680621"/>
                <a:gd name="connsiteY172" fmla="*/ 496317 h 679169"/>
                <a:gd name="connsiteX173" fmla="*/ 638536 w 680621"/>
                <a:gd name="connsiteY173" fmla="*/ 503573 h 679169"/>
                <a:gd name="connsiteX174" fmla="*/ 635634 w 680621"/>
                <a:gd name="connsiteY174" fmla="*/ 507926 h 679169"/>
                <a:gd name="connsiteX175" fmla="*/ 43537 w 680621"/>
                <a:gd name="connsiteY175" fmla="*/ 503573 h 679169"/>
                <a:gd name="connsiteX176" fmla="*/ 40634 w 680621"/>
                <a:gd name="connsiteY176" fmla="*/ 497768 h 679169"/>
                <a:gd name="connsiteX177" fmla="*/ 53695 w 680621"/>
                <a:gd name="connsiteY177" fmla="*/ 490512 h 679169"/>
                <a:gd name="connsiteX178" fmla="*/ 56598 w 680621"/>
                <a:gd name="connsiteY178" fmla="*/ 494865 h 679169"/>
                <a:gd name="connsiteX179" fmla="*/ 43537 w 680621"/>
                <a:gd name="connsiteY179" fmla="*/ 503573 h 679169"/>
                <a:gd name="connsiteX180" fmla="*/ 645792 w 680621"/>
                <a:gd name="connsiteY180" fmla="*/ 490512 h 679169"/>
                <a:gd name="connsiteX181" fmla="*/ 632731 w 680621"/>
                <a:gd name="connsiteY181" fmla="*/ 484707 h 679169"/>
                <a:gd name="connsiteX182" fmla="*/ 635634 w 680621"/>
                <a:gd name="connsiteY182" fmla="*/ 478902 h 679169"/>
                <a:gd name="connsiteX183" fmla="*/ 648695 w 680621"/>
                <a:gd name="connsiteY183" fmla="*/ 484707 h 679169"/>
                <a:gd name="connsiteX184" fmla="*/ 645792 w 680621"/>
                <a:gd name="connsiteY184" fmla="*/ 490512 h 679169"/>
                <a:gd name="connsiteX185" fmla="*/ 33378 w 680621"/>
                <a:gd name="connsiteY185" fmla="*/ 486158 h 679169"/>
                <a:gd name="connsiteX186" fmla="*/ 30476 w 680621"/>
                <a:gd name="connsiteY186" fmla="*/ 480353 h 679169"/>
                <a:gd name="connsiteX187" fmla="*/ 43537 w 680621"/>
                <a:gd name="connsiteY187" fmla="*/ 474548 h 679169"/>
                <a:gd name="connsiteX188" fmla="*/ 46439 w 680621"/>
                <a:gd name="connsiteY188" fmla="*/ 480353 h 679169"/>
                <a:gd name="connsiteX189" fmla="*/ 33378 w 680621"/>
                <a:gd name="connsiteY189" fmla="*/ 486158 h 679169"/>
                <a:gd name="connsiteX190" fmla="*/ 654500 w 680621"/>
                <a:gd name="connsiteY190" fmla="*/ 471646 h 679169"/>
                <a:gd name="connsiteX191" fmla="*/ 641439 w 680621"/>
                <a:gd name="connsiteY191" fmla="*/ 465841 h 679169"/>
                <a:gd name="connsiteX192" fmla="*/ 642890 w 680621"/>
                <a:gd name="connsiteY192" fmla="*/ 460036 h 679169"/>
                <a:gd name="connsiteX193" fmla="*/ 655951 w 680621"/>
                <a:gd name="connsiteY193" fmla="*/ 465841 h 679169"/>
                <a:gd name="connsiteX194" fmla="*/ 654500 w 680621"/>
                <a:gd name="connsiteY194" fmla="*/ 471646 h 679169"/>
                <a:gd name="connsiteX195" fmla="*/ 24671 w 680621"/>
                <a:gd name="connsiteY195" fmla="*/ 465841 h 679169"/>
                <a:gd name="connsiteX196" fmla="*/ 21768 w 680621"/>
                <a:gd name="connsiteY196" fmla="*/ 460036 h 679169"/>
                <a:gd name="connsiteX197" fmla="*/ 34829 w 680621"/>
                <a:gd name="connsiteY197" fmla="*/ 454231 h 679169"/>
                <a:gd name="connsiteX198" fmla="*/ 36280 w 680621"/>
                <a:gd name="connsiteY198" fmla="*/ 460036 h 679169"/>
                <a:gd name="connsiteX199" fmla="*/ 24671 w 680621"/>
                <a:gd name="connsiteY199" fmla="*/ 465841 h 679169"/>
                <a:gd name="connsiteX200" fmla="*/ 661756 w 680621"/>
                <a:gd name="connsiteY200" fmla="*/ 451329 h 679169"/>
                <a:gd name="connsiteX201" fmla="*/ 648695 w 680621"/>
                <a:gd name="connsiteY201" fmla="*/ 446975 h 679169"/>
                <a:gd name="connsiteX202" fmla="*/ 650146 w 680621"/>
                <a:gd name="connsiteY202" fmla="*/ 441170 h 679169"/>
                <a:gd name="connsiteX203" fmla="*/ 664658 w 680621"/>
                <a:gd name="connsiteY203" fmla="*/ 445524 h 679169"/>
                <a:gd name="connsiteX204" fmla="*/ 661756 w 680621"/>
                <a:gd name="connsiteY204" fmla="*/ 451329 h 679169"/>
                <a:gd name="connsiteX205" fmla="*/ 17415 w 680621"/>
                <a:gd name="connsiteY205" fmla="*/ 446975 h 679169"/>
                <a:gd name="connsiteX206" fmla="*/ 15963 w 680621"/>
                <a:gd name="connsiteY206" fmla="*/ 441170 h 679169"/>
                <a:gd name="connsiteX207" fmla="*/ 30476 w 680621"/>
                <a:gd name="connsiteY207" fmla="*/ 436817 h 679169"/>
                <a:gd name="connsiteX208" fmla="*/ 31927 w 680621"/>
                <a:gd name="connsiteY208" fmla="*/ 442622 h 679169"/>
                <a:gd name="connsiteX209" fmla="*/ 17415 w 680621"/>
                <a:gd name="connsiteY209" fmla="*/ 446975 h 679169"/>
                <a:gd name="connsiteX210" fmla="*/ 667561 w 680621"/>
                <a:gd name="connsiteY210" fmla="*/ 432463 h 679169"/>
                <a:gd name="connsiteX211" fmla="*/ 653048 w 680621"/>
                <a:gd name="connsiteY211" fmla="*/ 428109 h 679169"/>
                <a:gd name="connsiteX212" fmla="*/ 654500 w 680621"/>
                <a:gd name="connsiteY212" fmla="*/ 422305 h 679169"/>
                <a:gd name="connsiteX213" fmla="*/ 669012 w 680621"/>
                <a:gd name="connsiteY213" fmla="*/ 426658 h 679169"/>
                <a:gd name="connsiteX214" fmla="*/ 667561 w 680621"/>
                <a:gd name="connsiteY214" fmla="*/ 432463 h 679169"/>
                <a:gd name="connsiteX215" fmla="*/ 11610 w 680621"/>
                <a:gd name="connsiteY215" fmla="*/ 426658 h 679169"/>
                <a:gd name="connsiteX216" fmla="*/ 10159 w 680621"/>
                <a:gd name="connsiteY216" fmla="*/ 420853 h 679169"/>
                <a:gd name="connsiteX217" fmla="*/ 24671 w 680621"/>
                <a:gd name="connsiteY217" fmla="*/ 417951 h 679169"/>
                <a:gd name="connsiteX218" fmla="*/ 26122 w 680621"/>
                <a:gd name="connsiteY218" fmla="*/ 423756 h 679169"/>
                <a:gd name="connsiteX219" fmla="*/ 11610 w 680621"/>
                <a:gd name="connsiteY219" fmla="*/ 426658 h 679169"/>
                <a:gd name="connsiteX220" fmla="*/ 671914 w 680621"/>
                <a:gd name="connsiteY220" fmla="*/ 412146 h 679169"/>
                <a:gd name="connsiteX221" fmla="*/ 657402 w 680621"/>
                <a:gd name="connsiteY221" fmla="*/ 409244 h 679169"/>
                <a:gd name="connsiteX222" fmla="*/ 658853 w 680621"/>
                <a:gd name="connsiteY222" fmla="*/ 403438 h 679169"/>
                <a:gd name="connsiteX223" fmla="*/ 673365 w 680621"/>
                <a:gd name="connsiteY223" fmla="*/ 406341 h 679169"/>
                <a:gd name="connsiteX224" fmla="*/ 671914 w 680621"/>
                <a:gd name="connsiteY224" fmla="*/ 412146 h 679169"/>
                <a:gd name="connsiteX225" fmla="*/ 7256 w 680621"/>
                <a:gd name="connsiteY225" fmla="*/ 406341 h 679169"/>
                <a:gd name="connsiteX226" fmla="*/ 5805 w 680621"/>
                <a:gd name="connsiteY226" fmla="*/ 400536 h 679169"/>
                <a:gd name="connsiteX227" fmla="*/ 20317 w 680621"/>
                <a:gd name="connsiteY227" fmla="*/ 397634 h 679169"/>
                <a:gd name="connsiteX228" fmla="*/ 21768 w 680621"/>
                <a:gd name="connsiteY228" fmla="*/ 403438 h 679169"/>
                <a:gd name="connsiteX229" fmla="*/ 7256 w 680621"/>
                <a:gd name="connsiteY229" fmla="*/ 406341 h 679169"/>
                <a:gd name="connsiteX230" fmla="*/ 676268 w 680621"/>
                <a:gd name="connsiteY230" fmla="*/ 391829 h 679169"/>
                <a:gd name="connsiteX231" fmla="*/ 661756 w 680621"/>
                <a:gd name="connsiteY231" fmla="*/ 388926 h 679169"/>
                <a:gd name="connsiteX232" fmla="*/ 663207 w 680621"/>
                <a:gd name="connsiteY232" fmla="*/ 383121 h 679169"/>
                <a:gd name="connsiteX233" fmla="*/ 677719 w 680621"/>
                <a:gd name="connsiteY233" fmla="*/ 384573 h 679169"/>
                <a:gd name="connsiteX234" fmla="*/ 676268 w 680621"/>
                <a:gd name="connsiteY234" fmla="*/ 391829 h 679169"/>
                <a:gd name="connsiteX235" fmla="*/ 4354 w 680621"/>
                <a:gd name="connsiteY235" fmla="*/ 386024 h 679169"/>
                <a:gd name="connsiteX236" fmla="*/ 2902 w 680621"/>
                <a:gd name="connsiteY236" fmla="*/ 380219 h 679169"/>
                <a:gd name="connsiteX237" fmla="*/ 17415 w 680621"/>
                <a:gd name="connsiteY237" fmla="*/ 378768 h 679169"/>
                <a:gd name="connsiteX238" fmla="*/ 18866 w 680621"/>
                <a:gd name="connsiteY238" fmla="*/ 384573 h 679169"/>
                <a:gd name="connsiteX239" fmla="*/ 4354 w 680621"/>
                <a:gd name="connsiteY239" fmla="*/ 386024 h 679169"/>
                <a:gd name="connsiteX240" fmla="*/ 679170 w 680621"/>
                <a:gd name="connsiteY240" fmla="*/ 371512 h 679169"/>
                <a:gd name="connsiteX241" fmla="*/ 664658 w 680621"/>
                <a:gd name="connsiteY241" fmla="*/ 370061 h 679169"/>
                <a:gd name="connsiteX242" fmla="*/ 664658 w 680621"/>
                <a:gd name="connsiteY242" fmla="*/ 364256 h 679169"/>
                <a:gd name="connsiteX243" fmla="*/ 679170 w 680621"/>
                <a:gd name="connsiteY243" fmla="*/ 365707 h 679169"/>
                <a:gd name="connsiteX244" fmla="*/ 679170 w 680621"/>
                <a:gd name="connsiteY244" fmla="*/ 371512 h 679169"/>
                <a:gd name="connsiteX245" fmla="*/ 1451 w 680621"/>
                <a:gd name="connsiteY245" fmla="*/ 365707 h 679169"/>
                <a:gd name="connsiteX246" fmla="*/ 1451 w 680621"/>
                <a:gd name="connsiteY246" fmla="*/ 359902 h 679169"/>
                <a:gd name="connsiteX247" fmla="*/ 15963 w 680621"/>
                <a:gd name="connsiteY247" fmla="*/ 358451 h 679169"/>
                <a:gd name="connsiteX248" fmla="*/ 15963 w 680621"/>
                <a:gd name="connsiteY248" fmla="*/ 364256 h 679169"/>
                <a:gd name="connsiteX249" fmla="*/ 1451 w 680621"/>
                <a:gd name="connsiteY249" fmla="*/ 365707 h 679169"/>
                <a:gd name="connsiteX250" fmla="*/ 680622 w 680621"/>
                <a:gd name="connsiteY250" fmla="*/ 349744 h 679169"/>
                <a:gd name="connsiteX251" fmla="*/ 666109 w 680621"/>
                <a:gd name="connsiteY251" fmla="*/ 349744 h 679169"/>
                <a:gd name="connsiteX252" fmla="*/ 666109 w 680621"/>
                <a:gd name="connsiteY252" fmla="*/ 343939 h 679169"/>
                <a:gd name="connsiteX253" fmla="*/ 680622 w 680621"/>
                <a:gd name="connsiteY253" fmla="*/ 343939 h 679169"/>
                <a:gd name="connsiteX254" fmla="*/ 680622 w 680621"/>
                <a:gd name="connsiteY254" fmla="*/ 349744 h 679169"/>
                <a:gd name="connsiteX255" fmla="*/ 0 w 680621"/>
                <a:gd name="connsiteY255" fmla="*/ 345390 h 679169"/>
                <a:gd name="connsiteX256" fmla="*/ 0 w 680621"/>
                <a:gd name="connsiteY256" fmla="*/ 339585 h 679169"/>
                <a:gd name="connsiteX257" fmla="*/ 14512 w 680621"/>
                <a:gd name="connsiteY257" fmla="*/ 338134 h 679169"/>
                <a:gd name="connsiteX258" fmla="*/ 14512 w 680621"/>
                <a:gd name="connsiteY258" fmla="*/ 345390 h 679169"/>
                <a:gd name="connsiteX259" fmla="*/ 0 w 680621"/>
                <a:gd name="connsiteY259" fmla="*/ 345390 h 679169"/>
                <a:gd name="connsiteX260" fmla="*/ 666109 w 680621"/>
                <a:gd name="connsiteY260" fmla="*/ 329427 h 679169"/>
                <a:gd name="connsiteX261" fmla="*/ 666109 w 680621"/>
                <a:gd name="connsiteY261" fmla="*/ 323621 h 679169"/>
                <a:gd name="connsiteX262" fmla="*/ 680622 w 680621"/>
                <a:gd name="connsiteY262" fmla="*/ 323621 h 679169"/>
                <a:gd name="connsiteX263" fmla="*/ 680622 w 680621"/>
                <a:gd name="connsiteY263" fmla="*/ 329427 h 679169"/>
                <a:gd name="connsiteX264" fmla="*/ 666109 w 680621"/>
                <a:gd name="connsiteY264" fmla="*/ 329427 h 679169"/>
                <a:gd name="connsiteX265" fmla="*/ 15963 w 680621"/>
                <a:gd name="connsiteY265" fmla="*/ 323621 h 679169"/>
                <a:gd name="connsiteX266" fmla="*/ 1451 w 680621"/>
                <a:gd name="connsiteY266" fmla="*/ 323621 h 679169"/>
                <a:gd name="connsiteX267" fmla="*/ 1451 w 680621"/>
                <a:gd name="connsiteY267" fmla="*/ 317817 h 679169"/>
                <a:gd name="connsiteX268" fmla="*/ 15963 w 680621"/>
                <a:gd name="connsiteY268" fmla="*/ 319268 h 679169"/>
                <a:gd name="connsiteX269" fmla="*/ 15963 w 680621"/>
                <a:gd name="connsiteY269" fmla="*/ 323621 h 679169"/>
                <a:gd name="connsiteX270" fmla="*/ 664658 w 680621"/>
                <a:gd name="connsiteY270" fmla="*/ 310561 h 679169"/>
                <a:gd name="connsiteX271" fmla="*/ 664658 w 680621"/>
                <a:gd name="connsiteY271" fmla="*/ 304756 h 679169"/>
                <a:gd name="connsiteX272" fmla="*/ 679170 w 680621"/>
                <a:gd name="connsiteY272" fmla="*/ 303304 h 679169"/>
                <a:gd name="connsiteX273" fmla="*/ 679170 w 680621"/>
                <a:gd name="connsiteY273" fmla="*/ 309109 h 679169"/>
                <a:gd name="connsiteX274" fmla="*/ 664658 w 680621"/>
                <a:gd name="connsiteY274" fmla="*/ 310561 h 679169"/>
                <a:gd name="connsiteX275" fmla="*/ 17415 w 680621"/>
                <a:gd name="connsiteY275" fmla="*/ 304756 h 679169"/>
                <a:gd name="connsiteX276" fmla="*/ 2902 w 680621"/>
                <a:gd name="connsiteY276" fmla="*/ 303304 h 679169"/>
                <a:gd name="connsiteX277" fmla="*/ 2902 w 680621"/>
                <a:gd name="connsiteY277" fmla="*/ 297500 h 679169"/>
                <a:gd name="connsiteX278" fmla="*/ 17415 w 680621"/>
                <a:gd name="connsiteY278" fmla="*/ 298951 h 679169"/>
                <a:gd name="connsiteX279" fmla="*/ 17415 w 680621"/>
                <a:gd name="connsiteY279" fmla="*/ 304756 h 679169"/>
                <a:gd name="connsiteX280" fmla="*/ 661756 w 680621"/>
                <a:gd name="connsiteY280" fmla="*/ 290244 h 679169"/>
                <a:gd name="connsiteX281" fmla="*/ 660304 w 680621"/>
                <a:gd name="connsiteY281" fmla="*/ 284439 h 679169"/>
                <a:gd name="connsiteX282" fmla="*/ 674817 w 680621"/>
                <a:gd name="connsiteY282" fmla="*/ 281536 h 679169"/>
                <a:gd name="connsiteX283" fmla="*/ 676268 w 680621"/>
                <a:gd name="connsiteY283" fmla="*/ 287341 h 679169"/>
                <a:gd name="connsiteX284" fmla="*/ 661756 w 680621"/>
                <a:gd name="connsiteY284" fmla="*/ 290244 h 679169"/>
                <a:gd name="connsiteX285" fmla="*/ 18866 w 680621"/>
                <a:gd name="connsiteY285" fmla="*/ 284439 h 679169"/>
                <a:gd name="connsiteX286" fmla="*/ 4354 w 680621"/>
                <a:gd name="connsiteY286" fmla="*/ 281536 h 679169"/>
                <a:gd name="connsiteX287" fmla="*/ 5805 w 680621"/>
                <a:gd name="connsiteY287" fmla="*/ 275731 h 679169"/>
                <a:gd name="connsiteX288" fmla="*/ 20317 w 680621"/>
                <a:gd name="connsiteY288" fmla="*/ 278634 h 679169"/>
                <a:gd name="connsiteX289" fmla="*/ 18866 w 680621"/>
                <a:gd name="connsiteY289" fmla="*/ 284439 h 679169"/>
                <a:gd name="connsiteX290" fmla="*/ 658853 w 680621"/>
                <a:gd name="connsiteY290" fmla="*/ 271378 h 679169"/>
                <a:gd name="connsiteX291" fmla="*/ 657402 w 680621"/>
                <a:gd name="connsiteY291" fmla="*/ 265573 h 679169"/>
                <a:gd name="connsiteX292" fmla="*/ 671914 w 680621"/>
                <a:gd name="connsiteY292" fmla="*/ 262671 h 679169"/>
                <a:gd name="connsiteX293" fmla="*/ 673365 w 680621"/>
                <a:gd name="connsiteY293" fmla="*/ 268475 h 679169"/>
                <a:gd name="connsiteX294" fmla="*/ 658853 w 680621"/>
                <a:gd name="connsiteY294" fmla="*/ 271378 h 679169"/>
                <a:gd name="connsiteX295" fmla="*/ 23220 w 680621"/>
                <a:gd name="connsiteY295" fmla="*/ 265573 h 679169"/>
                <a:gd name="connsiteX296" fmla="*/ 8707 w 680621"/>
                <a:gd name="connsiteY296" fmla="*/ 262671 h 679169"/>
                <a:gd name="connsiteX297" fmla="*/ 10159 w 680621"/>
                <a:gd name="connsiteY297" fmla="*/ 256866 h 679169"/>
                <a:gd name="connsiteX298" fmla="*/ 24671 w 680621"/>
                <a:gd name="connsiteY298" fmla="*/ 259768 h 679169"/>
                <a:gd name="connsiteX299" fmla="*/ 23220 w 680621"/>
                <a:gd name="connsiteY299" fmla="*/ 265573 h 679169"/>
                <a:gd name="connsiteX300" fmla="*/ 654500 w 680621"/>
                <a:gd name="connsiteY300" fmla="*/ 251061 h 679169"/>
                <a:gd name="connsiteX301" fmla="*/ 653048 w 680621"/>
                <a:gd name="connsiteY301" fmla="*/ 245256 h 679169"/>
                <a:gd name="connsiteX302" fmla="*/ 667561 w 680621"/>
                <a:gd name="connsiteY302" fmla="*/ 240902 h 679169"/>
                <a:gd name="connsiteX303" fmla="*/ 669012 w 680621"/>
                <a:gd name="connsiteY303" fmla="*/ 246707 h 679169"/>
                <a:gd name="connsiteX304" fmla="*/ 654500 w 680621"/>
                <a:gd name="connsiteY304" fmla="*/ 251061 h 679169"/>
                <a:gd name="connsiteX305" fmla="*/ 29024 w 680621"/>
                <a:gd name="connsiteY305" fmla="*/ 245256 h 679169"/>
                <a:gd name="connsiteX306" fmla="*/ 14512 w 680621"/>
                <a:gd name="connsiteY306" fmla="*/ 240902 h 679169"/>
                <a:gd name="connsiteX307" fmla="*/ 15963 w 680621"/>
                <a:gd name="connsiteY307" fmla="*/ 235098 h 679169"/>
                <a:gd name="connsiteX308" fmla="*/ 30476 w 680621"/>
                <a:gd name="connsiteY308" fmla="*/ 239451 h 679169"/>
                <a:gd name="connsiteX309" fmla="*/ 29024 w 680621"/>
                <a:gd name="connsiteY309" fmla="*/ 245256 h 679169"/>
                <a:gd name="connsiteX310" fmla="*/ 648695 w 680621"/>
                <a:gd name="connsiteY310" fmla="*/ 232195 h 679169"/>
                <a:gd name="connsiteX311" fmla="*/ 647243 w 680621"/>
                <a:gd name="connsiteY311" fmla="*/ 226390 h 679169"/>
                <a:gd name="connsiteX312" fmla="*/ 660304 w 680621"/>
                <a:gd name="connsiteY312" fmla="*/ 222036 h 679169"/>
                <a:gd name="connsiteX313" fmla="*/ 661756 w 680621"/>
                <a:gd name="connsiteY313" fmla="*/ 227841 h 679169"/>
                <a:gd name="connsiteX314" fmla="*/ 648695 w 680621"/>
                <a:gd name="connsiteY314" fmla="*/ 232195 h 679169"/>
                <a:gd name="connsiteX315" fmla="*/ 34829 w 680621"/>
                <a:gd name="connsiteY315" fmla="*/ 226390 h 679169"/>
                <a:gd name="connsiteX316" fmla="*/ 21768 w 680621"/>
                <a:gd name="connsiteY316" fmla="*/ 222036 h 679169"/>
                <a:gd name="connsiteX317" fmla="*/ 23220 w 680621"/>
                <a:gd name="connsiteY317" fmla="*/ 216231 h 679169"/>
                <a:gd name="connsiteX318" fmla="*/ 36280 w 680621"/>
                <a:gd name="connsiteY318" fmla="*/ 222036 h 679169"/>
                <a:gd name="connsiteX319" fmla="*/ 34829 w 680621"/>
                <a:gd name="connsiteY319" fmla="*/ 226390 h 679169"/>
                <a:gd name="connsiteX320" fmla="*/ 641439 w 680621"/>
                <a:gd name="connsiteY320" fmla="*/ 214780 h 679169"/>
                <a:gd name="connsiteX321" fmla="*/ 638536 w 680621"/>
                <a:gd name="connsiteY321" fmla="*/ 208975 h 679169"/>
                <a:gd name="connsiteX322" fmla="*/ 651597 w 680621"/>
                <a:gd name="connsiteY322" fmla="*/ 203171 h 679169"/>
                <a:gd name="connsiteX323" fmla="*/ 654500 w 680621"/>
                <a:gd name="connsiteY323" fmla="*/ 208975 h 679169"/>
                <a:gd name="connsiteX324" fmla="*/ 641439 w 680621"/>
                <a:gd name="connsiteY324" fmla="*/ 214780 h 679169"/>
                <a:gd name="connsiteX325" fmla="*/ 42085 w 680621"/>
                <a:gd name="connsiteY325" fmla="*/ 208975 h 679169"/>
                <a:gd name="connsiteX326" fmla="*/ 29024 w 680621"/>
                <a:gd name="connsiteY326" fmla="*/ 203171 h 679169"/>
                <a:gd name="connsiteX327" fmla="*/ 31927 w 680621"/>
                <a:gd name="connsiteY327" fmla="*/ 197366 h 679169"/>
                <a:gd name="connsiteX328" fmla="*/ 44988 w 680621"/>
                <a:gd name="connsiteY328" fmla="*/ 203171 h 679169"/>
                <a:gd name="connsiteX329" fmla="*/ 42085 w 680621"/>
                <a:gd name="connsiteY329" fmla="*/ 208975 h 679169"/>
                <a:gd name="connsiteX330" fmla="*/ 632731 w 680621"/>
                <a:gd name="connsiteY330" fmla="*/ 195914 h 679169"/>
                <a:gd name="connsiteX331" fmla="*/ 629829 w 680621"/>
                <a:gd name="connsiteY331" fmla="*/ 190110 h 679169"/>
                <a:gd name="connsiteX332" fmla="*/ 642890 w 680621"/>
                <a:gd name="connsiteY332" fmla="*/ 182854 h 679169"/>
                <a:gd name="connsiteX333" fmla="*/ 645792 w 680621"/>
                <a:gd name="connsiteY333" fmla="*/ 188658 h 679169"/>
                <a:gd name="connsiteX334" fmla="*/ 632731 w 680621"/>
                <a:gd name="connsiteY334" fmla="*/ 195914 h 679169"/>
                <a:gd name="connsiteX335" fmla="*/ 50793 w 680621"/>
                <a:gd name="connsiteY335" fmla="*/ 190110 h 679169"/>
                <a:gd name="connsiteX336" fmla="*/ 37732 w 680621"/>
                <a:gd name="connsiteY336" fmla="*/ 182854 h 679169"/>
                <a:gd name="connsiteX337" fmla="*/ 40634 w 680621"/>
                <a:gd name="connsiteY337" fmla="*/ 177049 h 679169"/>
                <a:gd name="connsiteX338" fmla="*/ 53695 w 680621"/>
                <a:gd name="connsiteY338" fmla="*/ 184305 h 679169"/>
                <a:gd name="connsiteX339" fmla="*/ 50793 w 680621"/>
                <a:gd name="connsiteY339" fmla="*/ 190110 h 679169"/>
                <a:gd name="connsiteX340" fmla="*/ 624024 w 680621"/>
                <a:gd name="connsiteY340" fmla="*/ 178500 h 679169"/>
                <a:gd name="connsiteX341" fmla="*/ 621122 w 680621"/>
                <a:gd name="connsiteY341" fmla="*/ 174146 h 679169"/>
                <a:gd name="connsiteX342" fmla="*/ 634183 w 680621"/>
                <a:gd name="connsiteY342" fmla="*/ 166890 h 679169"/>
                <a:gd name="connsiteX343" fmla="*/ 637085 w 680621"/>
                <a:gd name="connsiteY343" fmla="*/ 172695 h 679169"/>
                <a:gd name="connsiteX344" fmla="*/ 624024 w 680621"/>
                <a:gd name="connsiteY344" fmla="*/ 178500 h 679169"/>
                <a:gd name="connsiteX345" fmla="*/ 60951 w 680621"/>
                <a:gd name="connsiteY345" fmla="*/ 172695 h 679169"/>
                <a:gd name="connsiteX346" fmla="*/ 47890 w 680621"/>
                <a:gd name="connsiteY346" fmla="*/ 165439 h 679169"/>
                <a:gd name="connsiteX347" fmla="*/ 50793 w 680621"/>
                <a:gd name="connsiteY347" fmla="*/ 161085 h 679169"/>
                <a:gd name="connsiteX348" fmla="*/ 63854 w 680621"/>
                <a:gd name="connsiteY348" fmla="*/ 168341 h 679169"/>
                <a:gd name="connsiteX349" fmla="*/ 60951 w 680621"/>
                <a:gd name="connsiteY349" fmla="*/ 172695 h 679169"/>
                <a:gd name="connsiteX350" fmla="*/ 612414 w 680621"/>
                <a:gd name="connsiteY350" fmla="*/ 161085 h 679169"/>
                <a:gd name="connsiteX351" fmla="*/ 609512 w 680621"/>
                <a:gd name="connsiteY351" fmla="*/ 156731 h 679169"/>
                <a:gd name="connsiteX352" fmla="*/ 621122 w 680621"/>
                <a:gd name="connsiteY352" fmla="*/ 148024 h 679169"/>
                <a:gd name="connsiteX353" fmla="*/ 624024 w 680621"/>
                <a:gd name="connsiteY353" fmla="*/ 152378 h 679169"/>
                <a:gd name="connsiteX354" fmla="*/ 612414 w 680621"/>
                <a:gd name="connsiteY354" fmla="*/ 161085 h 679169"/>
                <a:gd name="connsiteX355" fmla="*/ 71110 w 680621"/>
                <a:gd name="connsiteY355" fmla="*/ 156731 h 679169"/>
                <a:gd name="connsiteX356" fmla="*/ 59500 w 680621"/>
                <a:gd name="connsiteY356" fmla="*/ 148024 h 679169"/>
                <a:gd name="connsiteX357" fmla="*/ 62402 w 680621"/>
                <a:gd name="connsiteY357" fmla="*/ 143671 h 679169"/>
                <a:gd name="connsiteX358" fmla="*/ 74012 w 680621"/>
                <a:gd name="connsiteY358" fmla="*/ 152378 h 679169"/>
                <a:gd name="connsiteX359" fmla="*/ 71110 w 680621"/>
                <a:gd name="connsiteY359" fmla="*/ 156731 h 679169"/>
                <a:gd name="connsiteX360" fmla="*/ 602256 w 680621"/>
                <a:gd name="connsiteY360" fmla="*/ 145122 h 679169"/>
                <a:gd name="connsiteX361" fmla="*/ 599353 w 680621"/>
                <a:gd name="connsiteY361" fmla="*/ 140768 h 679169"/>
                <a:gd name="connsiteX362" fmla="*/ 610963 w 680621"/>
                <a:gd name="connsiteY362" fmla="*/ 132061 h 679169"/>
                <a:gd name="connsiteX363" fmla="*/ 613865 w 680621"/>
                <a:gd name="connsiteY363" fmla="*/ 136414 h 679169"/>
                <a:gd name="connsiteX364" fmla="*/ 602256 w 680621"/>
                <a:gd name="connsiteY364" fmla="*/ 145122 h 679169"/>
                <a:gd name="connsiteX365" fmla="*/ 82719 w 680621"/>
                <a:gd name="connsiteY365" fmla="*/ 140768 h 679169"/>
                <a:gd name="connsiteX366" fmla="*/ 71110 w 680621"/>
                <a:gd name="connsiteY366" fmla="*/ 132061 h 679169"/>
                <a:gd name="connsiteX367" fmla="*/ 75463 w 680621"/>
                <a:gd name="connsiteY367" fmla="*/ 127707 h 679169"/>
                <a:gd name="connsiteX368" fmla="*/ 87073 w 680621"/>
                <a:gd name="connsiteY368" fmla="*/ 136414 h 679169"/>
                <a:gd name="connsiteX369" fmla="*/ 82719 w 680621"/>
                <a:gd name="connsiteY369" fmla="*/ 140768 h 679169"/>
                <a:gd name="connsiteX370" fmla="*/ 589195 w 680621"/>
                <a:gd name="connsiteY370" fmla="*/ 129158 h 679169"/>
                <a:gd name="connsiteX371" fmla="*/ 584841 w 680621"/>
                <a:gd name="connsiteY371" fmla="*/ 124805 h 679169"/>
                <a:gd name="connsiteX372" fmla="*/ 596451 w 680621"/>
                <a:gd name="connsiteY372" fmla="*/ 114646 h 679169"/>
                <a:gd name="connsiteX373" fmla="*/ 600804 w 680621"/>
                <a:gd name="connsiteY373" fmla="*/ 119000 h 679169"/>
                <a:gd name="connsiteX374" fmla="*/ 589195 w 680621"/>
                <a:gd name="connsiteY374" fmla="*/ 129158 h 679169"/>
                <a:gd name="connsiteX375" fmla="*/ 95780 w 680621"/>
                <a:gd name="connsiteY375" fmla="*/ 124805 h 679169"/>
                <a:gd name="connsiteX376" fmla="*/ 84171 w 680621"/>
                <a:gd name="connsiteY376" fmla="*/ 114646 h 679169"/>
                <a:gd name="connsiteX377" fmla="*/ 88524 w 680621"/>
                <a:gd name="connsiteY377" fmla="*/ 110293 h 679169"/>
                <a:gd name="connsiteX378" fmla="*/ 98683 w 680621"/>
                <a:gd name="connsiteY378" fmla="*/ 120451 h 679169"/>
                <a:gd name="connsiteX379" fmla="*/ 95780 w 680621"/>
                <a:gd name="connsiteY379" fmla="*/ 124805 h 679169"/>
                <a:gd name="connsiteX380" fmla="*/ 576134 w 680621"/>
                <a:gd name="connsiteY380" fmla="*/ 114646 h 679169"/>
                <a:gd name="connsiteX381" fmla="*/ 571780 w 680621"/>
                <a:gd name="connsiteY381" fmla="*/ 110293 h 679169"/>
                <a:gd name="connsiteX382" fmla="*/ 581939 w 680621"/>
                <a:gd name="connsiteY382" fmla="*/ 100134 h 679169"/>
                <a:gd name="connsiteX383" fmla="*/ 586292 w 680621"/>
                <a:gd name="connsiteY383" fmla="*/ 104488 h 679169"/>
                <a:gd name="connsiteX384" fmla="*/ 576134 w 680621"/>
                <a:gd name="connsiteY384" fmla="*/ 114646 h 679169"/>
                <a:gd name="connsiteX385" fmla="*/ 108841 w 680621"/>
                <a:gd name="connsiteY385" fmla="*/ 110293 h 679169"/>
                <a:gd name="connsiteX386" fmla="*/ 98683 w 680621"/>
                <a:gd name="connsiteY386" fmla="*/ 100134 h 679169"/>
                <a:gd name="connsiteX387" fmla="*/ 103037 w 680621"/>
                <a:gd name="connsiteY387" fmla="*/ 95780 h 679169"/>
                <a:gd name="connsiteX388" fmla="*/ 113195 w 680621"/>
                <a:gd name="connsiteY388" fmla="*/ 105939 h 679169"/>
                <a:gd name="connsiteX389" fmla="*/ 108841 w 680621"/>
                <a:gd name="connsiteY389" fmla="*/ 110293 h 679169"/>
                <a:gd name="connsiteX390" fmla="*/ 561622 w 680621"/>
                <a:gd name="connsiteY390" fmla="*/ 101585 h 679169"/>
                <a:gd name="connsiteX391" fmla="*/ 557268 w 680621"/>
                <a:gd name="connsiteY391" fmla="*/ 97232 h 679169"/>
                <a:gd name="connsiteX392" fmla="*/ 567426 w 680621"/>
                <a:gd name="connsiteY392" fmla="*/ 87073 h 679169"/>
                <a:gd name="connsiteX393" fmla="*/ 571780 w 680621"/>
                <a:gd name="connsiteY393" fmla="*/ 91427 h 679169"/>
                <a:gd name="connsiteX394" fmla="*/ 561622 w 680621"/>
                <a:gd name="connsiteY394" fmla="*/ 101585 h 679169"/>
                <a:gd name="connsiteX395" fmla="*/ 123354 w 680621"/>
                <a:gd name="connsiteY395" fmla="*/ 97232 h 679169"/>
                <a:gd name="connsiteX396" fmla="*/ 113195 w 680621"/>
                <a:gd name="connsiteY396" fmla="*/ 87073 h 679169"/>
                <a:gd name="connsiteX397" fmla="*/ 117549 w 680621"/>
                <a:gd name="connsiteY397" fmla="*/ 82720 h 679169"/>
                <a:gd name="connsiteX398" fmla="*/ 127707 w 680621"/>
                <a:gd name="connsiteY398" fmla="*/ 94329 h 679169"/>
                <a:gd name="connsiteX399" fmla="*/ 123354 w 680621"/>
                <a:gd name="connsiteY399" fmla="*/ 97232 h 679169"/>
                <a:gd name="connsiteX400" fmla="*/ 547109 w 680621"/>
                <a:gd name="connsiteY400" fmla="*/ 88524 h 679169"/>
                <a:gd name="connsiteX401" fmla="*/ 542756 w 680621"/>
                <a:gd name="connsiteY401" fmla="*/ 85622 h 679169"/>
                <a:gd name="connsiteX402" fmla="*/ 551463 w 680621"/>
                <a:gd name="connsiteY402" fmla="*/ 74012 h 679169"/>
                <a:gd name="connsiteX403" fmla="*/ 555817 w 680621"/>
                <a:gd name="connsiteY403" fmla="*/ 78366 h 679169"/>
                <a:gd name="connsiteX404" fmla="*/ 547109 w 680621"/>
                <a:gd name="connsiteY404" fmla="*/ 88524 h 679169"/>
                <a:gd name="connsiteX405" fmla="*/ 137866 w 680621"/>
                <a:gd name="connsiteY405" fmla="*/ 84170 h 679169"/>
                <a:gd name="connsiteX406" fmla="*/ 129158 w 680621"/>
                <a:gd name="connsiteY406" fmla="*/ 72561 h 679169"/>
                <a:gd name="connsiteX407" fmla="*/ 133512 w 680621"/>
                <a:gd name="connsiteY407" fmla="*/ 68207 h 679169"/>
                <a:gd name="connsiteX408" fmla="*/ 142219 w 680621"/>
                <a:gd name="connsiteY408" fmla="*/ 79817 h 679169"/>
                <a:gd name="connsiteX409" fmla="*/ 137866 w 680621"/>
                <a:gd name="connsiteY409" fmla="*/ 84170 h 679169"/>
                <a:gd name="connsiteX410" fmla="*/ 531146 w 680621"/>
                <a:gd name="connsiteY410" fmla="*/ 75464 h 679169"/>
                <a:gd name="connsiteX411" fmla="*/ 526792 w 680621"/>
                <a:gd name="connsiteY411" fmla="*/ 72561 h 679169"/>
                <a:gd name="connsiteX412" fmla="*/ 535500 w 680621"/>
                <a:gd name="connsiteY412" fmla="*/ 60951 h 679169"/>
                <a:gd name="connsiteX413" fmla="*/ 539853 w 680621"/>
                <a:gd name="connsiteY413" fmla="*/ 63854 h 679169"/>
                <a:gd name="connsiteX414" fmla="*/ 531146 w 680621"/>
                <a:gd name="connsiteY414" fmla="*/ 75464 h 679169"/>
                <a:gd name="connsiteX415" fmla="*/ 153829 w 680621"/>
                <a:gd name="connsiteY415" fmla="*/ 72561 h 679169"/>
                <a:gd name="connsiteX416" fmla="*/ 145122 w 680621"/>
                <a:gd name="connsiteY416" fmla="*/ 60951 h 679169"/>
                <a:gd name="connsiteX417" fmla="*/ 149476 w 680621"/>
                <a:gd name="connsiteY417" fmla="*/ 58049 h 679169"/>
                <a:gd name="connsiteX418" fmla="*/ 158183 w 680621"/>
                <a:gd name="connsiteY418" fmla="*/ 69658 h 679169"/>
                <a:gd name="connsiteX419" fmla="*/ 153829 w 680621"/>
                <a:gd name="connsiteY419" fmla="*/ 72561 h 679169"/>
                <a:gd name="connsiteX420" fmla="*/ 515183 w 680621"/>
                <a:gd name="connsiteY420" fmla="*/ 65305 h 679169"/>
                <a:gd name="connsiteX421" fmla="*/ 510829 w 680621"/>
                <a:gd name="connsiteY421" fmla="*/ 62402 h 679169"/>
                <a:gd name="connsiteX422" fmla="*/ 518085 w 680621"/>
                <a:gd name="connsiteY422" fmla="*/ 49341 h 679169"/>
                <a:gd name="connsiteX423" fmla="*/ 522439 w 680621"/>
                <a:gd name="connsiteY423" fmla="*/ 52244 h 679169"/>
                <a:gd name="connsiteX424" fmla="*/ 515183 w 680621"/>
                <a:gd name="connsiteY424" fmla="*/ 65305 h 679169"/>
                <a:gd name="connsiteX425" fmla="*/ 171244 w 680621"/>
                <a:gd name="connsiteY425" fmla="*/ 60951 h 679169"/>
                <a:gd name="connsiteX426" fmla="*/ 163988 w 680621"/>
                <a:gd name="connsiteY426" fmla="*/ 47890 h 679169"/>
                <a:gd name="connsiteX427" fmla="*/ 169793 w 680621"/>
                <a:gd name="connsiteY427" fmla="*/ 44988 h 679169"/>
                <a:gd name="connsiteX428" fmla="*/ 177049 w 680621"/>
                <a:gd name="connsiteY428" fmla="*/ 58049 h 679169"/>
                <a:gd name="connsiteX429" fmla="*/ 171244 w 680621"/>
                <a:gd name="connsiteY429" fmla="*/ 60951 h 679169"/>
                <a:gd name="connsiteX430" fmla="*/ 497768 w 680621"/>
                <a:gd name="connsiteY430" fmla="*/ 55146 h 679169"/>
                <a:gd name="connsiteX431" fmla="*/ 493414 w 680621"/>
                <a:gd name="connsiteY431" fmla="*/ 52244 h 679169"/>
                <a:gd name="connsiteX432" fmla="*/ 500670 w 680621"/>
                <a:gd name="connsiteY432" fmla="*/ 39183 h 679169"/>
                <a:gd name="connsiteX433" fmla="*/ 506475 w 680621"/>
                <a:gd name="connsiteY433" fmla="*/ 42085 h 679169"/>
                <a:gd name="connsiteX434" fmla="*/ 497768 w 680621"/>
                <a:gd name="connsiteY434" fmla="*/ 55146 h 679169"/>
                <a:gd name="connsiteX435" fmla="*/ 187207 w 680621"/>
                <a:gd name="connsiteY435" fmla="*/ 52244 h 679169"/>
                <a:gd name="connsiteX436" fmla="*/ 179951 w 680621"/>
                <a:gd name="connsiteY436" fmla="*/ 39183 h 679169"/>
                <a:gd name="connsiteX437" fmla="*/ 185756 w 680621"/>
                <a:gd name="connsiteY437" fmla="*/ 36280 h 679169"/>
                <a:gd name="connsiteX438" fmla="*/ 193012 w 680621"/>
                <a:gd name="connsiteY438" fmla="*/ 49341 h 679169"/>
                <a:gd name="connsiteX439" fmla="*/ 187207 w 680621"/>
                <a:gd name="connsiteY439" fmla="*/ 52244 h 679169"/>
                <a:gd name="connsiteX440" fmla="*/ 480353 w 680621"/>
                <a:gd name="connsiteY440" fmla="*/ 44988 h 679169"/>
                <a:gd name="connsiteX441" fmla="*/ 474548 w 680621"/>
                <a:gd name="connsiteY441" fmla="*/ 42085 h 679169"/>
                <a:gd name="connsiteX442" fmla="*/ 480353 w 680621"/>
                <a:gd name="connsiteY442" fmla="*/ 29024 h 679169"/>
                <a:gd name="connsiteX443" fmla="*/ 486158 w 680621"/>
                <a:gd name="connsiteY443" fmla="*/ 31927 h 679169"/>
                <a:gd name="connsiteX444" fmla="*/ 480353 w 680621"/>
                <a:gd name="connsiteY444" fmla="*/ 44988 h 679169"/>
                <a:gd name="connsiteX445" fmla="*/ 206073 w 680621"/>
                <a:gd name="connsiteY445" fmla="*/ 43537 h 679169"/>
                <a:gd name="connsiteX446" fmla="*/ 200268 w 680621"/>
                <a:gd name="connsiteY446" fmla="*/ 30476 h 679169"/>
                <a:gd name="connsiteX447" fmla="*/ 206073 w 680621"/>
                <a:gd name="connsiteY447" fmla="*/ 27573 h 679169"/>
                <a:gd name="connsiteX448" fmla="*/ 211878 w 680621"/>
                <a:gd name="connsiteY448" fmla="*/ 40634 h 679169"/>
                <a:gd name="connsiteX449" fmla="*/ 206073 w 680621"/>
                <a:gd name="connsiteY449" fmla="*/ 43537 h 679169"/>
                <a:gd name="connsiteX450" fmla="*/ 462939 w 680621"/>
                <a:gd name="connsiteY450" fmla="*/ 37732 h 679169"/>
                <a:gd name="connsiteX451" fmla="*/ 457134 w 680621"/>
                <a:gd name="connsiteY451" fmla="*/ 36280 h 679169"/>
                <a:gd name="connsiteX452" fmla="*/ 462939 w 680621"/>
                <a:gd name="connsiteY452" fmla="*/ 23220 h 679169"/>
                <a:gd name="connsiteX453" fmla="*/ 468744 w 680621"/>
                <a:gd name="connsiteY453" fmla="*/ 24671 h 679169"/>
                <a:gd name="connsiteX454" fmla="*/ 462939 w 680621"/>
                <a:gd name="connsiteY454" fmla="*/ 37732 h 679169"/>
                <a:gd name="connsiteX455" fmla="*/ 223488 w 680621"/>
                <a:gd name="connsiteY455" fmla="*/ 34829 h 679169"/>
                <a:gd name="connsiteX456" fmla="*/ 217683 w 680621"/>
                <a:gd name="connsiteY456" fmla="*/ 21768 h 679169"/>
                <a:gd name="connsiteX457" fmla="*/ 223488 w 680621"/>
                <a:gd name="connsiteY457" fmla="*/ 20317 h 679169"/>
                <a:gd name="connsiteX458" fmla="*/ 227841 w 680621"/>
                <a:gd name="connsiteY458" fmla="*/ 33378 h 679169"/>
                <a:gd name="connsiteX459" fmla="*/ 223488 w 680621"/>
                <a:gd name="connsiteY459" fmla="*/ 34829 h 679169"/>
                <a:gd name="connsiteX460" fmla="*/ 444073 w 680621"/>
                <a:gd name="connsiteY460" fmla="*/ 30476 h 679169"/>
                <a:gd name="connsiteX461" fmla="*/ 438268 w 680621"/>
                <a:gd name="connsiteY461" fmla="*/ 29024 h 679169"/>
                <a:gd name="connsiteX462" fmla="*/ 442622 w 680621"/>
                <a:gd name="connsiteY462" fmla="*/ 14512 h 679169"/>
                <a:gd name="connsiteX463" fmla="*/ 448427 w 680621"/>
                <a:gd name="connsiteY463" fmla="*/ 15963 h 679169"/>
                <a:gd name="connsiteX464" fmla="*/ 444073 w 680621"/>
                <a:gd name="connsiteY464" fmla="*/ 30476 h 679169"/>
                <a:gd name="connsiteX465" fmla="*/ 242353 w 680621"/>
                <a:gd name="connsiteY465" fmla="*/ 29024 h 679169"/>
                <a:gd name="connsiteX466" fmla="*/ 238000 w 680621"/>
                <a:gd name="connsiteY466" fmla="*/ 14512 h 679169"/>
                <a:gd name="connsiteX467" fmla="*/ 243805 w 680621"/>
                <a:gd name="connsiteY467" fmla="*/ 13061 h 679169"/>
                <a:gd name="connsiteX468" fmla="*/ 248158 w 680621"/>
                <a:gd name="connsiteY468" fmla="*/ 27573 h 679169"/>
                <a:gd name="connsiteX469" fmla="*/ 242353 w 680621"/>
                <a:gd name="connsiteY469" fmla="*/ 29024 h 679169"/>
                <a:gd name="connsiteX470" fmla="*/ 425207 w 680621"/>
                <a:gd name="connsiteY470" fmla="*/ 24671 h 679169"/>
                <a:gd name="connsiteX471" fmla="*/ 419402 w 680621"/>
                <a:gd name="connsiteY471" fmla="*/ 23220 h 679169"/>
                <a:gd name="connsiteX472" fmla="*/ 422305 w 680621"/>
                <a:gd name="connsiteY472" fmla="*/ 8707 h 679169"/>
                <a:gd name="connsiteX473" fmla="*/ 428109 w 680621"/>
                <a:gd name="connsiteY473" fmla="*/ 10159 h 679169"/>
                <a:gd name="connsiteX474" fmla="*/ 425207 w 680621"/>
                <a:gd name="connsiteY474" fmla="*/ 24671 h 679169"/>
                <a:gd name="connsiteX475" fmla="*/ 262671 w 680621"/>
                <a:gd name="connsiteY475" fmla="*/ 23220 h 679169"/>
                <a:gd name="connsiteX476" fmla="*/ 259768 w 680621"/>
                <a:gd name="connsiteY476" fmla="*/ 8707 h 679169"/>
                <a:gd name="connsiteX477" fmla="*/ 265573 w 680621"/>
                <a:gd name="connsiteY477" fmla="*/ 7256 h 679169"/>
                <a:gd name="connsiteX478" fmla="*/ 268475 w 680621"/>
                <a:gd name="connsiteY478" fmla="*/ 21768 h 679169"/>
                <a:gd name="connsiteX479" fmla="*/ 262671 w 680621"/>
                <a:gd name="connsiteY479" fmla="*/ 23220 h 679169"/>
                <a:gd name="connsiteX480" fmla="*/ 404890 w 680621"/>
                <a:gd name="connsiteY480" fmla="*/ 20317 h 679169"/>
                <a:gd name="connsiteX481" fmla="*/ 399085 w 680621"/>
                <a:gd name="connsiteY481" fmla="*/ 18866 h 679169"/>
                <a:gd name="connsiteX482" fmla="*/ 401988 w 680621"/>
                <a:gd name="connsiteY482" fmla="*/ 4353 h 679169"/>
                <a:gd name="connsiteX483" fmla="*/ 407792 w 680621"/>
                <a:gd name="connsiteY483" fmla="*/ 5805 h 679169"/>
                <a:gd name="connsiteX484" fmla="*/ 404890 w 680621"/>
                <a:gd name="connsiteY484" fmla="*/ 20317 h 679169"/>
                <a:gd name="connsiteX485" fmla="*/ 281536 w 680621"/>
                <a:gd name="connsiteY485" fmla="*/ 18866 h 679169"/>
                <a:gd name="connsiteX486" fmla="*/ 278634 w 680621"/>
                <a:gd name="connsiteY486" fmla="*/ 4353 h 679169"/>
                <a:gd name="connsiteX487" fmla="*/ 284439 w 680621"/>
                <a:gd name="connsiteY487" fmla="*/ 2903 h 679169"/>
                <a:gd name="connsiteX488" fmla="*/ 287341 w 680621"/>
                <a:gd name="connsiteY488" fmla="*/ 17415 h 679169"/>
                <a:gd name="connsiteX489" fmla="*/ 281536 w 680621"/>
                <a:gd name="connsiteY489" fmla="*/ 18866 h 679169"/>
                <a:gd name="connsiteX490" fmla="*/ 386024 w 680621"/>
                <a:gd name="connsiteY490" fmla="*/ 17415 h 679169"/>
                <a:gd name="connsiteX491" fmla="*/ 380219 w 680621"/>
                <a:gd name="connsiteY491" fmla="*/ 15963 h 679169"/>
                <a:gd name="connsiteX492" fmla="*/ 381671 w 680621"/>
                <a:gd name="connsiteY492" fmla="*/ 1451 h 679169"/>
                <a:gd name="connsiteX493" fmla="*/ 387475 w 680621"/>
                <a:gd name="connsiteY493" fmla="*/ 2903 h 679169"/>
                <a:gd name="connsiteX494" fmla="*/ 386024 w 680621"/>
                <a:gd name="connsiteY494" fmla="*/ 17415 h 679169"/>
                <a:gd name="connsiteX495" fmla="*/ 300402 w 680621"/>
                <a:gd name="connsiteY495" fmla="*/ 15963 h 679169"/>
                <a:gd name="connsiteX496" fmla="*/ 298951 w 680621"/>
                <a:gd name="connsiteY496" fmla="*/ 1451 h 679169"/>
                <a:gd name="connsiteX497" fmla="*/ 304756 w 680621"/>
                <a:gd name="connsiteY497" fmla="*/ 1451 h 679169"/>
                <a:gd name="connsiteX498" fmla="*/ 306207 w 680621"/>
                <a:gd name="connsiteY498" fmla="*/ 15963 h 679169"/>
                <a:gd name="connsiteX499" fmla="*/ 300402 w 680621"/>
                <a:gd name="connsiteY499" fmla="*/ 15963 h 679169"/>
                <a:gd name="connsiteX500" fmla="*/ 365707 w 680621"/>
                <a:gd name="connsiteY500" fmla="*/ 14512 h 679169"/>
                <a:gd name="connsiteX501" fmla="*/ 359902 w 680621"/>
                <a:gd name="connsiteY501" fmla="*/ 14512 h 679169"/>
                <a:gd name="connsiteX502" fmla="*/ 361353 w 680621"/>
                <a:gd name="connsiteY502" fmla="*/ 0 h 679169"/>
                <a:gd name="connsiteX503" fmla="*/ 367158 w 680621"/>
                <a:gd name="connsiteY503" fmla="*/ 0 h 679169"/>
                <a:gd name="connsiteX504" fmla="*/ 365707 w 680621"/>
                <a:gd name="connsiteY504" fmla="*/ 14512 h 679169"/>
                <a:gd name="connsiteX505" fmla="*/ 320719 w 680621"/>
                <a:gd name="connsiteY505" fmla="*/ 14512 h 679169"/>
                <a:gd name="connsiteX506" fmla="*/ 319268 w 680621"/>
                <a:gd name="connsiteY506" fmla="*/ 0 h 679169"/>
                <a:gd name="connsiteX507" fmla="*/ 325073 w 680621"/>
                <a:gd name="connsiteY507" fmla="*/ 0 h 679169"/>
                <a:gd name="connsiteX508" fmla="*/ 325073 w 680621"/>
                <a:gd name="connsiteY508" fmla="*/ 14512 h 679169"/>
                <a:gd name="connsiteX509" fmla="*/ 320719 w 680621"/>
                <a:gd name="connsiteY509" fmla="*/ 14512 h 679169"/>
                <a:gd name="connsiteX510" fmla="*/ 346841 w 680621"/>
                <a:gd name="connsiteY510" fmla="*/ 14512 h 679169"/>
                <a:gd name="connsiteX511" fmla="*/ 341036 w 680621"/>
                <a:gd name="connsiteY511" fmla="*/ 14512 h 679169"/>
                <a:gd name="connsiteX512" fmla="*/ 341036 w 680621"/>
                <a:gd name="connsiteY512" fmla="*/ 0 h 679169"/>
                <a:gd name="connsiteX513" fmla="*/ 346841 w 680621"/>
                <a:gd name="connsiteY513" fmla="*/ 0 h 679169"/>
                <a:gd name="connsiteX514" fmla="*/ 346841 w 680621"/>
                <a:gd name="connsiteY514" fmla="*/ 14512 h 67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Lst>
              <a:rect l="l" t="t" r="r" b="b"/>
              <a:pathLst>
                <a:path w="680621" h="679169">
                  <a:moveTo>
                    <a:pt x="345390" y="679170"/>
                  </a:moveTo>
                  <a:lnTo>
                    <a:pt x="345390" y="664658"/>
                  </a:lnTo>
                  <a:lnTo>
                    <a:pt x="351195" y="664658"/>
                  </a:lnTo>
                  <a:lnTo>
                    <a:pt x="351195" y="679170"/>
                  </a:lnTo>
                  <a:lnTo>
                    <a:pt x="345390" y="679170"/>
                  </a:lnTo>
                  <a:close/>
                  <a:moveTo>
                    <a:pt x="330878" y="679170"/>
                  </a:moveTo>
                  <a:lnTo>
                    <a:pt x="325073" y="679170"/>
                  </a:lnTo>
                  <a:lnTo>
                    <a:pt x="325073" y="664658"/>
                  </a:lnTo>
                  <a:lnTo>
                    <a:pt x="330878" y="664658"/>
                  </a:lnTo>
                  <a:lnTo>
                    <a:pt x="330878" y="679170"/>
                  </a:lnTo>
                  <a:close/>
                  <a:moveTo>
                    <a:pt x="365707" y="677719"/>
                  </a:moveTo>
                  <a:lnTo>
                    <a:pt x="364256" y="663207"/>
                  </a:lnTo>
                  <a:lnTo>
                    <a:pt x="370061" y="663207"/>
                  </a:lnTo>
                  <a:lnTo>
                    <a:pt x="371512" y="677719"/>
                  </a:lnTo>
                  <a:lnTo>
                    <a:pt x="365707" y="677719"/>
                  </a:lnTo>
                  <a:close/>
                  <a:moveTo>
                    <a:pt x="309110" y="677719"/>
                  </a:moveTo>
                  <a:lnTo>
                    <a:pt x="303305" y="677719"/>
                  </a:lnTo>
                  <a:lnTo>
                    <a:pt x="304756" y="663207"/>
                  </a:lnTo>
                  <a:lnTo>
                    <a:pt x="310561" y="663207"/>
                  </a:lnTo>
                  <a:lnTo>
                    <a:pt x="309110" y="677719"/>
                  </a:lnTo>
                  <a:close/>
                  <a:moveTo>
                    <a:pt x="386024" y="676268"/>
                  </a:moveTo>
                  <a:lnTo>
                    <a:pt x="384573" y="661756"/>
                  </a:lnTo>
                  <a:lnTo>
                    <a:pt x="390378" y="660304"/>
                  </a:lnTo>
                  <a:lnTo>
                    <a:pt x="391829" y="674816"/>
                  </a:lnTo>
                  <a:lnTo>
                    <a:pt x="386024" y="676268"/>
                  </a:lnTo>
                  <a:close/>
                  <a:moveTo>
                    <a:pt x="288792" y="674816"/>
                  </a:moveTo>
                  <a:lnTo>
                    <a:pt x="282988" y="673365"/>
                  </a:lnTo>
                  <a:lnTo>
                    <a:pt x="285890" y="658853"/>
                  </a:lnTo>
                  <a:lnTo>
                    <a:pt x="291695" y="660304"/>
                  </a:lnTo>
                  <a:lnTo>
                    <a:pt x="288792" y="674816"/>
                  </a:lnTo>
                  <a:close/>
                  <a:moveTo>
                    <a:pt x="406341" y="673365"/>
                  </a:moveTo>
                  <a:lnTo>
                    <a:pt x="403439" y="658853"/>
                  </a:lnTo>
                  <a:lnTo>
                    <a:pt x="409244" y="657402"/>
                  </a:lnTo>
                  <a:lnTo>
                    <a:pt x="412146" y="671914"/>
                  </a:lnTo>
                  <a:lnTo>
                    <a:pt x="406341" y="673365"/>
                  </a:lnTo>
                  <a:close/>
                  <a:moveTo>
                    <a:pt x="268475" y="671914"/>
                  </a:moveTo>
                  <a:lnTo>
                    <a:pt x="262671" y="670463"/>
                  </a:lnTo>
                  <a:lnTo>
                    <a:pt x="265573" y="655951"/>
                  </a:lnTo>
                  <a:lnTo>
                    <a:pt x="271378" y="657402"/>
                  </a:lnTo>
                  <a:lnTo>
                    <a:pt x="268475" y="671914"/>
                  </a:lnTo>
                  <a:close/>
                  <a:moveTo>
                    <a:pt x="426658" y="667560"/>
                  </a:moveTo>
                  <a:lnTo>
                    <a:pt x="422305" y="653048"/>
                  </a:lnTo>
                  <a:lnTo>
                    <a:pt x="428109" y="651597"/>
                  </a:lnTo>
                  <a:lnTo>
                    <a:pt x="432463" y="666109"/>
                  </a:lnTo>
                  <a:lnTo>
                    <a:pt x="426658" y="667560"/>
                  </a:lnTo>
                  <a:close/>
                  <a:moveTo>
                    <a:pt x="248158" y="666109"/>
                  </a:moveTo>
                  <a:lnTo>
                    <a:pt x="242353" y="664658"/>
                  </a:lnTo>
                  <a:lnTo>
                    <a:pt x="246707" y="650146"/>
                  </a:lnTo>
                  <a:lnTo>
                    <a:pt x="252512" y="653048"/>
                  </a:lnTo>
                  <a:lnTo>
                    <a:pt x="248158" y="666109"/>
                  </a:lnTo>
                  <a:close/>
                  <a:moveTo>
                    <a:pt x="446975" y="661756"/>
                  </a:moveTo>
                  <a:lnTo>
                    <a:pt x="442622" y="648695"/>
                  </a:lnTo>
                  <a:lnTo>
                    <a:pt x="448427" y="647243"/>
                  </a:lnTo>
                  <a:lnTo>
                    <a:pt x="452780" y="660304"/>
                  </a:lnTo>
                  <a:lnTo>
                    <a:pt x="446975" y="661756"/>
                  </a:lnTo>
                  <a:close/>
                  <a:moveTo>
                    <a:pt x="229293" y="660304"/>
                  </a:moveTo>
                  <a:lnTo>
                    <a:pt x="223488" y="658853"/>
                  </a:lnTo>
                  <a:lnTo>
                    <a:pt x="227841" y="645792"/>
                  </a:lnTo>
                  <a:lnTo>
                    <a:pt x="233646" y="647243"/>
                  </a:lnTo>
                  <a:lnTo>
                    <a:pt x="229293" y="660304"/>
                  </a:lnTo>
                  <a:close/>
                  <a:moveTo>
                    <a:pt x="467292" y="654499"/>
                  </a:moveTo>
                  <a:lnTo>
                    <a:pt x="461488" y="641439"/>
                  </a:lnTo>
                  <a:lnTo>
                    <a:pt x="467292" y="639987"/>
                  </a:lnTo>
                  <a:lnTo>
                    <a:pt x="473097" y="653048"/>
                  </a:lnTo>
                  <a:lnTo>
                    <a:pt x="467292" y="654499"/>
                  </a:lnTo>
                  <a:close/>
                  <a:moveTo>
                    <a:pt x="208975" y="653048"/>
                  </a:moveTo>
                  <a:lnTo>
                    <a:pt x="203171" y="650146"/>
                  </a:lnTo>
                  <a:lnTo>
                    <a:pt x="208975" y="637085"/>
                  </a:lnTo>
                  <a:lnTo>
                    <a:pt x="214780" y="639987"/>
                  </a:lnTo>
                  <a:lnTo>
                    <a:pt x="208975" y="653048"/>
                  </a:lnTo>
                  <a:close/>
                  <a:moveTo>
                    <a:pt x="486158" y="647243"/>
                  </a:moveTo>
                  <a:lnTo>
                    <a:pt x="480353" y="634182"/>
                  </a:lnTo>
                  <a:lnTo>
                    <a:pt x="486158" y="631280"/>
                  </a:lnTo>
                  <a:lnTo>
                    <a:pt x="491963" y="644341"/>
                  </a:lnTo>
                  <a:lnTo>
                    <a:pt x="486158" y="647243"/>
                  </a:lnTo>
                  <a:close/>
                  <a:moveTo>
                    <a:pt x="190110" y="644341"/>
                  </a:moveTo>
                  <a:lnTo>
                    <a:pt x="184305" y="641439"/>
                  </a:lnTo>
                  <a:lnTo>
                    <a:pt x="191561" y="628377"/>
                  </a:lnTo>
                  <a:lnTo>
                    <a:pt x="195914" y="631280"/>
                  </a:lnTo>
                  <a:lnTo>
                    <a:pt x="190110" y="644341"/>
                  </a:lnTo>
                  <a:close/>
                  <a:moveTo>
                    <a:pt x="503573" y="637085"/>
                  </a:moveTo>
                  <a:lnTo>
                    <a:pt x="496317" y="624024"/>
                  </a:lnTo>
                  <a:lnTo>
                    <a:pt x="500670" y="621121"/>
                  </a:lnTo>
                  <a:lnTo>
                    <a:pt x="507926" y="634182"/>
                  </a:lnTo>
                  <a:lnTo>
                    <a:pt x="503573" y="637085"/>
                  </a:lnTo>
                  <a:close/>
                  <a:moveTo>
                    <a:pt x="172695" y="635633"/>
                  </a:moveTo>
                  <a:lnTo>
                    <a:pt x="168341" y="632731"/>
                  </a:lnTo>
                  <a:lnTo>
                    <a:pt x="175597" y="619670"/>
                  </a:lnTo>
                  <a:lnTo>
                    <a:pt x="179951" y="622572"/>
                  </a:lnTo>
                  <a:lnTo>
                    <a:pt x="172695" y="635633"/>
                  </a:lnTo>
                  <a:close/>
                  <a:moveTo>
                    <a:pt x="522439" y="626926"/>
                  </a:moveTo>
                  <a:lnTo>
                    <a:pt x="515183" y="615316"/>
                  </a:lnTo>
                  <a:lnTo>
                    <a:pt x="519536" y="612414"/>
                  </a:lnTo>
                  <a:lnTo>
                    <a:pt x="526792" y="624024"/>
                  </a:lnTo>
                  <a:lnTo>
                    <a:pt x="522439" y="626926"/>
                  </a:lnTo>
                  <a:close/>
                  <a:moveTo>
                    <a:pt x="155280" y="624024"/>
                  </a:moveTo>
                  <a:lnTo>
                    <a:pt x="150927" y="621121"/>
                  </a:lnTo>
                  <a:lnTo>
                    <a:pt x="159634" y="609512"/>
                  </a:lnTo>
                  <a:lnTo>
                    <a:pt x="163988" y="612414"/>
                  </a:lnTo>
                  <a:lnTo>
                    <a:pt x="155280" y="624024"/>
                  </a:lnTo>
                  <a:close/>
                  <a:moveTo>
                    <a:pt x="539853" y="615316"/>
                  </a:moveTo>
                  <a:lnTo>
                    <a:pt x="531146" y="603707"/>
                  </a:lnTo>
                  <a:lnTo>
                    <a:pt x="535500" y="600804"/>
                  </a:lnTo>
                  <a:lnTo>
                    <a:pt x="544207" y="612414"/>
                  </a:lnTo>
                  <a:lnTo>
                    <a:pt x="539853" y="615316"/>
                  </a:lnTo>
                  <a:close/>
                  <a:moveTo>
                    <a:pt x="137866" y="612414"/>
                  </a:moveTo>
                  <a:lnTo>
                    <a:pt x="133512" y="609512"/>
                  </a:lnTo>
                  <a:lnTo>
                    <a:pt x="142219" y="597902"/>
                  </a:lnTo>
                  <a:lnTo>
                    <a:pt x="146573" y="600804"/>
                  </a:lnTo>
                  <a:lnTo>
                    <a:pt x="137866" y="612414"/>
                  </a:lnTo>
                  <a:close/>
                  <a:moveTo>
                    <a:pt x="555817" y="602256"/>
                  </a:moveTo>
                  <a:lnTo>
                    <a:pt x="547109" y="590646"/>
                  </a:lnTo>
                  <a:cubicBezTo>
                    <a:pt x="548561" y="589195"/>
                    <a:pt x="550012" y="587743"/>
                    <a:pt x="551463" y="587743"/>
                  </a:cubicBezTo>
                  <a:lnTo>
                    <a:pt x="561622" y="599353"/>
                  </a:lnTo>
                  <a:cubicBezTo>
                    <a:pt x="558719" y="599353"/>
                    <a:pt x="557268" y="600804"/>
                    <a:pt x="555817" y="602256"/>
                  </a:cubicBezTo>
                  <a:close/>
                  <a:moveTo>
                    <a:pt x="121902" y="599353"/>
                  </a:moveTo>
                  <a:cubicBezTo>
                    <a:pt x="120451" y="597902"/>
                    <a:pt x="119000" y="596451"/>
                    <a:pt x="117549" y="594999"/>
                  </a:cubicBezTo>
                  <a:lnTo>
                    <a:pt x="127707" y="583390"/>
                  </a:lnTo>
                  <a:cubicBezTo>
                    <a:pt x="129158" y="584841"/>
                    <a:pt x="130610" y="586292"/>
                    <a:pt x="132061" y="587743"/>
                  </a:cubicBezTo>
                  <a:lnTo>
                    <a:pt x="121902" y="599353"/>
                  </a:lnTo>
                  <a:close/>
                  <a:moveTo>
                    <a:pt x="571780" y="589195"/>
                  </a:moveTo>
                  <a:lnTo>
                    <a:pt x="561622" y="579036"/>
                  </a:lnTo>
                  <a:lnTo>
                    <a:pt x="565975" y="574682"/>
                  </a:lnTo>
                  <a:lnTo>
                    <a:pt x="576134" y="584841"/>
                  </a:lnTo>
                  <a:lnTo>
                    <a:pt x="571780" y="589195"/>
                  </a:lnTo>
                  <a:close/>
                  <a:moveTo>
                    <a:pt x="105939" y="586292"/>
                  </a:moveTo>
                  <a:cubicBezTo>
                    <a:pt x="104488" y="584841"/>
                    <a:pt x="103037" y="583390"/>
                    <a:pt x="101585" y="581939"/>
                  </a:cubicBezTo>
                  <a:lnTo>
                    <a:pt x="111744" y="571780"/>
                  </a:lnTo>
                  <a:cubicBezTo>
                    <a:pt x="113195" y="573231"/>
                    <a:pt x="114646" y="574682"/>
                    <a:pt x="116097" y="576134"/>
                  </a:cubicBezTo>
                  <a:lnTo>
                    <a:pt x="105939" y="586292"/>
                  </a:lnTo>
                  <a:close/>
                  <a:moveTo>
                    <a:pt x="586292" y="574682"/>
                  </a:moveTo>
                  <a:lnTo>
                    <a:pt x="576134" y="564524"/>
                  </a:lnTo>
                  <a:lnTo>
                    <a:pt x="580487" y="560170"/>
                  </a:lnTo>
                  <a:lnTo>
                    <a:pt x="590646" y="570329"/>
                  </a:lnTo>
                  <a:lnTo>
                    <a:pt x="586292" y="574682"/>
                  </a:lnTo>
                  <a:close/>
                  <a:moveTo>
                    <a:pt x="91427" y="570329"/>
                  </a:moveTo>
                  <a:lnTo>
                    <a:pt x="87073" y="565975"/>
                  </a:lnTo>
                  <a:lnTo>
                    <a:pt x="97232" y="555816"/>
                  </a:lnTo>
                  <a:lnTo>
                    <a:pt x="101585" y="560170"/>
                  </a:lnTo>
                  <a:lnTo>
                    <a:pt x="91427" y="570329"/>
                  </a:lnTo>
                  <a:close/>
                  <a:moveTo>
                    <a:pt x="599353" y="558719"/>
                  </a:moveTo>
                  <a:lnTo>
                    <a:pt x="587744" y="550012"/>
                  </a:lnTo>
                  <a:lnTo>
                    <a:pt x="592097" y="545658"/>
                  </a:lnTo>
                  <a:lnTo>
                    <a:pt x="603707" y="554365"/>
                  </a:lnTo>
                  <a:lnTo>
                    <a:pt x="599353" y="558719"/>
                  </a:lnTo>
                  <a:close/>
                  <a:moveTo>
                    <a:pt x="78366" y="555816"/>
                  </a:moveTo>
                  <a:lnTo>
                    <a:pt x="74012" y="551463"/>
                  </a:lnTo>
                  <a:lnTo>
                    <a:pt x="85622" y="542755"/>
                  </a:lnTo>
                  <a:lnTo>
                    <a:pt x="88524" y="547109"/>
                  </a:lnTo>
                  <a:lnTo>
                    <a:pt x="78366" y="555816"/>
                  </a:lnTo>
                  <a:close/>
                  <a:moveTo>
                    <a:pt x="612414" y="542755"/>
                  </a:moveTo>
                  <a:lnTo>
                    <a:pt x="600804" y="534048"/>
                  </a:lnTo>
                  <a:lnTo>
                    <a:pt x="603707" y="529695"/>
                  </a:lnTo>
                  <a:lnTo>
                    <a:pt x="615317" y="538402"/>
                  </a:lnTo>
                  <a:lnTo>
                    <a:pt x="612414" y="542755"/>
                  </a:lnTo>
                  <a:close/>
                  <a:moveTo>
                    <a:pt x="65305" y="538402"/>
                  </a:moveTo>
                  <a:lnTo>
                    <a:pt x="62402" y="534048"/>
                  </a:lnTo>
                  <a:lnTo>
                    <a:pt x="74012" y="525341"/>
                  </a:lnTo>
                  <a:lnTo>
                    <a:pt x="76915" y="529695"/>
                  </a:lnTo>
                  <a:lnTo>
                    <a:pt x="65305" y="538402"/>
                  </a:lnTo>
                  <a:close/>
                  <a:moveTo>
                    <a:pt x="624024" y="525341"/>
                  </a:moveTo>
                  <a:lnTo>
                    <a:pt x="612414" y="518085"/>
                  </a:lnTo>
                  <a:lnTo>
                    <a:pt x="615317" y="513731"/>
                  </a:lnTo>
                  <a:lnTo>
                    <a:pt x="626926" y="520987"/>
                  </a:lnTo>
                  <a:lnTo>
                    <a:pt x="624024" y="525341"/>
                  </a:lnTo>
                  <a:close/>
                  <a:moveTo>
                    <a:pt x="53695" y="522438"/>
                  </a:moveTo>
                  <a:lnTo>
                    <a:pt x="50793" y="518085"/>
                  </a:lnTo>
                  <a:lnTo>
                    <a:pt x="63854" y="510829"/>
                  </a:lnTo>
                  <a:lnTo>
                    <a:pt x="66756" y="515182"/>
                  </a:lnTo>
                  <a:lnTo>
                    <a:pt x="53695" y="522438"/>
                  </a:lnTo>
                  <a:close/>
                  <a:moveTo>
                    <a:pt x="635634" y="507926"/>
                  </a:moveTo>
                  <a:lnTo>
                    <a:pt x="622573" y="500670"/>
                  </a:lnTo>
                  <a:lnTo>
                    <a:pt x="625475" y="496317"/>
                  </a:lnTo>
                  <a:lnTo>
                    <a:pt x="638536" y="503573"/>
                  </a:lnTo>
                  <a:lnTo>
                    <a:pt x="635634" y="507926"/>
                  </a:lnTo>
                  <a:close/>
                  <a:moveTo>
                    <a:pt x="43537" y="503573"/>
                  </a:moveTo>
                  <a:lnTo>
                    <a:pt x="40634" y="497768"/>
                  </a:lnTo>
                  <a:lnTo>
                    <a:pt x="53695" y="490512"/>
                  </a:lnTo>
                  <a:lnTo>
                    <a:pt x="56598" y="494865"/>
                  </a:lnTo>
                  <a:lnTo>
                    <a:pt x="43537" y="503573"/>
                  </a:lnTo>
                  <a:close/>
                  <a:moveTo>
                    <a:pt x="645792" y="490512"/>
                  </a:moveTo>
                  <a:lnTo>
                    <a:pt x="632731" y="484707"/>
                  </a:lnTo>
                  <a:lnTo>
                    <a:pt x="635634" y="478902"/>
                  </a:lnTo>
                  <a:lnTo>
                    <a:pt x="648695" y="484707"/>
                  </a:lnTo>
                  <a:lnTo>
                    <a:pt x="645792" y="490512"/>
                  </a:lnTo>
                  <a:close/>
                  <a:moveTo>
                    <a:pt x="33378" y="486158"/>
                  </a:moveTo>
                  <a:lnTo>
                    <a:pt x="30476" y="480353"/>
                  </a:lnTo>
                  <a:lnTo>
                    <a:pt x="43537" y="474548"/>
                  </a:lnTo>
                  <a:lnTo>
                    <a:pt x="46439" y="480353"/>
                  </a:lnTo>
                  <a:lnTo>
                    <a:pt x="33378" y="486158"/>
                  </a:lnTo>
                  <a:close/>
                  <a:moveTo>
                    <a:pt x="654500" y="471646"/>
                  </a:moveTo>
                  <a:lnTo>
                    <a:pt x="641439" y="465841"/>
                  </a:lnTo>
                  <a:lnTo>
                    <a:pt x="642890" y="460036"/>
                  </a:lnTo>
                  <a:lnTo>
                    <a:pt x="655951" y="465841"/>
                  </a:lnTo>
                  <a:lnTo>
                    <a:pt x="654500" y="471646"/>
                  </a:lnTo>
                  <a:close/>
                  <a:moveTo>
                    <a:pt x="24671" y="465841"/>
                  </a:moveTo>
                  <a:lnTo>
                    <a:pt x="21768" y="460036"/>
                  </a:lnTo>
                  <a:lnTo>
                    <a:pt x="34829" y="454231"/>
                  </a:lnTo>
                  <a:lnTo>
                    <a:pt x="36280" y="460036"/>
                  </a:lnTo>
                  <a:lnTo>
                    <a:pt x="24671" y="465841"/>
                  </a:lnTo>
                  <a:close/>
                  <a:moveTo>
                    <a:pt x="661756" y="451329"/>
                  </a:moveTo>
                  <a:lnTo>
                    <a:pt x="648695" y="446975"/>
                  </a:lnTo>
                  <a:lnTo>
                    <a:pt x="650146" y="441170"/>
                  </a:lnTo>
                  <a:lnTo>
                    <a:pt x="664658" y="445524"/>
                  </a:lnTo>
                  <a:lnTo>
                    <a:pt x="661756" y="451329"/>
                  </a:lnTo>
                  <a:close/>
                  <a:moveTo>
                    <a:pt x="17415" y="446975"/>
                  </a:moveTo>
                  <a:lnTo>
                    <a:pt x="15963" y="441170"/>
                  </a:lnTo>
                  <a:lnTo>
                    <a:pt x="30476" y="436817"/>
                  </a:lnTo>
                  <a:lnTo>
                    <a:pt x="31927" y="442622"/>
                  </a:lnTo>
                  <a:lnTo>
                    <a:pt x="17415" y="446975"/>
                  </a:lnTo>
                  <a:close/>
                  <a:moveTo>
                    <a:pt x="667561" y="432463"/>
                  </a:moveTo>
                  <a:lnTo>
                    <a:pt x="653048" y="428109"/>
                  </a:lnTo>
                  <a:lnTo>
                    <a:pt x="654500" y="422305"/>
                  </a:lnTo>
                  <a:lnTo>
                    <a:pt x="669012" y="426658"/>
                  </a:lnTo>
                  <a:lnTo>
                    <a:pt x="667561" y="432463"/>
                  </a:lnTo>
                  <a:close/>
                  <a:moveTo>
                    <a:pt x="11610" y="426658"/>
                  </a:moveTo>
                  <a:lnTo>
                    <a:pt x="10159" y="420853"/>
                  </a:lnTo>
                  <a:lnTo>
                    <a:pt x="24671" y="417951"/>
                  </a:lnTo>
                  <a:lnTo>
                    <a:pt x="26122" y="423756"/>
                  </a:lnTo>
                  <a:lnTo>
                    <a:pt x="11610" y="426658"/>
                  </a:lnTo>
                  <a:close/>
                  <a:moveTo>
                    <a:pt x="671914" y="412146"/>
                  </a:moveTo>
                  <a:lnTo>
                    <a:pt x="657402" y="409244"/>
                  </a:lnTo>
                  <a:lnTo>
                    <a:pt x="658853" y="403438"/>
                  </a:lnTo>
                  <a:lnTo>
                    <a:pt x="673365" y="406341"/>
                  </a:lnTo>
                  <a:lnTo>
                    <a:pt x="671914" y="412146"/>
                  </a:lnTo>
                  <a:close/>
                  <a:moveTo>
                    <a:pt x="7256" y="406341"/>
                  </a:moveTo>
                  <a:lnTo>
                    <a:pt x="5805" y="400536"/>
                  </a:lnTo>
                  <a:lnTo>
                    <a:pt x="20317" y="397634"/>
                  </a:lnTo>
                  <a:lnTo>
                    <a:pt x="21768" y="403438"/>
                  </a:lnTo>
                  <a:lnTo>
                    <a:pt x="7256" y="406341"/>
                  </a:lnTo>
                  <a:close/>
                  <a:moveTo>
                    <a:pt x="676268" y="391829"/>
                  </a:moveTo>
                  <a:lnTo>
                    <a:pt x="661756" y="388926"/>
                  </a:lnTo>
                  <a:lnTo>
                    <a:pt x="663207" y="383121"/>
                  </a:lnTo>
                  <a:lnTo>
                    <a:pt x="677719" y="384573"/>
                  </a:lnTo>
                  <a:lnTo>
                    <a:pt x="676268" y="391829"/>
                  </a:lnTo>
                  <a:close/>
                  <a:moveTo>
                    <a:pt x="4354" y="386024"/>
                  </a:moveTo>
                  <a:lnTo>
                    <a:pt x="2902" y="380219"/>
                  </a:lnTo>
                  <a:lnTo>
                    <a:pt x="17415" y="378768"/>
                  </a:lnTo>
                  <a:lnTo>
                    <a:pt x="18866" y="384573"/>
                  </a:lnTo>
                  <a:lnTo>
                    <a:pt x="4354" y="386024"/>
                  </a:lnTo>
                  <a:close/>
                  <a:moveTo>
                    <a:pt x="679170" y="371512"/>
                  </a:moveTo>
                  <a:lnTo>
                    <a:pt x="664658" y="370061"/>
                  </a:lnTo>
                  <a:lnTo>
                    <a:pt x="664658" y="364256"/>
                  </a:lnTo>
                  <a:lnTo>
                    <a:pt x="679170" y="365707"/>
                  </a:lnTo>
                  <a:lnTo>
                    <a:pt x="679170" y="371512"/>
                  </a:lnTo>
                  <a:close/>
                  <a:moveTo>
                    <a:pt x="1451" y="365707"/>
                  </a:moveTo>
                  <a:lnTo>
                    <a:pt x="1451" y="359902"/>
                  </a:lnTo>
                  <a:lnTo>
                    <a:pt x="15963" y="358451"/>
                  </a:lnTo>
                  <a:lnTo>
                    <a:pt x="15963" y="364256"/>
                  </a:lnTo>
                  <a:lnTo>
                    <a:pt x="1451" y="365707"/>
                  </a:lnTo>
                  <a:close/>
                  <a:moveTo>
                    <a:pt x="680622" y="349744"/>
                  </a:moveTo>
                  <a:lnTo>
                    <a:pt x="666109" y="349744"/>
                  </a:lnTo>
                  <a:lnTo>
                    <a:pt x="666109" y="343939"/>
                  </a:lnTo>
                  <a:lnTo>
                    <a:pt x="680622" y="343939"/>
                  </a:lnTo>
                  <a:lnTo>
                    <a:pt x="680622" y="349744"/>
                  </a:lnTo>
                  <a:close/>
                  <a:moveTo>
                    <a:pt x="0" y="345390"/>
                  </a:moveTo>
                  <a:lnTo>
                    <a:pt x="0" y="339585"/>
                  </a:lnTo>
                  <a:lnTo>
                    <a:pt x="14512" y="338134"/>
                  </a:lnTo>
                  <a:lnTo>
                    <a:pt x="14512" y="345390"/>
                  </a:lnTo>
                  <a:lnTo>
                    <a:pt x="0" y="345390"/>
                  </a:lnTo>
                  <a:close/>
                  <a:moveTo>
                    <a:pt x="666109" y="329427"/>
                  </a:moveTo>
                  <a:lnTo>
                    <a:pt x="666109" y="323621"/>
                  </a:lnTo>
                  <a:lnTo>
                    <a:pt x="680622" y="323621"/>
                  </a:lnTo>
                  <a:lnTo>
                    <a:pt x="680622" y="329427"/>
                  </a:lnTo>
                  <a:lnTo>
                    <a:pt x="666109" y="329427"/>
                  </a:lnTo>
                  <a:close/>
                  <a:moveTo>
                    <a:pt x="15963" y="323621"/>
                  </a:moveTo>
                  <a:lnTo>
                    <a:pt x="1451" y="323621"/>
                  </a:lnTo>
                  <a:lnTo>
                    <a:pt x="1451" y="317817"/>
                  </a:lnTo>
                  <a:lnTo>
                    <a:pt x="15963" y="319268"/>
                  </a:lnTo>
                  <a:lnTo>
                    <a:pt x="15963" y="323621"/>
                  </a:lnTo>
                  <a:close/>
                  <a:moveTo>
                    <a:pt x="664658" y="310561"/>
                  </a:moveTo>
                  <a:lnTo>
                    <a:pt x="664658" y="304756"/>
                  </a:lnTo>
                  <a:lnTo>
                    <a:pt x="679170" y="303304"/>
                  </a:lnTo>
                  <a:lnTo>
                    <a:pt x="679170" y="309109"/>
                  </a:lnTo>
                  <a:lnTo>
                    <a:pt x="664658" y="310561"/>
                  </a:lnTo>
                  <a:close/>
                  <a:moveTo>
                    <a:pt x="17415" y="304756"/>
                  </a:moveTo>
                  <a:lnTo>
                    <a:pt x="2902" y="303304"/>
                  </a:lnTo>
                  <a:lnTo>
                    <a:pt x="2902" y="297500"/>
                  </a:lnTo>
                  <a:lnTo>
                    <a:pt x="17415" y="298951"/>
                  </a:lnTo>
                  <a:lnTo>
                    <a:pt x="17415" y="304756"/>
                  </a:lnTo>
                  <a:close/>
                  <a:moveTo>
                    <a:pt x="661756" y="290244"/>
                  </a:moveTo>
                  <a:lnTo>
                    <a:pt x="660304" y="284439"/>
                  </a:lnTo>
                  <a:lnTo>
                    <a:pt x="674817" y="281536"/>
                  </a:lnTo>
                  <a:lnTo>
                    <a:pt x="676268" y="287341"/>
                  </a:lnTo>
                  <a:lnTo>
                    <a:pt x="661756" y="290244"/>
                  </a:lnTo>
                  <a:close/>
                  <a:moveTo>
                    <a:pt x="18866" y="284439"/>
                  </a:moveTo>
                  <a:lnTo>
                    <a:pt x="4354" y="281536"/>
                  </a:lnTo>
                  <a:lnTo>
                    <a:pt x="5805" y="275731"/>
                  </a:lnTo>
                  <a:lnTo>
                    <a:pt x="20317" y="278634"/>
                  </a:lnTo>
                  <a:lnTo>
                    <a:pt x="18866" y="284439"/>
                  </a:lnTo>
                  <a:close/>
                  <a:moveTo>
                    <a:pt x="658853" y="271378"/>
                  </a:moveTo>
                  <a:lnTo>
                    <a:pt x="657402" y="265573"/>
                  </a:lnTo>
                  <a:lnTo>
                    <a:pt x="671914" y="262671"/>
                  </a:lnTo>
                  <a:lnTo>
                    <a:pt x="673365" y="268475"/>
                  </a:lnTo>
                  <a:lnTo>
                    <a:pt x="658853" y="271378"/>
                  </a:lnTo>
                  <a:close/>
                  <a:moveTo>
                    <a:pt x="23220" y="265573"/>
                  </a:moveTo>
                  <a:lnTo>
                    <a:pt x="8707" y="262671"/>
                  </a:lnTo>
                  <a:lnTo>
                    <a:pt x="10159" y="256866"/>
                  </a:lnTo>
                  <a:lnTo>
                    <a:pt x="24671" y="259768"/>
                  </a:lnTo>
                  <a:lnTo>
                    <a:pt x="23220" y="265573"/>
                  </a:lnTo>
                  <a:close/>
                  <a:moveTo>
                    <a:pt x="654500" y="251061"/>
                  </a:moveTo>
                  <a:lnTo>
                    <a:pt x="653048" y="245256"/>
                  </a:lnTo>
                  <a:lnTo>
                    <a:pt x="667561" y="240902"/>
                  </a:lnTo>
                  <a:lnTo>
                    <a:pt x="669012" y="246707"/>
                  </a:lnTo>
                  <a:lnTo>
                    <a:pt x="654500" y="251061"/>
                  </a:lnTo>
                  <a:close/>
                  <a:moveTo>
                    <a:pt x="29024" y="245256"/>
                  </a:moveTo>
                  <a:lnTo>
                    <a:pt x="14512" y="240902"/>
                  </a:lnTo>
                  <a:lnTo>
                    <a:pt x="15963" y="235098"/>
                  </a:lnTo>
                  <a:lnTo>
                    <a:pt x="30476" y="239451"/>
                  </a:lnTo>
                  <a:lnTo>
                    <a:pt x="29024" y="245256"/>
                  </a:lnTo>
                  <a:close/>
                  <a:moveTo>
                    <a:pt x="648695" y="232195"/>
                  </a:moveTo>
                  <a:lnTo>
                    <a:pt x="647243" y="226390"/>
                  </a:lnTo>
                  <a:lnTo>
                    <a:pt x="660304" y="222036"/>
                  </a:lnTo>
                  <a:lnTo>
                    <a:pt x="661756" y="227841"/>
                  </a:lnTo>
                  <a:lnTo>
                    <a:pt x="648695" y="232195"/>
                  </a:lnTo>
                  <a:close/>
                  <a:moveTo>
                    <a:pt x="34829" y="226390"/>
                  </a:moveTo>
                  <a:lnTo>
                    <a:pt x="21768" y="222036"/>
                  </a:lnTo>
                  <a:lnTo>
                    <a:pt x="23220" y="216231"/>
                  </a:lnTo>
                  <a:lnTo>
                    <a:pt x="36280" y="222036"/>
                  </a:lnTo>
                  <a:lnTo>
                    <a:pt x="34829" y="226390"/>
                  </a:lnTo>
                  <a:close/>
                  <a:moveTo>
                    <a:pt x="641439" y="214780"/>
                  </a:moveTo>
                  <a:lnTo>
                    <a:pt x="638536" y="208975"/>
                  </a:lnTo>
                  <a:lnTo>
                    <a:pt x="651597" y="203171"/>
                  </a:lnTo>
                  <a:lnTo>
                    <a:pt x="654500" y="208975"/>
                  </a:lnTo>
                  <a:lnTo>
                    <a:pt x="641439" y="214780"/>
                  </a:lnTo>
                  <a:close/>
                  <a:moveTo>
                    <a:pt x="42085" y="208975"/>
                  </a:moveTo>
                  <a:lnTo>
                    <a:pt x="29024" y="203171"/>
                  </a:lnTo>
                  <a:lnTo>
                    <a:pt x="31927" y="197366"/>
                  </a:lnTo>
                  <a:lnTo>
                    <a:pt x="44988" y="203171"/>
                  </a:lnTo>
                  <a:lnTo>
                    <a:pt x="42085" y="208975"/>
                  </a:lnTo>
                  <a:close/>
                  <a:moveTo>
                    <a:pt x="632731" y="195914"/>
                  </a:moveTo>
                  <a:lnTo>
                    <a:pt x="629829" y="190110"/>
                  </a:lnTo>
                  <a:lnTo>
                    <a:pt x="642890" y="182854"/>
                  </a:lnTo>
                  <a:lnTo>
                    <a:pt x="645792" y="188658"/>
                  </a:lnTo>
                  <a:lnTo>
                    <a:pt x="632731" y="195914"/>
                  </a:lnTo>
                  <a:close/>
                  <a:moveTo>
                    <a:pt x="50793" y="190110"/>
                  </a:moveTo>
                  <a:lnTo>
                    <a:pt x="37732" y="182854"/>
                  </a:lnTo>
                  <a:lnTo>
                    <a:pt x="40634" y="177049"/>
                  </a:lnTo>
                  <a:lnTo>
                    <a:pt x="53695" y="184305"/>
                  </a:lnTo>
                  <a:lnTo>
                    <a:pt x="50793" y="190110"/>
                  </a:lnTo>
                  <a:close/>
                  <a:moveTo>
                    <a:pt x="624024" y="178500"/>
                  </a:moveTo>
                  <a:lnTo>
                    <a:pt x="621122" y="174146"/>
                  </a:lnTo>
                  <a:lnTo>
                    <a:pt x="634183" y="166890"/>
                  </a:lnTo>
                  <a:lnTo>
                    <a:pt x="637085" y="172695"/>
                  </a:lnTo>
                  <a:lnTo>
                    <a:pt x="624024" y="178500"/>
                  </a:lnTo>
                  <a:close/>
                  <a:moveTo>
                    <a:pt x="60951" y="172695"/>
                  </a:moveTo>
                  <a:lnTo>
                    <a:pt x="47890" y="165439"/>
                  </a:lnTo>
                  <a:lnTo>
                    <a:pt x="50793" y="161085"/>
                  </a:lnTo>
                  <a:lnTo>
                    <a:pt x="63854" y="168341"/>
                  </a:lnTo>
                  <a:lnTo>
                    <a:pt x="60951" y="172695"/>
                  </a:lnTo>
                  <a:close/>
                  <a:moveTo>
                    <a:pt x="612414" y="161085"/>
                  </a:moveTo>
                  <a:lnTo>
                    <a:pt x="609512" y="156731"/>
                  </a:lnTo>
                  <a:lnTo>
                    <a:pt x="621122" y="148024"/>
                  </a:lnTo>
                  <a:lnTo>
                    <a:pt x="624024" y="152378"/>
                  </a:lnTo>
                  <a:lnTo>
                    <a:pt x="612414" y="161085"/>
                  </a:lnTo>
                  <a:close/>
                  <a:moveTo>
                    <a:pt x="71110" y="156731"/>
                  </a:moveTo>
                  <a:lnTo>
                    <a:pt x="59500" y="148024"/>
                  </a:lnTo>
                  <a:lnTo>
                    <a:pt x="62402" y="143671"/>
                  </a:lnTo>
                  <a:lnTo>
                    <a:pt x="74012" y="152378"/>
                  </a:lnTo>
                  <a:lnTo>
                    <a:pt x="71110" y="156731"/>
                  </a:lnTo>
                  <a:close/>
                  <a:moveTo>
                    <a:pt x="602256" y="145122"/>
                  </a:moveTo>
                  <a:lnTo>
                    <a:pt x="599353" y="140768"/>
                  </a:lnTo>
                  <a:lnTo>
                    <a:pt x="610963" y="132061"/>
                  </a:lnTo>
                  <a:lnTo>
                    <a:pt x="613865" y="136414"/>
                  </a:lnTo>
                  <a:lnTo>
                    <a:pt x="602256" y="145122"/>
                  </a:lnTo>
                  <a:close/>
                  <a:moveTo>
                    <a:pt x="82719" y="140768"/>
                  </a:moveTo>
                  <a:lnTo>
                    <a:pt x="71110" y="132061"/>
                  </a:lnTo>
                  <a:lnTo>
                    <a:pt x="75463" y="127707"/>
                  </a:lnTo>
                  <a:lnTo>
                    <a:pt x="87073" y="136414"/>
                  </a:lnTo>
                  <a:lnTo>
                    <a:pt x="82719" y="140768"/>
                  </a:lnTo>
                  <a:close/>
                  <a:moveTo>
                    <a:pt x="589195" y="129158"/>
                  </a:moveTo>
                  <a:lnTo>
                    <a:pt x="584841" y="124805"/>
                  </a:lnTo>
                  <a:lnTo>
                    <a:pt x="596451" y="114646"/>
                  </a:lnTo>
                  <a:lnTo>
                    <a:pt x="600804" y="119000"/>
                  </a:lnTo>
                  <a:lnTo>
                    <a:pt x="589195" y="129158"/>
                  </a:lnTo>
                  <a:close/>
                  <a:moveTo>
                    <a:pt x="95780" y="124805"/>
                  </a:moveTo>
                  <a:lnTo>
                    <a:pt x="84171" y="114646"/>
                  </a:lnTo>
                  <a:lnTo>
                    <a:pt x="88524" y="110293"/>
                  </a:lnTo>
                  <a:lnTo>
                    <a:pt x="98683" y="120451"/>
                  </a:lnTo>
                  <a:lnTo>
                    <a:pt x="95780" y="124805"/>
                  </a:lnTo>
                  <a:close/>
                  <a:moveTo>
                    <a:pt x="576134" y="114646"/>
                  </a:moveTo>
                  <a:lnTo>
                    <a:pt x="571780" y="110293"/>
                  </a:lnTo>
                  <a:lnTo>
                    <a:pt x="581939" y="100134"/>
                  </a:lnTo>
                  <a:lnTo>
                    <a:pt x="586292" y="104488"/>
                  </a:lnTo>
                  <a:lnTo>
                    <a:pt x="576134" y="114646"/>
                  </a:lnTo>
                  <a:close/>
                  <a:moveTo>
                    <a:pt x="108841" y="110293"/>
                  </a:moveTo>
                  <a:lnTo>
                    <a:pt x="98683" y="100134"/>
                  </a:lnTo>
                  <a:cubicBezTo>
                    <a:pt x="100134" y="98683"/>
                    <a:pt x="101585" y="97232"/>
                    <a:pt x="103037" y="95780"/>
                  </a:cubicBezTo>
                  <a:lnTo>
                    <a:pt x="113195" y="105939"/>
                  </a:lnTo>
                  <a:cubicBezTo>
                    <a:pt x="111744" y="107390"/>
                    <a:pt x="110293" y="108841"/>
                    <a:pt x="108841" y="110293"/>
                  </a:cubicBezTo>
                  <a:close/>
                  <a:moveTo>
                    <a:pt x="561622" y="101585"/>
                  </a:moveTo>
                  <a:lnTo>
                    <a:pt x="557268" y="97232"/>
                  </a:lnTo>
                  <a:lnTo>
                    <a:pt x="567426" y="87073"/>
                  </a:lnTo>
                  <a:lnTo>
                    <a:pt x="571780" y="91427"/>
                  </a:lnTo>
                  <a:lnTo>
                    <a:pt x="561622" y="101585"/>
                  </a:lnTo>
                  <a:close/>
                  <a:moveTo>
                    <a:pt x="123354" y="97232"/>
                  </a:moveTo>
                  <a:lnTo>
                    <a:pt x="113195" y="87073"/>
                  </a:lnTo>
                  <a:cubicBezTo>
                    <a:pt x="114646" y="85622"/>
                    <a:pt x="116097" y="84170"/>
                    <a:pt x="117549" y="82720"/>
                  </a:cubicBezTo>
                  <a:lnTo>
                    <a:pt x="127707" y="94329"/>
                  </a:lnTo>
                  <a:cubicBezTo>
                    <a:pt x="126256" y="94329"/>
                    <a:pt x="124805" y="95780"/>
                    <a:pt x="123354" y="97232"/>
                  </a:cubicBezTo>
                  <a:close/>
                  <a:moveTo>
                    <a:pt x="547109" y="88524"/>
                  </a:moveTo>
                  <a:cubicBezTo>
                    <a:pt x="545658" y="87073"/>
                    <a:pt x="544207" y="85622"/>
                    <a:pt x="542756" y="85622"/>
                  </a:cubicBezTo>
                  <a:lnTo>
                    <a:pt x="551463" y="74012"/>
                  </a:lnTo>
                  <a:cubicBezTo>
                    <a:pt x="552914" y="75464"/>
                    <a:pt x="554365" y="76914"/>
                    <a:pt x="555817" y="78366"/>
                  </a:cubicBezTo>
                  <a:lnTo>
                    <a:pt x="547109" y="88524"/>
                  </a:lnTo>
                  <a:close/>
                  <a:moveTo>
                    <a:pt x="137866" y="84170"/>
                  </a:moveTo>
                  <a:lnTo>
                    <a:pt x="129158" y="72561"/>
                  </a:lnTo>
                  <a:lnTo>
                    <a:pt x="133512" y="68207"/>
                  </a:lnTo>
                  <a:lnTo>
                    <a:pt x="142219" y="79817"/>
                  </a:lnTo>
                  <a:lnTo>
                    <a:pt x="137866" y="84170"/>
                  </a:lnTo>
                  <a:close/>
                  <a:moveTo>
                    <a:pt x="531146" y="75464"/>
                  </a:moveTo>
                  <a:lnTo>
                    <a:pt x="526792" y="72561"/>
                  </a:lnTo>
                  <a:lnTo>
                    <a:pt x="535500" y="60951"/>
                  </a:lnTo>
                  <a:lnTo>
                    <a:pt x="539853" y="63854"/>
                  </a:lnTo>
                  <a:lnTo>
                    <a:pt x="531146" y="75464"/>
                  </a:lnTo>
                  <a:close/>
                  <a:moveTo>
                    <a:pt x="153829" y="72561"/>
                  </a:moveTo>
                  <a:lnTo>
                    <a:pt x="145122" y="60951"/>
                  </a:lnTo>
                  <a:lnTo>
                    <a:pt x="149476" y="58049"/>
                  </a:lnTo>
                  <a:lnTo>
                    <a:pt x="158183" y="69658"/>
                  </a:lnTo>
                  <a:lnTo>
                    <a:pt x="153829" y="72561"/>
                  </a:lnTo>
                  <a:close/>
                  <a:moveTo>
                    <a:pt x="515183" y="65305"/>
                  </a:moveTo>
                  <a:lnTo>
                    <a:pt x="510829" y="62402"/>
                  </a:lnTo>
                  <a:lnTo>
                    <a:pt x="518085" y="49341"/>
                  </a:lnTo>
                  <a:lnTo>
                    <a:pt x="522439" y="52244"/>
                  </a:lnTo>
                  <a:lnTo>
                    <a:pt x="515183" y="65305"/>
                  </a:lnTo>
                  <a:close/>
                  <a:moveTo>
                    <a:pt x="171244" y="60951"/>
                  </a:moveTo>
                  <a:lnTo>
                    <a:pt x="163988" y="47890"/>
                  </a:lnTo>
                  <a:cubicBezTo>
                    <a:pt x="165439" y="46439"/>
                    <a:pt x="166890" y="46439"/>
                    <a:pt x="169793" y="44988"/>
                  </a:cubicBezTo>
                  <a:lnTo>
                    <a:pt x="177049" y="58049"/>
                  </a:lnTo>
                  <a:lnTo>
                    <a:pt x="171244" y="60951"/>
                  </a:lnTo>
                  <a:close/>
                  <a:moveTo>
                    <a:pt x="497768" y="55146"/>
                  </a:moveTo>
                  <a:lnTo>
                    <a:pt x="493414" y="52244"/>
                  </a:lnTo>
                  <a:lnTo>
                    <a:pt x="500670" y="39183"/>
                  </a:lnTo>
                  <a:lnTo>
                    <a:pt x="506475" y="42085"/>
                  </a:lnTo>
                  <a:lnTo>
                    <a:pt x="497768" y="55146"/>
                  </a:lnTo>
                  <a:close/>
                  <a:moveTo>
                    <a:pt x="187207" y="52244"/>
                  </a:moveTo>
                  <a:lnTo>
                    <a:pt x="179951" y="39183"/>
                  </a:lnTo>
                  <a:lnTo>
                    <a:pt x="185756" y="36280"/>
                  </a:lnTo>
                  <a:lnTo>
                    <a:pt x="193012" y="49341"/>
                  </a:lnTo>
                  <a:lnTo>
                    <a:pt x="187207" y="52244"/>
                  </a:lnTo>
                  <a:close/>
                  <a:moveTo>
                    <a:pt x="480353" y="44988"/>
                  </a:moveTo>
                  <a:lnTo>
                    <a:pt x="474548" y="42085"/>
                  </a:lnTo>
                  <a:lnTo>
                    <a:pt x="480353" y="29024"/>
                  </a:lnTo>
                  <a:lnTo>
                    <a:pt x="486158" y="31927"/>
                  </a:lnTo>
                  <a:lnTo>
                    <a:pt x="480353" y="44988"/>
                  </a:lnTo>
                  <a:close/>
                  <a:moveTo>
                    <a:pt x="206073" y="43537"/>
                  </a:moveTo>
                  <a:lnTo>
                    <a:pt x="200268" y="30476"/>
                  </a:lnTo>
                  <a:lnTo>
                    <a:pt x="206073" y="27573"/>
                  </a:lnTo>
                  <a:lnTo>
                    <a:pt x="211878" y="40634"/>
                  </a:lnTo>
                  <a:lnTo>
                    <a:pt x="206073" y="43537"/>
                  </a:lnTo>
                  <a:close/>
                  <a:moveTo>
                    <a:pt x="462939" y="37732"/>
                  </a:moveTo>
                  <a:lnTo>
                    <a:pt x="457134" y="36280"/>
                  </a:lnTo>
                  <a:lnTo>
                    <a:pt x="462939" y="23220"/>
                  </a:lnTo>
                  <a:lnTo>
                    <a:pt x="468744" y="24671"/>
                  </a:lnTo>
                  <a:lnTo>
                    <a:pt x="462939" y="37732"/>
                  </a:lnTo>
                  <a:close/>
                  <a:moveTo>
                    <a:pt x="223488" y="34829"/>
                  </a:moveTo>
                  <a:lnTo>
                    <a:pt x="217683" y="21768"/>
                  </a:lnTo>
                  <a:lnTo>
                    <a:pt x="223488" y="20317"/>
                  </a:lnTo>
                  <a:lnTo>
                    <a:pt x="227841" y="33378"/>
                  </a:lnTo>
                  <a:lnTo>
                    <a:pt x="223488" y="34829"/>
                  </a:lnTo>
                  <a:close/>
                  <a:moveTo>
                    <a:pt x="444073" y="30476"/>
                  </a:moveTo>
                  <a:lnTo>
                    <a:pt x="438268" y="29024"/>
                  </a:lnTo>
                  <a:lnTo>
                    <a:pt x="442622" y="14512"/>
                  </a:lnTo>
                  <a:lnTo>
                    <a:pt x="448427" y="15963"/>
                  </a:lnTo>
                  <a:lnTo>
                    <a:pt x="444073" y="30476"/>
                  </a:lnTo>
                  <a:close/>
                  <a:moveTo>
                    <a:pt x="242353" y="29024"/>
                  </a:moveTo>
                  <a:lnTo>
                    <a:pt x="238000" y="14512"/>
                  </a:lnTo>
                  <a:lnTo>
                    <a:pt x="243805" y="13061"/>
                  </a:lnTo>
                  <a:lnTo>
                    <a:pt x="248158" y="27573"/>
                  </a:lnTo>
                  <a:lnTo>
                    <a:pt x="242353" y="29024"/>
                  </a:lnTo>
                  <a:close/>
                  <a:moveTo>
                    <a:pt x="425207" y="24671"/>
                  </a:moveTo>
                  <a:lnTo>
                    <a:pt x="419402" y="23220"/>
                  </a:lnTo>
                  <a:lnTo>
                    <a:pt x="422305" y="8707"/>
                  </a:lnTo>
                  <a:lnTo>
                    <a:pt x="428109" y="10159"/>
                  </a:lnTo>
                  <a:lnTo>
                    <a:pt x="425207" y="24671"/>
                  </a:lnTo>
                  <a:close/>
                  <a:moveTo>
                    <a:pt x="262671" y="23220"/>
                  </a:moveTo>
                  <a:lnTo>
                    <a:pt x="259768" y="8707"/>
                  </a:lnTo>
                  <a:lnTo>
                    <a:pt x="265573" y="7256"/>
                  </a:lnTo>
                  <a:lnTo>
                    <a:pt x="268475" y="21768"/>
                  </a:lnTo>
                  <a:lnTo>
                    <a:pt x="262671" y="23220"/>
                  </a:lnTo>
                  <a:close/>
                  <a:moveTo>
                    <a:pt x="404890" y="20317"/>
                  </a:moveTo>
                  <a:lnTo>
                    <a:pt x="399085" y="18866"/>
                  </a:lnTo>
                  <a:lnTo>
                    <a:pt x="401988" y="4353"/>
                  </a:lnTo>
                  <a:lnTo>
                    <a:pt x="407792" y="5805"/>
                  </a:lnTo>
                  <a:lnTo>
                    <a:pt x="404890" y="20317"/>
                  </a:lnTo>
                  <a:close/>
                  <a:moveTo>
                    <a:pt x="281536" y="18866"/>
                  </a:moveTo>
                  <a:lnTo>
                    <a:pt x="278634" y="4353"/>
                  </a:lnTo>
                  <a:lnTo>
                    <a:pt x="284439" y="2903"/>
                  </a:lnTo>
                  <a:lnTo>
                    <a:pt x="287341" y="17415"/>
                  </a:lnTo>
                  <a:lnTo>
                    <a:pt x="281536" y="18866"/>
                  </a:lnTo>
                  <a:close/>
                  <a:moveTo>
                    <a:pt x="386024" y="17415"/>
                  </a:moveTo>
                  <a:lnTo>
                    <a:pt x="380219" y="15963"/>
                  </a:lnTo>
                  <a:lnTo>
                    <a:pt x="381671" y="1451"/>
                  </a:lnTo>
                  <a:lnTo>
                    <a:pt x="387475" y="2903"/>
                  </a:lnTo>
                  <a:lnTo>
                    <a:pt x="386024" y="17415"/>
                  </a:lnTo>
                  <a:close/>
                  <a:moveTo>
                    <a:pt x="300402" y="15963"/>
                  </a:moveTo>
                  <a:lnTo>
                    <a:pt x="298951" y="1451"/>
                  </a:lnTo>
                  <a:lnTo>
                    <a:pt x="304756" y="1451"/>
                  </a:lnTo>
                  <a:lnTo>
                    <a:pt x="306207" y="15963"/>
                  </a:lnTo>
                  <a:lnTo>
                    <a:pt x="300402" y="15963"/>
                  </a:lnTo>
                  <a:close/>
                  <a:moveTo>
                    <a:pt x="365707" y="14512"/>
                  </a:moveTo>
                  <a:lnTo>
                    <a:pt x="359902" y="14512"/>
                  </a:lnTo>
                  <a:lnTo>
                    <a:pt x="361353" y="0"/>
                  </a:lnTo>
                  <a:lnTo>
                    <a:pt x="367158" y="0"/>
                  </a:lnTo>
                  <a:lnTo>
                    <a:pt x="365707" y="14512"/>
                  </a:lnTo>
                  <a:close/>
                  <a:moveTo>
                    <a:pt x="320719" y="14512"/>
                  </a:moveTo>
                  <a:lnTo>
                    <a:pt x="319268" y="0"/>
                  </a:lnTo>
                  <a:lnTo>
                    <a:pt x="325073" y="0"/>
                  </a:lnTo>
                  <a:lnTo>
                    <a:pt x="325073" y="14512"/>
                  </a:lnTo>
                  <a:lnTo>
                    <a:pt x="320719" y="14512"/>
                  </a:lnTo>
                  <a:close/>
                  <a:moveTo>
                    <a:pt x="346841" y="14512"/>
                  </a:moveTo>
                  <a:lnTo>
                    <a:pt x="341036" y="14512"/>
                  </a:lnTo>
                  <a:lnTo>
                    <a:pt x="341036" y="0"/>
                  </a:lnTo>
                  <a:lnTo>
                    <a:pt x="346841" y="0"/>
                  </a:lnTo>
                  <a:lnTo>
                    <a:pt x="346841"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809" name="TextBox 808">
            <a:extLst>
              <a:ext uri="{FF2B5EF4-FFF2-40B4-BE49-F238E27FC236}">
                <a16:creationId xmlns:a16="http://schemas.microsoft.com/office/drawing/2014/main" id="{228854C1-F494-40C8-991F-17A58BBF0C73}"/>
              </a:ext>
            </a:extLst>
          </p:cNvPr>
          <p:cNvSpPr txBox="1"/>
          <p:nvPr/>
        </p:nvSpPr>
        <p:spPr>
          <a:xfrm>
            <a:off x="9615172" y="-4323943"/>
            <a:ext cx="746679" cy="26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114" normalizeH="0" baseline="0" noProof="0" dirty="0">
                <a:ln>
                  <a:noFill/>
                </a:ln>
                <a:solidFill>
                  <a:srgbClr val="4DFFFF"/>
                </a:solidFill>
                <a:effectLst/>
                <a:uLnTx/>
                <a:uFillTx/>
                <a:latin typeface="Arial"/>
                <a:ea typeface="+mn-ea"/>
                <a:cs typeface="Arial"/>
                <a:sym typeface="Arial"/>
                <a:rtl val="0"/>
              </a:rPr>
              <a:t>LEARN</a:t>
            </a:r>
          </a:p>
        </p:txBody>
      </p:sp>
      <p:sp>
        <p:nvSpPr>
          <p:cNvPr id="862" name="Freeform: Shape 861">
            <a:extLst>
              <a:ext uri="{FF2B5EF4-FFF2-40B4-BE49-F238E27FC236}">
                <a16:creationId xmlns:a16="http://schemas.microsoft.com/office/drawing/2014/main" id="{FF4ED342-961C-449A-B0EE-35B7AC33C702}"/>
              </a:ext>
            </a:extLst>
          </p:cNvPr>
          <p:cNvSpPr/>
          <p:nvPr/>
        </p:nvSpPr>
        <p:spPr>
          <a:xfrm rot="5400000">
            <a:off x="4428817" y="-2431142"/>
            <a:ext cx="2592159" cy="81914"/>
          </a:xfrm>
          <a:custGeom>
            <a:avLst/>
            <a:gdLst>
              <a:gd name="connsiteX0" fmla="*/ 2551068 w 2592159"/>
              <a:gd name="connsiteY0" fmla="*/ 0 h 81914"/>
              <a:gd name="connsiteX1" fmla="*/ 2510110 w 2592159"/>
              <a:gd name="connsiteY1" fmla="*/ 35106 h 81914"/>
              <a:gd name="connsiteX2" fmla="*/ 81915 w 2592159"/>
              <a:gd name="connsiteY2" fmla="*/ 35106 h 81914"/>
              <a:gd name="connsiteX3" fmla="*/ 40958 w 2592159"/>
              <a:gd name="connsiteY3" fmla="*/ 0 h 81914"/>
              <a:gd name="connsiteX4" fmla="*/ 0 w 2592159"/>
              <a:gd name="connsiteY4" fmla="*/ 40958 h 81914"/>
              <a:gd name="connsiteX5" fmla="*/ 40958 w 2592159"/>
              <a:gd name="connsiteY5" fmla="*/ 81915 h 81914"/>
              <a:gd name="connsiteX6" fmla="*/ 81915 w 2592159"/>
              <a:gd name="connsiteY6" fmla="*/ 46809 h 81914"/>
              <a:gd name="connsiteX7" fmla="*/ 2510110 w 2592159"/>
              <a:gd name="connsiteY7" fmla="*/ 46809 h 81914"/>
              <a:gd name="connsiteX8" fmla="*/ 2551068 w 2592159"/>
              <a:gd name="connsiteY8" fmla="*/ 81915 h 81914"/>
              <a:gd name="connsiteX9" fmla="*/ 2592025 w 2592159"/>
              <a:gd name="connsiteY9" fmla="*/ 40958 h 81914"/>
              <a:gd name="connsiteX10" fmla="*/ 2551068 w 2592159"/>
              <a:gd name="connsiteY10" fmla="*/ 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2159" h="81914">
                <a:moveTo>
                  <a:pt x="2551068" y="0"/>
                </a:moveTo>
                <a:cubicBezTo>
                  <a:pt x="2529614" y="0"/>
                  <a:pt x="2514011" y="15603"/>
                  <a:pt x="2510110" y="35106"/>
                </a:cubicBezTo>
                <a:lnTo>
                  <a:pt x="81915" y="35106"/>
                </a:lnTo>
                <a:cubicBezTo>
                  <a:pt x="78014" y="15603"/>
                  <a:pt x="62411" y="0"/>
                  <a:pt x="40958" y="0"/>
                </a:cubicBezTo>
                <a:cubicBezTo>
                  <a:pt x="17553" y="0"/>
                  <a:pt x="0" y="19504"/>
                  <a:pt x="0" y="40958"/>
                </a:cubicBezTo>
                <a:cubicBezTo>
                  <a:pt x="0" y="64362"/>
                  <a:pt x="19504" y="81915"/>
                  <a:pt x="40958" y="81915"/>
                </a:cubicBezTo>
                <a:cubicBezTo>
                  <a:pt x="62411" y="81915"/>
                  <a:pt x="78014" y="66312"/>
                  <a:pt x="81915" y="46809"/>
                </a:cubicBezTo>
                <a:lnTo>
                  <a:pt x="2510110" y="46809"/>
                </a:lnTo>
                <a:cubicBezTo>
                  <a:pt x="2514011" y="66312"/>
                  <a:pt x="2529614" y="81915"/>
                  <a:pt x="2551068" y="81915"/>
                </a:cubicBezTo>
                <a:cubicBezTo>
                  <a:pt x="2574472" y="81915"/>
                  <a:pt x="2592025" y="62411"/>
                  <a:pt x="2592025" y="40958"/>
                </a:cubicBezTo>
                <a:cubicBezTo>
                  <a:pt x="2593976" y="17553"/>
                  <a:pt x="2574472" y="0"/>
                  <a:pt x="2551068" y="0"/>
                </a:cubicBezTo>
                <a:close/>
              </a:path>
            </a:pathLst>
          </a:custGeom>
          <a:solidFill>
            <a:srgbClr val="00B3EB"/>
          </a:solidFill>
          <a:ln w="194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3" name="Freeform: Shape 862">
            <a:extLst>
              <a:ext uri="{FF2B5EF4-FFF2-40B4-BE49-F238E27FC236}">
                <a16:creationId xmlns:a16="http://schemas.microsoft.com/office/drawing/2014/main" id="{7ECC95AE-0324-4753-90DE-566F883F29B0}"/>
              </a:ext>
            </a:extLst>
          </p:cNvPr>
          <p:cNvSpPr/>
          <p:nvPr/>
        </p:nvSpPr>
        <p:spPr>
          <a:xfrm rot="5400000">
            <a:off x="7364873" y="-2514133"/>
            <a:ext cx="2592159" cy="81914"/>
          </a:xfrm>
          <a:custGeom>
            <a:avLst/>
            <a:gdLst>
              <a:gd name="connsiteX0" fmla="*/ 2551068 w 2592159"/>
              <a:gd name="connsiteY0" fmla="*/ 0 h 81914"/>
              <a:gd name="connsiteX1" fmla="*/ 2510110 w 2592159"/>
              <a:gd name="connsiteY1" fmla="*/ 35106 h 81914"/>
              <a:gd name="connsiteX2" fmla="*/ 81915 w 2592159"/>
              <a:gd name="connsiteY2" fmla="*/ 35106 h 81914"/>
              <a:gd name="connsiteX3" fmla="*/ 40958 w 2592159"/>
              <a:gd name="connsiteY3" fmla="*/ 0 h 81914"/>
              <a:gd name="connsiteX4" fmla="*/ 0 w 2592159"/>
              <a:gd name="connsiteY4" fmla="*/ 40958 h 81914"/>
              <a:gd name="connsiteX5" fmla="*/ 40958 w 2592159"/>
              <a:gd name="connsiteY5" fmla="*/ 81915 h 81914"/>
              <a:gd name="connsiteX6" fmla="*/ 81915 w 2592159"/>
              <a:gd name="connsiteY6" fmla="*/ 46809 h 81914"/>
              <a:gd name="connsiteX7" fmla="*/ 2510110 w 2592159"/>
              <a:gd name="connsiteY7" fmla="*/ 46809 h 81914"/>
              <a:gd name="connsiteX8" fmla="*/ 2551068 w 2592159"/>
              <a:gd name="connsiteY8" fmla="*/ 81915 h 81914"/>
              <a:gd name="connsiteX9" fmla="*/ 2592025 w 2592159"/>
              <a:gd name="connsiteY9" fmla="*/ 40958 h 81914"/>
              <a:gd name="connsiteX10" fmla="*/ 2551068 w 2592159"/>
              <a:gd name="connsiteY10" fmla="*/ 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2159" h="81914">
                <a:moveTo>
                  <a:pt x="2551068" y="0"/>
                </a:moveTo>
                <a:cubicBezTo>
                  <a:pt x="2529614" y="0"/>
                  <a:pt x="2514011" y="15603"/>
                  <a:pt x="2510110" y="35106"/>
                </a:cubicBezTo>
                <a:lnTo>
                  <a:pt x="81915" y="35106"/>
                </a:lnTo>
                <a:cubicBezTo>
                  <a:pt x="78014" y="15603"/>
                  <a:pt x="62411" y="0"/>
                  <a:pt x="40958" y="0"/>
                </a:cubicBezTo>
                <a:cubicBezTo>
                  <a:pt x="17553" y="0"/>
                  <a:pt x="0" y="19504"/>
                  <a:pt x="0" y="40958"/>
                </a:cubicBezTo>
                <a:cubicBezTo>
                  <a:pt x="0" y="64362"/>
                  <a:pt x="19504" y="81915"/>
                  <a:pt x="40958" y="81915"/>
                </a:cubicBezTo>
                <a:cubicBezTo>
                  <a:pt x="62411" y="81915"/>
                  <a:pt x="78014" y="66312"/>
                  <a:pt x="81915" y="46809"/>
                </a:cubicBezTo>
                <a:lnTo>
                  <a:pt x="2510110" y="46809"/>
                </a:lnTo>
                <a:cubicBezTo>
                  <a:pt x="2514011" y="66312"/>
                  <a:pt x="2529614" y="81915"/>
                  <a:pt x="2551068" y="81915"/>
                </a:cubicBezTo>
                <a:cubicBezTo>
                  <a:pt x="2574472" y="81915"/>
                  <a:pt x="2592025" y="62411"/>
                  <a:pt x="2592025" y="40958"/>
                </a:cubicBezTo>
                <a:cubicBezTo>
                  <a:pt x="2593976" y="17553"/>
                  <a:pt x="2574472" y="0"/>
                  <a:pt x="2551068" y="0"/>
                </a:cubicBezTo>
                <a:close/>
              </a:path>
            </a:pathLst>
          </a:custGeom>
          <a:solidFill>
            <a:srgbClr val="00B3EB"/>
          </a:solidFill>
          <a:ln w="194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4" name="Freeform: Shape 863">
            <a:extLst>
              <a:ext uri="{FF2B5EF4-FFF2-40B4-BE49-F238E27FC236}">
                <a16:creationId xmlns:a16="http://schemas.microsoft.com/office/drawing/2014/main" id="{B50EF085-7D0C-4872-901D-3FD44BEE5F06}"/>
              </a:ext>
            </a:extLst>
          </p:cNvPr>
          <p:cNvSpPr/>
          <p:nvPr/>
        </p:nvSpPr>
        <p:spPr>
          <a:xfrm>
            <a:off x="6190471" y="-4379724"/>
            <a:ext cx="290243" cy="419402"/>
          </a:xfrm>
          <a:custGeom>
            <a:avLst/>
            <a:gdLst>
              <a:gd name="connsiteX0" fmla="*/ 172695 w 290243"/>
              <a:gd name="connsiteY0" fmla="*/ 419402 h 419402"/>
              <a:gd name="connsiteX1" fmla="*/ 116097 w 290243"/>
              <a:gd name="connsiteY1" fmla="*/ 419402 h 419402"/>
              <a:gd name="connsiteX2" fmla="*/ 97232 w 290243"/>
              <a:gd name="connsiteY2" fmla="*/ 400536 h 419402"/>
              <a:gd name="connsiteX3" fmla="*/ 116097 w 290243"/>
              <a:gd name="connsiteY3" fmla="*/ 381671 h 419402"/>
              <a:gd name="connsiteX4" fmla="*/ 172695 w 290243"/>
              <a:gd name="connsiteY4" fmla="*/ 381671 h 419402"/>
              <a:gd name="connsiteX5" fmla="*/ 191561 w 290243"/>
              <a:gd name="connsiteY5" fmla="*/ 400536 h 419402"/>
              <a:gd name="connsiteX6" fmla="*/ 172695 w 290243"/>
              <a:gd name="connsiteY6" fmla="*/ 419402 h 419402"/>
              <a:gd name="connsiteX7" fmla="*/ 116097 w 290243"/>
              <a:gd name="connsiteY7" fmla="*/ 390378 h 419402"/>
              <a:gd name="connsiteX8" fmla="*/ 107390 w 290243"/>
              <a:gd name="connsiteY8" fmla="*/ 399085 h 419402"/>
              <a:gd name="connsiteX9" fmla="*/ 116097 w 290243"/>
              <a:gd name="connsiteY9" fmla="*/ 407792 h 419402"/>
              <a:gd name="connsiteX10" fmla="*/ 172695 w 290243"/>
              <a:gd name="connsiteY10" fmla="*/ 407792 h 419402"/>
              <a:gd name="connsiteX11" fmla="*/ 181402 w 290243"/>
              <a:gd name="connsiteY11" fmla="*/ 399085 h 419402"/>
              <a:gd name="connsiteX12" fmla="*/ 172695 w 290243"/>
              <a:gd name="connsiteY12" fmla="*/ 390378 h 419402"/>
              <a:gd name="connsiteX13" fmla="*/ 116097 w 290243"/>
              <a:gd name="connsiteY13" fmla="*/ 390378 h 419402"/>
              <a:gd name="connsiteX14" fmla="*/ 187207 w 290243"/>
              <a:gd name="connsiteY14" fmla="*/ 375866 h 419402"/>
              <a:gd name="connsiteX15" fmla="*/ 103037 w 290243"/>
              <a:gd name="connsiteY15" fmla="*/ 375866 h 419402"/>
              <a:gd name="connsiteX16" fmla="*/ 59500 w 290243"/>
              <a:gd name="connsiteY16" fmla="*/ 332329 h 419402"/>
              <a:gd name="connsiteX17" fmla="*/ 75464 w 290243"/>
              <a:gd name="connsiteY17" fmla="*/ 298951 h 419402"/>
              <a:gd name="connsiteX18" fmla="*/ 75464 w 290243"/>
              <a:gd name="connsiteY18" fmla="*/ 272829 h 419402"/>
              <a:gd name="connsiteX19" fmla="*/ 0 w 290243"/>
              <a:gd name="connsiteY19" fmla="*/ 145122 h 419402"/>
              <a:gd name="connsiteX20" fmla="*/ 145122 w 290243"/>
              <a:gd name="connsiteY20" fmla="*/ 0 h 419402"/>
              <a:gd name="connsiteX21" fmla="*/ 290244 w 290243"/>
              <a:gd name="connsiteY21" fmla="*/ 145122 h 419402"/>
              <a:gd name="connsiteX22" fmla="*/ 214781 w 290243"/>
              <a:gd name="connsiteY22" fmla="*/ 272829 h 419402"/>
              <a:gd name="connsiteX23" fmla="*/ 214781 w 290243"/>
              <a:gd name="connsiteY23" fmla="*/ 298951 h 419402"/>
              <a:gd name="connsiteX24" fmla="*/ 230744 w 290243"/>
              <a:gd name="connsiteY24" fmla="*/ 332329 h 419402"/>
              <a:gd name="connsiteX25" fmla="*/ 187207 w 290243"/>
              <a:gd name="connsiteY25" fmla="*/ 375866 h 419402"/>
              <a:gd name="connsiteX26" fmla="*/ 145122 w 290243"/>
              <a:gd name="connsiteY26" fmla="*/ 13061 h 419402"/>
              <a:gd name="connsiteX27" fmla="*/ 11610 w 290243"/>
              <a:gd name="connsiteY27" fmla="*/ 146573 h 419402"/>
              <a:gd name="connsiteX28" fmla="*/ 84171 w 290243"/>
              <a:gd name="connsiteY28" fmla="*/ 265573 h 419402"/>
              <a:gd name="connsiteX29" fmla="*/ 87073 w 290243"/>
              <a:gd name="connsiteY29" fmla="*/ 269927 h 419402"/>
              <a:gd name="connsiteX30" fmla="*/ 87073 w 290243"/>
              <a:gd name="connsiteY30" fmla="*/ 301854 h 419402"/>
              <a:gd name="connsiteX31" fmla="*/ 84171 w 290243"/>
              <a:gd name="connsiteY31" fmla="*/ 306207 h 419402"/>
              <a:gd name="connsiteX32" fmla="*/ 71110 w 290243"/>
              <a:gd name="connsiteY32" fmla="*/ 332329 h 419402"/>
              <a:gd name="connsiteX33" fmla="*/ 103037 w 290243"/>
              <a:gd name="connsiteY33" fmla="*/ 364256 h 419402"/>
              <a:gd name="connsiteX34" fmla="*/ 187207 w 290243"/>
              <a:gd name="connsiteY34" fmla="*/ 364256 h 419402"/>
              <a:gd name="connsiteX35" fmla="*/ 219134 w 290243"/>
              <a:gd name="connsiteY35" fmla="*/ 332329 h 419402"/>
              <a:gd name="connsiteX36" fmla="*/ 206073 w 290243"/>
              <a:gd name="connsiteY36" fmla="*/ 306207 h 419402"/>
              <a:gd name="connsiteX37" fmla="*/ 203171 w 290243"/>
              <a:gd name="connsiteY37" fmla="*/ 301854 h 419402"/>
              <a:gd name="connsiteX38" fmla="*/ 203171 w 290243"/>
              <a:gd name="connsiteY38" fmla="*/ 271378 h 419402"/>
              <a:gd name="connsiteX39" fmla="*/ 206073 w 290243"/>
              <a:gd name="connsiteY39" fmla="*/ 267024 h 419402"/>
              <a:gd name="connsiteX40" fmla="*/ 278634 w 290243"/>
              <a:gd name="connsiteY40" fmla="*/ 148024 h 419402"/>
              <a:gd name="connsiteX41" fmla="*/ 145122 w 290243"/>
              <a:gd name="connsiteY41" fmla="*/ 13061 h 419402"/>
              <a:gd name="connsiteX42" fmla="*/ 187207 w 290243"/>
              <a:gd name="connsiteY42" fmla="*/ 348292 h 419402"/>
              <a:gd name="connsiteX43" fmla="*/ 103037 w 290243"/>
              <a:gd name="connsiteY43" fmla="*/ 348292 h 419402"/>
              <a:gd name="connsiteX44" fmla="*/ 97232 w 290243"/>
              <a:gd name="connsiteY44" fmla="*/ 342488 h 419402"/>
              <a:gd name="connsiteX45" fmla="*/ 103037 w 290243"/>
              <a:gd name="connsiteY45" fmla="*/ 336683 h 419402"/>
              <a:gd name="connsiteX46" fmla="*/ 187207 w 290243"/>
              <a:gd name="connsiteY46" fmla="*/ 336683 h 419402"/>
              <a:gd name="connsiteX47" fmla="*/ 193012 w 290243"/>
              <a:gd name="connsiteY47" fmla="*/ 342488 h 419402"/>
              <a:gd name="connsiteX48" fmla="*/ 187207 w 290243"/>
              <a:gd name="connsiteY48" fmla="*/ 348292 h 419402"/>
              <a:gd name="connsiteX49" fmla="*/ 159634 w 290243"/>
              <a:gd name="connsiteY49" fmla="*/ 301854 h 419402"/>
              <a:gd name="connsiteX50" fmla="*/ 153829 w 290243"/>
              <a:gd name="connsiteY50" fmla="*/ 296049 h 419402"/>
              <a:gd name="connsiteX51" fmla="*/ 153829 w 290243"/>
              <a:gd name="connsiteY51" fmla="*/ 204622 h 419402"/>
              <a:gd name="connsiteX52" fmla="*/ 155281 w 290243"/>
              <a:gd name="connsiteY52" fmla="*/ 200268 h 419402"/>
              <a:gd name="connsiteX53" fmla="*/ 197366 w 290243"/>
              <a:gd name="connsiteY53" fmla="*/ 158183 h 419402"/>
              <a:gd name="connsiteX54" fmla="*/ 200268 w 290243"/>
              <a:gd name="connsiteY54" fmla="*/ 152378 h 419402"/>
              <a:gd name="connsiteX55" fmla="*/ 197366 w 290243"/>
              <a:gd name="connsiteY55" fmla="*/ 146573 h 419402"/>
              <a:gd name="connsiteX56" fmla="*/ 185756 w 290243"/>
              <a:gd name="connsiteY56" fmla="*/ 146573 h 419402"/>
              <a:gd name="connsiteX57" fmla="*/ 149476 w 290243"/>
              <a:gd name="connsiteY57" fmla="*/ 182854 h 419402"/>
              <a:gd name="connsiteX58" fmla="*/ 142220 w 290243"/>
              <a:gd name="connsiteY58" fmla="*/ 182854 h 419402"/>
              <a:gd name="connsiteX59" fmla="*/ 105939 w 290243"/>
              <a:gd name="connsiteY59" fmla="*/ 146573 h 419402"/>
              <a:gd name="connsiteX60" fmla="*/ 94329 w 290243"/>
              <a:gd name="connsiteY60" fmla="*/ 146573 h 419402"/>
              <a:gd name="connsiteX61" fmla="*/ 91427 w 290243"/>
              <a:gd name="connsiteY61" fmla="*/ 152378 h 419402"/>
              <a:gd name="connsiteX62" fmla="*/ 94329 w 290243"/>
              <a:gd name="connsiteY62" fmla="*/ 158183 h 419402"/>
              <a:gd name="connsiteX63" fmla="*/ 136414 w 290243"/>
              <a:gd name="connsiteY63" fmla="*/ 200268 h 419402"/>
              <a:gd name="connsiteX64" fmla="*/ 136414 w 290243"/>
              <a:gd name="connsiteY64" fmla="*/ 207524 h 419402"/>
              <a:gd name="connsiteX65" fmla="*/ 129158 w 290243"/>
              <a:gd name="connsiteY65" fmla="*/ 207524 h 419402"/>
              <a:gd name="connsiteX66" fmla="*/ 87073 w 290243"/>
              <a:gd name="connsiteY66" fmla="*/ 165439 h 419402"/>
              <a:gd name="connsiteX67" fmla="*/ 81268 w 290243"/>
              <a:gd name="connsiteY67" fmla="*/ 152378 h 419402"/>
              <a:gd name="connsiteX68" fmla="*/ 87073 w 290243"/>
              <a:gd name="connsiteY68" fmla="*/ 139317 h 419402"/>
              <a:gd name="connsiteX69" fmla="*/ 114646 w 290243"/>
              <a:gd name="connsiteY69" fmla="*/ 139317 h 419402"/>
              <a:gd name="connsiteX70" fmla="*/ 146573 w 290243"/>
              <a:gd name="connsiteY70" fmla="*/ 171244 h 419402"/>
              <a:gd name="connsiteX71" fmla="*/ 178500 w 290243"/>
              <a:gd name="connsiteY71" fmla="*/ 139317 h 419402"/>
              <a:gd name="connsiteX72" fmla="*/ 206073 w 290243"/>
              <a:gd name="connsiteY72" fmla="*/ 139317 h 419402"/>
              <a:gd name="connsiteX73" fmla="*/ 211878 w 290243"/>
              <a:gd name="connsiteY73" fmla="*/ 152378 h 419402"/>
              <a:gd name="connsiteX74" fmla="*/ 206073 w 290243"/>
              <a:gd name="connsiteY74" fmla="*/ 165439 h 419402"/>
              <a:gd name="connsiteX75" fmla="*/ 165439 w 290243"/>
              <a:gd name="connsiteY75" fmla="*/ 206073 h 419402"/>
              <a:gd name="connsiteX76" fmla="*/ 165439 w 290243"/>
              <a:gd name="connsiteY76" fmla="*/ 296049 h 419402"/>
              <a:gd name="connsiteX77" fmla="*/ 159634 w 290243"/>
              <a:gd name="connsiteY77" fmla="*/ 301854 h 4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0243" h="419402">
                <a:moveTo>
                  <a:pt x="172695" y="419402"/>
                </a:moveTo>
                <a:lnTo>
                  <a:pt x="116097" y="419402"/>
                </a:lnTo>
                <a:cubicBezTo>
                  <a:pt x="105939" y="419402"/>
                  <a:pt x="97232" y="410695"/>
                  <a:pt x="97232" y="400536"/>
                </a:cubicBezTo>
                <a:cubicBezTo>
                  <a:pt x="97232" y="390378"/>
                  <a:pt x="105939" y="381671"/>
                  <a:pt x="116097" y="381671"/>
                </a:cubicBezTo>
                <a:lnTo>
                  <a:pt x="172695" y="381671"/>
                </a:lnTo>
                <a:cubicBezTo>
                  <a:pt x="182854" y="381671"/>
                  <a:pt x="191561" y="390378"/>
                  <a:pt x="191561" y="400536"/>
                </a:cubicBezTo>
                <a:cubicBezTo>
                  <a:pt x="193012" y="410695"/>
                  <a:pt x="184305" y="419402"/>
                  <a:pt x="172695" y="419402"/>
                </a:cubicBezTo>
                <a:close/>
                <a:moveTo>
                  <a:pt x="116097" y="390378"/>
                </a:moveTo>
                <a:cubicBezTo>
                  <a:pt x="111744" y="390378"/>
                  <a:pt x="107390" y="394731"/>
                  <a:pt x="107390" y="399085"/>
                </a:cubicBezTo>
                <a:cubicBezTo>
                  <a:pt x="107390" y="403439"/>
                  <a:pt x="111744" y="407792"/>
                  <a:pt x="116097" y="407792"/>
                </a:cubicBezTo>
                <a:lnTo>
                  <a:pt x="172695" y="407792"/>
                </a:lnTo>
                <a:cubicBezTo>
                  <a:pt x="177049" y="407792"/>
                  <a:pt x="181402" y="403439"/>
                  <a:pt x="181402" y="399085"/>
                </a:cubicBezTo>
                <a:cubicBezTo>
                  <a:pt x="181402" y="394731"/>
                  <a:pt x="177049" y="390378"/>
                  <a:pt x="172695" y="390378"/>
                </a:cubicBezTo>
                <a:lnTo>
                  <a:pt x="116097" y="390378"/>
                </a:lnTo>
                <a:close/>
                <a:moveTo>
                  <a:pt x="187207" y="375866"/>
                </a:moveTo>
                <a:lnTo>
                  <a:pt x="103037" y="375866"/>
                </a:lnTo>
                <a:cubicBezTo>
                  <a:pt x="79817" y="375866"/>
                  <a:pt x="59500" y="357000"/>
                  <a:pt x="59500" y="332329"/>
                </a:cubicBezTo>
                <a:cubicBezTo>
                  <a:pt x="59500" y="319268"/>
                  <a:pt x="65305" y="307658"/>
                  <a:pt x="75464" y="298951"/>
                </a:cubicBezTo>
                <a:lnTo>
                  <a:pt x="75464" y="272829"/>
                </a:lnTo>
                <a:cubicBezTo>
                  <a:pt x="29024" y="246707"/>
                  <a:pt x="0" y="198817"/>
                  <a:pt x="0" y="145122"/>
                </a:cubicBezTo>
                <a:cubicBezTo>
                  <a:pt x="0" y="65305"/>
                  <a:pt x="65305" y="0"/>
                  <a:pt x="145122" y="0"/>
                </a:cubicBezTo>
                <a:cubicBezTo>
                  <a:pt x="224939" y="0"/>
                  <a:pt x="290244" y="65305"/>
                  <a:pt x="290244" y="145122"/>
                </a:cubicBezTo>
                <a:cubicBezTo>
                  <a:pt x="290244" y="198817"/>
                  <a:pt x="261219" y="246707"/>
                  <a:pt x="214781" y="272829"/>
                </a:cubicBezTo>
                <a:lnTo>
                  <a:pt x="214781" y="298951"/>
                </a:lnTo>
                <a:cubicBezTo>
                  <a:pt x="224939" y="307658"/>
                  <a:pt x="230744" y="319268"/>
                  <a:pt x="230744" y="332329"/>
                </a:cubicBezTo>
                <a:cubicBezTo>
                  <a:pt x="229293" y="357000"/>
                  <a:pt x="210427" y="375866"/>
                  <a:pt x="187207" y="375866"/>
                </a:cubicBezTo>
                <a:close/>
                <a:moveTo>
                  <a:pt x="145122" y="13061"/>
                </a:moveTo>
                <a:cubicBezTo>
                  <a:pt x="71110" y="13061"/>
                  <a:pt x="11610" y="72561"/>
                  <a:pt x="11610" y="146573"/>
                </a:cubicBezTo>
                <a:cubicBezTo>
                  <a:pt x="11610" y="197366"/>
                  <a:pt x="39183" y="242354"/>
                  <a:pt x="84171" y="265573"/>
                </a:cubicBezTo>
                <a:cubicBezTo>
                  <a:pt x="85622" y="267024"/>
                  <a:pt x="87073" y="268475"/>
                  <a:pt x="87073" y="269927"/>
                </a:cubicBezTo>
                <a:lnTo>
                  <a:pt x="87073" y="301854"/>
                </a:lnTo>
                <a:cubicBezTo>
                  <a:pt x="87073" y="303305"/>
                  <a:pt x="85622" y="304756"/>
                  <a:pt x="84171" y="306207"/>
                </a:cubicBezTo>
                <a:cubicBezTo>
                  <a:pt x="75464" y="312012"/>
                  <a:pt x="71110" y="322171"/>
                  <a:pt x="71110" y="332329"/>
                </a:cubicBezTo>
                <a:cubicBezTo>
                  <a:pt x="71110" y="349744"/>
                  <a:pt x="85622" y="364256"/>
                  <a:pt x="103037" y="364256"/>
                </a:cubicBezTo>
                <a:lnTo>
                  <a:pt x="187207" y="364256"/>
                </a:lnTo>
                <a:cubicBezTo>
                  <a:pt x="204622" y="364256"/>
                  <a:pt x="219134" y="349744"/>
                  <a:pt x="219134" y="332329"/>
                </a:cubicBezTo>
                <a:cubicBezTo>
                  <a:pt x="219134" y="322171"/>
                  <a:pt x="214781" y="312012"/>
                  <a:pt x="206073" y="306207"/>
                </a:cubicBezTo>
                <a:cubicBezTo>
                  <a:pt x="204622" y="304756"/>
                  <a:pt x="203171" y="303305"/>
                  <a:pt x="203171" y="301854"/>
                </a:cubicBezTo>
                <a:lnTo>
                  <a:pt x="203171" y="271378"/>
                </a:lnTo>
                <a:cubicBezTo>
                  <a:pt x="203171" y="269927"/>
                  <a:pt x="204622" y="267024"/>
                  <a:pt x="206073" y="267024"/>
                </a:cubicBezTo>
                <a:cubicBezTo>
                  <a:pt x="251061" y="243805"/>
                  <a:pt x="278634" y="198817"/>
                  <a:pt x="278634" y="148024"/>
                </a:cubicBezTo>
                <a:cubicBezTo>
                  <a:pt x="278634" y="72561"/>
                  <a:pt x="219134" y="13061"/>
                  <a:pt x="145122" y="13061"/>
                </a:cubicBezTo>
                <a:close/>
                <a:moveTo>
                  <a:pt x="187207" y="348292"/>
                </a:moveTo>
                <a:lnTo>
                  <a:pt x="103037" y="348292"/>
                </a:lnTo>
                <a:cubicBezTo>
                  <a:pt x="100134" y="348292"/>
                  <a:pt x="97232" y="345390"/>
                  <a:pt x="97232" y="342488"/>
                </a:cubicBezTo>
                <a:cubicBezTo>
                  <a:pt x="97232" y="339585"/>
                  <a:pt x="100134" y="336683"/>
                  <a:pt x="103037" y="336683"/>
                </a:cubicBezTo>
                <a:lnTo>
                  <a:pt x="187207" y="336683"/>
                </a:lnTo>
                <a:cubicBezTo>
                  <a:pt x="190110" y="336683"/>
                  <a:pt x="193012" y="339585"/>
                  <a:pt x="193012" y="342488"/>
                </a:cubicBezTo>
                <a:cubicBezTo>
                  <a:pt x="193012" y="345390"/>
                  <a:pt x="190110" y="348292"/>
                  <a:pt x="187207" y="348292"/>
                </a:cubicBezTo>
                <a:close/>
                <a:moveTo>
                  <a:pt x="159634" y="301854"/>
                </a:moveTo>
                <a:cubicBezTo>
                  <a:pt x="156732" y="301854"/>
                  <a:pt x="153829" y="298951"/>
                  <a:pt x="153829" y="296049"/>
                </a:cubicBezTo>
                <a:lnTo>
                  <a:pt x="153829" y="204622"/>
                </a:lnTo>
                <a:cubicBezTo>
                  <a:pt x="153829" y="203171"/>
                  <a:pt x="153829" y="201720"/>
                  <a:pt x="155281" y="200268"/>
                </a:cubicBezTo>
                <a:lnTo>
                  <a:pt x="197366" y="158183"/>
                </a:lnTo>
                <a:cubicBezTo>
                  <a:pt x="198817" y="156732"/>
                  <a:pt x="200268" y="153829"/>
                  <a:pt x="200268" y="152378"/>
                </a:cubicBezTo>
                <a:cubicBezTo>
                  <a:pt x="200268" y="149476"/>
                  <a:pt x="198817" y="148024"/>
                  <a:pt x="197366" y="146573"/>
                </a:cubicBezTo>
                <a:cubicBezTo>
                  <a:pt x="194463" y="143671"/>
                  <a:pt x="188658" y="143671"/>
                  <a:pt x="185756" y="146573"/>
                </a:cubicBezTo>
                <a:lnTo>
                  <a:pt x="149476" y="182854"/>
                </a:lnTo>
                <a:cubicBezTo>
                  <a:pt x="148024" y="184305"/>
                  <a:pt x="143671" y="184305"/>
                  <a:pt x="142220" y="182854"/>
                </a:cubicBezTo>
                <a:lnTo>
                  <a:pt x="105939" y="146573"/>
                </a:lnTo>
                <a:cubicBezTo>
                  <a:pt x="103037" y="143671"/>
                  <a:pt x="97232" y="143671"/>
                  <a:pt x="94329" y="146573"/>
                </a:cubicBezTo>
                <a:cubicBezTo>
                  <a:pt x="92878" y="148024"/>
                  <a:pt x="91427" y="150927"/>
                  <a:pt x="91427" y="152378"/>
                </a:cubicBezTo>
                <a:cubicBezTo>
                  <a:pt x="91427" y="155281"/>
                  <a:pt x="92878" y="156732"/>
                  <a:pt x="94329" y="158183"/>
                </a:cubicBezTo>
                <a:lnTo>
                  <a:pt x="136414" y="200268"/>
                </a:lnTo>
                <a:cubicBezTo>
                  <a:pt x="137866" y="201720"/>
                  <a:pt x="137866" y="206073"/>
                  <a:pt x="136414" y="207524"/>
                </a:cubicBezTo>
                <a:cubicBezTo>
                  <a:pt x="134964" y="208976"/>
                  <a:pt x="130610" y="208976"/>
                  <a:pt x="129158" y="207524"/>
                </a:cubicBezTo>
                <a:lnTo>
                  <a:pt x="87073" y="165439"/>
                </a:lnTo>
                <a:cubicBezTo>
                  <a:pt x="82720" y="161085"/>
                  <a:pt x="81268" y="156732"/>
                  <a:pt x="81268" y="152378"/>
                </a:cubicBezTo>
                <a:cubicBezTo>
                  <a:pt x="81268" y="146573"/>
                  <a:pt x="82720" y="142220"/>
                  <a:pt x="87073" y="139317"/>
                </a:cubicBezTo>
                <a:cubicBezTo>
                  <a:pt x="94329" y="132061"/>
                  <a:pt x="107390" y="132061"/>
                  <a:pt x="114646" y="139317"/>
                </a:cubicBezTo>
                <a:lnTo>
                  <a:pt x="146573" y="171244"/>
                </a:lnTo>
                <a:lnTo>
                  <a:pt x="178500" y="139317"/>
                </a:lnTo>
                <a:cubicBezTo>
                  <a:pt x="185756" y="132061"/>
                  <a:pt x="198817" y="132061"/>
                  <a:pt x="206073" y="139317"/>
                </a:cubicBezTo>
                <a:cubicBezTo>
                  <a:pt x="210427" y="143671"/>
                  <a:pt x="211878" y="148024"/>
                  <a:pt x="211878" y="152378"/>
                </a:cubicBezTo>
                <a:cubicBezTo>
                  <a:pt x="211878" y="158183"/>
                  <a:pt x="210427" y="162537"/>
                  <a:pt x="206073" y="165439"/>
                </a:cubicBezTo>
                <a:lnTo>
                  <a:pt x="165439" y="206073"/>
                </a:lnTo>
                <a:lnTo>
                  <a:pt x="165439" y="296049"/>
                </a:lnTo>
                <a:cubicBezTo>
                  <a:pt x="163988" y="298951"/>
                  <a:pt x="162537" y="301854"/>
                  <a:pt x="159634" y="301854"/>
                </a:cubicBezTo>
                <a:close/>
              </a:path>
            </a:pathLst>
          </a:custGeom>
          <a:solidFill>
            <a:srgbClr val="BE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5" name="Freeform: Shape 864">
            <a:extLst>
              <a:ext uri="{FF2B5EF4-FFF2-40B4-BE49-F238E27FC236}">
                <a16:creationId xmlns:a16="http://schemas.microsoft.com/office/drawing/2014/main" id="{8AA5AE4F-5C3F-484E-93FA-1E81742F06A2}"/>
              </a:ext>
            </a:extLst>
          </p:cNvPr>
          <p:cNvSpPr/>
          <p:nvPr/>
        </p:nvSpPr>
        <p:spPr>
          <a:xfrm>
            <a:off x="8987304" y="-4345195"/>
            <a:ext cx="345390" cy="380219"/>
          </a:xfrm>
          <a:custGeom>
            <a:avLst/>
            <a:gdLst>
              <a:gd name="connsiteX0" fmla="*/ 262671 w 345390"/>
              <a:gd name="connsiteY0" fmla="*/ 380219 h 380219"/>
              <a:gd name="connsiteX1" fmla="*/ 249610 w 345390"/>
              <a:gd name="connsiteY1" fmla="*/ 374415 h 380219"/>
              <a:gd name="connsiteX2" fmla="*/ 190110 w 345390"/>
              <a:gd name="connsiteY2" fmla="*/ 314914 h 380219"/>
              <a:gd name="connsiteX3" fmla="*/ 190110 w 345390"/>
              <a:gd name="connsiteY3" fmla="*/ 361354 h 380219"/>
              <a:gd name="connsiteX4" fmla="*/ 172695 w 345390"/>
              <a:gd name="connsiteY4" fmla="*/ 378768 h 380219"/>
              <a:gd name="connsiteX5" fmla="*/ 155281 w 345390"/>
              <a:gd name="connsiteY5" fmla="*/ 361354 h 380219"/>
              <a:gd name="connsiteX6" fmla="*/ 155281 w 345390"/>
              <a:gd name="connsiteY6" fmla="*/ 314914 h 380219"/>
              <a:gd name="connsiteX7" fmla="*/ 95781 w 345390"/>
              <a:gd name="connsiteY7" fmla="*/ 374415 h 380219"/>
              <a:gd name="connsiteX8" fmla="*/ 71110 w 345390"/>
              <a:gd name="connsiteY8" fmla="*/ 374415 h 380219"/>
              <a:gd name="connsiteX9" fmla="*/ 65305 w 345390"/>
              <a:gd name="connsiteY9" fmla="*/ 361354 h 380219"/>
              <a:gd name="connsiteX10" fmla="*/ 71110 w 345390"/>
              <a:gd name="connsiteY10" fmla="*/ 348292 h 380219"/>
              <a:gd name="connsiteX11" fmla="*/ 130610 w 345390"/>
              <a:gd name="connsiteY11" fmla="*/ 288793 h 380219"/>
              <a:gd name="connsiteX12" fmla="*/ 17415 w 345390"/>
              <a:gd name="connsiteY12" fmla="*/ 288793 h 380219"/>
              <a:gd name="connsiteX13" fmla="*/ 0 w 345390"/>
              <a:gd name="connsiteY13" fmla="*/ 271378 h 380219"/>
              <a:gd name="connsiteX14" fmla="*/ 0 w 345390"/>
              <a:gd name="connsiteY14" fmla="*/ 17415 h 380219"/>
              <a:gd name="connsiteX15" fmla="*/ 17415 w 345390"/>
              <a:gd name="connsiteY15" fmla="*/ 0 h 380219"/>
              <a:gd name="connsiteX16" fmla="*/ 327975 w 345390"/>
              <a:gd name="connsiteY16" fmla="*/ 0 h 380219"/>
              <a:gd name="connsiteX17" fmla="*/ 345390 w 345390"/>
              <a:gd name="connsiteY17" fmla="*/ 17415 h 380219"/>
              <a:gd name="connsiteX18" fmla="*/ 345390 w 345390"/>
              <a:gd name="connsiteY18" fmla="*/ 271378 h 380219"/>
              <a:gd name="connsiteX19" fmla="*/ 327975 w 345390"/>
              <a:gd name="connsiteY19" fmla="*/ 288793 h 380219"/>
              <a:gd name="connsiteX20" fmla="*/ 214781 w 345390"/>
              <a:gd name="connsiteY20" fmla="*/ 288793 h 380219"/>
              <a:gd name="connsiteX21" fmla="*/ 274280 w 345390"/>
              <a:gd name="connsiteY21" fmla="*/ 348292 h 380219"/>
              <a:gd name="connsiteX22" fmla="*/ 280085 w 345390"/>
              <a:gd name="connsiteY22" fmla="*/ 361354 h 380219"/>
              <a:gd name="connsiteX23" fmla="*/ 274280 w 345390"/>
              <a:gd name="connsiteY23" fmla="*/ 374415 h 380219"/>
              <a:gd name="connsiteX24" fmla="*/ 262671 w 345390"/>
              <a:gd name="connsiteY24" fmla="*/ 380219 h 380219"/>
              <a:gd name="connsiteX25" fmla="*/ 185756 w 345390"/>
              <a:gd name="connsiteY25" fmla="*/ 297500 h 380219"/>
              <a:gd name="connsiteX26" fmla="*/ 190110 w 345390"/>
              <a:gd name="connsiteY26" fmla="*/ 298951 h 380219"/>
              <a:gd name="connsiteX27" fmla="*/ 258317 w 345390"/>
              <a:gd name="connsiteY27" fmla="*/ 367158 h 380219"/>
              <a:gd name="connsiteX28" fmla="*/ 267024 w 345390"/>
              <a:gd name="connsiteY28" fmla="*/ 367158 h 380219"/>
              <a:gd name="connsiteX29" fmla="*/ 268475 w 345390"/>
              <a:gd name="connsiteY29" fmla="*/ 362805 h 380219"/>
              <a:gd name="connsiteX30" fmla="*/ 267024 w 345390"/>
              <a:gd name="connsiteY30" fmla="*/ 358451 h 380219"/>
              <a:gd name="connsiteX31" fmla="*/ 198817 w 345390"/>
              <a:gd name="connsiteY31" fmla="*/ 290244 h 380219"/>
              <a:gd name="connsiteX32" fmla="*/ 197366 w 345390"/>
              <a:gd name="connsiteY32" fmla="*/ 284439 h 380219"/>
              <a:gd name="connsiteX33" fmla="*/ 201719 w 345390"/>
              <a:gd name="connsiteY33" fmla="*/ 281537 h 380219"/>
              <a:gd name="connsiteX34" fmla="*/ 327975 w 345390"/>
              <a:gd name="connsiteY34" fmla="*/ 281537 h 380219"/>
              <a:gd name="connsiteX35" fmla="*/ 335232 w 345390"/>
              <a:gd name="connsiteY35" fmla="*/ 274281 h 380219"/>
              <a:gd name="connsiteX36" fmla="*/ 335232 w 345390"/>
              <a:gd name="connsiteY36" fmla="*/ 20317 h 380219"/>
              <a:gd name="connsiteX37" fmla="*/ 327975 w 345390"/>
              <a:gd name="connsiteY37" fmla="*/ 13061 h 380219"/>
              <a:gd name="connsiteX38" fmla="*/ 17415 w 345390"/>
              <a:gd name="connsiteY38" fmla="*/ 13061 h 380219"/>
              <a:gd name="connsiteX39" fmla="*/ 10159 w 345390"/>
              <a:gd name="connsiteY39" fmla="*/ 20317 h 380219"/>
              <a:gd name="connsiteX40" fmla="*/ 10159 w 345390"/>
              <a:gd name="connsiteY40" fmla="*/ 274281 h 380219"/>
              <a:gd name="connsiteX41" fmla="*/ 17415 w 345390"/>
              <a:gd name="connsiteY41" fmla="*/ 281537 h 380219"/>
              <a:gd name="connsiteX42" fmla="*/ 143671 w 345390"/>
              <a:gd name="connsiteY42" fmla="*/ 281537 h 380219"/>
              <a:gd name="connsiteX43" fmla="*/ 148024 w 345390"/>
              <a:gd name="connsiteY43" fmla="*/ 284439 h 380219"/>
              <a:gd name="connsiteX44" fmla="*/ 146573 w 345390"/>
              <a:gd name="connsiteY44" fmla="*/ 290244 h 380219"/>
              <a:gd name="connsiteX45" fmla="*/ 78366 w 345390"/>
              <a:gd name="connsiteY45" fmla="*/ 358451 h 380219"/>
              <a:gd name="connsiteX46" fmla="*/ 76915 w 345390"/>
              <a:gd name="connsiteY46" fmla="*/ 362805 h 380219"/>
              <a:gd name="connsiteX47" fmla="*/ 78366 w 345390"/>
              <a:gd name="connsiteY47" fmla="*/ 367158 h 380219"/>
              <a:gd name="connsiteX48" fmla="*/ 88524 w 345390"/>
              <a:gd name="connsiteY48" fmla="*/ 367158 h 380219"/>
              <a:gd name="connsiteX49" fmla="*/ 156732 w 345390"/>
              <a:gd name="connsiteY49" fmla="*/ 298951 h 380219"/>
              <a:gd name="connsiteX50" fmla="*/ 162537 w 345390"/>
              <a:gd name="connsiteY50" fmla="*/ 297500 h 380219"/>
              <a:gd name="connsiteX51" fmla="*/ 165439 w 345390"/>
              <a:gd name="connsiteY51" fmla="*/ 301854 h 380219"/>
              <a:gd name="connsiteX52" fmla="*/ 165439 w 345390"/>
              <a:gd name="connsiteY52" fmla="*/ 361354 h 380219"/>
              <a:gd name="connsiteX53" fmla="*/ 172695 w 345390"/>
              <a:gd name="connsiteY53" fmla="*/ 368610 h 380219"/>
              <a:gd name="connsiteX54" fmla="*/ 179951 w 345390"/>
              <a:gd name="connsiteY54" fmla="*/ 361354 h 380219"/>
              <a:gd name="connsiteX55" fmla="*/ 179951 w 345390"/>
              <a:gd name="connsiteY55" fmla="*/ 301854 h 380219"/>
              <a:gd name="connsiteX56" fmla="*/ 182854 w 345390"/>
              <a:gd name="connsiteY56" fmla="*/ 297500 h 380219"/>
              <a:gd name="connsiteX57" fmla="*/ 185756 w 345390"/>
              <a:gd name="connsiteY57" fmla="*/ 297500 h 380219"/>
              <a:gd name="connsiteX58" fmla="*/ 92878 w 345390"/>
              <a:gd name="connsiteY58" fmla="*/ 207524 h 380219"/>
              <a:gd name="connsiteX59" fmla="*/ 79817 w 345390"/>
              <a:gd name="connsiteY59" fmla="*/ 201720 h 380219"/>
              <a:gd name="connsiteX60" fmla="*/ 79817 w 345390"/>
              <a:gd name="connsiteY60" fmla="*/ 201720 h 380219"/>
              <a:gd name="connsiteX61" fmla="*/ 74012 w 345390"/>
              <a:gd name="connsiteY61" fmla="*/ 188658 h 380219"/>
              <a:gd name="connsiteX62" fmla="*/ 79817 w 345390"/>
              <a:gd name="connsiteY62" fmla="*/ 175597 h 380219"/>
              <a:gd name="connsiteX63" fmla="*/ 140768 w 345390"/>
              <a:gd name="connsiteY63" fmla="*/ 114647 h 380219"/>
              <a:gd name="connsiteX64" fmla="*/ 165439 w 345390"/>
              <a:gd name="connsiteY64" fmla="*/ 114647 h 380219"/>
              <a:gd name="connsiteX65" fmla="*/ 190110 w 345390"/>
              <a:gd name="connsiteY65" fmla="*/ 139317 h 380219"/>
              <a:gd name="connsiteX66" fmla="*/ 213329 w 345390"/>
              <a:gd name="connsiteY66" fmla="*/ 116097 h 380219"/>
              <a:gd name="connsiteX67" fmla="*/ 204622 w 345390"/>
              <a:gd name="connsiteY67" fmla="*/ 101585 h 380219"/>
              <a:gd name="connsiteX68" fmla="*/ 222037 w 345390"/>
              <a:gd name="connsiteY68" fmla="*/ 84171 h 380219"/>
              <a:gd name="connsiteX69" fmla="*/ 252512 w 345390"/>
              <a:gd name="connsiteY69" fmla="*/ 84171 h 380219"/>
              <a:gd name="connsiteX70" fmla="*/ 259768 w 345390"/>
              <a:gd name="connsiteY70" fmla="*/ 85622 h 380219"/>
              <a:gd name="connsiteX71" fmla="*/ 269927 w 345390"/>
              <a:gd name="connsiteY71" fmla="*/ 95780 h 380219"/>
              <a:gd name="connsiteX72" fmla="*/ 271378 w 345390"/>
              <a:gd name="connsiteY72" fmla="*/ 103037 h 380219"/>
              <a:gd name="connsiteX73" fmla="*/ 271378 w 345390"/>
              <a:gd name="connsiteY73" fmla="*/ 133512 h 380219"/>
              <a:gd name="connsiteX74" fmla="*/ 253963 w 345390"/>
              <a:gd name="connsiteY74" fmla="*/ 150927 h 380219"/>
              <a:gd name="connsiteX75" fmla="*/ 239451 w 345390"/>
              <a:gd name="connsiteY75" fmla="*/ 142220 h 380219"/>
              <a:gd name="connsiteX76" fmla="*/ 203171 w 345390"/>
              <a:gd name="connsiteY76" fmla="*/ 178500 h 380219"/>
              <a:gd name="connsiteX77" fmla="*/ 178500 w 345390"/>
              <a:gd name="connsiteY77" fmla="*/ 178500 h 380219"/>
              <a:gd name="connsiteX78" fmla="*/ 153829 w 345390"/>
              <a:gd name="connsiteY78" fmla="*/ 153829 h 380219"/>
              <a:gd name="connsiteX79" fmla="*/ 104488 w 345390"/>
              <a:gd name="connsiteY79" fmla="*/ 203171 h 380219"/>
              <a:gd name="connsiteX80" fmla="*/ 92878 w 345390"/>
              <a:gd name="connsiteY80" fmla="*/ 207524 h 380219"/>
              <a:gd name="connsiteX81" fmla="*/ 88524 w 345390"/>
              <a:gd name="connsiteY81" fmla="*/ 194464 h 380219"/>
              <a:gd name="connsiteX82" fmla="*/ 97232 w 345390"/>
              <a:gd name="connsiteY82" fmla="*/ 194464 h 380219"/>
              <a:gd name="connsiteX83" fmla="*/ 149476 w 345390"/>
              <a:gd name="connsiteY83" fmla="*/ 142220 h 380219"/>
              <a:gd name="connsiteX84" fmla="*/ 156732 w 345390"/>
              <a:gd name="connsiteY84" fmla="*/ 142220 h 380219"/>
              <a:gd name="connsiteX85" fmla="*/ 185756 w 345390"/>
              <a:gd name="connsiteY85" fmla="*/ 171244 h 380219"/>
              <a:gd name="connsiteX86" fmla="*/ 195915 w 345390"/>
              <a:gd name="connsiteY86" fmla="*/ 171244 h 380219"/>
              <a:gd name="connsiteX87" fmla="*/ 238000 w 345390"/>
              <a:gd name="connsiteY87" fmla="*/ 129159 h 380219"/>
              <a:gd name="connsiteX88" fmla="*/ 243805 w 345390"/>
              <a:gd name="connsiteY88" fmla="*/ 127707 h 380219"/>
              <a:gd name="connsiteX89" fmla="*/ 246707 w 345390"/>
              <a:gd name="connsiteY89" fmla="*/ 132061 h 380219"/>
              <a:gd name="connsiteX90" fmla="*/ 246707 w 345390"/>
              <a:gd name="connsiteY90" fmla="*/ 133512 h 380219"/>
              <a:gd name="connsiteX91" fmla="*/ 253963 w 345390"/>
              <a:gd name="connsiteY91" fmla="*/ 140768 h 380219"/>
              <a:gd name="connsiteX92" fmla="*/ 261219 w 345390"/>
              <a:gd name="connsiteY92" fmla="*/ 133512 h 380219"/>
              <a:gd name="connsiteX93" fmla="*/ 261219 w 345390"/>
              <a:gd name="connsiteY93" fmla="*/ 103037 h 380219"/>
              <a:gd name="connsiteX94" fmla="*/ 261219 w 345390"/>
              <a:gd name="connsiteY94" fmla="*/ 100134 h 380219"/>
              <a:gd name="connsiteX95" fmla="*/ 258317 w 345390"/>
              <a:gd name="connsiteY95" fmla="*/ 97232 h 380219"/>
              <a:gd name="connsiteX96" fmla="*/ 255415 w 345390"/>
              <a:gd name="connsiteY96" fmla="*/ 97232 h 380219"/>
              <a:gd name="connsiteX97" fmla="*/ 224939 w 345390"/>
              <a:gd name="connsiteY97" fmla="*/ 97232 h 380219"/>
              <a:gd name="connsiteX98" fmla="*/ 217683 w 345390"/>
              <a:gd name="connsiteY98" fmla="*/ 104488 h 380219"/>
              <a:gd name="connsiteX99" fmla="*/ 224939 w 345390"/>
              <a:gd name="connsiteY99" fmla="*/ 111744 h 380219"/>
              <a:gd name="connsiteX100" fmla="*/ 226390 w 345390"/>
              <a:gd name="connsiteY100" fmla="*/ 111744 h 380219"/>
              <a:gd name="connsiteX101" fmla="*/ 230744 w 345390"/>
              <a:gd name="connsiteY101" fmla="*/ 114647 h 380219"/>
              <a:gd name="connsiteX102" fmla="*/ 229293 w 345390"/>
              <a:gd name="connsiteY102" fmla="*/ 120451 h 380219"/>
              <a:gd name="connsiteX103" fmla="*/ 195915 w 345390"/>
              <a:gd name="connsiteY103" fmla="*/ 153829 h 380219"/>
              <a:gd name="connsiteX104" fmla="*/ 191561 w 345390"/>
              <a:gd name="connsiteY104" fmla="*/ 155281 h 380219"/>
              <a:gd name="connsiteX105" fmla="*/ 191561 w 345390"/>
              <a:gd name="connsiteY105" fmla="*/ 155281 h 380219"/>
              <a:gd name="connsiteX106" fmla="*/ 187207 w 345390"/>
              <a:gd name="connsiteY106" fmla="*/ 153829 h 380219"/>
              <a:gd name="connsiteX107" fmla="*/ 158183 w 345390"/>
              <a:gd name="connsiteY107" fmla="*/ 124805 h 380219"/>
              <a:gd name="connsiteX108" fmla="*/ 149476 w 345390"/>
              <a:gd name="connsiteY108" fmla="*/ 124805 h 380219"/>
              <a:gd name="connsiteX109" fmla="*/ 88524 w 345390"/>
              <a:gd name="connsiteY109" fmla="*/ 185756 h 380219"/>
              <a:gd name="connsiteX110" fmla="*/ 87073 w 345390"/>
              <a:gd name="connsiteY110" fmla="*/ 190110 h 380219"/>
              <a:gd name="connsiteX111" fmla="*/ 88524 w 345390"/>
              <a:gd name="connsiteY111" fmla="*/ 194464 h 38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45390" h="380219">
                <a:moveTo>
                  <a:pt x="262671" y="380219"/>
                </a:moveTo>
                <a:cubicBezTo>
                  <a:pt x="258317" y="380219"/>
                  <a:pt x="253963" y="378768"/>
                  <a:pt x="249610" y="374415"/>
                </a:cubicBezTo>
                <a:lnTo>
                  <a:pt x="190110" y="314914"/>
                </a:lnTo>
                <a:lnTo>
                  <a:pt x="190110" y="361354"/>
                </a:lnTo>
                <a:cubicBezTo>
                  <a:pt x="190110" y="371512"/>
                  <a:pt x="182854" y="378768"/>
                  <a:pt x="172695" y="378768"/>
                </a:cubicBezTo>
                <a:cubicBezTo>
                  <a:pt x="162537" y="378768"/>
                  <a:pt x="155281" y="371512"/>
                  <a:pt x="155281" y="361354"/>
                </a:cubicBezTo>
                <a:lnTo>
                  <a:pt x="155281" y="314914"/>
                </a:lnTo>
                <a:lnTo>
                  <a:pt x="95781" y="374415"/>
                </a:lnTo>
                <a:cubicBezTo>
                  <a:pt x="88524" y="381671"/>
                  <a:pt x="76915" y="381671"/>
                  <a:pt x="71110" y="374415"/>
                </a:cubicBezTo>
                <a:cubicBezTo>
                  <a:pt x="68207" y="371512"/>
                  <a:pt x="65305" y="367158"/>
                  <a:pt x="65305" y="361354"/>
                </a:cubicBezTo>
                <a:cubicBezTo>
                  <a:pt x="65305" y="357000"/>
                  <a:pt x="66756" y="352646"/>
                  <a:pt x="71110" y="348292"/>
                </a:cubicBezTo>
                <a:lnTo>
                  <a:pt x="130610" y="288793"/>
                </a:lnTo>
                <a:lnTo>
                  <a:pt x="17415" y="288793"/>
                </a:lnTo>
                <a:cubicBezTo>
                  <a:pt x="7256" y="288793"/>
                  <a:pt x="0" y="281537"/>
                  <a:pt x="0" y="271378"/>
                </a:cubicBezTo>
                <a:lnTo>
                  <a:pt x="0" y="17415"/>
                </a:lnTo>
                <a:cubicBezTo>
                  <a:pt x="0" y="7256"/>
                  <a:pt x="7256" y="0"/>
                  <a:pt x="17415" y="0"/>
                </a:cubicBezTo>
                <a:lnTo>
                  <a:pt x="327975" y="0"/>
                </a:lnTo>
                <a:cubicBezTo>
                  <a:pt x="338134" y="0"/>
                  <a:pt x="345390" y="7256"/>
                  <a:pt x="345390" y="17415"/>
                </a:cubicBezTo>
                <a:lnTo>
                  <a:pt x="345390" y="271378"/>
                </a:lnTo>
                <a:cubicBezTo>
                  <a:pt x="345390" y="281537"/>
                  <a:pt x="338134" y="288793"/>
                  <a:pt x="327975" y="288793"/>
                </a:cubicBezTo>
                <a:lnTo>
                  <a:pt x="214781" y="288793"/>
                </a:lnTo>
                <a:lnTo>
                  <a:pt x="274280" y="348292"/>
                </a:lnTo>
                <a:cubicBezTo>
                  <a:pt x="277183" y="351195"/>
                  <a:pt x="280085" y="355548"/>
                  <a:pt x="280085" y="361354"/>
                </a:cubicBezTo>
                <a:cubicBezTo>
                  <a:pt x="280085" y="365707"/>
                  <a:pt x="278634" y="370061"/>
                  <a:pt x="274280" y="374415"/>
                </a:cubicBezTo>
                <a:cubicBezTo>
                  <a:pt x="272829" y="378768"/>
                  <a:pt x="268475" y="380219"/>
                  <a:pt x="262671" y="380219"/>
                </a:cubicBezTo>
                <a:close/>
                <a:moveTo>
                  <a:pt x="185756" y="297500"/>
                </a:moveTo>
                <a:cubicBezTo>
                  <a:pt x="187207" y="297500"/>
                  <a:pt x="188658" y="297500"/>
                  <a:pt x="190110" y="298951"/>
                </a:cubicBezTo>
                <a:lnTo>
                  <a:pt x="258317" y="367158"/>
                </a:lnTo>
                <a:cubicBezTo>
                  <a:pt x="261219" y="370061"/>
                  <a:pt x="265573" y="370061"/>
                  <a:pt x="267024" y="367158"/>
                </a:cubicBezTo>
                <a:cubicBezTo>
                  <a:pt x="268475" y="365707"/>
                  <a:pt x="268475" y="364256"/>
                  <a:pt x="268475" y="362805"/>
                </a:cubicBezTo>
                <a:cubicBezTo>
                  <a:pt x="268475" y="361354"/>
                  <a:pt x="268475" y="359902"/>
                  <a:pt x="267024" y="358451"/>
                </a:cubicBezTo>
                <a:lnTo>
                  <a:pt x="198817" y="290244"/>
                </a:lnTo>
                <a:cubicBezTo>
                  <a:pt x="197366" y="288793"/>
                  <a:pt x="197366" y="285890"/>
                  <a:pt x="197366" y="284439"/>
                </a:cubicBezTo>
                <a:cubicBezTo>
                  <a:pt x="198817" y="282988"/>
                  <a:pt x="200268" y="281537"/>
                  <a:pt x="201719" y="281537"/>
                </a:cubicBezTo>
                <a:lnTo>
                  <a:pt x="327975" y="281537"/>
                </a:lnTo>
                <a:cubicBezTo>
                  <a:pt x="332329" y="281537"/>
                  <a:pt x="335232" y="278634"/>
                  <a:pt x="335232" y="274281"/>
                </a:cubicBezTo>
                <a:lnTo>
                  <a:pt x="335232" y="20317"/>
                </a:lnTo>
                <a:cubicBezTo>
                  <a:pt x="335232" y="15963"/>
                  <a:pt x="332329" y="13061"/>
                  <a:pt x="327975" y="13061"/>
                </a:cubicBezTo>
                <a:lnTo>
                  <a:pt x="17415" y="13061"/>
                </a:lnTo>
                <a:cubicBezTo>
                  <a:pt x="13061" y="13061"/>
                  <a:pt x="10159" y="15963"/>
                  <a:pt x="10159" y="20317"/>
                </a:cubicBezTo>
                <a:lnTo>
                  <a:pt x="10159" y="274281"/>
                </a:lnTo>
                <a:cubicBezTo>
                  <a:pt x="10159" y="278634"/>
                  <a:pt x="13061" y="281537"/>
                  <a:pt x="17415" y="281537"/>
                </a:cubicBezTo>
                <a:lnTo>
                  <a:pt x="143671" y="281537"/>
                </a:lnTo>
                <a:cubicBezTo>
                  <a:pt x="146573" y="281537"/>
                  <a:pt x="148024" y="282988"/>
                  <a:pt x="148024" y="284439"/>
                </a:cubicBezTo>
                <a:cubicBezTo>
                  <a:pt x="149476" y="285890"/>
                  <a:pt x="148024" y="288793"/>
                  <a:pt x="146573" y="290244"/>
                </a:cubicBezTo>
                <a:lnTo>
                  <a:pt x="78366" y="358451"/>
                </a:lnTo>
                <a:cubicBezTo>
                  <a:pt x="76915" y="359902"/>
                  <a:pt x="76915" y="361354"/>
                  <a:pt x="76915" y="362805"/>
                </a:cubicBezTo>
                <a:cubicBezTo>
                  <a:pt x="76915" y="364256"/>
                  <a:pt x="76915" y="365707"/>
                  <a:pt x="78366" y="367158"/>
                </a:cubicBezTo>
                <a:cubicBezTo>
                  <a:pt x="81268" y="370061"/>
                  <a:pt x="85622" y="370061"/>
                  <a:pt x="88524" y="367158"/>
                </a:cubicBezTo>
                <a:lnTo>
                  <a:pt x="156732" y="298951"/>
                </a:lnTo>
                <a:cubicBezTo>
                  <a:pt x="158183" y="297500"/>
                  <a:pt x="161085" y="297500"/>
                  <a:pt x="162537" y="297500"/>
                </a:cubicBezTo>
                <a:cubicBezTo>
                  <a:pt x="163988" y="298951"/>
                  <a:pt x="165439" y="300402"/>
                  <a:pt x="165439" y="301854"/>
                </a:cubicBezTo>
                <a:lnTo>
                  <a:pt x="165439" y="361354"/>
                </a:lnTo>
                <a:cubicBezTo>
                  <a:pt x="165439" y="365707"/>
                  <a:pt x="168341" y="368610"/>
                  <a:pt x="172695" y="368610"/>
                </a:cubicBezTo>
                <a:cubicBezTo>
                  <a:pt x="177049" y="368610"/>
                  <a:pt x="179951" y="365707"/>
                  <a:pt x="179951" y="361354"/>
                </a:cubicBezTo>
                <a:lnTo>
                  <a:pt x="179951" y="301854"/>
                </a:lnTo>
                <a:cubicBezTo>
                  <a:pt x="179951" y="298951"/>
                  <a:pt x="181402" y="297500"/>
                  <a:pt x="182854" y="297500"/>
                </a:cubicBezTo>
                <a:cubicBezTo>
                  <a:pt x="184305" y="297500"/>
                  <a:pt x="185756" y="297500"/>
                  <a:pt x="185756" y="297500"/>
                </a:cubicBezTo>
                <a:close/>
                <a:moveTo>
                  <a:pt x="92878" y="207524"/>
                </a:moveTo>
                <a:cubicBezTo>
                  <a:pt x="88524" y="207524"/>
                  <a:pt x="84171" y="206073"/>
                  <a:pt x="79817" y="201720"/>
                </a:cubicBezTo>
                <a:cubicBezTo>
                  <a:pt x="79817" y="201720"/>
                  <a:pt x="79817" y="201720"/>
                  <a:pt x="79817" y="201720"/>
                </a:cubicBezTo>
                <a:cubicBezTo>
                  <a:pt x="76915" y="198817"/>
                  <a:pt x="74012" y="194464"/>
                  <a:pt x="74012" y="188658"/>
                </a:cubicBezTo>
                <a:cubicBezTo>
                  <a:pt x="74012" y="184305"/>
                  <a:pt x="75464" y="179951"/>
                  <a:pt x="79817" y="175597"/>
                </a:cubicBezTo>
                <a:lnTo>
                  <a:pt x="140768" y="114647"/>
                </a:lnTo>
                <a:cubicBezTo>
                  <a:pt x="148024" y="107390"/>
                  <a:pt x="159634" y="107390"/>
                  <a:pt x="165439" y="114647"/>
                </a:cubicBezTo>
                <a:lnTo>
                  <a:pt x="190110" y="139317"/>
                </a:lnTo>
                <a:lnTo>
                  <a:pt x="213329" y="116097"/>
                </a:lnTo>
                <a:cubicBezTo>
                  <a:pt x="207525" y="113195"/>
                  <a:pt x="204622" y="107390"/>
                  <a:pt x="204622" y="101585"/>
                </a:cubicBezTo>
                <a:cubicBezTo>
                  <a:pt x="204622" y="91427"/>
                  <a:pt x="211878" y="84171"/>
                  <a:pt x="222037" y="84171"/>
                </a:cubicBezTo>
                <a:lnTo>
                  <a:pt x="252512" y="84171"/>
                </a:lnTo>
                <a:cubicBezTo>
                  <a:pt x="255415" y="84171"/>
                  <a:pt x="256866" y="84171"/>
                  <a:pt x="259768" y="85622"/>
                </a:cubicBezTo>
                <a:cubicBezTo>
                  <a:pt x="264122" y="87073"/>
                  <a:pt x="267024" y="91427"/>
                  <a:pt x="269927" y="95780"/>
                </a:cubicBezTo>
                <a:cubicBezTo>
                  <a:pt x="271378" y="98683"/>
                  <a:pt x="271378" y="100134"/>
                  <a:pt x="271378" y="103037"/>
                </a:cubicBezTo>
                <a:lnTo>
                  <a:pt x="271378" y="133512"/>
                </a:lnTo>
                <a:cubicBezTo>
                  <a:pt x="271378" y="143671"/>
                  <a:pt x="264122" y="150927"/>
                  <a:pt x="253963" y="150927"/>
                </a:cubicBezTo>
                <a:cubicBezTo>
                  <a:pt x="248158" y="150927"/>
                  <a:pt x="242354" y="148024"/>
                  <a:pt x="239451" y="142220"/>
                </a:cubicBezTo>
                <a:lnTo>
                  <a:pt x="203171" y="178500"/>
                </a:lnTo>
                <a:cubicBezTo>
                  <a:pt x="195915" y="185756"/>
                  <a:pt x="184305" y="185756"/>
                  <a:pt x="178500" y="178500"/>
                </a:cubicBezTo>
                <a:lnTo>
                  <a:pt x="153829" y="153829"/>
                </a:lnTo>
                <a:lnTo>
                  <a:pt x="104488" y="203171"/>
                </a:lnTo>
                <a:cubicBezTo>
                  <a:pt x="101585" y="206073"/>
                  <a:pt x="97232" y="207524"/>
                  <a:pt x="92878" y="207524"/>
                </a:cubicBezTo>
                <a:close/>
                <a:moveTo>
                  <a:pt x="88524" y="194464"/>
                </a:moveTo>
                <a:cubicBezTo>
                  <a:pt x="91427" y="197366"/>
                  <a:pt x="95781" y="197366"/>
                  <a:pt x="97232" y="194464"/>
                </a:cubicBezTo>
                <a:lnTo>
                  <a:pt x="149476" y="142220"/>
                </a:lnTo>
                <a:cubicBezTo>
                  <a:pt x="150927" y="140768"/>
                  <a:pt x="155281" y="140768"/>
                  <a:pt x="156732" y="142220"/>
                </a:cubicBezTo>
                <a:lnTo>
                  <a:pt x="185756" y="171244"/>
                </a:lnTo>
                <a:cubicBezTo>
                  <a:pt x="188658" y="174146"/>
                  <a:pt x="193012" y="174146"/>
                  <a:pt x="195915" y="171244"/>
                </a:cubicBezTo>
                <a:lnTo>
                  <a:pt x="238000" y="129159"/>
                </a:lnTo>
                <a:cubicBezTo>
                  <a:pt x="239451" y="127707"/>
                  <a:pt x="242354" y="127707"/>
                  <a:pt x="243805" y="127707"/>
                </a:cubicBezTo>
                <a:cubicBezTo>
                  <a:pt x="245256" y="129159"/>
                  <a:pt x="246707" y="130610"/>
                  <a:pt x="246707" y="132061"/>
                </a:cubicBezTo>
                <a:lnTo>
                  <a:pt x="246707" y="133512"/>
                </a:lnTo>
                <a:cubicBezTo>
                  <a:pt x="246707" y="137866"/>
                  <a:pt x="249610" y="140768"/>
                  <a:pt x="253963" y="140768"/>
                </a:cubicBezTo>
                <a:cubicBezTo>
                  <a:pt x="258317" y="140768"/>
                  <a:pt x="261219" y="137866"/>
                  <a:pt x="261219" y="133512"/>
                </a:cubicBezTo>
                <a:lnTo>
                  <a:pt x="261219" y="103037"/>
                </a:lnTo>
                <a:cubicBezTo>
                  <a:pt x="261219" y="101585"/>
                  <a:pt x="261219" y="101585"/>
                  <a:pt x="261219" y="100134"/>
                </a:cubicBezTo>
                <a:cubicBezTo>
                  <a:pt x="261219" y="98683"/>
                  <a:pt x="259768" y="97232"/>
                  <a:pt x="258317" y="97232"/>
                </a:cubicBezTo>
                <a:cubicBezTo>
                  <a:pt x="256866" y="97232"/>
                  <a:pt x="256866" y="97232"/>
                  <a:pt x="255415" y="97232"/>
                </a:cubicBezTo>
                <a:lnTo>
                  <a:pt x="224939" y="97232"/>
                </a:lnTo>
                <a:cubicBezTo>
                  <a:pt x="220585" y="97232"/>
                  <a:pt x="217683" y="100134"/>
                  <a:pt x="217683" y="104488"/>
                </a:cubicBezTo>
                <a:cubicBezTo>
                  <a:pt x="217683" y="108841"/>
                  <a:pt x="220585" y="111744"/>
                  <a:pt x="224939" y="111744"/>
                </a:cubicBezTo>
                <a:lnTo>
                  <a:pt x="226390" y="111744"/>
                </a:lnTo>
                <a:cubicBezTo>
                  <a:pt x="229293" y="111744"/>
                  <a:pt x="230744" y="113195"/>
                  <a:pt x="230744" y="114647"/>
                </a:cubicBezTo>
                <a:cubicBezTo>
                  <a:pt x="232195" y="116097"/>
                  <a:pt x="230744" y="119000"/>
                  <a:pt x="229293" y="120451"/>
                </a:cubicBezTo>
                <a:lnTo>
                  <a:pt x="195915" y="153829"/>
                </a:lnTo>
                <a:cubicBezTo>
                  <a:pt x="194463" y="155281"/>
                  <a:pt x="193012" y="155281"/>
                  <a:pt x="191561" y="155281"/>
                </a:cubicBezTo>
                <a:lnTo>
                  <a:pt x="191561" y="155281"/>
                </a:lnTo>
                <a:cubicBezTo>
                  <a:pt x="190110" y="155281"/>
                  <a:pt x="188658" y="155281"/>
                  <a:pt x="187207" y="153829"/>
                </a:cubicBezTo>
                <a:lnTo>
                  <a:pt x="158183" y="124805"/>
                </a:lnTo>
                <a:cubicBezTo>
                  <a:pt x="155281" y="121903"/>
                  <a:pt x="150927" y="121903"/>
                  <a:pt x="149476" y="124805"/>
                </a:cubicBezTo>
                <a:lnTo>
                  <a:pt x="88524" y="185756"/>
                </a:lnTo>
                <a:cubicBezTo>
                  <a:pt x="87073" y="187207"/>
                  <a:pt x="87073" y="188658"/>
                  <a:pt x="87073" y="190110"/>
                </a:cubicBezTo>
                <a:cubicBezTo>
                  <a:pt x="87073" y="191561"/>
                  <a:pt x="87073" y="193012"/>
                  <a:pt x="88524" y="194464"/>
                </a:cubicBezTo>
                <a:close/>
              </a:path>
            </a:pathLst>
          </a:custGeom>
          <a:solidFill>
            <a:srgbClr val="BE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8" name="Title 1">
            <a:extLst>
              <a:ext uri="{FF2B5EF4-FFF2-40B4-BE49-F238E27FC236}">
                <a16:creationId xmlns:a16="http://schemas.microsoft.com/office/drawing/2014/main" id="{836CC66B-7936-4014-8588-955541350FFA}"/>
              </a:ext>
            </a:extLst>
          </p:cNvPr>
          <p:cNvSpPr txBox="1">
            <a:spLocks/>
          </p:cNvSpPr>
          <p:nvPr/>
        </p:nvSpPr>
        <p:spPr>
          <a:xfrm>
            <a:off x="0" y="-6008356"/>
            <a:ext cx="12134850" cy="1035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4"/>
                </a:solidFill>
                <a:latin typeface="+mj-lt"/>
                <a:ea typeface="+mj-ea"/>
                <a:cs typeface="+mj-cs"/>
              </a:defRPr>
            </a:lvl1pPr>
          </a:lstStyle>
          <a:p>
            <a:pPr marL="0" marR="0" lvl="0" indent="180340" algn="ctr" defTabSz="914400" rtl="0" eaLnBrk="1" fontAlgn="auto" latinLnBrk="0" hangingPunct="1">
              <a:lnSpc>
                <a:spcPct val="107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15F9FF"/>
                </a:solidFill>
                <a:effectLst/>
                <a:uLnTx/>
                <a:uFillTx/>
                <a:latin typeface="Arial"/>
                <a:ea typeface="+mj-ea"/>
                <a:cs typeface="Arial"/>
                <a:rtl val="0"/>
              </a:rPr>
              <a:t>HOẠT ĐỘNG 5: </a:t>
            </a:r>
            <a:r>
              <a:rPr kumimoji="0" lang="vi-VN" sz="2800" b="1" i="0" u="none" strike="noStrike" kern="1200" cap="none" spc="0" normalizeH="0" baseline="0" noProof="0" dirty="0">
                <a:ln>
                  <a:noFill/>
                </a:ln>
                <a:solidFill>
                  <a:srgbClr val="15F9FF"/>
                </a:solidFill>
                <a:effectLst/>
                <a:uLnTx/>
                <a:uFillTx/>
                <a:latin typeface="Arial"/>
                <a:ea typeface="+mj-ea"/>
                <a:cs typeface="Arial"/>
                <a:rtl val="0"/>
              </a:rPr>
              <a:t>TRẢI NGHIÊM QUAN SÁT CÁC HÌNH DẠNG NHÌN TH</a:t>
            </a:r>
            <a:r>
              <a:rPr kumimoji="0" lang="en-US" sz="2800" b="1" i="0" u="none" strike="noStrike" kern="1200" cap="none" spc="0" normalizeH="0" baseline="0" noProof="0" dirty="0">
                <a:ln>
                  <a:noFill/>
                </a:ln>
                <a:solidFill>
                  <a:srgbClr val="15F9FF"/>
                </a:solidFill>
                <a:effectLst/>
                <a:uLnTx/>
                <a:uFillTx/>
                <a:latin typeface="Arial"/>
                <a:ea typeface="+mj-ea"/>
                <a:cs typeface="Arial"/>
                <a:rtl val="0"/>
              </a:rPr>
              <a:t>Ấ</a:t>
            </a:r>
            <a:r>
              <a:rPr kumimoji="0" lang="vi-VN" sz="2800" b="1" i="0" u="none" strike="noStrike" kern="1200" cap="none" spc="0" normalizeH="0" baseline="0" noProof="0" dirty="0">
                <a:ln>
                  <a:noFill/>
                </a:ln>
                <a:solidFill>
                  <a:srgbClr val="15F9FF"/>
                </a:solidFill>
                <a:effectLst/>
                <a:uLnTx/>
                <a:uFillTx/>
                <a:latin typeface="Arial"/>
                <a:ea typeface="+mj-ea"/>
                <a:cs typeface="Arial"/>
                <a:rtl val="0"/>
              </a:rPr>
              <a:t>Y CỦA MẶT TRĂNG </a:t>
            </a:r>
            <a:endParaRPr kumimoji="0" lang="en-US" sz="2800" b="1" i="0" u="none" strike="noStrike" kern="1200" cap="none" spc="0" normalizeH="0" baseline="0" noProof="0" dirty="0">
              <a:ln>
                <a:noFill/>
              </a:ln>
              <a:solidFill>
                <a:srgbClr val="15F9FF"/>
              </a:solidFill>
              <a:effectLst/>
              <a:uLnTx/>
              <a:uFillTx/>
              <a:latin typeface="Arial"/>
              <a:ea typeface="+mj-ea"/>
              <a:cs typeface="Arial"/>
              <a:rtl val="0"/>
            </a:endParaRPr>
          </a:p>
        </p:txBody>
      </p:sp>
      <p:grpSp>
        <p:nvGrpSpPr>
          <p:cNvPr id="101" name="Graphic 2">
            <a:extLst>
              <a:ext uri="{FF2B5EF4-FFF2-40B4-BE49-F238E27FC236}">
                <a16:creationId xmlns:a16="http://schemas.microsoft.com/office/drawing/2014/main" id="{AEA044FB-1935-4593-B1BA-11931AC1190F}"/>
              </a:ext>
            </a:extLst>
          </p:cNvPr>
          <p:cNvGrpSpPr/>
          <p:nvPr/>
        </p:nvGrpSpPr>
        <p:grpSpPr>
          <a:xfrm>
            <a:off x="1347077" y="1304031"/>
            <a:ext cx="391903" cy="3628576"/>
            <a:chOff x="1156909" y="502235"/>
            <a:chExt cx="391903" cy="3628576"/>
          </a:xfrm>
          <a:noFill/>
        </p:grpSpPr>
        <p:sp>
          <p:nvSpPr>
            <p:cNvPr id="102" name="Freeform: Shape 101">
              <a:extLst>
                <a:ext uri="{FF2B5EF4-FFF2-40B4-BE49-F238E27FC236}">
                  <a16:creationId xmlns:a16="http://schemas.microsoft.com/office/drawing/2014/main" id="{1AD4AA65-4D0B-4456-8AC7-7D1DD386825A}"/>
                </a:ext>
              </a:extLst>
            </p:cNvPr>
            <p:cNvSpPr/>
            <p:nvPr/>
          </p:nvSpPr>
          <p:spPr>
            <a:xfrm>
              <a:off x="1166637" y="502235"/>
              <a:ext cx="365498" cy="3628576"/>
            </a:xfrm>
            <a:custGeom>
              <a:avLst/>
              <a:gdLst>
                <a:gd name="connsiteX0" fmla="*/ 0 w 365498"/>
                <a:gd name="connsiteY0" fmla="*/ 0 h 3628576"/>
                <a:gd name="connsiteX1" fmla="*/ 0 w 365498"/>
                <a:gd name="connsiteY1" fmla="*/ 3628577 h 3628576"/>
                <a:gd name="connsiteX2" fmla="*/ 365498 w 365498"/>
                <a:gd name="connsiteY2" fmla="*/ 3628577 h 3628576"/>
              </a:gdLst>
              <a:ahLst/>
              <a:cxnLst>
                <a:cxn ang="0">
                  <a:pos x="connsiteX0" y="connsiteY0"/>
                </a:cxn>
                <a:cxn ang="0">
                  <a:pos x="connsiteX1" y="connsiteY1"/>
                </a:cxn>
                <a:cxn ang="0">
                  <a:pos x="connsiteX2" y="connsiteY2"/>
                </a:cxn>
              </a:cxnLst>
              <a:rect l="l" t="t" r="r" b="b"/>
              <a:pathLst>
                <a:path w="365498" h="3628576">
                  <a:moveTo>
                    <a:pt x="0" y="0"/>
                  </a:moveTo>
                  <a:lnTo>
                    <a:pt x="0" y="3628577"/>
                  </a:lnTo>
                  <a:lnTo>
                    <a:pt x="365498" y="3628577"/>
                  </a:lnTo>
                </a:path>
              </a:pathLst>
            </a:custGeom>
            <a:noFill/>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3" name="Freeform: Shape 102">
              <a:extLst>
                <a:ext uri="{FF2B5EF4-FFF2-40B4-BE49-F238E27FC236}">
                  <a16:creationId xmlns:a16="http://schemas.microsoft.com/office/drawing/2014/main" id="{DCE1C6A6-C6F2-4750-B08D-310FB6A9CD4A}"/>
                </a:ext>
              </a:extLst>
            </p:cNvPr>
            <p:cNvSpPr/>
            <p:nvPr/>
          </p:nvSpPr>
          <p:spPr>
            <a:xfrm>
              <a:off x="1162468" y="771842"/>
              <a:ext cx="386344" cy="13897"/>
            </a:xfrm>
            <a:custGeom>
              <a:avLst/>
              <a:gdLst>
                <a:gd name="connsiteX0" fmla="*/ 386344 w 386344"/>
                <a:gd name="connsiteY0" fmla="*/ 0 h 13897"/>
                <a:gd name="connsiteX1" fmla="*/ 0 w 386344"/>
                <a:gd name="connsiteY1" fmla="*/ 0 h 13897"/>
              </a:gdLst>
              <a:ahLst/>
              <a:cxnLst>
                <a:cxn ang="0">
                  <a:pos x="connsiteX0" y="connsiteY0"/>
                </a:cxn>
                <a:cxn ang="0">
                  <a:pos x="connsiteX1" y="connsiteY1"/>
                </a:cxn>
              </a:cxnLst>
              <a:rect l="l" t="t" r="r" b="b"/>
              <a:pathLst>
                <a:path w="386344" h="13897">
                  <a:moveTo>
                    <a:pt x="386344"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4" name="Freeform: Shape 103">
              <a:extLst>
                <a:ext uri="{FF2B5EF4-FFF2-40B4-BE49-F238E27FC236}">
                  <a16:creationId xmlns:a16="http://schemas.microsoft.com/office/drawing/2014/main" id="{FEC08EAE-ACA0-4BEB-8056-530DB4B9AB3F}"/>
                </a:ext>
              </a:extLst>
            </p:cNvPr>
            <p:cNvSpPr/>
            <p:nvPr/>
          </p:nvSpPr>
          <p:spPr>
            <a:xfrm>
              <a:off x="1172196" y="1466705"/>
              <a:ext cx="365498" cy="13897"/>
            </a:xfrm>
            <a:custGeom>
              <a:avLst/>
              <a:gdLst>
                <a:gd name="connsiteX0" fmla="*/ 365498 w 365498"/>
                <a:gd name="connsiteY0" fmla="*/ 0 h 13897"/>
                <a:gd name="connsiteX1" fmla="*/ 0 w 365498"/>
                <a:gd name="connsiteY1" fmla="*/ 0 h 13897"/>
              </a:gdLst>
              <a:ahLst/>
              <a:cxnLst>
                <a:cxn ang="0">
                  <a:pos x="connsiteX0" y="connsiteY0"/>
                </a:cxn>
                <a:cxn ang="0">
                  <a:pos x="connsiteX1" y="connsiteY1"/>
                </a:cxn>
              </a:cxnLst>
              <a:rect l="l" t="t" r="r" b="b"/>
              <a:pathLst>
                <a:path w="365498" h="13897">
                  <a:moveTo>
                    <a:pt x="365498"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5" name="Freeform: Shape 104">
              <a:extLst>
                <a:ext uri="{FF2B5EF4-FFF2-40B4-BE49-F238E27FC236}">
                  <a16:creationId xmlns:a16="http://schemas.microsoft.com/office/drawing/2014/main" id="{8EF2FC8E-45B4-42F4-A052-64A4E4456D1A}"/>
                </a:ext>
              </a:extLst>
            </p:cNvPr>
            <p:cNvSpPr/>
            <p:nvPr/>
          </p:nvSpPr>
          <p:spPr>
            <a:xfrm>
              <a:off x="1162468" y="2160179"/>
              <a:ext cx="375226" cy="13897"/>
            </a:xfrm>
            <a:custGeom>
              <a:avLst/>
              <a:gdLst>
                <a:gd name="connsiteX0" fmla="*/ 375226 w 375226"/>
                <a:gd name="connsiteY0" fmla="*/ 0 h 13897"/>
                <a:gd name="connsiteX1" fmla="*/ 0 w 375226"/>
                <a:gd name="connsiteY1" fmla="*/ 0 h 13897"/>
              </a:gdLst>
              <a:ahLst/>
              <a:cxnLst>
                <a:cxn ang="0">
                  <a:pos x="connsiteX0" y="connsiteY0"/>
                </a:cxn>
                <a:cxn ang="0">
                  <a:pos x="connsiteX1" y="connsiteY1"/>
                </a:cxn>
              </a:cxnLst>
              <a:rect l="l" t="t" r="r" b="b"/>
              <a:pathLst>
                <a:path w="375226" h="13897">
                  <a:moveTo>
                    <a:pt x="375226"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6" name="Freeform: Shape 105">
              <a:extLst>
                <a:ext uri="{FF2B5EF4-FFF2-40B4-BE49-F238E27FC236}">
                  <a16:creationId xmlns:a16="http://schemas.microsoft.com/office/drawing/2014/main" id="{09AC5FC7-22A0-44C9-A2FA-2520517E1FA7}"/>
                </a:ext>
              </a:extLst>
            </p:cNvPr>
            <p:cNvSpPr/>
            <p:nvPr/>
          </p:nvSpPr>
          <p:spPr>
            <a:xfrm>
              <a:off x="1166637" y="2843924"/>
              <a:ext cx="361329" cy="13897"/>
            </a:xfrm>
            <a:custGeom>
              <a:avLst/>
              <a:gdLst>
                <a:gd name="connsiteX0" fmla="*/ 361329 w 361329"/>
                <a:gd name="connsiteY0" fmla="*/ 0 h 13897"/>
                <a:gd name="connsiteX1" fmla="*/ 0 w 361329"/>
                <a:gd name="connsiteY1" fmla="*/ 0 h 13897"/>
              </a:gdLst>
              <a:ahLst/>
              <a:cxnLst>
                <a:cxn ang="0">
                  <a:pos x="connsiteX0" y="connsiteY0"/>
                </a:cxn>
                <a:cxn ang="0">
                  <a:pos x="connsiteX1" y="connsiteY1"/>
                </a:cxn>
              </a:cxnLst>
              <a:rect l="l" t="t" r="r" b="b"/>
              <a:pathLst>
                <a:path w="361329" h="13897">
                  <a:moveTo>
                    <a:pt x="361329"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7" name="Freeform: Shape 106">
              <a:extLst>
                <a:ext uri="{FF2B5EF4-FFF2-40B4-BE49-F238E27FC236}">
                  <a16:creationId xmlns:a16="http://schemas.microsoft.com/office/drawing/2014/main" id="{11378E67-D590-460C-BB35-18C0E9E1A329}"/>
                </a:ext>
              </a:extLst>
            </p:cNvPr>
            <p:cNvSpPr/>
            <p:nvPr/>
          </p:nvSpPr>
          <p:spPr>
            <a:xfrm>
              <a:off x="1156909" y="3527670"/>
              <a:ext cx="375226" cy="13897"/>
            </a:xfrm>
            <a:custGeom>
              <a:avLst/>
              <a:gdLst>
                <a:gd name="connsiteX0" fmla="*/ 375226 w 375226"/>
                <a:gd name="connsiteY0" fmla="*/ 0 h 13897"/>
                <a:gd name="connsiteX1" fmla="*/ 0 w 375226"/>
                <a:gd name="connsiteY1" fmla="*/ 0 h 13897"/>
              </a:gdLst>
              <a:ahLst/>
              <a:cxnLst>
                <a:cxn ang="0">
                  <a:pos x="connsiteX0" y="connsiteY0"/>
                </a:cxn>
                <a:cxn ang="0">
                  <a:pos x="connsiteX1" y="connsiteY1"/>
                </a:cxn>
              </a:cxnLst>
              <a:rect l="l" t="t" r="r" b="b"/>
              <a:pathLst>
                <a:path w="375226" h="13897">
                  <a:moveTo>
                    <a:pt x="375226"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110" name="Graphic 2">
              <a:extLst>
                <a:ext uri="{FF2B5EF4-FFF2-40B4-BE49-F238E27FC236}">
                  <a16:creationId xmlns:a16="http://schemas.microsoft.com/office/drawing/2014/main" id="{18D05503-E762-4652-8628-7211F28EAE15}"/>
                </a:ext>
              </a:extLst>
            </p:cNvPr>
            <p:cNvGrpSpPr/>
            <p:nvPr/>
          </p:nvGrpSpPr>
          <p:grpSpPr>
            <a:xfrm>
              <a:off x="1166637" y="866343"/>
              <a:ext cx="216797" cy="508640"/>
              <a:chOff x="1166637" y="866343"/>
              <a:chExt cx="216797" cy="508640"/>
            </a:xfrm>
          </p:grpSpPr>
          <p:sp>
            <p:nvSpPr>
              <p:cNvPr id="151" name="Freeform: Shape 150">
                <a:extLst>
                  <a:ext uri="{FF2B5EF4-FFF2-40B4-BE49-F238E27FC236}">
                    <a16:creationId xmlns:a16="http://schemas.microsoft.com/office/drawing/2014/main" id="{C0313C00-4436-4A17-BA8B-82DB26978368}"/>
                  </a:ext>
                </a:extLst>
              </p:cNvPr>
              <p:cNvSpPr/>
              <p:nvPr/>
            </p:nvSpPr>
            <p:spPr>
              <a:xfrm>
                <a:off x="1166637" y="86634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2" name="Freeform: Shape 151">
                <a:extLst>
                  <a:ext uri="{FF2B5EF4-FFF2-40B4-BE49-F238E27FC236}">
                    <a16:creationId xmlns:a16="http://schemas.microsoft.com/office/drawing/2014/main" id="{BA38A514-6477-464A-9DC5-BDD0AE859075}"/>
                  </a:ext>
                </a:extLst>
              </p:cNvPr>
              <p:cNvSpPr/>
              <p:nvPr/>
            </p:nvSpPr>
            <p:spPr>
              <a:xfrm>
                <a:off x="1166637" y="93027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3" name="Freeform: Shape 152">
                <a:extLst>
                  <a:ext uri="{FF2B5EF4-FFF2-40B4-BE49-F238E27FC236}">
                    <a16:creationId xmlns:a16="http://schemas.microsoft.com/office/drawing/2014/main" id="{091AF81A-F4A3-45EF-B84F-0A3726BE9AC8}"/>
                  </a:ext>
                </a:extLst>
              </p:cNvPr>
              <p:cNvSpPr/>
              <p:nvPr/>
            </p:nvSpPr>
            <p:spPr>
              <a:xfrm>
                <a:off x="1166637" y="99280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4" name="Freeform: Shape 153">
                <a:extLst>
                  <a:ext uri="{FF2B5EF4-FFF2-40B4-BE49-F238E27FC236}">
                    <a16:creationId xmlns:a16="http://schemas.microsoft.com/office/drawing/2014/main" id="{439DBC28-131E-49FA-95BA-B49281A9D971}"/>
                  </a:ext>
                </a:extLst>
              </p:cNvPr>
              <p:cNvSpPr/>
              <p:nvPr/>
            </p:nvSpPr>
            <p:spPr>
              <a:xfrm>
                <a:off x="1166637" y="105673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5" name="Freeform: Shape 154">
                <a:extLst>
                  <a:ext uri="{FF2B5EF4-FFF2-40B4-BE49-F238E27FC236}">
                    <a16:creationId xmlns:a16="http://schemas.microsoft.com/office/drawing/2014/main" id="{FAC1AB2A-218F-4A5B-B094-AD0FF15F7C92}"/>
                  </a:ext>
                </a:extLst>
              </p:cNvPr>
              <p:cNvSpPr/>
              <p:nvPr/>
            </p:nvSpPr>
            <p:spPr>
              <a:xfrm>
                <a:off x="1166637" y="112066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6" name="Freeform: Shape 155">
                <a:extLst>
                  <a:ext uri="{FF2B5EF4-FFF2-40B4-BE49-F238E27FC236}">
                    <a16:creationId xmlns:a16="http://schemas.microsoft.com/office/drawing/2014/main" id="{CC86B516-EBBC-4EC5-B6DA-C912A4AEFD1D}"/>
                  </a:ext>
                </a:extLst>
              </p:cNvPr>
              <p:cNvSpPr/>
              <p:nvPr/>
            </p:nvSpPr>
            <p:spPr>
              <a:xfrm>
                <a:off x="1166637" y="118459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7" name="Freeform: Shape 156">
                <a:extLst>
                  <a:ext uri="{FF2B5EF4-FFF2-40B4-BE49-F238E27FC236}">
                    <a16:creationId xmlns:a16="http://schemas.microsoft.com/office/drawing/2014/main" id="{3EEAA82C-5C8B-40A0-9BE0-FF4533E5F797}"/>
                  </a:ext>
                </a:extLst>
              </p:cNvPr>
              <p:cNvSpPr/>
              <p:nvPr/>
            </p:nvSpPr>
            <p:spPr>
              <a:xfrm>
                <a:off x="1166637" y="124712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8" name="Freeform: Shape 157">
                <a:extLst>
                  <a:ext uri="{FF2B5EF4-FFF2-40B4-BE49-F238E27FC236}">
                    <a16:creationId xmlns:a16="http://schemas.microsoft.com/office/drawing/2014/main" id="{FE7B0EEB-4DD4-41AF-8AF6-F3A384BC77C6}"/>
                  </a:ext>
                </a:extLst>
              </p:cNvPr>
              <p:cNvSpPr/>
              <p:nvPr/>
            </p:nvSpPr>
            <p:spPr>
              <a:xfrm>
                <a:off x="1166637" y="131105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9" name="Freeform: Shape 158">
                <a:extLst>
                  <a:ext uri="{FF2B5EF4-FFF2-40B4-BE49-F238E27FC236}">
                    <a16:creationId xmlns:a16="http://schemas.microsoft.com/office/drawing/2014/main" id="{72DD952E-0CF1-47A1-B8E0-F8A833E0C329}"/>
                  </a:ext>
                </a:extLst>
              </p:cNvPr>
              <p:cNvSpPr/>
              <p:nvPr/>
            </p:nvSpPr>
            <p:spPr>
              <a:xfrm>
                <a:off x="1166637" y="137498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11" name="Graphic 2">
              <a:extLst>
                <a:ext uri="{FF2B5EF4-FFF2-40B4-BE49-F238E27FC236}">
                  <a16:creationId xmlns:a16="http://schemas.microsoft.com/office/drawing/2014/main" id="{06A4D79E-2E9B-4EB9-8EEF-9A29CF197973}"/>
                </a:ext>
              </a:extLst>
            </p:cNvPr>
            <p:cNvGrpSpPr/>
            <p:nvPr/>
          </p:nvGrpSpPr>
          <p:grpSpPr>
            <a:xfrm>
              <a:off x="1172196" y="1552868"/>
              <a:ext cx="216797" cy="508640"/>
              <a:chOff x="1172196" y="1552868"/>
              <a:chExt cx="216797" cy="508640"/>
            </a:xfrm>
          </p:grpSpPr>
          <p:sp>
            <p:nvSpPr>
              <p:cNvPr id="142" name="Freeform: Shape 141">
                <a:extLst>
                  <a:ext uri="{FF2B5EF4-FFF2-40B4-BE49-F238E27FC236}">
                    <a16:creationId xmlns:a16="http://schemas.microsoft.com/office/drawing/2014/main" id="{3C209812-E33D-427C-B59C-22C8A43AABB7}"/>
                  </a:ext>
                </a:extLst>
              </p:cNvPr>
              <p:cNvSpPr/>
              <p:nvPr/>
            </p:nvSpPr>
            <p:spPr>
              <a:xfrm>
                <a:off x="1172196" y="155286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3" name="Freeform: Shape 142">
                <a:extLst>
                  <a:ext uri="{FF2B5EF4-FFF2-40B4-BE49-F238E27FC236}">
                    <a16:creationId xmlns:a16="http://schemas.microsoft.com/office/drawing/2014/main" id="{159B4494-4716-4E18-9E19-DA47D938E2EF}"/>
                  </a:ext>
                </a:extLst>
              </p:cNvPr>
              <p:cNvSpPr/>
              <p:nvPr/>
            </p:nvSpPr>
            <p:spPr>
              <a:xfrm>
                <a:off x="1172196" y="161540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4" name="Freeform: Shape 143">
                <a:extLst>
                  <a:ext uri="{FF2B5EF4-FFF2-40B4-BE49-F238E27FC236}">
                    <a16:creationId xmlns:a16="http://schemas.microsoft.com/office/drawing/2014/main" id="{6FF5ECF7-D83F-4D5B-84D7-34F521B089E1}"/>
                  </a:ext>
                </a:extLst>
              </p:cNvPr>
              <p:cNvSpPr/>
              <p:nvPr/>
            </p:nvSpPr>
            <p:spPr>
              <a:xfrm>
                <a:off x="1172196" y="167933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5" name="Freeform: Shape 144">
                <a:extLst>
                  <a:ext uri="{FF2B5EF4-FFF2-40B4-BE49-F238E27FC236}">
                    <a16:creationId xmlns:a16="http://schemas.microsoft.com/office/drawing/2014/main" id="{883C8549-7650-47F3-8C88-9D5B63A03D74}"/>
                  </a:ext>
                </a:extLst>
              </p:cNvPr>
              <p:cNvSpPr/>
              <p:nvPr/>
            </p:nvSpPr>
            <p:spPr>
              <a:xfrm>
                <a:off x="1172196" y="174326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6" name="Freeform: Shape 145">
                <a:extLst>
                  <a:ext uri="{FF2B5EF4-FFF2-40B4-BE49-F238E27FC236}">
                    <a16:creationId xmlns:a16="http://schemas.microsoft.com/office/drawing/2014/main" id="{AEE40906-CD20-443E-983D-0ABCB5777429}"/>
                  </a:ext>
                </a:extLst>
              </p:cNvPr>
              <p:cNvSpPr/>
              <p:nvPr/>
            </p:nvSpPr>
            <p:spPr>
              <a:xfrm>
                <a:off x="1172196" y="180718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7" name="Freeform: Shape 146">
                <a:extLst>
                  <a:ext uri="{FF2B5EF4-FFF2-40B4-BE49-F238E27FC236}">
                    <a16:creationId xmlns:a16="http://schemas.microsoft.com/office/drawing/2014/main" id="{2B950B7C-781D-4D92-8BDE-0A0257DD0AE4}"/>
                  </a:ext>
                </a:extLst>
              </p:cNvPr>
              <p:cNvSpPr/>
              <p:nvPr/>
            </p:nvSpPr>
            <p:spPr>
              <a:xfrm>
                <a:off x="1172196" y="186972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8" name="Freeform: Shape 147">
                <a:extLst>
                  <a:ext uri="{FF2B5EF4-FFF2-40B4-BE49-F238E27FC236}">
                    <a16:creationId xmlns:a16="http://schemas.microsoft.com/office/drawing/2014/main" id="{508FCF19-B54C-4318-9A24-39E6ADC5EE1C}"/>
                  </a:ext>
                </a:extLst>
              </p:cNvPr>
              <p:cNvSpPr/>
              <p:nvPr/>
            </p:nvSpPr>
            <p:spPr>
              <a:xfrm>
                <a:off x="1172196" y="193365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9" name="Freeform: Shape 148">
                <a:extLst>
                  <a:ext uri="{FF2B5EF4-FFF2-40B4-BE49-F238E27FC236}">
                    <a16:creationId xmlns:a16="http://schemas.microsoft.com/office/drawing/2014/main" id="{C6C04120-D051-4334-8FA9-C145AF941911}"/>
                  </a:ext>
                </a:extLst>
              </p:cNvPr>
              <p:cNvSpPr/>
              <p:nvPr/>
            </p:nvSpPr>
            <p:spPr>
              <a:xfrm>
                <a:off x="1172196" y="199758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0" name="Freeform: Shape 149">
                <a:extLst>
                  <a:ext uri="{FF2B5EF4-FFF2-40B4-BE49-F238E27FC236}">
                    <a16:creationId xmlns:a16="http://schemas.microsoft.com/office/drawing/2014/main" id="{FFDD0D63-CA8B-41A0-8B76-D123086E99DE}"/>
                  </a:ext>
                </a:extLst>
              </p:cNvPr>
              <p:cNvSpPr/>
              <p:nvPr/>
            </p:nvSpPr>
            <p:spPr>
              <a:xfrm>
                <a:off x="1172196" y="206150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12" name="Graphic 2">
              <a:extLst>
                <a:ext uri="{FF2B5EF4-FFF2-40B4-BE49-F238E27FC236}">
                  <a16:creationId xmlns:a16="http://schemas.microsoft.com/office/drawing/2014/main" id="{DAACB9AE-8D2D-4DC1-93B1-D8BE66CCB900}"/>
                </a:ext>
              </a:extLst>
            </p:cNvPr>
            <p:cNvGrpSpPr/>
            <p:nvPr/>
          </p:nvGrpSpPr>
          <p:grpSpPr>
            <a:xfrm>
              <a:off x="1177755" y="2238004"/>
              <a:ext cx="216797" cy="508640"/>
              <a:chOff x="1177755" y="2238004"/>
              <a:chExt cx="216797" cy="508640"/>
            </a:xfrm>
          </p:grpSpPr>
          <p:sp>
            <p:nvSpPr>
              <p:cNvPr id="133" name="Freeform: Shape 132">
                <a:extLst>
                  <a:ext uri="{FF2B5EF4-FFF2-40B4-BE49-F238E27FC236}">
                    <a16:creationId xmlns:a16="http://schemas.microsoft.com/office/drawing/2014/main" id="{EA2FBBAB-1790-40A7-BB1C-6DC76405B104}"/>
                  </a:ext>
                </a:extLst>
              </p:cNvPr>
              <p:cNvSpPr/>
              <p:nvPr/>
            </p:nvSpPr>
            <p:spPr>
              <a:xfrm>
                <a:off x="1177755" y="223800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4" name="Freeform: Shape 133">
                <a:extLst>
                  <a:ext uri="{FF2B5EF4-FFF2-40B4-BE49-F238E27FC236}">
                    <a16:creationId xmlns:a16="http://schemas.microsoft.com/office/drawing/2014/main" id="{C685E4AD-C689-45D3-BDE9-051997CDCC9F}"/>
                  </a:ext>
                </a:extLst>
              </p:cNvPr>
              <p:cNvSpPr/>
              <p:nvPr/>
            </p:nvSpPr>
            <p:spPr>
              <a:xfrm>
                <a:off x="1177755" y="230193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5" name="Freeform: Shape 134">
                <a:extLst>
                  <a:ext uri="{FF2B5EF4-FFF2-40B4-BE49-F238E27FC236}">
                    <a16:creationId xmlns:a16="http://schemas.microsoft.com/office/drawing/2014/main" id="{4ACFA379-79D7-477A-91D5-0115AA705026}"/>
                  </a:ext>
                </a:extLst>
              </p:cNvPr>
              <p:cNvSpPr/>
              <p:nvPr/>
            </p:nvSpPr>
            <p:spPr>
              <a:xfrm>
                <a:off x="1177755" y="236585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6" name="Freeform: Shape 135">
                <a:extLst>
                  <a:ext uri="{FF2B5EF4-FFF2-40B4-BE49-F238E27FC236}">
                    <a16:creationId xmlns:a16="http://schemas.microsoft.com/office/drawing/2014/main" id="{43545A36-FE7D-491C-9CE6-D3A9FB25B400}"/>
                  </a:ext>
                </a:extLst>
              </p:cNvPr>
              <p:cNvSpPr/>
              <p:nvPr/>
            </p:nvSpPr>
            <p:spPr>
              <a:xfrm>
                <a:off x="1177755" y="242978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7" name="Freeform: Shape 136">
                <a:extLst>
                  <a:ext uri="{FF2B5EF4-FFF2-40B4-BE49-F238E27FC236}">
                    <a16:creationId xmlns:a16="http://schemas.microsoft.com/office/drawing/2014/main" id="{2F261413-02BA-4E69-B3C0-2EBD053963FC}"/>
                  </a:ext>
                </a:extLst>
              </p:cNvPr>
              <p:cNvSpPr/>
              <p:nvPr/>
            </p:nvSpPr>
            <p:spPr>
              <a:xfrm>
                <a:off x="1177755" y="249232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8" name="Freeform: Shape 137">
                <a:extLst>
                  <a:ext uri="{FF2B5EF4-FFF2-40B4-BE49-F238E27FC236}">
                    <a16:creationId xmlns:a16="http://schemas.microsoft.com/office/drawing/2014/main" id="{6E9CFE5A-DF88-4696-B502-D22FA5E4E7F2}"/>
                  </a:ext>
                </a:extLst>
              </p:cNvPr>
              <p:cNvSpPr/>
              <p:nvPr/>
            </p:nvSpPr>
            <p:spPr>
              <a:xfrm>
                <a:off x="1177755" y="255625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9" name="Freeform: Shape 138">
                <a:extLst>
                  <a:ext uri="{FF2B5EF4-FFF2-40B4-BE49-F238E27FC236}">
                    <a16:creationId xmlns:a16="http://schemas.microsoft.com/office/drawing/2014/main" id="{67FA0ADE-7E3C-4723-8137-3A814A60549D}"/>
                  </a:ext>
                </a:extLst>
              </p:cNvPr>
              <p:cNvSpPr/>
              <p:nvPr/>
            </p:nvSpPr>
            <p:spPr>
              <a:xfrm>
                <a:off x="1177755" y="262017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0" name="Freeform: Shape 139">
                <a:extLst>
                  <a:ext uri="{FF2B5EF4-FFF2-40B4-BE49-F238E27FC236}">
                    <a16:creationId xmlns:a16="http://schemas.microsoft.com/office/drawing/2014/main" id="{A23436EB-8278-473B-A67F-B07196DB9B08}"/>
                  </a:ext>
                </a:extLst>
              </p:cNvPr>
              <p:cNvSpPr/>
              <p:nvPr/>
            </p:nvSpPr>
            <p:spPr>
              <a:xfrm>
                <a:off x="1177755" y="268410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1" name="Freeform: Shape 140">
                <a:extLst>
                  <a:ext uri="{FF2B5EF4-FFF2-40B4-BE49-F238E27FC236}">
                    <a16:creationId xmlns:a16="http://schemas.microsoft.com/office/drawing/2014/main" id="{186CE7AE-4204-45C7-9FAC-D312F62B184B}"/>
                  </a:ext>
                </a:extLst>
              </p:cNvPr>
              <p:cNvSpPr/>
              <p:nvPr/>
            </p:nvSpPr>
            <p:spPr>
              <a:xfrm>
                <a:off x="1177755" y="274664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13" name="Graphic 2">
              <a:extLst>
                <a:ext uri="{FF2B5EF4-FFF2-40B4-BE49-F238E27FC236}">
                  <a16:creationId xmlns:a16="http://schemas.microsoft.com/office/drawing/2014/main" id="{B43F56FD-D6F5-4985-A9DE-308B1605BDE6}"/>
                </a:ext>
              </a:extLst>
            </p:cNvPr>
            <p:cNvGrpSpPr/>
            <p:nvPr/>
          </p:nvGrpSpPr>
          <p:grpSpPr>
            <a:xfrm>
              <a:off x="1183314" y="2924529"/>
              <a:ext cx="216797" cy="508640"/>
              <a:chOff x="1183314" y="2924529"/>
              <a:chExt cx="216797" cy="508640"/>
            </a:xfrm>
          </p:grpSpPr>
          <p:sp>
            <p:nvSpPr>
              <p:cNvPr id="124" name="Freeform: Shape 123">
                <a:extLst>
                  <a:ext uri="{FF2B5EF4-FFF2-40B4-BE49-F238E27FC236}">
                    <a16:creationId xmlns:a16="http://schemas.microsoft.com/office/drawing/2014/main" id="{3B1D2B97-6D73-4A16-876D-1BCCED459B76}"/>
                  </a:ext>
                </a:extLst>
              </p:cNvPr>
              <p:cNvSpPr/>
              <p:nvPr/>
            </p:nvSpPr>
            <p:spPr>
              <a:xfrm>
                <a:off x="1183314" y="2924529"/>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5" name="Freeform: Shape 124">
                <a:extLst>
                  <a:ext uri="{FF2B5EF4-FFF2-40B4-BE49-F238E27FC236}">
                    <a16:creationId xmlns:a16="http://schemas.microsoft.com/office/drawing/2014/main" id="{C094CF9E-3231-408E-ABCE-BABCD268CC3E}"/>
                  </a:ext>
                </a:extLst>
              </p:cNvPr>
              <p:cNvSpPr/>
              <p:nvPr/>
            </p:nvSpPr>
            <p:spPr>
              <a:xfrm>
                <a:off x="1183314" y="298845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6" name="Freeform: Shape 125">
                <a:extLst>
                  <a:ext uri="{FF2B5EF4-FFF2-40B4-BE49-F238E27FC236}">
                    <a16:creationId xmlns:a16="http://schemas.microsoft.com/office/drawing/2014/main" id="{F938567F-770C-433C-BE0E-E84E37584AF9}"/>
                  </a:ext>
                </a:extLst>
              </p:cNvPr>
              <p:cNvSpPr/>
              <p:nvPr/>
            </p:nvSpPr>
            <p:spPr>
              <a:xfrm>
                <a:off x="1183314" y="305099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7" name="Freeform: Shape 126">
                <a:extLst>
                  <a:ext uri="{FF2B5EF4-FFF2-40B4-BE49-F238E27FC236}">
                    <a16:creationId xmlns:a16="http://schemas.microsoft.com/office/drawing/2014/main" id="{B7803550-374C-4596-AC69-BD1880FC37B6}"/>
                  </a:ext>
                </a:extLst>
              </p:cNvPr>
              <p:cNvSpPr/>
              <p:nvPr/>
            </p:nvSpPr>
            <p:spPr>
              <a:xfrm>
                <a:off x="1183314" y="311492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8" name="Freeform: Shape 127">
                <a:extLst>
                  <a:ext uri="{FF2B5EF4-FFF2-40B4-BE49-F238E27FC236}">
                    <a16:creationId xmlns:a16="http://schemas.microsoft.com/office/drawing/2014/main" id="{FD7E53E7-7167-4923-920A-B96E55BD2E44}"/>
                  </a:ext>
                </a:extLst>
              </p:cNvPr>
              <p:cNvSpPr/>
              <p:nvPr/>
            </p:nvSpPr>
            <p:spPr>
              <a:xfrm>
                <a:off x="1183314" y="3178849"/>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9" name="Freeform: Shape 128">
                <a:extLst>
                  <a:ext uri="{FF2B5EF4-FFF2-40B4-BE49-F238E27FC236}">
                    <a16:creationId xmlns:a16="http://schemas.microsoft.com/office/drawing/2014/main" id="{87C9C6D2-EEC9-4E8C-B4EA-B4B7A6F2A7E5}"/>
                  </a:ext>
                </a:extLst>
              </p:cNvPr>
              <p:cNvSpPr/>
              <p:nvPr/>
            </p:nvSpPr>
            <p:spPr>
              <a:xfrm>
                <a:off x="1183314" y="324277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0" name="Freeform: Shape 129">
                <a:extLst>
                  <a:ext uri="{FF2B5EF4-FFF2-40B4-BE49-F238E27FC236}">
                    <a16:creationId xmlns:a16="http://schemas.microsoft.com/office/drawing/2014/main" id="{01FA1A1D-3F1A-46CD-850D-C103F9716D43}"/>
                  </a:ext>
                </a:extLst>
              </p:cNvPr>
              <p:cNvSpPr/>
              <p:nvPr/>
            </p:nvSpPr>
            <p:spPr>
              <a:xfrm>
                <a:off x="1183314" y="330531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1" name="Freeform: Shape 130">
                <a:extLst>
                  <a:ext uri="{FF2B5EF4-FFF2-40B4-BE49-F238E27FC236}">
                    <a16:creationId xmlns:a16="http://schemas.microsoft.com/office/drawing/2014/main" id="{7CF70A3C-41DC-41D1-9DAA-F8E7408A3D5C}"/>
                  </a:ext>
                </a:extLst>
              </p:cNvPr>
              <p:cNvSpPr/>
              <p:nvPr/>
            </p:nvSpPr>
            <p:spPr>
              <a:xfrm>
                <a:off x="1183314" y="336924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2" name="Freeform: Shape 131">
                <a:extLst>
                  <a:ext uri="{FF2B5EF4-FFF2-40B4-BE49-F238E27FC236}">
                    <a16:creationId xmlns:a16="http://schemas.microsoft.com/office/drawing/2014/main" id="{32DC31C0-BBA4-4387-BEC4-5F1FF42D4A34}"/>
                  </a:ext>
                </a:extLst>
              </p:cNvPr>
              <p:cNvSpPr/>
              <p:nvPr/>
            </p:nvSpPr>
            <p:spPr>
              <a:xfrm>
                <a:off x="1183314" y="3433169"/>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14" name="Graphic 2">
              <a:extLst>
                <a:ext uri="{FF2B5EF4-FFF2-40B4-BE49-F238E27FC236}">
                  <a16:creationId xmlns:a16="http://schemas.microsoft.com/office/drawing/2014/main" id="{10C8D908-9249-48AA-A805-99FA846C0D35}"/>
                </a:ext>
              </a:extLst>
            </p:cNvPr>
            <p:cNvGrpSpPr/>
            <p:nvPr/>
          </p:nvGrpSpPr>
          <p:grpSpPr>
            <a:xfrm>
              <a:off x="1165248" y="3611054"/>
              <a:ext cx="216797" cy="439153"/>
              <a:chOff x="1165248" y="3611054"/>
              <a:chExt cx="216797" cy="439153"/>
            </a:xfrm>
          </p:grpSpPr>
          <p:sp>
            <p:nvSpPr>
              <p:cNvPr id="115" name="Freeform: Shape 114">
                <a:extLst>
                  <a:ext uri="{FF2B5EF4-FFF2-40B4-BE49-F238E27FC236}">
                    <a16:creationId xmlns:a16="http://schemas.microsoft.com/office/drawing/2014/main" id="{D2D3D5B3-9075-40DF-81A9-7967A39A7372}"/>
                  </a:ext>
                </a:extLst>
              </p:cNvPr>
              <p:cNvSpPr/>
              <p:nvPr/>
            </p:nvSpPr>
            <p:spPr>
              <a:xfrm>
                <a:off x="1165248" y="361105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6" name="Freeform: Shape 115">
                <a:extLst>
                  <a:ext uri="{FF2B5EF4-FFF2-40B4-BE49-F238E27FC236}">
                    <a16:creationId xmlns:a16="http://schemas.microsoft.com/office/drawing/2014/main" id="{16C2F01C-5EA3-455A-87C8-C6A67BF3911F}"/>
                  </a:ext>
                </a:extLst>
              </p:cNvPr>
              <p:cNvSpPr/>
              <p:nvPr/>
            </p:nvSpPr>
            <p:spPr>
              <a:xfrm>
                <a:off x="1165248" y="366525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7" name="Freeform: Shape 116">
                <a:extLst>
                  <a:ext uri="{FF2B5EF4-FFF2-40B4-BE49-F238E27FC236}">
                    <a16:creationId xmlns:a16="http://schemas.microsoft.com/office/drawing/2014/main" id="{2E8EF51D-69DC-45F6-9BAB-7769741F2299}"/>
                  </a:ext>
                </a:extLst>
              </p:cNvPr>
              <p:cNvSpPr/>
              <p:nvPr/>
            </p:nvSpPr>
            <p:spPr>
              <a:xfrm>
                <a:off x="1165248" y="3720842"/>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8" name="Freeform: Shape 117">
                <a:extLst>
                  <a:ext uri="{FF2B5EF4-FFF2-40B4-BE49-F238E27FC236}">
                    <a16:creationId xmlns:a16="http://schemas.microsoft.com/office/drawing/2014/main" id="{7404902A-6B13-4B86-AE82-DDFECD497987}"/>
                  </a:ext>
                </a:extLst>
              </p:cNvPr>
              <p:cNvSpPr/>
              <p:nvPr/>
            </p:nvSpPr>
            <p:spPr>
              <a:xfrm>
                <a:off x="1165248" y="377504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9" name="Freeform: Shape 118">
                <a:extLst>
                  <a:ext uri="{FF2B5EF4-FFF2-40B4-BE49-F238E27FC236}">
                    <a16:creationId xmlns:a16="http://schemas.microsoft.com/office/drawing/2014/main" id="{5F0948B7-8F69-4DC4-B437-44D8249596ED}"/>
                  </a:ext>
                </a:extLst>
              </p:cNvPr>
              <p:cNvSpPr/>
              <p:nvPr/>
            </p:nvSpPr>
            <p:spPr>
              <a:xfrm>
                <a:off x="1165248" y="383063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0" name="Freeform: Shape 119">
                <a:extLst>
                  <a:ext uri="{FF2B5EF4-FFF2-40B4-BE49-F238E27FC236}">
                    <a16:creationId xmlns:a16="http://schemas.microsoft.com/office/drawing/2014/main" id="{C040449F-DAC4-46A2-B9EF-0533046BEA3E}"/>
                  </a:ext>
                </a:extLst>
              </p:cNvPr>
              <p:cNvSpPr/>
              <p:nvPr/>
            </p:nvSpPr>
            <p:spPr>
              <a:xfrm>
                <a:off x="1165248" y="3884830"/>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1" name="Freeform: Shape 120">
                <a:extLst>
                  <a:ext uri="{FF2B5EF4-FFF2-40B4-BE49-F238E27FC236}">
                    <a16:creationId xmlns:a16="http://schemas.microsoft.com/office/drawing/2014/main" id="{E9ACA750-A2DA-47AC-B6F9-893F5D3A8ECB}"/>
                  </a:ext>
                </a:extLst>
              </p:cNvPr>
              <p:cNvSpPr/>
              <p:nvPr/>
            </p:nvSpPr>
            <p:spPr>
              <a:xfrm>
                <a:off x="1165248" y="3940419"/>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2" name="Freeform: Shape 121">
                <a:extLst>
                  <a:ext uri="{FF2B5EF4-FFF2-40B4-BE49-F238E27FC236}">
                    <a16:creationId xmlns:a16="http://schemas.microsoft.com/office/drawing/2014/main" id="{9293FB44-F1A6-42A9-BDB7-4D882DCF9081}"/>
                  </a:ext>
                </a:extLst>
              </p:cNvPr>
              <p:cNvSpPr/>
              <p:nvPr/>
            </p:nvSpPr>
            <p:spPr>
              <a:xfrm>
                <a:off x="1165248" y="399461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3" name="Freeform: Shape 122">
                <a:extLst>
                  <a:ext uri="{FF2B5EF4-FFF2-40B4-BE49-F238E27FC236}">
                    <a16:creationId xmlns:a16="http://schemas.microsoft.com/office/drawing/2014/main" id="{3A708B88-17A3-4835-9AE2-6E859EB74CA4}"/>
                  </a:ext>
                </a:extLst>
              </p:cNvPr>
              <p:cNvSpPr/>
              <p:nvPr/>
            </p:nvSpPr>
            <p:spPr>
              <a:xfrm>
                <a:off x="1165248" y="4050207"/>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sp>
        <p:nvSpPr>
          <p:cNvPr id="164" name="Freeform: Shape 163">
            <a:extLst>
              <a:ext uri="{FF2B5EF4-FFF2-40B4-BE49-F238E27FC236}">
                <a16:creationId xmlns:a16="http://schemas.microsoft.com/office/drawing/2014/main" id="{1F463DC7-4584-4741-9963-7CD5C821D19E}"/>
              </a:ext>
            </a:extLst>
          </p:cNvPr>
          <p:cNvSpPr/>
          <p:nvPr/>
        </p:nvSpPr>
        <p:spPr>
          <a:xfrm>
            <a:off x="1742298" y="636966"/>
            <a:ext cx="8742603" cy="2922989"/>
          </a:xfrm>
          <a:custGeom>
            <a:avLst/>
            <a:gdLst>
              <a:gd name="connsiteX0" fmla="*/ 2475464 w 2578197"/>
              <a:gd name="connsiteY0" fmla="*/ 0 h 2922988"/>
              <a:gd name="connsiteX1" fmla="*/ 90068 w 2578197"/>
              <a:gd name="connsiteY1" fmla="*/ 0 h 2922988"/>
              <a:gd name="connsiteX2" fmla="*/ 0 w 2578197"/>
              <a:gd name="connsiteY2" fmla="*/ 91475 h 2922988"/>
              <a:gd name="connsiteX3" fmla="*/ 0 w 2578197"/>
              <a:gd name="connsiteY3" fmla="*/ 2514868 h 2922988"/>
              <a:gd name="connsiteX4" fmla="*/ 408121 w 2578197"/>
              <a:gd name="connsiteY4" fmla="*/ 2922989 h 2922988"/>
              <a:gd name="connsiteX5" fmla="*/ 2578198 w 2578197"/>
              <a:gd name="connsiteY5" fmla="*/ 2922989 h 2922988"/>
              <a:gd name="connsiteX6" fmla="*/ 2578198 w 2578197"/>
              <a:gd name="connsiteY6" fmla="*/ 102734 h 2922988"/>
              <a:gd name="connsiteX0" fmla="*/ 2475464 w 2578198"/>
              <a:gd name="connsiteY0" fmla="*/ 0 h 2922989"/>
              <a:gd name="connsiteX1" fmla="*/ 90068 w 2578198"/>
              <a:gd name="connsiteY1" fmla="*/ 0 h 2922989"/>
              <a:gd name="connsiteX2" fmla="*/ 0 w 2578198"/>
              <a:gd name="connsiteY2" fmla="*/ 91475 h 2922989"/>
              <a:gd name="connsiteX3" fmla="*/ 0 w 2578198"/>
              <a:gd name="connsiteY3" fmla="*/ 2514868 h 2922989"/>
              <a:gd name="connsiteX4" fmla="*/ 113950 w 2578198"/>
              <a:gd name="connsiteY4" fmla="*/ 2913753 h 2922989"/>
              <a:gd name="connsiteX5" fmla="*/ 2578198 w 2578198"/>
              <a:gd name="connsiteY5" fmla="*/ 2922989 h 2922989"/>
              <a:gd name="connsiteX6" fmla="*/ 2578198 w 2578198"/>
              <a:gd name="connsiteY6" fmla="*/ 102734 h 2922989"/>
              <a:gd name="connsiteX7" fmla="*/ 2475464 w 2578198"/>
              <a:gd name="connsiteY7" fmla="*/ 0 h 29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198" h="2922989">
                <a:moveTo>
                  <a:pt x="2475464" y="0"/>
                </a:moveTo>
                <a:lnTo>
                  <a:pt x="90068" y="0"/>
                </a:lnTo>
                <a:lnTo>
                  <a:pt x="0" y="91475"/>
                </a:lnTo>
                <a:lnTo>
                  <a:pt x="0" y="2514868"/>
                </a:lnTo>
                <a:lnTo>
                  <a:pt x="113950" y="2913753"/>
                </a:lnTo>
                <a:lnTo>
                  <a:pt x="2578198" y="2922989"/>
                </a:lnTo>
                <a:lnTo>
                  <a:pt x="2578198" y="102734"/>
                </a:lnTo>
                <a:lnTo>
                  <a:pt x="2475464" y="0"/>
                </a:lnTo>
                <a:close/>
              </a:path>
            </a:pathLst>
          </a:custGeom>
          <a:solidFill>
            <a:srgbClr val="2859E0">
              <a:alpha val="27000"/>
            </a:srgbClr>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laytime With Hot Toddies"/>
              <a:ea typeface="+mn-ea"/>
              <a:cs typeface="+mn-cs"/>
            </a:endParaRPr>
          </a:p>
        </p:txBody>
      </p:sp>
      <p:grpSp>
        <p:nvGrpSpPr>
          <p:cNvPr id="165" name="Graphic 4">
            <a:extLst>
              <a:ext uri="{FF2B5EF4-FFF2-40B4-BE49-F238E27FC236}">
                <a16:creationId xmlns:a16="http://schemas.microsoft.com/office/drawing/2014/main" id="{0C466F09-4EF7-43B8-ABF4-043B606751B3}"/>
              </a:ext>
            </a:extLst>
          </p:cNvPr>
          <p:cNvGrpSpPr/>
          <p:nvPr/>
        </p:nvGrpSpPr>
        <p:grpSpPr>
          <a:xfrm>
            <a:off x="1701486" y="597561"/>
            <a:ext cx="8783413" cy="3001798"/>
            <a:chOff x="1423720" y="655186"/>
            <a:chExt cx="8783413" cy="3001798"/>
          </a:xfrm>
          <a:solidFill>
            <a:srgbClr val="15F9FF"/>
          </a:solidFill>
        </p:grpSpPr>
        <p:sp>
          <p:nvSpPr>
            <p:cNvPr id="187" name="Freeform: Shape 186">
              <a:extLst>
                <a:ext uri="{FF2B5EF4-FFF2-40B4-BE49-F238E27FC236}">
                  <a16:creationId xmlns:a16="http://schemas.microsoft.com/office/drawing/2014/main" id="{9488E02B-53EA-41F6-858A-97FC360E5B2E}"/>
                </a:ext>
              </a:extLst>
            </p:cNvPr>
            <p:cNvSpPr/>
            <p:nvPr/>
          </p:nvSpPr>
          <p:spPr>
            <a:xfrm>
              <a:off x="1423720" y="655186"/>
              <a:ext cx="631883" cy="706470"/>
            </a:xfrm>
            <a:custGeom>
              <a:avLst/>
              <a:gdLst>
                <a:gd name="connsiteX0" fmla="*/ 80217 w 631883"/>
                <a:gd name="connsiteY0" fmla="*/ 706471 h 706470"/>
                <a:gd name="connsiteX1" fmla="*/ 0 w 631883"/>
                <a:gd name="connsiteY1" fmla="*/ 706471 h 706470"/>
                <a:gd name="connsiteX2" fmla="*/ 0 w 631883"/>
                <a:gd name="connsiteY2" fmla="*/ 113992 h 706470"/>
                <a:gd name="connsiteX3" fmla="*/ 113992 w 631883"/>
                <a:gd name="connsiteY3" fmla="*/ 0 h 706470"/>
                <a:gd name="connsiteX4" fmla="*/ 631884 w 631883"/>
                <a:gd name="connsiteY4" fmla="*/ 0 h 706470"/>
                <a:gd name="connsiteX5" fmla="*/ 631884 w 631883"/>
                <a:gd name="connsiteY5" fmla="*/ 80217 h 706470"/>
                <a:gd name="connsiteX6" fmla="*/ 147768 w 631883"/>
                <a:gd name="connsiteY6" fmla="*/ 80217 h 706470"/>
                <a:gd name="connsiteX7" fmla="*/ 80217 w 631883"/>
                <a:gd name="connsiteY7" fmla="*/ 147768 h 70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883" h="706470">
                  <a:moveTo>
                    <a:pt x="80217" y="706471"/>
                  </a:moveTo>
                  <a:lnTo>
                    <a:pt x="0" y="706471"/>
                  </a:lnTo>
                  <a:lnTo>
                    <a:pt x="0" y="113992"/>
                  </a:lnTo>
                  <a:lnTo>
                    <a:pt x="113992" y="0"/>
                  </a:lnTo>
                  <a:lnTo>
                    <a:pt x="631884" y="0"/>
                  </a:lnTo>
                  <a:lnTo>
                    <a:pt x="631884" y="80217"/>
                  </a:lnTo>
                  <a:lnTo>
                    <a:pt x="147768" y="80217"/>
                  </a:lnTo>
                  <a:lnTo>
                    <a:pt x="80217" y="147768"/>
                  </a:lnTo>
                  <a:close/>
                </a:path>
              </a:pathLst>
            </a:custGeom>
            <a:solidFill>
              <a:srgbClr val="15F9FF"/>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8" name="Freeform: Shape 187">
              <a:extLst>
                <a:ext uri="{FF2B5EF4-FFF2-40B4-BE49-F238E27FC236}">
                  <a16:creationId xmlns:a16="http://schemas.microsoft.com/office/drawing/2014/main" id="{88E0CC9F-6010-430A-894C-30372E4BC87C}"/>
                </a:ext>
              </a:extLst>
            </p:cNvPr>
            <p:cNvSpPr/>
            <p:nvPr/>
          </p:nvSpPr>
          <p:spPr>
            <a:xfrm>
              <a:off x="9870785" y="655186"/>
              <a:ext cx="336347" cy="1246879"/>
            </a:xfrm>
            <a:custGeom>
              <a:avLst/>
              <a:gdLst>
                <a:gd name="connsiteX0" fmla="*/ 336348 w 336347"/>
                <a:gd name="connsiteY0" fmla="*/ 1246879 h 1246879"/>
                <a:gd name="connsiteX1" fmla="*/ 256131 w 336347"/>
                <a:gd name="connsiteY1" fmla="*/ 1246879 h 1246879"/>
                <a:gd name="connsiteX2" fmla="*/ 256131 w 336347"/>
                <a:gd name="connsiteY2" fmla="*/ 159026 h 1246879"/>
                <a:gd name="connsiteX3" fmla="*/ 177322 w 336347"/>
                <a:gd name="connsiteY3" fmla="*/ 80217 h 1246879"/>
                <a:gd name="connsiteX4" fmla="*/ 0 w 336347"/>
                <a:gd name="connsiteY4" fmla="*/ 80217 h 1246879"/>
                <a:gd name="connsiteX5" fmla="*/ 0 w 336347"/>
                <a:gd name="connsiteY5" fmla="*/ 0 h 1246879"/>
                <a:gd name="connsiteX6" fmla="*/ 209690 w 336347"/>
                <a:gd name="connsiteY6" fmla="*/ 0 h 1246879"/>
                <a:gd name="connsiteX7" fmla="*/ 336348 w 336347"/>
                <a:gd name="connsiteY7" fmla="*/ 125251 h 124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347" h="1246879">
                  <a:moveTo>
                    <a:pt x="336348" y="1246879"/>
                  </a:moveTo>
                  <a:lnTo>
                    <a:pt x="256131" y="1246879"/>
                  </a:lnTo>
                  <a:lnTo>
                    <a:pt x="256131" y="159026"/>
                  </a:lnTo>
                  <a:lnTo>
                    <a:pt x="177322" y="80217"/>
                  </a:lnTo>
                  <a:lnTo>
                    <a:pt x="0" y="80217"/>
                  </a:lnTo>
                  <a:lnTo>
                    <a:pt x="0" y="0"/>
                  </a:lnTo>
                  <a:lnTo>
                    <a:pt x="209690" y="0"/>
                  </a:lnTo>
                  <a:lnTo>
                    <a:pt x="336348" y="125251"/>
                  </a:lnTo>
                  <a:close/>
                </a:path>
              </a:pathLst>
            </a:custGeom>
            <a:solidFill>
              <a:srgbClr val="15F9FF"/>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9" name="Freeform: Shape 188">
              <a:extLst>
                <a:ext uri="{FF2B5EF4-FFF2-40B4-BE49-F238E27FC236}">
                  <a16:creationId xmlns:a16="http://schemas.microsoft.com/office/drawing/2014/main" id="{6AC6081C-701C-4209-860A-B072BD8D3C54}"/>
                </a:ext>
              </a:extLst>
            </p:cNvPr>
            <p:cNvSpPr/>
            <p:nvPr/>
          </p:nvSpPr>
          <p:spPr>
            <a:xfrm>
              <a:off x="1423720" y="2918145"/>
              <a:ext cx="857053" cy="738839"/>
            </a:xfrm>
            <a:custGeom>
              <a:avLst/>
              <a:gdLst>
                <a:gd name="connsiteX0" fmla="*/ 857054 w 857053"/>
                <a:gd name="connsiteY0" fmla="*/ 738839 h 738839"/>
                <a:gd name="connsiteX1" fmla="*/ 432045 w 857053"/>
                <a:gd name="connsiteY1" fmla="*/ 738839 h 738839"/>
                <a:gd name="connsiteX2" fmla="*/ 0 w 857053"/>
                <a:gd name="connsiteY2" fmla="*/ 308202 h 738839"/>
                <a:gd name="connsiteX3" fmla="*/ 0 w 857053"/>
                <a:gd name="connsiteY3" fmla="*/ 0 h 738839"/>
                <a:gd name="connsiteX4" fmla="*/ 80217 w 857053"/>
                <a:gd name="connsiteY4" fmla="*/ 0 h 738839"/>
                <a:gd name="connsiteX5" fmla="*/ 80217 w 857053"/>
                <a:gd name="connsiteY5" fmla="*/ 274426 h 738839"/>
                <a:gd name="connsiteX6" fmla="*/ 465821 w 857053"/>
                <a:gd name="connsiteY6" fmla="*/ 658622 h 738839"/>
                <a:gd name="connsiteX7" fmla="*/ 857054 w 857053"/>
                <a:gd name="connsiteY7" fmla="*/ 658622 h 73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053" h="738839">
                  <a:moveTo>
                    <a:pt x="857054" y="738839"/>
                  </a:moveTo>
                  <a:lnTo>
                    <a:pt x="432045" y="738839"/>
                  </a:lnTo>
                  <a:lnTo>
                    <a:pt x="0" y="308202"/>
                  </a:lnTo>
                  <a:lnTo>
                    <a:pt x="0" y="0"/>
                  </a:lnTo>
                  <a:lnTo>
                    <a:pt x="80217" y="0"/>
                  </a:lnTo>
                  <a:lnTo>
                    <a:pt x="80217" y="274426"/>
                  </a:lnTo>
                  <a:lnTo>
                    <a:pt x="465821" y="658622"/>
                  </a:lnTo>
                  <a:lnTo>
                    <a:pt x="857054" y="658622"/>
                  </a:lnTo>
                  <a:close/>
                </a:path>
              </a:pathLst>
            </a:custGeom>
            <a:solidFill>
              <a:srgbClr val="15F9FF"/>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0" name="Freeform: Shape 189">
              <a:extLst>
                <a:ext uri="{FF2B5EF4-FFF2-40B4-BE49-F238E27FC236}">
                  <a16:creationId xmlns:a16="http://schemas.microsoft.com/office/drawing/2014/main" id="{7746EA0F-BBB6-486C-A74A-78215665E204}"/>
                </a:ext>
              </a:extLst>
            </p:cNvPr>
            <p:cNvSpPr/>
            <p:nvPr/>
          </p:nvSpPr>
          <p:spPr>
            <a:xfrm>
              <a:off x="9531623" y="2918145"/>
              <a:ext cx="675510" cy="738839"/>
            </a:xfrm>
            <a:custGeom>
              <a:avLst/>
              <a:gdLst>
                <a:gd name="connsiteX0" fmla="*/ 675510 w 675510"/>
                <a:gd name="connsiteY0" fmla="*/ 738839 h 738839"/>
                <a:gd name="connsiteX1" fmla="*/ 0 w 675510"/>
                <a:gd name="connsiteY1" fmla="*/ 738839 h 738839"/>
                <a:gd name="connsiteX2" fmla="*/ 0 w 675510"/>
                <a:gd name="connsiteY2" fmla="*/ 658622 h 738839"/>
                <a:gd name="connsiteX3" fmla="*/ 595294 w 675510"/>
                <a:gd name="connsiteY3" fmla="*/ 658622 h 738839"/>
                <a:gd name="connsiteX4" fmla="*/ 595294 w 675510"/>
                <a:gd name="connsiteY4" fmla="*/ 0 h 738839"/>
                <a:gd name="connsiteX5" fmla="*/ 675510 w 675510"/>
                <a:gd name="connsiteY5" fmla="*/ 0 h 73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510" h="738839">
                  <a:moveTo>
                    <a:pt x="675510" y="738839"/>
                  </a:moveTo>
                  <a:lnTo>
                    <a:pt x="0" y="738839"/>
                  </a:lnTo>
                  <a:lnTo>
                    <a:pt x="0" y="658622"/>
                  </a:lnTo>
                  <a:lnTo>
                    <a:pt x="595294" y="658622"/>
                  </a:lnTo>
                  <a:lnTo>
                    <a:pt x="595294" y="0"/>
                  </a:lnTo>
                  <a:lnTo>
                    <a:pt x="675510" y="0"/>
                  </a:lnTo>
                  <a:close/>
                </a:path>
              </a:pathLst>
            </a:custGeom>
            <a:solidFill>
              <a:srgbClr val="15F9FF"/>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66" name="Freeform: Shape 165">
            <a:extLst>
              <a:ext uri="{FF2B5EF4-FFF2-40B4-BE49-F238E27FC236}">
                <a16:creationId xmlns:a16="http://schemas.microsoft.com/office/drawing/2014/main" id="{16B536A5-1019-4B89-A2E2-3344D43382E3}"/>
              </a:ext>
            </a:extLst>
          </p:cNvPr>
          <p:cNvSpPr/>
          <p:nvPr/>
        </p:nvSpPr>
        <p:spPr>
          <a:xfrm flipV="1">
            <a:off x="2028975" y="1287374"/>
            <a:ext cx="8280000" cy="18000"/>
          </a:xfrm>
          <a:custGeom>
            <a:avLst/>
            <a:gdLst>
              <a:gd name="connsiteX0" fmla="*/ 0 w 1985718"/>
              <a:gd name="connsiteY0" fmla="*/ 0 h 83031"/>
              <a:gd name="connsiteX1" fmla="*/ 1985719 w 1985718"/>
              <a:gd name="connsiteY1" fmla="*/ 0 h 83031"/>
              <a:gd name="connsiteX2" fmla="*/ 1985719 w 1985718"/>
              <a:gd name="connsiteY2" fmla="*/ 83031 h 83031"/>
              <a:gd name="connsiteX3" fmla="*/ 0 w 1985718"/>
              <a:gd name="connsiteY3" fmla="*/ 83031 h 83031"/>
            </a:gdLst>
            <a:ahLst/>
            <a:cxnLst>
              <a:cxn ang="0">
                <a:pos x="connsiteX0" y="connsiteY0"/>
              </a:cxn>
              <a:cxn ang="0">
                <a:pos x="connsiteX1" y="connsiteY1"/>
              </a:cxn>
              <a:cxn ang="0">
                <a:pos x="connsiteX2" y="connsiteY2"/>
              </a:cxn>
              <a:cxn ang="0">
                <a:pos x="connsiteX3" y="connsiteY3"/>
              </a:cxn>
            </a:cxnLst>
            <a:rect l="l" t="t" r="r" b="b"/>
            <a:pathLst>
              <a:path w="1985718" h="83031">
                <a:moveTo>
                  <a:pt x="0" y="0"/>
                </a:moveTo>
                <a:lnTo>
                  <a:pt x="1985719" y="0"/>
                </a:lnTo>
                <a:lnTo>
                  <a:pt x="1985719" y="83031"/>
                </a:lnTo>
                <a:lnTo>
                  <a:pt x="0" y="83031"/>
                </a:lnTo>
                <a:close/>
              </a:path>
            </a:pathLst>
          </a:custGeom>
          <a:solidFill>
            <a:srgbClr val="15F9FF"/>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7" name="TextBox 166">
            <a:extLst>
              <a:ext uri="{FF2B5EF4-FFF2-40B4-BE49-F238E27FC236}">
                <a16:creationId xmlns:a16="http://schemas.microsoft.com/office/drawing/2014/main" id="{C4798339-9A78-4BBE-A55A-9DF83E9740CC}"/>
              </a:ext>
            </a:extLst>
          </p:cNvPr>
          <p:cNvSpPr txBox="1"/>
          <p:nvPr/>
        </p:nvSpPr>
        <p:spPr>
          <a:xfrm>
            <a:off x="1980473" y="814502"/>
            <a:ext cx="83527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Chu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kì</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1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Tuần</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Trăng</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là</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29,5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ngày</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Khoảng</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thời</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gian</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đó</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cho</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biết</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điều</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FFC000"/>
                </a:solidFill>
                <a:effectLst/>
                <a:uLnTx/>
                <a:uFillTx/>
                <a:latin typeface="Arial"/>
                <a:ea typeface="+mn-ea"/>
                <a:cs typeface="Arial"/>
                <a:sym typeface="Arial"/>
                <a:rtl val="0"/>
              </a:rPr>
              <a:t>gì</a:t>
            </a:r>
            <a:r>
              <a:rPr kumimoji="0" lang="en-US" sz="2000" b="0" i="0" u="none" strike="noStrike" kern="1200" cap="none" spc="0" normalizeH="0" baseline="0" noProof="0" dirty="0">
                <a:ln>
                  <a:noFill/>
                </a:ln>
                <a:solidFill>
                  <a:srgbClr val="FFC000"/>
                </a:solidFill>
                <a:effectLst/>
                <a:uLnTx/>
                <a:uFillTx/>
                <a:latin typeface="Arial"/>
                <a:ea typeface="+mn-ea"/>
                <a:cs typeface="Arial"/>
                <a:sym typeface="Arial"/>
                <a:rtl val="0"/>
              </a:rPr>
              <a:t>?</a:t>
            </a:r>
          </a:p>
        </p:txBody>
      </p:sp>
      <p:grpSp>
        <p:nvGrpSpPr>
          <p:cNvPr id="182" name="Graphic 4">
            <a:extLst>
              <a:ext uri="{FF2B5EF4-FFF2-40B4-BE49-F238E27FC236}">
                <a16:creationId xmlns:a16="http://schemas.microsoft.com/office/drawing/2014/main" id="{3087CC79-7639-4975-B79E-90A9610CA510}"/>
              </a:ext>
            </a:extLst>
          </p:cNvPr>
          <p:cNvGrpSpPr/>
          <p:nvPr/>
        </p:nvGrpSpPr>
        <p:grpSpPr>
          <a:xfrm>
            <a:off x="9342339" y="475038"/>
            <a:ext cx="1277839" cy="2993354"/>
            <a:chOff x="9064573" y="532663"/>
            <a:chExt cx="1277839" cy="2993354"/>
          </a:xfrm>
          <a:solidFill>
            <a:srgbClr val="2859E0"/>
          </a:solidFill>
        </p:grpSpPr>
        <p:sp>
          <p:nvSpPr>
            <p:cNvPr id="185" name="Freeform: Shape 184">
              <a:extLst>
                <a:ext uri="{FF2B5EF4-FFF2-40B4-BE49-F238E27FC236}">
                  <a16:creationId xmlns:a16="http://schemas.microsoft.com/office/drawing/2014/main" id="{B8965B82-DDD3-489C-8928-B69D045D63DE}"/>
                </a:ext>
              </a:extLst>
            </p:cNvPr>
            <p:cNvSpPr/>
            <p:nvPr/>
          </p:nvSpPr>
          <p:spPr>
            <a:xfrm>
              <a:off x="10006065" y="532663"/>
              <a:ext cx="336347" cy="339464"/>
            </a:xfrm>
            <a:custGeom>
              <a:avLst/>
              <a:gdLst>
                <a:gd name="connsiteX0" fmla="*/ 515077 w 515076"/>
                <a:gd name="connsiteY0" fmla="*/ 481301 h 481300"/>
                <a:gd name="connsiteX1" fmla="*/ 472857 w 515076"/>
                <a:gd name="connsiteY1" fmla="*/ 481301 h 481300"/>
                <a:gd name="connsiteX2" fmla="*/ 472857 w 515076"/>
                <a:gd name="connsiteY2" fmla="*/ 336348 h 481300"/>
                <a:gd name="connsiteX3" fmla="*/ 178729 w 515076"/>
                <a:gd name="connsiteY3" fmla="*/ 40812 h 481300"/>
                <a:gd name="connsiteX4" fmla="*/ 0 w 515076"/>
                <a:gd name="connsiteY4" fmla="*/ 40812 h 481300"/>
                <a:gd name="connsiteX5" fmla="*/ 0 w 515076"/>
                <a:gd name="connsiteY5" fmla="*/ 0 h 481300"/>
                <a:gd name="connsiteX6" fmla="*/ 195617 w 515076"/>
                <a:gd name="connsiteY6" fmla="*/ 0 h 481300"/>
                <a:gd name="connsiteX7" fmla="*/ 515077 w 515076"/>
                <a:gd name="connsiteY7" fmla="*/ 319460 h 4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076" h="481300">
                  <a:moveTo>
                    <a:pt x="515077" y="481301"/>
                  </a:moveTo>
                  <a:lnTo>
                    <a:pt x="472857" y="481301"/>
                  </a:lnTo>
                  <a:lnTo>
                    <a:pt x="472857" y="336348"/>
                  </a:lnTo>
                  <a:lnTo>
                    <a:pt x="178729" y="40812"/>
                  </a:lnTo>
                  <a:lnTo>
                    <a:pt x="0" y="40812"/>
                  </a:lnTo>
                  <a:lnTo>
                    <a:pt x="0" y="0"/>
                  </a:lnTo>
                  <a:lnTo>
                    <a:pt x="195617" y="0"/>
                  </a:lnTo>
                  <a:lnTo>
                    <a:pt x="515077" y="319460"/>
                  </a:lnTo>
                  <a:close/>
                </a:path>
              </a:pathLst>
            </a:custGeom>
            <a:solidFill>
              <a:srgbClr val="2859E0"/>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4" name="Freeform: Shape 183">
              <a:extLst>
                <a:ext uri="{FF2B5EF4-FFF2-40B4-BE49-F238E27FC236}">
                  <a16:creationId xmlns:a16="http://schemas.microsoft.com/office/drawing/2014/main" id="{EBC5E580-C257-486C-A115-7EFC75C3357F}"/>
                </a:ext>
              </a:extLst>
            </p:cNvPr>
            <p:cNvSpPr/>
            <p:nvPr/>
          </p:nvSpPr>
          <p:spPr>
            <a:xfrm>
              <a:off x="9064573" y="2476162"/>
              <a:ext cx="1014672" cy="1049855"/>
            </a:xfrm>
            <a:custGeom>
              <a:avLst/>
              <a:gdLst>
                <a:gd name="connsiteX0" fmla="*/ 1014673 w 1014672"/>
                <a:gd name="connsiteY0" fmla="*/ 1049855 h 1049855"/>
                <a:gd name="connsiteX1" fmla="*/ 0 w 1014672"/>
                <a:gd name="connsiteY1" fmla="*/ 1049855 h 1049855"/>
                <a:gd name="connsiteX2" fmla="*/ 0 w 1014672"/>
                <a:gd name="connsiteY2" fmla="*/ 1007636 h 1049855"/>
                <a:gd name="connsiteX3" fmla="*/ 972454 w 1014672"/>
                <a:gd name="connsiteY3" fmla="*/ 1007636 h 1049855"/>
                <a:gd name="connsiteX4" fmla="*/ 972454 w 1014672"/>
                <a:gd name="connsiteY4" fmla="*/ 0 h 1049855"/>
                <a:gd name="connsiteX5" fmla="*/ 1014673 w 1014672"/>
                <a:gd name="connsiteY5" fmla="*/ 0 h 10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672" h="1049855">
                  <a:moveTo>
                    <a:pt x="1014673" y="1049855"/>
                  </a:moveTo>
                  <a:lnTo>
                    <a:pt x="0" y="1049855"/>
                  </a:lnTo>
                  <a:lnTo>
                    <a:pt x="0" y="1007636"/>
                  </a:lnTo>
                  <a:lnTo>
                    <a:pt x="972454" y="1007636"/>
                  </a:lnTo>
                  <a:lnTo>
                    <a:pt x="972454" y="0"/>
                  </a:lnTo>
                  <a:lnTo>
                    <a:pt x="1014673" y="0"/>
                  </a:lnTo>
                  <a:close/>
                </a:path>
              </a:pathLst>
            </a:custGeom>
            <a:solidFill>
              <a:srgbClr val="2859E0"/>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91" name="TextBox 190">
            <a:extLst>
              <a:ext uri="{FF2B5EF4-FFF2-40B4-BE49-F238E27FC236}">
                <a16:creationId xmlns:a16="http://schemas.microsoft.com/office/drawing/2014/main" id="{205E99D9-A52F-407B-ADA3-F3E6B045BA3D}"/>
              </a:ext>
            </a:extLst>
          </p:cNvPr>
          <p:cNvSpPr txBox="1"/>
          <p:nvPr/>
        </p:nvSpPr>
        <p:spPr>
          <a:xfrm>
            <a:off x="1988437" y="1553414"/>
            <a:ext cx="8032224" cy="1249125"/>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ct val="0"/>
              </a:spcBef>
              <a:spcAft>
                <a:spcPts val="800"/>
              </a:spcAft>
              <a:buClrTx/>
              <a:buSzTx/>
              <a:buFontTx/>
              <a:buNone/>
              <a:tabLst/>
              <a:defRPr/>
            </a:pPr>
            <a:r>
              <a:rPr kumimoji="0" lang="vi-VN" sz="2400" b="0" i="0" u="none" strike="noStrike" kern="1200" cap="none" spc="0" normalizeH="0" baseline="0" noProof="0" dirty="0">
                <a:ln>
                  <a:noFill/>
                </a:ln>
                <a:solidFill>
                  <a:srgbClr val="15F9FF"/>
                </a:solidFill>
                <a:effectLst/>
                <a:uLnTx/>
                <a:uFillTx/>
                <a:latin typeface="Arial"/>
                <a:ea typeface="+mn-ea"/>
                <a:cs typeface="Arial"/>
                <a:rtl val="0"/>
              </a:rPr>
              <a:t>Chu kì của Tuần Trăng là 29,5 ngày. Khoảng thời gian đó chính là khoảng thời gian để Mặt Trăng quay trở lại vị trí của nó giữa Mặt Trời và Trái Đất.</a:t>
            </a:r>
            <a:endParaRPr kumimoji="0" lang="en-US" sz="2400" b="0" i="0" u="none" strike="noStrike" kern="1200" cap="none" spc="0" normalizeH="0" baseline="0" noProof="0" dirty="0">
              <a:ln>
                <a:noFill/>
              </a:ln>
              <a:solidFill>
                <a:srgbClr val="15F9FF"/>
              </a:solidFill>
              <a:effectLst/>
              <a:uLnTx/>
              <a:uFillTx/>
              <a:latin typeface="Arial"/>
              <a:ea typeface="+mn-ea"/>
              <a:cs typeface="Arial"/>
              <a:sym typeface="Arial"/>
              <a:rtl val="0"/>
            </a:endParaRPr>
          </a:p>
        </p:txBody>
      </p:sp>
      <p:grpSp>
        <p:nvGrpSpPr>
          <p:cNvPr id="249" name="Graphic 2">
            <a:extLst>
              <a:ext uri="{FF2B5EF4-FFF2-40B4-BE49-F238E27FC236}">
                <a16:creationId xmlns:a16="http://schemas.microsoft.com/office/drawing/2014/main" id="{2B7C0973-6435-46B9-AA7F-D59C29E04517}"/>
              </a:ext>
            </a:extLst>
          </p:cNvPr>
          <p:cNvGrpSpPr/>
          <p:nvPr/>
        </p:nvGrpSpPr>
        <p:grpSpPr>
          <a:xfrm flipH="1">
            <a:off x="10499337" y="1304031"/>
            <a:ext cx="391903" cy="3628576"/>
            <a:chOff x="1156909" y="502235"/>
            <a:chExt cx="391903" cy="3628576"/>
          </a:xfrm>
          <a:noFill/>
        </p:grpSpPr>
        <p:sp>
          <p:nvSpPr>
            <p:cNvPr id="250" name="Freeform: Shape 249">
              <a:extLst>
                <a:ext uri="{FF2B5EF4-FFF2-40B4-BE49-F238E27FC236}">
                  <a16:creationId xmlns:a16="http://schemas.microsoft.com/office/drawing/2014/main" id="{6CA853D5-10E7-4CBF-8B82-6B5F53246B76}"/>
                </a:ext>
              </a:extLst>
            </p:cNvPr>
            <p:cNvSpPr/>
            <p:nvPr/>
          </p:nvSpPr>
          <p:spPr>
            <a:xfrm>
              <a:off x="1166637" y="502235"/>
              <a:ext cx="365498" cy="3628576"/>
            </a:xfrm>
            <a:custGeom>
              <a:avLst/>
              <a:gdLst>
                <a:gd name="connsiteX0" fmla="*/ 0 w 365498"/>
                <a:gd name="connsiteY0" fmla="*/ 0 h 3628576"/>
                <a:gd name="connsiteX1" fmla="*/ 0 w 365498"/>
                <a:gd name="connsiteY1" fmla="*/ 3628577 h 3628576"/>
                <a:gd name="connsiteX2" fmla="*/ 365498 w 365498"/>
                <a:gd name="connsiteY2" fmla="*/ 3628577 h 3628576"/>
              </a:gdLst>
              <a:ahLst/>
              <a:cxnLst>
                <a:cxn ang="0">
                  <a:pos x="connsiteX0" y="connsiteY0"/>
                </a:cxn>
                <a:cxn ang="0">
                  <a:pos x="connsiteX1" y="connsiteY1"/>
                </a:cxn>
                <a:cxn ang="0">
                  <a:pos x="connsiteX2" y="connsiteY2"/>
                </a:cxn>
              </a:cxnLst>
              <a:rect l="l" t="t" r="r" b="b"/>
              <a:pathLst>
                <a:path w="365498" h="3628576">
                  <a:moveTo>
                    <a:pt x="0" y="0"/>
                  </a:moveTo>
                  <a:lnTo>
                    <a:pt x="0" y="3628577"/>
                  </a:lnTo>
                  <a:lnTo>
                    <a:pt x="365498" y="3628577"/>
                  </a:lnTo>
                </a:path>
              </a:pathLst>
            </a:custGeom>
            <a:noFill/>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1" name="Freeform: Shape 250">
              <a:extLst>
                <a:ext uri="{FF2B5EF4-FFF2-40B4-BE49-F238E27FC236}">
                  <a16:creationId xmlns:a16="http://schemas.microsoft.com/office/drawing/2014/main" id="{8E66F1FA-C04D-4E76-8D8D-A7A1C7CDDF66}"/>
                </a:ext>
              </a:extLst>
            </p:cNvPr>
            <p:cNvSpPr/>
            <p:nvPr/>
          </p:nvSpPr>
          <p:spPr>
            <a:xfrm>
              <a:off x="1162468" y="771842"/>
              <a:ext cx="386344" cy="13897"/>
            </a:xfrm>
            <a:custGeom>
              <a:avLst/>
              <a:gdLst>
                <a:gd name="connsiteX0" fmla="*/ 386344 w 386344"/>
                <a:gd name="connsiteY0" fmla="*/ 0 h 13897"/>
                <a:gd name="connsiteX1" fmla="*/ 0 w 386344"/>
                <a:gd name="connsiteY1" fmla="*/ 0 h 13897"/>
              </a:gdLst>
              <a:ahLst/>
              <a:cxnLst>
                <a:cxn ang="0">
                  <a:pos x="connsiteX0" y="connsiteY0"/>
                </a:cxn>
                <a:cxn ang="0">
                  <a:pos x="connsiteX1" y="connsiteY1"/>
                </a:cxn>
              </a:cxnLst>
              <a:rect l="l" t="t" r="r" b="b"/>
              <a:pathLst>
                <a:path w="386344" h="13897">
                  <a:moveTo>
                    <a:pt x="386344"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2" name="Freeform: Shape 251">
              <a:extLst>
                <a:ext uri="{FF2B5EF4-FFF2-40B4-BE49-F238E27FC236}">
                  <a16:creationId xmlns:a16="http://schemas.microsoft.com/office/drawing/2014/main" id="{1CFA2B71-F97C-4A54-88B1-8C01C96827F8}"/>
                </a:ext>
              </a:extLst>
            </p:cNvPr>
            <p:cNvSpPr/>
            <p:nvPr/>
          </p:nvSpPr>
          <p:spPr>
            <a:xfrm>
              <a:off x="1172196" y="1466705"/>
              <a:ext cx="365498" cy="13897"/>
            </a:xfrm>
            <a:custGeom>
              <a:avLst/>
              <a:gdLst>
                <a:gd name="connsiteX0" fmla="*/ 365498 w 365498"/>
                <a:gd name="connsiteY0" fmla="*/ 0 h 13897"/>
                <a:gd name="connsiteX1" fmla="*/ 0 w 365498"/>
                <a:gd name="connsiteY1" fmla="*/ 0 h 13897"/>
              </a:gdLst>
              <a:ahLst/>
              <a:cxnLst>
                <a:cxn ang="0">
                  <a:pos x="connsiteX0" y="connsiteY0"/>
                </a:cxn>
                <a:cxn ang="0">
                  <a:pos x="connsiteX1" y="connsiteY1"/>
                </a:cxn>
              </a:cxnLst>
              <a:rect l="l" t="t" r="r" b="b"/>
              <a:pathLst>
                <a:path w="365498" h="13897">
                  <a:moveTo>
                    <a:pt x="365498"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3" name="Freeform: Shape 252">
              <a:extLst>
                <a:ext uri="{FF2B5EF4-FFF2-40B4-BE49-F238E27FC236}">
                  <a16:creationId xmlns:a16="http://schemas.microsoft.com/office/drawing/2014/main" id="{7299204A-EE23-4C11-92E7-C8EB84BE89C5}"/>
                </a:ext>
              </a:extLst>
            </p:cNvPr>
            <p:cNvSpPr/>
            <p:nvPr/>
          </p:nvSpPr>
          <p:spPr>
            <a:xfrm>
              <a:off x="1162468" y="2160179"/>
              <a:ext cx="375226" cy="13897"/>
            </a:xfrm>
            <a:custGeom>
              <a:avLst/>
              <a:gdLst>
                <a:gd name="connsiteX0" fmla="*/ 375226 w 375226"/>
                <a:gd name="connsiteY0" fmla="*/ 0 h 13897"/>
                <a:gd name="connsiteX1" fmla="*/ 0 w 375226"/>
                <a:gd name="connsiteY1" fmla="*/ 0 h 13897"/>
              </a:gdLst>
              <a:ahLst/>
              <a:cxnLst>
                <a:cxn ang="0">
                  <a:pos x="connsiteX0" y="connsiteY0"/>
                </a:cxn>
                <a:cxn ang="0">
                  <a:pos x="connsiteX1" y="connsiteY1"/>
                </a:cxn>
              </a:cxnLst>
              <a:rect l="l" t="t" r="r" b="b"/>
              <a:pathLst>
                <a:path w="375226" h="13897">
                  <a:moveTo>
                    <a:pt x="375226"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4" name="Freeform: Shape 253">
              <a:extLst>
                <a:ext uri="{FF2B5EF4-FFF2-40B4-BE49-F238E27FC236}">
                  <a16:creationId xmlns:a16="http://schemas.microsoft.com/office/drawing/2014/main" id="{3EEB7A0E-182E-4FFC-8EC3-4594996BA025}"/>
                </a:ext>
              </a:extLst>
            </p:cNvPr>
            <p:cNvSpPr/>
            <p:nvPr/>
          </p:nvSpPr>
          <p:spPr>
            <a:xfrm>
              <a:off x="1166637" y="2843924"/>
              <a:ext cx="361329" cy="13897"/>
            </a:xfrm>
            <a:custGeom>
              <a:avLst/>
              <a:gdLst>
                <a:gd name="connsiteX0" fmla="*/ 361329 w 361329"/>
                <a:gd name="connsiteY0" fmla="*/ 0 h 13897"/>
                <a:gd name="connsiteX1" fmla="*/ 0 w 361329"/>
                <a:gd name="connsiteY1" fmla="*/ 0 h 13897"/>
              </a:gdLst>
              <a:ahLst/>
              <a:cxnLst>
                <a:cxn ang="0">
                  <a:pos x="connsiteX0" y="connsiteY0"/>
                </a:cxn>
                <a:cxn ang="0">
                  <a:pos x="connsiteX1" y="connsiteY1"/>
                </a:cxn>
              </a:cxnLst>
              <a:rect l="l" t="t" r="r" b="b"/>
              <a:pathLst>
                <a:path w="361329" h="13897">
                  <a:moveTo>
                    <a:pt x="361329"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5" name="Freeform: Shape 254">
              <a:extLst>
                <a:ext uri="{FF2B5EF4-FFF2-40B4-BE49-F238E27FC236}">
                  <a16:creationId xmlns:a16="http://schemas.microsoft.com/office/drawing/2014/main" id="{6F4E1F7C-3A84-489A-BA32-C645DD47F036}"/>
                </a:ext>
              </a:extLst>
            </p:cNvPr>
            <p:cNvSpPr/>
            <p:nvPr/>
          </p:nvSpPr>
          <p:spPr>
            <a:xfrm>
              <a:off x="1156909" y="3527670"/>
              <a:ext cx="375226" cy="13897"/>
            </a:xfrm>
            <a:custGeom>
              <a:avLst/>
              <a:gdLst>
                <a:gd name="connsiteX0" fmla="*/ 375226 w 375226"/>
                <a:gd name="connsiteY0" fmla="*/ 0 h 13897"/>
                <a:gd name="connsiteX1" fmla="*/ 0 w 375226"/>
                <a:gd name="connsiteY1" fmla="*/ 0 h 13897"/>
              </a:gdLst>
              <a:ahLst/>
              <a:cxnLst>
                <a:cxn ang="0">
                  <a:pos x="connsiteX0" y="connsiteY0"/>
                </a:cxn>
                <a:cxn ang="0">
                  <a:pos x="connsiteX1" y="connsiteY1"/>
                </a:cxn>
              </a:cxnLst>
              <a:rect l="l" t="t" r="r" b="b"/>
              <a:pathLst>
                <a:path w="375226" h="13897">
                  <a:moveTo>
                    <a:pt x="375226" y="0"/>
                  </a:moveTo>
                  <a:lnTo>
                    <a:pt x="0" y="0"/>
                  </a:lnTo>
                </a:path>
              </a:pathLst>
            </a:custGeom>
            <a:ln w="23336"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256" name="Graphic 2">
              <a:extLst>
                <a:ext uri="{FF2B5EF4-FFF2-40B4-BE49-F238E27FC236}">
                  <a16:creationId xmlns:a16="http://schemas.microsoft.com/office/drawing/2014/main" id="{F7F62591-9FF6-48D9-AE44-D0414BB4CDF6}"/>
                </a:ext>
              </a:extLst>
            </p:cNvPr>
            <p:cNvGrpSpPr/>
            <p:nvPr/>
          </p:nvGrpSpPr>
          <p:grpSpPr>
            <a:xfrm>
              <a:off x="1166637" y="866343"/>
              <a:ext cx="216797" cy="508640"/>
              <a:chOff x="1166637" y="866343"/>
              <a:chExt cx="216797" cy="508640"/>
            </a:xfrm>
          </p:grpSpPr>
          <p:sp>
            <p:nvSpPr>
              <p:cNvPr id="297" name="Freeform: Shape 296">
                <a:extLst>
                  <a:ext uri="{FF2B5EF4-FFF2-40B4-BE49-F238E27FC236}">
                    <a16:creationId xmlns:a16="http://schemas.microsoft.com/office/drawing/2014/main" id="{DCE6B374-9097-4CBC-B1F6-BF66CA8AA5CE}"/>
                  </a:ext>
                </a:extLst>
              </p:cNvPr>
              <p:cNvSpPr/>
              <p:nvPr/>
            </p:nvSpPr>
            <p:spPr>
              <a:xfrm>
                <a:off x="1166637" y="86634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8" name="Freeform: Shape 297">
                <a:extLst>
                  <a:ext uri="{FF2B5EF4-FFF2-40B4-BE49-F238E27FC236}">
                    <a16:creationId xmlns:a16="http://schemas.microsoft.com/office/drawing/2014/main" id="{BA1E4073-2F94-4B5B-B33E-FBB9518F2FF0}"/>
                  </a:ext>
                </a:extLst>
              </p:cNvPr>
              <p:cNvSpPr/>
              <p:nvPr/>
            </p:nvSpPr>
            <p:spPr>
              <a:xfrm>
                <a:off x="1166637" y="93027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9" name="Freeform: Shape 298">
                <a:extLst>
                  <a:ext uri="{FF2B5EF4-FFF2-40B4-BE49-F238E27FC236}">
                    <a16:creationId xmlns:a16="http://schemas.microsoft.com/office/drawing/2014/main" id="{BDE01EFC-DB32-48C2-BD59-874871E4C0FF}"/>
                  </a:ext>
                </a:extLst>
              </p:cNvPr>
              <p:cNvSpPr/>
              <p:nvPr/>
            </p:nvSpPr>
            <p:spPr>
              <a:xfrm>
                <a:off x="1166637" y="99280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0" name="Freeform: Shape 299">
                <a:extLst>
                  <a:ext uri="{FF2B5EF4-FFF2-40B4-BE49-F238E27FC236}">
                    <a16:creationId xmlns:a16="http://schemas.microsoft.com/office/drawing/2014/main" id="{C43087B1-45B8-4C17-87F3-B203B490FB46}"/>
                  </a:ext>
                </a:extLst>
              </p:cNvPr>
              <p:cNvSpPr/>
              <p:nvPr/>
            </p:nvSpPr>
            <p:spPr>
              <a:xfrm>
                <a:off x="1166637" y="105673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1" name="Freeform: Shape 300">
                <a:extLst>
                  <a:ext uri="{FF2B5EF4-FFF2-40B4-BE49-F238E27FC236}">
                    <a16:creationId xmlns:a16="http://schemas.microsoft.com/office/drawing/2014/main" id="{C53FBD73-DFD7-4D3D-B339-B81A7B5D6391}"/>
                  </a:ext>
                </a:extLst>
              </p:cNvPr>
              <p:cNvSpPr/>
              <p:nvPr/>
            </p:nvSpPr>
            <p:spPr>
              <a:xfrm>
                <a:off x="1166637" y="112066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2" name="Freeform: Shape 301">
                <a:extLst>
                  <a:ext uri="{FF2B5EF4-FFF2-40B4-BE49-F238E27FC236}">
                    <a16:creationId xmlns:a16="http://schemas.microsoft.com/office/drawing/2014/main" id="{EF0BD1D1-07A8-4862-A270-A35E865649E9}"/>
                  </a:ext>
                </a:extLst>
              </p:cNvPr>
              <p:cNvSpPr/>
              <p:nvPr/>
            </p:nvSpPr>
            <p:spPr>
              <a:xfrm>
                <a:off x="1166637" y="118459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3" name="Freeform: Shape 302">
                <a:extLst>
                  <a:ext uri="{FF2B5EF4-FFF2-40B4-BE49-F238E27FC236}">
                    <a16:creationId xmlns:a16="http://schemas.microsoft.com/office/drawing/2014/main" id="{8C35705E-572E-4960-AA0C-586DC4DF9B94}"/>
                  </a:ext>
                </a:extLst>
              </p:cNvPr>
              <p:cNvSpPr/>
              <p:nvPr/>
            </p:nvSpPr>
            <p:spPr>
              <a:xfrm>
                <a:off x="1166637" y="124712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4" name="Freeform: Shape 303">
                <a:extLst>
                  <a:ext uri="{FF2B5EF4-FFF2-40B4-BE49-F238E27FC236}">
                    <a16:creationId xmlns:a16="http://schemas.microsoft.com/office/drawing/2014/main" id="{95956D99-4CE4-4F8B-80A4-6499FE94FEE0}"/>
                  </a:ext>
                </a:extLst>
              </p:cNvPr>
              <p:cNvSpPr/>
              <p:nvPr/>
            </p:nvSpPr>
            <p:spPr>
              <a:xfrm>
                <a:off x="1166637" y="131105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5" name="Freeform: Shape 304">
                <a:extLst>
                  <a:ext uri="{FF2B5EF4-FFF2-40B4-BE49-F238E27FC236}">
                    <a16:creationId xmlns:a16="http://schemas.microsoft.com/office/drawing/2014/main" id="{75F2914F-1EC9-4C44-B9B4-7F1730BDA4F2}"/>
                  </a:ext>
                </a:extLst>
              </p:cNvPr>
              <p:cNvSpPr/>
              <p:nvPr/>
            </p:nvSpPr>
            <p:spPr>
              <a:xfrm>
                <a:off x="1166637" y="137498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257" name="Graphic 2">
              <a:extLst>
                <a:ext uri="{FF2B5EF4-FFF2-40B4-BE49-F238E27FC236}">
                  <a16:creationId xmlns:a16="http://schemas.microsoft.com/office/drawing/2014/main" id="{2B596D1B-BC41-4609-8EC5-5064E70CB4BB}"/>
                </a:ext>
              </a:extLst>
            </p:cNvPr>
            <p:cNvGrpSpPr/>
            <p:nvPr/>
          </p:nvGrpSpPr>
          <p:grpSpPr>
            <a:xfrm>
              <a:off x="1172196" y="1552868"/>
              <a:ext cx="216797" cy="508640"/>
              <a:chOff x="1172196" y="1552868"/>
              <a:chExt cx="216797" cy="508640"/>
            </a:xfrm>
          </p:grpSpPr>
          <p:sp>
            <p:nvSpPr>
              <p:cNvPr id="288" name="Freeform: Shape 287">
                <a:extLst>
                  <a:ext uri="{FF2B5EF4-FFF2-40B4-BE49-F238E27FC236}">
                    <a16:creationId xmlns:a16="http://schemas.microsoft.com/office/drawing/2014/main" id="{5F4439CA-954C-4AD7-B34E-1E28A4C83DAE}"/>
                  </a:ext>
                </a:extLst>
              </p:cNvPr>
              <p:cNvSpPr/>
              <p:nvPr/>
            </p:nvSpPr>
            <p:spPr>
              <a:xfrm>
                <a:off x="1172196" y="155286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9" name="Freeform: Shape 288">
                <a:extLst>
                  <a:ext uri="{FF2B5EF4-FFF2-40B4-BE49-F238E27FC236}">
                    <a16:creationId xmlns:a16="http://schemas.microsoft.com/office/drawing/2014/main" id="{EEE56FB8-3934-4921-9650-B5279A02E31F}"/>
                  </a:ext>
                </a:extLst>
              </p:cNvPr>
              <p:cNvSpPr/>
              <p:nvPr/>
            </p:nvSpPr>
            <p:spPr>
              <a:xfrm>
                <a:off x="1172196" y="161540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0" name="Freeform: Shape 289">
                <a:extLst>
                  <a:ext uri="{FF2B5EF4-FFF2-40B4-BE49-F238E27FC236}">
                    <a16:creationId xmlns:a16="http://schemas.microsoft.com/office/drawing/2014/main" id="{E4DEF93C-A682-4890-922D-6C5590E8BD93}"/>
                  </a:ext>
                </a:extLst>
              </p:cNvPr>
              <p:cNvSpPr/>
              <p:nvPr/>
            </p:nvSpPr>
            <p:spPr>
              <a:xfrm>
                <a:off x="1172196" y="167933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1" name="Freeform: Shape 290">
                <a:extLst>
                  <a:ext uri="{FF2B5EF4-FFF2-40B4-BE49-F238E27FC236}">
                    <a16:creationId xmlns:a16="http://schemas.microsoft.com/office/drawing/2014/main" id="{01DDA408-F362-45FC-8F5C-621A3EBFA93E}"/>
                  </a:ext>
                </a:extLst>
              </p:cNvPr>
              <p:cNvSpPr/>
              <p:nvPr/>
            </p:nvSpPr>
            <p:spPr>
              <a:xfrm>
                <a:off x="1172196" y="174326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2" name="Freeform: Shape 291">
                <a:extLst>
                  <a:ext uri="{FF2B5EF4-FFF2-40B4-BE49-F238E27FC236}">
                    <a16:creationId xmlns:a16="http://schemas.microsoft.com/office/drawing/2014/main" id="{EDF28A5E-AE2E-414E-B780-8E262AF5CB53}"/>
                  </a:ext>
                </a:extLst>
              </p:cNvPr>
              <p:cNvSpPr/>
              <p:nvPr/>
            </p:nvSpPr>
            <p:spPr>
              <a:xfrm>
                <a:off x="1172196" y="180718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3" name="Freeform: Shape 292">
                <a:extLst>
                  <a:ext uri="{FF2B5EF4-FFF2-40B4-BE49-F238E27FC236}">
                    <a16:creationId xmlns:a16="http://schemas.microsoft.com/office/drawing/2014/main" id="{8F12C6C4-4BCD-4C43-A524-2397D2A381EA}"/>
                  </a:ext>
                </a:extLst>
              </p:cNvPr>
              <p:cNvSpPr/>
              <p:nvPr/>
            </p:nvSpPr>
            <p:spPr>
              <a:xfrm>
                <a:off x="1172196" y="186972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4" name="Freeform: Shape 293">
                <a:extLst>
                  <a:ext uri="{FF2B5EF4-FFF2-40B4-BE49-F238E27FC236}">
                    <a16:creationId xmlns:a16="http://schemas.microsoft.com/office/drawing/2014/main" id="{D101486E-18C5-4C42-BCEE-EB26067E7979}"/>
                  </a:ext>
                </a:extLst>
              </p:cNvPr>
              <p:cNvSpPr/>
              <p:nvPr/>
            </p:nvSpPr>
            <p:spPr>
              <a:xfrm>
                <a:off x="1172196" y="193365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5" name="Freeform: Shape 294">
                <a:extLst>
                  <a:ext uri="{FF2B5EF4-FFF2-40B4-BE49-F238E27FC236}">
                    <a16:creationId xmlns:a16="http://schemas.microsoft.com/office/drawing/2014/main" id="{8D876A52-619F-46E9-94C0-35E49F6138A4}"/>
                  </a:ext>
                </a:extLst>
              </p:cNvPr>
              <p:cNvSpPr/>
              <p:nvPr/>
            </p:nvSpPr>
            <p:spPr>
              <a:xfrm>
                <a:off x="1172196" y="199758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6" name="Freeform: Shape 295">
                <a:extLst>
                  <a:ext uri="{FF2B5EF4-FFF2-40B4-BE49-F238E27FC236}">
                    <a16:creationId xmlns:a16="http://schemas.microsoft.com/office/drawing/2014/main" id="{C702FE39-22CF-4153-99CF-4C19685C61E5}"/>
                  </a:ext>
                </a:extLst>
              </p:cNvPr>
              <p:cNvSpPr/>
              <p:nvPr/>
            </p:nvSpPr>
            <p:spPr>
              <a:xfrm>
                <a:off x="1172196" y="206150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258" name="Graphic 2">
              <a:extLst>
                <a:ext uri="{FF2B5EF4-FFF2-40B4-BE49-F238E27FC236}">
                  <a16:creationId xmlns:a16="http://schemas.microsoft.com/office/drawing/2014/main" id="{8E5F176E-8B7D-4D30-BD22-4B4707DC9175}"/>
                </a:ext>
              </a:extLst>
            </p:cNvPr>
            <p:cNvGrpSpPr/>
            <p:nvPr/>
          </p:nvGrpSpPr>
          <p:grpSpPr>
            <a:xfrm>
              <a:off x="1177755" y="2238004"/>
              <a:ext cx="216797" cy="508640"/>
              <a:chOff x="1177755" y="2238004"/>
              <a:chExt cx="216797" cy="508640"/>
            </a:xfrm>
          </p:grpSpPr>
          <p:sp>
            <p:nvSpPr>
              <p:cNvPr id="279" name="Freeform: Shape 278">
                <a:extLst>
                  <a:ext uri="{FF2B5EF4-FFF2-40B4-BE49-F238E27FC236}">
                    <a16:creationId xmlns:a16="http://schemas.microsoft.com/office/drawing/2014/main" id="{DDDECBCB-D6B5-4529-9E7D-588C035E1866}"/>
                  </a:ext>
                </a:extLst>
              </p:cNvPr>
              <p:cNvSpPr/>
              <p:nvPr/>
            </p:nvSpPr>
            <p:spPr>
              <a:xfrm>
                <a:off x="1177755" y="223800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0" name="Freeform: Shape 279">
                <a:extLst>
                  <a:ext uri="{FF2B5EF4-FFF2-40B4-BE49-F238E27FC236}">
                    <a16:creationId xmlns:a16="http://schemas.microsoft.com/office/drawing/2014/main" id="{79E06340-52E9-489A-BBBF-076DB7B3EE02}"/>
                  </a:ext>
                </a:extLst>
              </p:cNvPr>
              <p:cNvSpPr/>
              <p:nvPr/>
            </p:nvSpPr>
            <p:spPr>
              <a:xfrm>
                <a:off x="1177755" y="230193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1" name="Freeform: Shape 280">
                <a:extLst>
                  <a:ext uri="{FF2B5EF4-FFF2-40B4-BE49-F238E27FC236}">
                    <a16:creationId xmlns:a16="http://schemas.microsoft.com/office/drawing/2014/main" id="{9B4D4A92-B3F3-4439-9D1B-5072E6347B66}"/>
                  </a:ext>
                </a:extLst>
              </p:cNvPr>
              <p:cNvSpPr/>
              <p:nvPr/>
            </p:nvSpPr>
            <p:spPr>
              <a:xfrm>
                <a:off x="1177755" y="236585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2" name="Freeform: Shape 281">
                <a:extLst>
                  <a:ext uri="{FF2B5EF4-FFF2-40B4-BE49-F238E27FC236}">
                    <a16:creationId xmlns:a16="http://schemas.microsoft.com/office/drawing/2014/main" id="{1EC1D46A-E71F-466D-ABF8-EE1FC97F40CA}"/>
                  </a:ext>
                </a:extLst>
              </p:cNvPr>
              <p:cNvSpPr/>
              <p:nvPr/>
            </p:nvSpPr>
            <p:spPr>
              <a:xfrm>
                <a:off x="1177755" y="242978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3" name="Freeform: Shape 282">
                <a:extLst>
                  <a:ext uri="{FF2B5EF4-FFF2-40B4-BE49-F238E27FC236}">
                    <a16:creationId xmlns:a16="http://schemas.microsoft.com/office/drawing/2014/main" id="{DFA731F9-5E9C-4EF9-BF57-D22985514E29}"/>
                  </a:ext>
                </a:extLst>
              </p:cNvPr>
              <p:cNvSpPr/>
              <p:nvPr/>
            </p:nvSpPr>
            <p:spPr>
              <a:xfrm>
                <a:off x="1177755" y="249232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4" name="Freeform: Shape 283">
                <a:extLst>
                  <a:ext uri="{FF2B5EF4-FFF2-40B4-BE49-F238E27FC236}">
                    <a16:creationId xmlns:a16="http://schemas.microsoft.com/office/drawing/2014/main" id="{D118025F-1F6D-43EC-BD1D-0EEDE9F2754E}"/>
                  </a:ext>
                </a:extLst>
              </p:cNvPr>
              <p:cNvSpPr/>
              <p:nvPr/>
            </p:nvSpPr>
            <p:spPr>
              <a:xfrm>
                <a:off x="1177755" y="255625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5" name="Freeform: Shape 284">
                <a:extLst>
                  <a:ext uri="{FF2B5EF4-FFF2-40B4-BE49-F238E27FC236}">
                    <a16:creationId xmlns:a16="http://schemas.microsoft.com/office/drawing/2014/main" id="{DE6C8465-F492-4522-BF66-BC270BDEE7E5}"/>
                  </a:ext>
                </a:extLst>
              </p:cNvPr>
              <p:cNvSpPr/>
              <p:nvPr/>
            </p:nvSpPr>
            <p:spPr>
              <a:xfrm>
                <a:off x="1177755" y="262017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6" name="Freeform: Shape 285">
                <a:extLst>
                  <a:ext uri="{FF2B5EF4-FFF2-40B4-BE49-F238E27FC236}">
                    <a16:creationId xmlns:a16="http://schemas.microsoft.com/office/drawing/2014/main" id="{54999141-B0EF-48A8-971E-BBD0A6E9009F}"/>
                  </a:ext>
                </a:extLst>
              </p:cNvPr>
              <p:cNvSpPr/>
              <p:nvPr/>
            </p:nvSpPr>
            <p:spPr>
              <a:xfrm>
                <a:off x="1177755" y="268410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7" name="Freeform: Shape 286">
                <a:extLst>
                  <a:ext uri="{FF2B5EF4-FFF2-40B4-BE49-F238E27FC236}">
                    <a16:creationId xmlns:a16="http://schemas.microsoft.com/office/drawing/2014/main" id="{EBA278F9-6B36-4216-ACB0-9768D15E669F}"/>
                  </a:ext>
                </a:extLst>
              </p:cNvPr>
              <p:cNvSpPr/>
              <p:nvPr/>
            </p:nvSpPr>
            <p:spPr>
              <a:xfrm>
                <a:off x="1177755" y="274664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259" name="Graphic 2">
              <a:extLst>
                <a:ext uri="{FF2B5EF4-FFF2-40B4-BE49-F238E27FC236}">
                  <a16:creationId xmlns:a16="http://schemas.microsoft.com/office/drawing/2014/main" id="{EDB93DE4-4011-418B-9B0E-44393D3CEB91}"/>
                </a:ext>
              </a:extLst>
            </p:cNvPr>
            <p:cNvGrpSpPr/>
            <p:nvPr/>
          </p:nvGrpSpPr>
          <p:grpSpPr>
            <a:xfrm>
              <a:off x="1183314" y="2924529"/>
              <a:ext cx="216797" cy="508640"/>
              <a:chOff x="1183314" y="2924529"/>
              <a:chExt cx="216797" cy="508640"/>
            </a:xfrm>
          </p:grpSpPr>
          <p:sp>
            <p:nvSpPr>
              <p:cNvPr id="270" name="Freeform: Shape 269">
                <a:extLst>
                  <a:ext uri="{FF2B5EF4-FFF2-40B4-BE49-F238E27FC236}">
                    <a16:creationId xmlns:a16="http://schemas.microsoft.com/office/drawing/2014/main" id="{A105AB1B-B183-46F9-8C47-A3557403B164}"/>
                  </a:ext>
                </a:extLst>
              </p:cNvPr>
              <p:cNvSpPr/>
              <p:nvPr/>
            </p:nvSpPr>
            <p:spPr>
              <a:xfrm>
                <a:off x="1183314" y="2924529"/>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1" name="Freeform: Shape 270">
                <a:extLst>
                  <a:ext uri="{FF2B5EF4-FFF2-40B4-BE49-F238E27FC236}">
                    <a16:creationId xmlns:a16="http://schemas.microsoft.com/office/drawing/2014/main" id="{715433B2-FB06-4FD7-AB39-32F2F761D423}"/>
                  </a:ext>
                </a:extLst>
              </p:cNvPr>
              <p:cNvSpPr/>
              <p:nvPr/>
            </p:nvSpPr>
            <p:spPr>
              <a:xfrm>
                <a:off x="1183314" y="298845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2" name="Freeform: Shape 271">
                <a:extLst>
                  <a:ext uri="{FF2B5EF4-FFF2-40B4-BE49-F238E27FC236}">
                    <a16:creationId xmlns:a16="http://schemas.microsoft.com/office/drawing/2014/main" id="{8D30F29F-AAB9-4CD5-996D-14CCDF202BF4}"/>
                  </a:ext>
                </a:extLst>
              </p:cNvPr>
              <p:cNvSpPr/>
              <p:nvPr/>
            </p:nvSpPr>
            <p:spPr>
              <a:xfrm>
                <a:off x="1183314" y="305099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3" name="Freeform: Shape 272">
                <a:extLst>
                  <a:ext uri="{FF2B5EF4-FFF2-40B4-BE49-F238E27FC236}">
                    <a16:creationId xmlns:a16="http://schemas.microsoft.com/office/drawing/2014/main" id="{F01CCCFB-D946-4738-8CDF-6213D63D102E}"/>
                  </a:ext>
                </a:extLst>
              </p:cNvPr>
              <p:cNvSpPr/>
              <p:nvPr/>
            </p:nvSpPr>
            <p:spPr>
              <a:xfrm>
                <a:off x="1183314" y="311492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4" name="Freeform: Shape 273">
                <a:extLst>
                  <a:ext uri="{FF2B5EF4-FFF2-40B4-BE49-F238E27FC236}">
                    <a16:creationId xmlns:a16="http://schemas.microsoft.com/office/drawing/2014/main" id="{5225E7A6-956E-449B-9936-19D05C4C7F75}"/>
                  </a:ext>
                </a:extLst>
              </p:cNvPr>
              <p:cNvSpPr/>
              <p:nvPr/>
            </p:nvSpPr>
            <p:spPr>
              <a:xfrm>
                <a:off x="1183314" y="3178849"/>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5" name="Freeform: Shape 274">
                <a:extLst>
                  <a:ext uri="{FF2B5EF4-FFF2-40B4-BE49-F238E27FC236}">
                    <a16:creationId xmlns:a16="http://schemas.microsoft.com/office/drawing/2014/main" id="{ADCB86DD-DC12-4612-AB8B-6E65F2ECEA7E}"/>
                  </a:ext>
                </a:extLst>
              </p:cNvPr>
              <p:cNvSpPr/>
              <p:nvPr/>
            </p:nvSpPr>
            <p:spPr>
              <a:xfrm>
                <a:off x="1183314" y="3242776"/>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6" name="Freeform: Shape 275">
                <a:extLst>
                  <a:ext uri="{FF2B5EF4-FFF2-40B4-BE49-F238E27FC236}">
                    <a16:creationId xmlns:a16="http://schemas.microsoft.com/office/drawing/2014/main" id="{EAD7215B-C9F2-41E3-84F5-83BA4FAF972B}"/>
                  </a:ext>
                </a:extLst>
              </p:cNvPr>
              <p:cNvSpPr/>
              <p:nvPr/>
            </p:nvSpPr>
            <p:spPr>
              <a:xfrm>
                <a:off x="1183314" y="330531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7" name="Freeform: Shape 276">
                <a:extLst>
                  <a:ext uri="{FF2B5EF4-FFF2-40B4-BE49-F238E27FC236}">
                    <a16:creationId xmlns:a16="http://schemas.microsoft.com/office/drawing/2014/main" id="{95AC9DCD-BFAC-4DEB-B65E-0AA4BD7381FE}"/>
                  </a:ext>
                </a:extLst>
              </p:cNvPr>
              <p:cNvSpPr/>
              <p:nvPr/>
            </p:nvSpPr>
            <p:spPr>
              <a:xfrm>
                <a:off x="1183314" y="336924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8" name="Freeform: Shape 277">
                <a:extLst>
                  <a:ext uri="{FF2B5EF4-FFF2-40B4-BE49-F238E27FC236}">
                    <a16:creationId xmlns:a16="http://schemas.microsoft.com/office/drawing/2014/main" id="{89192AB2-3A5E-4D21-9319-4588C54E04A6}"/>
                  </a:ext>
                </a:extLst>
              </p:cNvPr>
              <p:cNvSpPr/>
              <p:nvPr/>
            </p:nvSpPr>
            <p:spPr>
              <a:xfrm>
                <a:off x="1183314" y="3433169"/>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260" name="Graphic 2">
              <a:extLst>
                <a:ext uri="{FF2B5EF4-FFF2-40B4-BE49-F238E27FC236}">
                  <a16:creationId xmlns:a16="http://schemas.microsoft.com/office/drawing/2014/main" id="{BE3E9861-C361-46B9-B079-E91C6F13E967}"/>
                </a:ext>
              </a:extLst>
            </p:cNvPr>
            <p:cNvGrpSpPr/>
            <p:nvPr/>
          </p:nvGrpSpPr>
          <p:grpSpPr>
            <a:xfrm>
              <a:off x="1165248" y="3611054"/>
              <a:ext cx="216797" cy="439153"/>
              <a:chOff x="1165248" y="3611054"/>
              <a:chExt cx="216797" cy="439153"/>
            </a:xfrm>
          </p:grpSpPr>
          <p:sp>
            <p:nvSpPr>
              <p:cNvPr id="261" name="Freeform: Shape 260">
                <a:extLst>
                  <a:ext uri="{FF2B5EF4-FFF2-40B4-BE49-F238E27FC236}">
                    <a16:creationId xmlns:a16="http://schemas.microsoft.com/office/drawing/2014/main" id="{52E167A1-AB58-4941-888E-3A938B86FA95}"/>
                  </a:ext>
                </a:extLst>
              </p:cNvPr>
              <p:cNvSpPr/>
              <p:nvPr/>
            </p:nvSpPr>
            <p:spPr>
              <a:xfrm>
                <a:off x="1165248" y="3611054"/>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2" name="Freeform: Shape 261">
                <a:extLst>
                  <a:ext uri="{FF2B5EF4-FFF2-40B4-BE49-F238E27FC236}">
                    <a16:creationId xmlns:a16="http://schemas.microsoft.com/office/drawing/2014/main" id="{3D776C9B-226F-4E26-8448-4800089D16D7}"/>
                  </a:ext>
                </a:extLst>
              </p:cNvPr>
              <p:cNvSpPr/>
              <p:nvPr/>
            </p:nvSpPr>
            <p:spPr>
              <a:xfrm>
                <a:off x="1165248" y="3665253"/>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3" name="Freeform: Shape 262">
                <a:extLst>
                  <a:ext uri="{FF2B5EF4-FFF2-40B4-BE49-F238E27FC236}">
                    <a16:creationId xmlns:a16="http://schemas.microsoft.com/office/drawing/2014/main" id="{318647EA-D779-4D2F-9AFE-DF7D1DF46D59}"/>
                  </a:ext>
                </a:extLst>
              </p:cNvPr>
              <p:cNvSpPr/>
              <p:nvPr/>
            </p:nvSpPr>
            <p:spPr>
              <a:xfrm>
                <a:off x="1165248" y="3720842"/>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4" name="Freeform: Shape 263">
                <a:extLst>
                  <a:ext uri="{FF2B5EF4-FFF2-40B4-BE49-F238E27FC236}">
                    <a16:creationId xmlns:a16="http://schemas.microsoft.com/office/drawing/2014/main" id="{792AC41C-FBAC-4942-B416-84A0178EC0E9}"/>
                  </a:ext>
                </a:extLst>
              </p:cNvPr>
              <p:cNvSpPr/>
              <p:nvPr/>
            </p:nvSpPr>
            <p:spPr>
              <a:xfrm>
                <a:off x="1165248" y="377504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5" name="Freeform: Shape 264">
                <a:extLst>
                  <a:ext uri="{FF2B5EF4-FFF2-40B4-BE49-F238E27FC236}">
                    <a16:creationId xmlns:a16="http://schemas.microsoft.com/office/drawing/2014/main" id="{CA9B8BE2-5734-4A57-A999-39EF8A54102F}"/>
                  </a:ext>
                </a:extLst>
              </p:cNvPr>
              <p:cNvSpPr/>
              <p:nvPr/>
            </p:nvSpPr>
            <p:spPr>
              <a:xfrm>
                <a:off x="1165248" y="3830631"/>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6" name="Freeform: Shape 265">
                <a:extLst>
                  <a:ext uri="{FF2B5EF4-FFF2-40B4-BE49-F238E27FC236}">
                    <a16:creationId xmlns:a16="http://schemas.microsoft.com/office/drawing/2014/main" id="{7A641635-6310-4071-B052-0E4051141958}"/>
                  </a:ext>
                </a:extLst>
              </p:cNvPr>
              <p:cNvSpPr/>
              <p:nvPr/>
            </p:nvSpPr>
            <p:spPr>
              <a:xfrm>
                <a:off x="1165248" y="3884830"/>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7" name="Freeform: Shape 266">
                <a:extLst>
                  <a:ext uri="{FF2B5EF4-FFF2-40B4-BE49-F238E27FC236}">
                    <a16:creationId xmlns:a16="http://schemas.microsoft.com/office/drawing/2014/main" id="{6B7E33B8-EB6F-4BB7-A2E0-815DF45CEA7A}"/>
                  </a:ext>
                </a:extLst>
              </p:cNvPr>
              <p:cNvSpPr/>
              <p:nvPr/>
            </p:nvSpPr>
            <p:spPr>
              <a:xfrm>
                <a:off x="1165248" y="3940419"/>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8" name="Freeform: Shape 267">
                <a:extLst>
                  <a:ext uri="{FF2B5EF4-FFF2-40B4-BE49-F238E27FC236}">
                    <a16:creationId xmlns:a16="http://schemas.microsoft.com/office/drawing/2014/main" id="{EEC39F9B-9034-468B-8750-A3A1B1954716}"/>
                  </a:ext>
                </a:extLst>
              </p:cNvPr>
              <p:cNvSpPr/>
              <p:nvPr/>
            </p:nvSpPr>
            <p:spPr>
              <a:xfrm>
                <a:off x="1165248" y="3994618"/>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9" name="Freeform: Shape 268">
                <a:extLst>
                  <a:ext uri="{FF2B5EF4-FFF2-40B4-BE49-F238E27FC236}">
                    <a16:creationId xmlns:a16="http://schemas.microsoft.com/office/drawing/2014/main" id="{99441281-B007-44F5-996D-344D0AA9F1ED}"/>
                  </a:ext>
                </a:extLst>
              </p:cNvPr>
              <p:cNvSpPr/>
              <p:nvPr/>
            </p:nvSpPr>
            <p:spPr>
              <a:xfrm>
                <a:off x="1165248" y="4050207"/>
                <a:ext cx="216797" cy="13897"/>
              </a:xfrm>
              <a:custGeom>
                <a:avLst/>
                <a:gdLst>
                  <a:gd name="connsiteX0" fmla="*/ 0 w 216797"/>
                  <a:gd name="connsiteY0" fmla="*/ 0 h 13897"/>
                  <a:gd name="connsiteX1" fmla="*/ 216797 w 216797"/>
                  <a:gd name="connsiteY1" fmla="*/ 0 h 13897"/>
                </a:gdLst>
                <a:ahLst/>
                <a:cxnLst>
                  <a:cxn ang="0">
                    <a:pos x="connsiteX0" y="connsiteY0"/>
                  </a:cxn>
                  <a:cxn ang="0">
                    <a:pos x="connsiteX1" y="connsiteY1"/>
                  </a:cxn>
                </a:cxnLst>
                <a:rect l="l" t="t" r="r" b="b"/>
                <a:pathLst>
                  <a:path w="216797" h="13897">
                    <a:moveTo>
                      <a:pt x="0" y="0"/>
                    </a:moveTo>
                    <a:lnTo>
                      <a:pt x="216797" y="0"/>
                    </a:lnTo>
                  </a:path>
                </a:pathLst>
              </a:custGeom>
              <a:ln w="11492" cap="flat">
                <a:solidFill>
                  <a:srgbClr val="15F9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spTree>
    <p:extLst>
      <p:ext uri="{BB962C8B-B14F-4D97-AF65-F5344CB8AC3E}">
        <p14:creationId xmlns:p14="http://schemas.microsoft.com/office/powerpoint/2010/main" val="2436289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down)">
                                      <p:cBhvr>
                                        <p:cTn id="7" dur="500"/>
                                        <p:tgtEl>
                                          <p:spTgt spid="101"/>
                                        </p:tgtEl>
                                      </p:cBhvr>
                                    </p:animEffect>
                                  </p:childTnLst>
                                </p:cTn>
                              </p:par>
                              <p:par>
                                <p:cTn id="8" presetID="22" presetClass="entr" presetSubtype="4" fill="hold" nodeType="with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wipe(down)">
                                      <p:cBhvr>
                                        <p:cTn id="10" dur="500"/>
                                        <p:tgtEl>
                                          <p:spTgt spid="2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5"/>
                                        </p:tgtEl>
                                        <p:attrNameLst>
                                          <p:attrName>style.visibility</p:attrName>
                                        </p:attrNameLst>
                                      </p:cBhvr>
                                      <p:to>
                                        <p:strVal val="visible"/>
                                      </p:to>
                                    </p:set>
                                    <p:animEffect transition="in" filter="barn(inVertical)">
                                      <p:cBhvr>
                                        <p:cTn id="15" dur="500"/>
                                        <p:tgtEl>
                                          <p:spTgt spid="16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4"/>
                                        </p:tgtEl>
                                        <p:attrNameLst>
                                          <p:attrName>style.visibility</p:attrName>
                                        </p:attrNameLst>
                                      </p:cBhvr>
                                      <p:to>
                                        <p:strVal val="visible"/>
                                      </p:to>
                                    </p:set>
                                    <p:animEffect transition="in" filter="barn(inVertical)">
                                      <p:cBhvr>
                                        <p:cTn id="18" dur="500"/>
                                        <p:tgtEl>
                                          <p:spTgt spid="16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6"/>
                                        </p:tgtEl>
                                        <p:attrNameLst>
                                          <p:attrName>style.visibility</p:attrName>
                                        </p:attrNameLst>
                                      </p:cBhvr>
                                      <p:to>
                                        <p:strVal val="visible"/>
                                      </p:to>
                                    </p:set>
                                    <p:animEffect transition="in" filter="randombar(horizontal)">
                                      <p:cBhvr>
                                        <p:cTn id="23" dur="500"/>
                                        <p:tgtEl>
                                          <p:spTgt spid="16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7"/>
                                        </p:tgtEl>
                                        <p:attrNameLst>
                                          <p:attrName>style.visibility</p:attrName>
                                        </p:attrNameLst>
                                      </p:cBhvr>
                                      <p:to>
                                        <p:strVal val="visible"/>
                                      </p:to>
                                    </p:set>
                                    <p:animEffect transition="in" filter="randombar(horizontal)">
                                      <p:cBhvr>
                                        <p:cTn id="26" dur="500"/>
                                        <p:tgtEl>
                                          <p:spTgt spid="16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91"/>
                                        </p:tgtEl>
                                        <p:attrNameLst>
                                          <p:attrName>style.visibility</p:attrName>
                                        </p:attrNameLst>
                                      </p:cBhvr>
                                      <p:to>
                                        <p:strVal val="visible"/>
                                      </p:to>
                                    </p:set>
                                    <p:animEffect transition="in" filter="randombar(horizontal)">
                                      <p:cBhvr>
                                        <p:cTn id="31"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6" grpId="0" animBg="1"/>
      <p:bldP spid="167" grpId="0"/>
      <p:bldP spid="1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379" y="389393"/>
            <a:ext cx="3378959" cy="1325563"/>
          </a:xfrm>
        </p:spPr>
        <p:txBody>
          <a:bodyPr>
            <a:normAutofit/>
          </a:bodyPr>
          <a:lstStyle/>
          <a:p>
            <a:pPr algn="ctr"/>
            <a:r>
              <a:rPr lang="en-US" sz="3600" b="1" dirty="0">
                <a:solidFill>
                  <a:schemeClr val="accent1"/>
                </a:solidFill>
                <a:latin typeface="Arial"/>
                <a:ea typeface="+mn-ea"/>
                <a:cs typeface="Arial"/>
                <a:rtl val="0"/>
              </a:rPr>
              <a:t>MẶT TRĂNG</a:t>
            </a:r>
          </a:p>
        </p:txBody>
      </p:sp>
      <p:sp>
        <p:nvSpPr>
          <p:cNvPr id="4" name="Content Placeholder 2"/>
          <p:cNvSpPr>
            <a:spLocks noGrp="1"/>
          </p:cNvSpPr>
          <p:nvPr>
            <p:ph idx="1"/>
          </p:nvPr>
        </p:nvSpPr>
        <p:spPr>
          <a:xfrm>
            <a:off x="-4029079" y="1465741"/>
            <a:ext cx="3501788" cy="2473419"/>
          </a:xfrm>
        </p:spPr>
        <p:txBody>
          <a:bodyPr>
            <a:normAutofit/>
          </a:bodyPr>
          <a:lstStyle/>
          <a:p>
            <a:pPr marL="0" indent="0">
              <a:buNone/>
            </a:pPr>
            <a:r>
              <a:rPr lang="vi-VN" sz="2400" dirty="0"/>
              <a:t>Mặt trăng, vệ tinh tự nhiên của trái đất. Mặt trăng không có nước tự do và không có khí quyển, vì vậy không có thời tiết thay đổi trên bề mặt.</a:t>
            </a:r>
            <a:endParaRPr lang="en-US" sz="2400" dirty="0"/>
          </a:p>
        </p:txBody>
      </p:sp>
      <p:grpSp>
        <p:nvGrpSpPr>
          <p:cNvPr id="3" name="Group 2">
            <a:extLst>
              <a:ext uri="{FF2B5EF4-FFF2-40B4-BE49-F238E27FC236}">
                <a16:creationId xmlns:a16="http://schemas.microsoft.com/office/drawing/2014/main" id="{4251DB82-21BA-48F4-B966-41419F606DC4}"/>
              </a:ext>
            </a:extLst>
          </p:cNvPr>
          <p:cNvGrpSpPr/>
          <p:nvPr/>
        </p:nvGrpSpPr>
        <p:grpSpPr>
          <a:xfrm rot="5716896">
            <a:off x="-13594078" y="-2077076"/>
            <a:ext cx="16179980" cy="16179980"/>
            <a:chOff x="4558352" y="1187355"/>
            <a:chExt cx="7451109" cy="7451109"/>
          </a:xfrm>
        </p:grpSpPr>
        <p:grpSp>
          <p:nvGrpSpPr>
            <p:cNvPr id="5" name="Group 4"/>
            <p:cNvGrpSpPr>
              <a:grpSpLocks noChangeAspect="1"/>
            </p:cNvGrpSpPr>
            <p:nvPr/>
          </p:nvGrpSpPr>
          <p:grpSpPr bwMode="auto">
            <a:xfrm>
              <a:off x="5620942" y="2232349"/>
              <a:ext cx="5325928" cy="5361121"/>
              <a:chOff x="3386" y="1703"/>
              <a:chExt cx="908" cy="914"/>
            </a:xfrm>
          </p:grpSpPr>
          <p:sp>
            <p:nvSpPr>
              <p:cNvPr id="6" name="AutoShape 3"/>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 name="Oval 5"/>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 name="Freeform 6"/>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 name="Oval 7"/>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 name="Freeform 8"/>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 name="Freeform 9"/>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 name="Freeform 10"/>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58" name="Oval 57"/>
            <p:cNvSpPr/>
            <p:nvPr/>
          </p:nvSpPr>
          <p:spPr>
            <a:xfrm>
              <a:off x="4558352" y="1187355"/>
              <a:ext cx="7451109" cy="74511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52" name="Group 51"/>
            <p:cNvGrpSpPr/>
            <p:nvPr/>
          </p:nvGrpSpPr>
          <p:grpSpPr>
            <a:xfrm rot="12600000">
              <a:off x="5011786" y="1749562"/>
              <a:ext cx="1383556" cy="1383556"/>
              <a:chOff x="6345893" y="3052944"/>
              <a:chExt cx="972827" cy="972827"/>
            </a:xfrm>
          </p:grpSpPr>
          <p:sp>
            <p:nvSpPr>
              <p:cNvPr id="53" name="Oval 52"/>
              <p:cNvSpPr/>
              <p:nvPr/>
            </p:nvSpPr>
            <p:spPr>
              <a:xfrm rot="2994284">
                <a:off x="6345893" y="3052944"/>
                <a:ext cx="972827" cy="97282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4" name="Oval 53"/>
              <p:cNvSpPr/>
              <p:nvPr/>
            </p:nvSpPr>
            <p:spPr>
              <a:xfrm rot="2994284">
                <a:off x="6854694" y="3244015"/>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5" name="Oval 54"/>
              <p:cNvSpPr/>
              <p:nvPr/>
            </p:nvSpPr>
            <p:spPr>
              <a:xfrm rot="2994284">
                <a:off x="6736043" y="3471907"/>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6" name="Oval 55"/>
              <p:cNvSpPr/>
              <p:nvPr/>
            </p:nvSpPr>
            <p:spPr>
              <a:xfrm rot="2994284">
                <a:off x="7121394" y="3376320"/>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7" name="Oval 56"/>
              <p:cNvSpPr/>
              <p:nvPr/>
            </p:nvSpPr>
            <p:spPr>
              <a:xfrm rot="2994284">
                <a:off x="7050405" y="3527582"/>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sp>
        <p:nvSpPr>
          <p:cNvPr id="20" name="TextBox 19">
            <a:extLst>
              <a:ext uri="{FF2B5EF4-FFF2-40B4-BE49-F238E27FC236}">
                <a16:creationId xmlns:a16="http://schemas.microsoft.com/office/drawing/2014/main" id="{820261B0-25C2-411F-820A-E1589D87D90C}"/>
              </a:ext>
            </a:extLst>
          </p:cNvPr>
          <p:cNvSpPr txBox="1"/>
          <p:nvPr/>
        </p:nvSpPr>
        <p:spPr>
          <a:xfrm>
            <a:off x="1819493" y="199475"/>
            <a:ext cx="6933298"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1. Mặt Trăng và các dạng nhìn thấy</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pic>
        <p:nvPicPr>
          <p:cNvPr id="688" name="Picture 687">
            <a:extLst>
              <a:ext uri="{FF2B5EF4-FFF2-40B4-BE49-F238E27FC236}">
                <a16:creationId xmlns:a16="http://schemas.microsoft.com/office/drawing/2014/main" id="{8F582DD9-4F8B-4D99-A7F2-9E18354F9725}"/>
              </a:ext>
            </a:extLst>
          </p:cNvPr>
          <p:cNvPicPr>
            <a:picLocks noChangeAspect="1"/>
          </p:cNvPicPr>
          <p:nvPr/>
        </p:nvPicPr>
        <p:blipFill>
          <a:blip r:embed="rId4"/>
          <a:stretch>
            <a:fillRect/>
          </a:stretch>
        </p:blipFill>
        <p:spPr>
          <a:xfrm>
            <a:off x="11911090" y="-5025630"/>
            <a:ext cx="3387209" cy="3581400"/>
          </a:xfrm>
          <a:prstGeom prst="rect">
            <a:avLst/>
          </a:prstGeom>
        </p:spPr>
      </p:pic>
      <p:pic>
        <p:nvPicPr>
          <p:cNvPr id="689" name="istockphoto-1263945217-640_adpp_is">
            <a:hlinkClick r:id="" action="ppaction://media"/>
            <a:extLst>
              <a:ext uri="{FF2B5EF4-FFF2-40B4-BE49-F238E27FC236}">
                <a16:creationId xmlns:a16="http://schemas.microsoft.com/office/drawing/2014/main" id="{D0B25FF0-709F-4FD4-96B7-F20E0999F3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86627" y="-5902291"/>
            <a:ext cx="8356500" cy="4700531"/>
          </a:xfrm>
          <a:prstGeom prst="rect">
            <a:avLst/>
          </a:prstGeom>
        </p:spPr>
      </p:pic>
      <p:grpSp>
        <p:nvGrpSpPr>
          <p:cNvPr id="24" name="Group 23">
            <a:extLst>
              <a:ext uri="{FF2B5EF4-FFF2-40B4-BE49-F238E27FC236}">
                <a16:creationId xmlns:a16="http://schemas.microsoft.com/office/drawing/2014/main" id="{12D08471-C309-4786-B4B4-4F3BFFDD10B4}"/>
              </a:ext>
            </a:extLst>
          </p:cNvPr>
          <p:cNvGrpSpPr/>
          <p:nvPr/>
        </p:nvGrpSpPr>
        <p:grpSpPr>
          <a:xfrm>
            <a:off x="2617631" y="1463828"/>
            <a:ext cx="6843051" cy="1836891"/>
            <a:chOff x="3308250" y="1639381"/>
            <a:chExt cx="6843051" cy="1836891"/>
          </a:xfrm>
        </p:grpSpPr>
        <p:sp>
          <p:nvSpPr>
            <p:cNvPr id="25" name="Freeform: Shape 24">
              <a:extLst>
                <a:ext uri="{FF2B5EF4-FFF2-40B4-BE49-F238E27FC236}">
                  <a16:creationId xmlns:a16="http://schemas.microsoft.com/office/drawing/2014/main" id="{AAE2F45E-480A-49BB-A2B3-31667ACD1FE6}"/>
                </a:ext>
              </a:extLst>
            </p:cNvPr>
            <p:cNvSpPr/>
            <p:nvPr/>
          </p:nvSpPr>
          <p:spPr>
            <a:xfrm>
              <a:off x="4103090" y="1639381"/>
              <a:ext cx="6048211" cy="1324935"/>
            </a:xfrm>
            <a:custGeom>
              <a:avLst/>
              <a:gdLst>
                <a:gd name="connsiteX0" fmla="*/ 2475464 w 2578197"/>
                <a:gd name="connsiteY0" fmla="*/ 0 h 2922988"/>
                <a:gd name="connsiteX1" fmla="*/ 90068 w 2578197"/>
                <a:gd name="connsiteY1" fmla="*/ 0 h 2922988"/>
                <a:gd name="connsiteX2" fmla="*/ 0 w 2578197"/>
                <a:gd name="connsiteY2" fmla="*/ 91475 h 2922988"/>
                <a:gd name="connsiteX3" fmla="*/ 0 w 2578197"/>
                <a:gd name="connsiteY3" fmla="*/ 2514868 h 2922988"/>
                <a:gd name="connsiteX4" fmla="*/ 408121 w 2578197"/>
                <a:gd name="connsiteY4" fmla="*/ 2922989 h 2922988"/>
                <a:gd name="connsiteX5" fmla="*/ 2578198 w 2578197"/>
                <a:gd name="connsiteY5" fmla="*/ 2922989 h 2922988"/>
                <a:gd name="connsiteX6" fmla="*/ 2578198 w 2578197"/>
                <a:gd name="connsiteY6" fmla="*/ 102734 h 29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197" h="2922988">
                  <a:moveTo>
                    <a:pt x="2475464" y="0"/>
                  </a:moveTo>
                  <a:lnTo>
                    <a:pt x="90068" y="0"/>
                  </a:lnTo>
                  <a:lnTo>
                    <a:pt x="0" y="91475"/>
                  </a:lnTo>
                  <a:lnTo>
                    <a:pt x="0" y="2514868"/>
                  </a:lnTo>
                  <a:lnTo>
                    <a:pt x="408121" y="2922989"/>
                  </a:lnTo>
                  <a:lnTo>
                    <a:pt x="2578198" y="2922989"/>
                  </a:lnTo>
                  <a:lnTo>
                    <a:pt x="2578198" y="102734"/>
                  </a:lnTo>
                  <a:close/>
                </a:path>
              </a:pathLst>
            </a:custGeom>
            <a:solidFill>
              <a:srgbClr val="2859E0">
                <a:alpha val="27000"/>
              </a:srgbClr>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26" name="Group 25">
              <a:extLst>
                <a:ext uri="{FF2B5EF4-FFF2-40B4-BE49-F238E27FC236}">
                  <a16:creationId xmlns:a16="http://schemas.microsoft.com/office/drawing/2014/main" id="{7FAB98E3-DBCA-4C7B-B1B0-F7629F44E54B}"/>
                </a:ext>
              </a:extLst>
            </p:cNvPr>
            <p:cNvGrpSpPr/>
            <p:nvPr/>
          </p:nvGrpSpPr>
          <p:grpSpPr>
            <a:xfrm>
              <a:off x="3308250" y="1641294"/>
              <a:ext cx="6825019" cy="1834978"/>
              <a:chOff x="3308250" y="1641294"/>
              <a:chExt cx="6825019" cy="1834978"/>
            </a:xfrm>
          </p:grpSpPr>
          <p:grpSp>
            <p:nvGrpSpPr>
              <p:cNvPr id="28" name="Group 27">
                <a:extLst>
                  <a:ext uri="{FF2B5EF4-FFF2-40B4-BE49-F238E27FC236}">
                    <a16:creationId xmlns:a16="http://schemas.microsoft.com/office/drawing/2014/main" id="{479F6D6B-C2CD-47CF-93F9-D294F033E6FD}"/>
                  </a:ext>
                </a:extLst>
              </p:cNvPr>
              <p:cNvGrpSpPr/>
              <p:nvPr/>
            </p:nvGrpSpPr>
            <p:grpSpPr>
              <a:xfrm>
                <a:off x="3985114" y="1641294"/>
                <a:ext cx="6148155" cy="1415045"/>
                <a:chOff x="3985114" y="1641294"/>
                <a:chExt cx="6148155" cy="1415045"/>
              </a:xfrm>
            </p:grpSpPr>
            <p:sp>
              <p:nvSpPr>
                <p:cNvPr id="33" name="Freeform: Shape 32">
                  <a:extLst>
                    <a:ext uri="{FF2B5EF4-FFF2-40B4-BE49-F238E27FC236}">
                      <a16:creationId xmlns:a16="http://schemas.microsoft.com/office/drawing/2014/main" id="{74099F96-9687-4B9E-842F-73AA225CD92D}"/>
                    </a:ext>
                  </a:extLst>
                </p:cNvPr>
                <p:cNvSpPr/>
                <p:nvPr/>
              </p:nvSpPr>
              <p:spPr>
                <a:xfrm>
                  <a:off x="4074462" y="1641294"/>
                  <a:ext cx="6058807" cy="1324935"/>
                </a:xfrm>
                <a:custGeom>
                  <a:avLst/>
                  <a:gdLst>
                    <a:gd name="connsiteX0" fmla="*/ 0 w 2504757"/>
                    <a:gd name="connsiteY0" fmla="*/ 0 h 547738"/>
                    <a:gd name="connsiteX1" fmla="*/ 0 w 2504757"/>
                    <a:gd name="connsiteY1" fmla="*/ 172056 h 547738"/>
                    <a:gd name="connsiteX2" fmla="*/ 21468 w 2504757"/>
                    <a:gd name="connsiteY2" fmla="*/ 150589 h 547738"/>
                    <a:gd name="connsiteX3" fmla="*/ 21468 w 2504757"/>
                    <a:gd name="connsiteY3" fmla="*/ 21783 h 547738"/>
                    <a:gd name="connsiteX4" fmla="*/ 2482658 w 2504757"/>
                    <a:gd name="connsiteY4" fmla="*/ 21783 h 547738"/>
                    <a:gd name="connsiteX5" fmla="*/ 2482658 w 2504757"/>
                    <a:gd name="connsiteY5" fmla="*/ 526271 h 547738"/>
                    <a:gd name="connsiteX6" fmla="*/ 875749 w 2504757"/>
                    <a:gd name="connsiteY6" fmla="*/ 526271 h 547738"/>
                    <a:gd name="connsiteX7" fmla="*/ 854282 w 2504757"/>
                    <a:gd name="connsiteY7" fmla="*/ 547738 h 547738"/>
                    <a:gd name="connsiteX8" fmla="*/ 2504757 w 2504757"/>
                    <a:gd name="connsiteY8" fmla="*/ 547738 h 547738"/>
                    <a:gd name="connsiteX9" fmla="*/ 2504757 w 2504757"/>
                    <a:gd name="connsiteY9" fmla="*/ 0 h 547738"/>
                    <a:gd name="connsiteX10" fmla="*/ 0 w 2504757"/>
                    <a:gd name="connsiteY10" fmla="*/ 0 h 5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4757" h="547738">
                      <a:moveTo>
                        <a:pt x="0" y="0"/>
                      </a:moveTo>
                      <a:lnTo>
                        <a:pt x="0" y="172056"/>
                      </a:lnTo>
                      <a:lnTo>
                        <a:pt x="21468" y="150589"/>
                      </a:lnTo>
                      <a:lnTo>
                        <a:pt x="21468" y="21783"/>
                      </a:lnTo>
                      <a:lnTo>
                        <a:pt x="2482658" y="21783"/>
                      </a:lnTo>
                      <a:lnTo>
                        <a:pt x="2482658" y="526271"/>
                      </a:lnTo>
                      <a:lnTo>
                        <a:pt x="875749" y="526271"/>
                      </a:lnTo>
                      <a:lnTo>
                        <a:pt x="854282" y="547738"/>
                      </a:lnTo>
                      <a:lnTo>
                        <a:pt x="2504757" y="547738"/>
                      </a:lnTo>
                      <a:lnTo>
                        <a:pt x="2504757" y="0"/>
                      </a:lnTo>
                      <a:lnTo>
                        <a:pt x="0" y="0"/>
                      </a:lnTo>
                      <a:close/>
                    </a:path>
                  </a:pathLst>
                </a:custGeom>
                <a:solidFill>
                  <a:srgbClr val="15F9FF"/>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 name="Freeform: Shape 33">
                  <a:extLst>
                    <a:ext uri="{FF2B5EF4-FFF2-40B4-BE49-F238E27FC236}">
                      <a16:creationId xmlns:a16="http://schemas.microsoft.com/office/drawing/2014/main" id="{FFB4ED25-693A-4961-BAC2-FA4819E0DF90}"/>
                    </a:ext>
                  </a:extLst>
                </p:cNvPr>
                <p:cNvSpPr/>
                <p:nvPr/>
              </p:nvSpPr>
              <p:spPr>
                <a:xfrm>
                  <a:off x="3985114" y="2014720"/>
                  <a:ext cx="2198549" cy="1041619"/>
                </a:xfrm>
                <a:custGeom>
                  <a:avLst/>
                  <a:gdLst>
                    <a:gd name="connsiteX0" fmla="*/ 95657 w 908897"/>
                    <a:gd name="connsiteY0" fmla="*/ 0 h 430613"/>
                    <a:gd name="connsiteX1" fmla="*/ 95657 w 908897"/>
                    <a:gd name="connsiteY1" fmla="*/ 334957 h 430613"/>
                    <a:gd name="connsiteX2" fmla="*/ 908898 w 908897"/>
                    <a:gd name="connsiteY2" fmla="*/ 334957 h 430613"/>
                    <a:gd name="connsiteX3" fmla="*/ 813241 w 908897"/>
                    <a:gd name="connsiteY3" fmla="*/ 430614 h 430613"/>
                    <a:gd name="connsiteX4" fmla="*/ 0 w 908897"/>
                    <a:gd name="connsiteY4" fmla="*/ 430614 h 430613"/>
                    <a:gd name="connsiteX5" fmla="*/ 0 w 908897"/>
                    <a:gd name="connsiteY5" fmla="*/ 95657 h 4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897" h="430613">
                      <a:moveTo>
                        <a:pt x="95657" y="0"/>
                      </a:moveTo>
                      <a:lnTo>
                        <a:pt x="95657" y="334957"/>
                      </a:lnTo>
                      <a:lnTo>
                        <a:pt x="908898" y="334957"/>
                      </a:lnTo>
                      <a:lnTo>
                        <a:pt x="813241" y="430614"/>
                      </a:lnTo>
                      <a:lnTo>
                        <a:pt x="0" y="430614"/>
                      </a:lnTo>
                      <a:lnTo>
                        <a:pt x="0" y="95657"/>
                      </a:lnTo>
                      <a:close/>
                    </a:path>
                  </a:pathLst>
                </a:custGeom>
                <a:solidFill>
                  <a:srgbClr val="15F9FF"/>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29" name="Group 28">
                <a:extLst>
                  <a:ext uri="{FF2B5EF4-FFF2-40B4-BE49-F238E27FC236}">
                    <a16:creationId xmlns:a16="http://schemas.microsoft.com/office/drawing/2014/main" id="{50B4ED6C-30DF-4222-A154-2EBE4917E3CD}"/>
                  </a:ext>
                </a:extLst>
              </p:cNvPr>
              <p:cNvGrpSpPr/>
              <p:nvPr/>
            </p:nvGrpSpPr>
            <p:grpSpPr>
              <a:xfrm>
                <a:off x="3308250" y="2001718"/>
                <a:ext cx="900483" cy="1474554"/>
                <a:chOff x="3466541" y="1337177"/>
                <a:chExt cx="480810" cy="826500"/>
              </a:xfrm>
              <a:solidFill>
                <a:srgbClr val="15F9FF"/>
              </a:solidFill>
            </p:grpSpPr>
            <p:sp>
              <p:nvSpPr>
                <p:cNvPr id="30" name="Freeform: Shape 29">
                  <a:extLst>
                    <a:ext uri="{FF2B5EF4-FFF2-40B4-BE49-F238E27FC236}">
                      <a16:creationId xmlns:a16="http://schemas.microsoft.com/office/drawing/2014/main" id="{83A46CA1-B7F5-43F3-AEB9-5028A8E5EDA2}"/>
                    </a:ext>
                  </a:extLst>
                </p:cNvPr>
                <p:cNvSpPr/>
                <p:nvPr/>
              </p:nvSpPr>
              <p:spPr>
                <a:xfrm>
                  <a:off x="3598504" y="1337177"/>
                  <a:ext cx="348847" cy="694538"/>
                </a:xfrm>
                <a:custGeom>
                  <a:avLst/>
                  <a:gdLst>
                    <a:gd name="connsiteX0" fmla="*/ 348848 w 348847"/>
                    <a:gd name="connsiteY0" fmla="*/ 360844 h 694538"/>
                    <a:gd name="connsiteX1" fmla="*/ 336220 w 348847"/>
                    <a:gd name="connsiteY1" fmla="*/ 373472 h 694538"/>
                    <a:gd name="connsiteX2" fmla="*/ 22730 w 348847"/>
                    <a:gd name="connsiteY2" fmla="*/ 686961 h 694538"/>
                    <a:gd name="connsiteX3" fmla="*/ 15154 w 348847"/>
                    <a:gd name="connsiteY3" fmla="*/ 694538 h 694538"/>
                    <a:gd name="connsiteX4" fmla="*/ 0 w 348847"/>
                    <a:gd name="connsiteY4" fmla="*/ 679385 h 694538"/>
                    <a:gd name="connsiteX5" fmla="*/ 318225 w 348847"/>
                    <a:gd name="connsiteY5" fmla="*/ 361160 h 694538"/>
                    <a:gd name="connsiteX6" fmla="*/ 116177 w 348847"/>
                    <a:gd name="connsiteY6" fmla="*/ 159112 h 694538"/>
                    <a:gd name="connsiteX7" fmla="*/ 275605 w 348847"/>
                    <a:gd name="connsiteY7" fmla="*/ 0 h 694538"/>
                    <a:gd name="connsiteX8" fmla="*/ 290759 w 348847"/>
                    <a:gd name="connsiteY8" fmla="*/ 15154 h 694538"/>
                    <a:gd name="connsiteX9" fmla="*/ 146800 w 348847"/>
                    <a:gd name="connsiteY9" fmla="*/ 159112 h 694538"/>
                    <a:gd name="connsiteX10" fmla="*/ 348848 w 348847"/>
                    <a:gd name="connsiteY10" fmla="*/ 360844 h 69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847" h="694538">
                      <a:moveTo>
                        <a:pt x="348848" y="360844"/>
                      </a:moveTo>
                      <a:lnTo>
                        <a:pt x="336220" y="373472"/>
                      </a:lnTo>
                      <a:lnTo>
                        <a:pt x="22730" y="686961"/>
                      </a:lnTo>
                      <a:lnTo>
                        <a:pt x="15154" y="694538"/>
                      </a:lnTo>
                      <a:cubicBezTo>
                        <a:pt x="10734" y="688856"/>
                        <a:pt x="5683" y="683489"/>
                        <a:pt x="0" y="679385"/>
                      </a:cubicBezTo>
                      <a:lnTo>
                        <a:pt x="318225" y="361160"/>
                      </a:lnTo>
                      <a:lnTo>
                        <a:pt x="116177" y="159112"/>
                      </a:lnTo>
                      <a:lnTo>
                        <a:pt x="275605" y="0"/>
                      </a:lnTo>
                      <a:lnTo>
                        <a:pt x="290759" y="15154"/>
                      </a:lnTo>
                      <a:lnTo>
                        <a:pt x="146800" y="159112"/>
                      </a:lnTo>
                      <a:lnTo>
                        <a:pt x="348848" y="360844"/>
                      </a:lnTo>
                      <a:close/>
                    </a:path>
                  </a:pathLst>
                </a:custGeom>
                <a:grp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 name="Freeform: Shape 30">
                  <a:extLst>
                    <a:ext uri="{FF2B5EF4-FFF2-40B4-BE49-F238E27FC236}">
                      <a16:creationId xmlns:a16="http://schemas.microsoft.com/office/drawing/2014/main" id="{75951A46-555B-4C96-96AC-AFA4C1DFEFE3}"/>
                    </a:ext>
                  </a:extLst>
                </p:cNvPr>
                <p:cNvSpPr/>
                <p:nvPr/>
              </p:nvSpPr>
              <p:spPr>
                <a:xfrm>
                  <a:off x="3466541" y="1990674"/>
                  <a:ext cx="173003" cy="173003"/>
                </a:xfrm>
                <a:custGeom>
                  <a:avLst/>
                  <a:gdLst>
                    <a:gd name="connsiteX0" fmla="*/ 154693 w 173003"/>
                    <a:gd name="connsiteY0" fmla="*/ 33464 h 173003"/>
                    <a:gd name="connsiteX1" fmla="*/ 139539 w 173003"/>
                    <a:gd name="connsiteY1" fmla="*/ 18311 h 173003"/>
                    <a:gd name="connsiteX2" fmla="*/ 86502 w 173003"/>
                    <a:gd name="connsiteY2" fmla="*/ 0 h 173003"/>
                    <a:gd name="connsiteX3" fmla="*/ 0 w 173003"/>
                    <a:gd name="connsiteY3" fmla="*/ 86502 h 173003"/>
                    <a:gd name="connsiteX4" fmla="*/ 86502 w 173003"/>
                    <a:gd name="connsiteY4" fmla="*/ 173003 h 173003"/>
                    <a:gd name="connsiteX5" fmla="*/ 173003 w 173003"/>
                    <a:gd name="connsiteY5" fmla="*/ 86502 h 173003"/>
                    <a:gd name="connsiteX6" fmla="*/ 154693 w 173003"/>
                    <a:gd name="connsiteY6" fmla="*/ 33464 h 173003"/>
                    <a:gd name="connsiteX7" fmla="*/ 86502 w 173003"/>
                    <a:gd name="connsiteY7" fmla="*/ 162269 h 173003"/>
                    <a:gd name="connsiteX8" fmla="*/ 10734 w 173003"/>
                    <a:gd name="connsiteY8" fmla="*/ 86502 h 173003"/>
                    <a:gd name="connsiteX9" fmla="*/ 86502 w 173003"/>
                    <a:gd name="connsiteY9" fmla="*/ 10734 h 173003"/>
                    <a:gd name="connsiteX10" fmla="*/ 131962 w 173003"/>
                    <a:gd name="connsiteY10" fmla="*/ 25887 h 173003"/>
                    <a:gd name="connsiteX11" fmla="*/ 147116 w 173003"/>
                    <a:gd name="connsiteY11" fmla="*/ 41041 h 173003"/>
                    <a:gd name="connsiteX12" fmla="*/ 162269 w 173003"/>
                    <a:gd name="connsiteY12" fmla="*/ 86502 h 173003"/>
                    <a:gd name="connsiteX13" fmla="*/ 86502 w 173003"/>
                    <a:gd name="connsiteY13" fmla="*/ 162269 h 1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003" h="173003">
                      <a:moveTo>
                        <a:pt x="154693" y="33464"/>
                      </a:moveTo>
                      <a:cubicBezTo>
                        <a:pt x="150273" y="27782"/>
                        <a:pt x="145222" y="22730"/>
                        <a:pt x="139539" y="18311"/>
                      </a:cubicBezTo>
                      <a:cubicBezTo>
                        <a:pt x="124701" y="6945"/>
                        <a:pt x="106391" y="0"/>
                        <a:pt x="86502" y="0"/>
                      </a:cubicBezTo>
                      <a:cubicBezTo>
                        <a:pt x="38831" y="0"/>
                        <a:pt x="0" y="38831"/>
                        <a:pt x="0" y="86502"/>
                      </a:cubicBezTo>
                      <a:cubicBezTo>
                        <a:pt x="0" y="134172"/>
                        <a:pt x="38831" y="173003"/>
                        <a:pt x="86502" y="173003"/>
                      </a:cubicBezTo>
                      <a:cubicBezTo>
                        <a:pt x="134172" y="173003"/>
                        <a:pt x="173003" y="134172"/>
                        <a:pt x="173003" y="86502"/>
                      </a:cubicBezTo>
                      <a:cubicBezTo>
                        <a:pt x="173003" y="66613"/>
                        <a:pt x="166373" y="47986"/>
                        <a:pt x="154693" y="33464"/>
                      </a:cubicBezTo>
                      <a:close/>
                      <a:moveTo>
                        <a:pt x="86502" y="162269"/>
                      </a:moveTo>
                      <a:cubicBezTo>
                        <a:pt x="44514" y="162269"/>
                        <a:pt x="10734" y="128490"/>
                        <a:pt x="10734" y="86502"/>
                      </a:cubicBezTo>
                      <a:cubicBezTo>
                        <a:pt x="10734" y="44514"/>
                        <a:pt x="44514" y="10734"/>
                        <a:pt x="86502" y="10734"/>
                      </a:cubicBezTo>
                      <a:cubicBezTo>
                        <a:pt x="103549" y="10734"/>
                        <a:pt x="119334" y="16416"/>
                        <a:pt x="131962" y="25887"/>
                      </a:cubicBezTo>
                      <a:cubicBezTo>
                        <a:pt x="137645" y="30307"/>
                        <a:pt x="143012" y="35358"/>
                        <a:pt x="147116" y="41041"/>
                      </a:cubicBezTo>
                      <a:cubicBezTo>
                        <a:pt x="156587" y="53669"/>
                        <a:pt x="162269" y="69454"/>
                        <a:pt x="162269" y="86502"/>
                      </a:cubicBezTo>
                      <a:cubicBezTo>
                        <a:pt x="162269" y="128490"/>
                        <a:pt x="128490" y="162269"/>
                        <a:pt x="86502" y="162269"/>
                      </a:cubicBezTo>
                      <a:close/>
                    </a:path>
                  </a:pathLst>
                </a:custGeom>
                <a:solidFill>
                  <a:srgbClr val="7030A0"/>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 name="Freeform: Shape 31">
                  <a:extLst>
                    <a:ext uri="{FF2B5EF4-FFF2-40B4-BE49-F238E27FC236}">
                      <a16:creationId xmlns:a16="http://schemas.microsoft.com/office/drawing/2014/main" id="{5170693A-ECB7-4218-AA0E-1A6BB17466E3}"/>
                    </a:ext>
                  </a:extLst>
                </p:cNvPr>
                <p:cNvSpPr/>
                <p:nvPr/>
              </p:nvSpPr>
              <p:spPr>
                <a:xfrm>
                  <a:off x="3520842" y="2045290"/>
                  <a:ext cx="64086" cy="64086"/>
                </a:xfrm>
                <a:custGeom>
                  <a:avLst/>
                  <a:gdLst>
                    <a:gd name="connsiteX0" fmla="*/ 32201 w 64086"/>
                    <a:gd name="connsiteY0" fmla="*/ 0 h 64086"/>
                    <a:gd name="connsiteX1" fmla="*/ 0 w 64086"/>
                    <a:gd name="connsiteY1" fmla="*/ 31886 h 64086"/>
                    <a:gd name="connsiteX2" fmla="*/ 32201 w 64086"/>
                    <a:gd name="connsiteY2" fmla="*/ 64087 h 64086"/>
                    <a:gd name="connsiteX3" fmla="*/ 64087 w 64086"/>
                    <a:gd name="connsiteY3" fmla="*/ 31886 h 64086"/>
                    <a:gd name="connsiteX4" fmla="*/ 32201 w 64086"/>
                    <a:gd name="connsiteY4" fmla="*/ 0 h 6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6" h="64086">
                      <a:moveTo>
                        <a:pt x="32201" y="0"/>
                      </a:moveTo>
                      <a:cubicBezTo>
                        <a:pt x="14522" y="0"/>
                        <a:pt x="0" y="14206"/>
                        <a:pt x="0" y="31886"/>
                      </a:cubicBezTo>
                      <a:cubicBezTo>
                        <a:pt x="0" y="49565"/>
                        <a:pt x="14206" y="64087"/>
                        <a:pt x="32201" y="64087"/>
                      </a:cubicBezTo>
                      <a:cubicBezTo>
                        <a:pt x="49880" y="64087"/>
                        <a:pt x="64087" y="49880"/>
                        <a:pt x="64087" y="31886"/>
                      </a:cubicBezTo>
                      <a:cubicBezTo>
                        <a:pt x="64087" y="14206"/>
                        <a:pt x="49880" y="0"/>
                        <a:pt x="32201" y="0"/>
                      </a:cubicBezTo>
                      <a:close/>
                    </a:path>
                  </a:pathLst>
                </a:custGeom>
                <a:solidFill>
                  <a:srgbClr val="7030A0"/>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sp>
          <p:nvSpPr>
            <p:cNvPr id="27" name="TextBox 26">
              <a:extLst>
                <a:ext uri="{FF2B5EF4-FFF2-40B4-BE49-F238E27FC236}">
                  <a16:creationId xmlns:a16="http://schemas.microsoft.com/office/drawing/2014/main" id="{2487F0B5-54AF-4B84-8213-E3466D573135}"/>
                </a:ext>
              </a:extLst>
            </p:cNvPr>
            <p:cNvSpPr txBox="1"/>
            <p:nvPr/>
          </p:nvSpPr>
          <p:spPr>
            <a:xfrm>
              <a:off x="4310538" y="1826707"/>
              <a:ext cx="570730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Mặt Trăng có phải tự phát ra ánh sáng hay không? Vì sao?</a:t>
              </a:r>
              <a:endPar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grpSp>
      <p:grpSp>
        <p:nvGrpSpPr>
          <p:cNvPr id="14" name="Graphic 12">
            <a:extLst>
              <a:ext uri="{FF2B5EF4-FFF2-40B4-BE49-F238E27FC236}">
                <a16:creationId xmlns:a16="http://schemas.microsoft.com/office/drawing/2014/main" id="{9130B0F2-9F2E-4EB1-BEDE-ED244AF09816}"/>
              </a:ext>
            </a:extLst>
          </p:cNvPr>
          <p:cNvGrpSpPr/>
          <p:nvPr/>
        </p:nvGrpSpPr>
        <p:grpSpPr>
          <a:xfrm>
            <a:off x="1182062" y="3147155"/>
            <a:ext cx="2508545" cy="2598172"/>
            <a:chOff x="3987569" y="1224691"/>
            <a:chExt cx="4246270" cy="4397983"/>
          </a:xfrm>
        </p:grpSpPr>
        <p:sp>
          <p:nvSpPr>
            <p:cNvPr id="17" name="Freeform: Shape 16">
              <a:extLst>
                <a:ext uri="{FF2B5EF4-FFF2-40B4-BE49-F238E27FC236}">
                  <a16:creationId xmlns:a16="http://schemas.microsoft.com/office/drawing/2014/main" id="{2F036F48-CED6-4B2D-88B1-93B7EE58F78E}"/>
                </a:ext>
              </a:extLst>
            </p:cNvPr>
            <p:cNvSpPr/>
            <p:nvPr/>
          </p:nvSpPr>
          <p:spPr>
            <a:xfrm>
              <a:off x="4586068" y="1224691"/>
              <a:ext cx="1970841" cy="1879085"/>
            </a:xfrm>
            <a:custGeom>
              <a:avLst/>
              <a:gdLst>
                <a:gd name="connsiteX0" fmla="*/ 29160 w 1970841"/>
                <a:gd name="connsiteY0" fmla="*/ 888358 h 1879085"/>
                <a:gd name="connsiteX1" fmla="*/ 62222 w 1970841"/>
                <a:gd name="connsiteY1" fmla="*/ 785243 h 1879085"/>
                <a:gd name="connsiteX2" fmla="*/ 809237 w 1970841"/>
                <a:gd name="connsiteY2" fmla="*/ 28408 h 1879085"/>
                <a:gd name="connsiteX3" fmla="*/ 1799146 w 1970841"/>
                <a:gd name="connsiteY3" fmla="*/ 386857 h 1879085"/>
                <a:gd name="connsiteX4" fmla="*/ 1970842 w 1970841"/>
                <a:gd name="connsiteY4" fmla="*/ 465257 h 1879085"/>
                <a:gd name="connsiteX5" fmla="*/ 1952510 w 1970841"/>
                <a:gd name="connsiteY5" fmla="*/ 505521 h 1879085"/>
                <a:gd name="connsiteX6" fmla="*/ 1899479 w 1970841"/>
                <a:gd name="connsiteY6" fmla="*/ 550696 h 1879085"/>
                <a:gd name="connsiteX7" fmla="*/ 1771976 w 1970841"/>
                <a:gd name="connsiteY7" fmla="*/ 528763 h 1879085"/>
                <a:gd name="connsiteX8" fmla="*/ 1726310 w 1970841"/>
                <a:gd name="connsiteY8" fmla="*/ 720264 h 1879085"/>
                <a:gd name="connsiteX9" fmla="*/ 1567382 w 1970841"/>
                <a:gd name="connsiteY9" fmla="*/ 824198 h 1879085"/>
                <a:gd name="connsiteX10" fmla="*/ 1658058 w 1970841"/>
                <a:gd name="connsiteY10" fmla="*/ 968559 h 1879085"/>
                <a:gd name="connsiteX11" fmla="*/ 1742023 w 1970841"/>
                <a:gd name="connsiteY11" fmla="*/ 992619 h 1879085"/>
                <a:gd name="connsiteX12" fmla="*/ 1635962 w 1970841"/>
                <a:gd name="connsiteY12" fmla="*/ 1242879 h 1879085"/>
                <a:gd name="connsiteX13" fmla="*/ 1558707 w 1970841"/>
                <a:gd name="connsiteY13" fmla="*/ 1192303 h 1879085"/>
                <a:gd name="connsiteX14" fmla="*/ 1599462 w 1970841"/>
                <a:gd name="connsiteY14" fmla="*/ 1262520 h 1879085"/>
                <a:gd name="connsiteX15" fmla="*/ 1551669 w 1970841"/>
                <a:gd name="connsiteY15" fmla="*/ 1446000 h 1879085"/>
                <a:gd name="connsiteX16" fmla="*/ 1036582 w 1970841"/>
                <a:gd name="connsiteY16" fmla="*/ 1769259 h 1879085"/>
                <a:gd name="connsiteX17" fmla="*/ 803181 w 1970841"/>
                <a:gd name="connsiteY17" fmla="*/ 1855844 h 1879085"/>
                <a:gd name="connsiteX18" fmla="*/ 763244 w 1970841"/>
                <a:gd name="connsiteY18" fmla="*/ 1873193 h 1879085"/>
                <a:gd name="connsiteX19" fmla="*/ 678788 w 1970841"/>
                <a:gd name="connsiteY19" fmla="*/ 1879086 h 1879085"/>
                <a:gd name="connsiteX20" fmla="*/ 455371 w 1970841"/>
                <a:gd name="connsiteY20" fmla="*/ 1623261 h 1879085"/>
                <a:gd name="connsiteX21" fmla="*/ 240138 w 1970841"/>
                <a:gd name="connsiteY21" fmla="*/ 1494121 h 1879085"/>
                <a:gd name="connsiteX22" fmla="*/ 174831 w 1970841"/>
                <a:gd name="connsiteY22" fmla="*/ 1540278 h 1879085"/>
                <a:gd name="connsiteX23" fmla="*/ 112307 w 1970841"/>
                <a:gd name="connsiteY23" fmla="*/ 1535367 h 1879085"/>
                <a:gd name="connsiteX24" fmla="*/ 68442 w 1970841"/>
                <a:gd name="connsiteY24" fmla="*/ 1496904 h 1879085"/>
                <a:gd name="connsiteX25" fmla="*/ 84973 w 1970841"/>
                <a:gd name="connsiteY25" fmla="*/ 1451402 h 1879085"/>
                <a:gd name="connsiteX26" fmla="*/ 61404 w 1970841"/>
                <a:gd name="connsiteY26" fmla="*/ 1304912 h 1879085"/>
                <a:gd name="connsiteX27" fmla="*/ 3954 w 1970841"/>
                <a:gd name="connsiteY27" fmla="*/ 968068 h 1879085"/>
                <a:gd name="connsiteX28" fmla="*/ 29160 w 1970841"/>
                <a:gd name="connsiteY28" fmla="*/ 888358 h 18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0841" h="1879085">
                  <a:moveTo>
                    <a:pt x="29160" y="888358"/>
                  </a:moveTo>
                  <a:cubicBezTo>
                    <a:pt x="59113" y="860042"/>
                    <a:pt x="53548" y="820106"/>
                    <a:pt x="62222" y="785243"/>
                  </a:cubicBezTo>
                  <a:cubicBezTo>
                    <a:pt x="160755" y="384238"/>
                    <a:pt x="406268" y="120066"/>
                    <a:pt x="809237" y="28408"/>
                  </a:cubicBezTo>
                  <a:cubicBezTo>
                    <a:pt x="1208769" y="-62596"/>
                    <a:pt x="1545449" y="67199"/>
                    <a:pt x="1799146" y="386857"/>
                  </a:cubicBezTo>
                  <a:cubicBezTo>
                    <a:pt x="1851522" y="452818"/>
                    <a:pt x="1916992" y="433504"/>
                    <a:pt x="1970842" y="465257"/>
                  </a:cubicBezTo>
                  <a:cubicBezTo>
                    <a:pt x="1969696" y="480970"/>
                    <a:pt x="1910936" y="470331"/>
                    <a:pt x="1952510" y="505521"/>
                  </a:cubicBezTo>
                  <a:cubicBezTo>
                    <a:pt x="1943017" y="530400"/>
                    <a:pt x="1919939" y="538911"/>
                    <a:pt x="1899479" y="550696"/>
                  </a:cubicBezTo>
                  <a:cubicBezTo>
                    <a:pt x="1855287" y="576393"/>
                    <a:pt x="1816332" y="561171"/>
                    <a:pt x="1771976" y="528763"/>
                  </a:cubicBezTo>
                  <a:cubicBezTo>
                    <a:pt x="1780160" y="601763"/>
                    <a:pt x="1818787" y="679508"/>
                    <a:pt x="1726310" y="720264"/>
                  </a:cubicBezTo>
                  <a:cubicBezTo>
                    <a:pt x="1616975" y="720100"/>
                    <a:pt x="1579003" y="744979"/>
                    <a:pt x="1567382" y="824198"/>
                  </a:cubicBezTo>
                  <a:cubicBezTo>
                    <a:pt x="1557725" y="889995"/>
                    <a:pt x="1596680" y="953501"/>
                    <a:pt x="1658058" y="968559"/>
                  </a:cubicBezTo>
                  <a:cubicBezTo>
                    <a:pt x="1686374" y="975434"/>
                    <a:pt x="1717963" y="970360"/>
                    <a:pt x="1742023" y="992619"/>
                  </a:cubicBezTo>
                  <a:cubicBezTo>
                    <a:pt x="1798819" y="1111775"/>
                    <a:pt x="1757900" y="1207853"/>
                    <a:pt x="1635962" y="1242879"/>
                  </a:cubicBezTo>
                  <a:cubicBezTo>
                    <a:pt x="1601099" y="1241406"/>
                    <a:pt x="1598153" y="1189521"/>
                    <a:pt x="1558707" y="1192303"/>
                  </a:cubicBezTo>
                  <a:cubicBezTo>
                    <a:pt x="1544140" y="1233222"/>
                    <a:pt x="1585713" y="1239769"/>
                    <a:pt x="1599462" y="1262520"/>
                  </a:cubicBezTo>
                  <a:cubicBezTo>
                    <a:pt x="1653802" y="1341903"/>
                    <a:pt x="1601099" y="1396570"/>
                    <a:pt x="1551669" y="1446000"/>
                  </a:cubicBezTo>
                  <a:cubicBezTo>
                    <a:pt x="1405016" y="1592817"/>
                    <a:pt x="1229556" y="1696097"/>
                    <a:pt x="1036582" y="1769259"/>
                  </a:cubicBezTo>
                  <a:cubicBezTo>
                    <a:pt x="959000" y="1798557"/>
                    <a:pt x="878963" y="1821472"/>
                    <a:pt x="803181" y="1855844"/>
                  </a:cubicBezTo>
                  <a:cubicBezTo>
                    <a:pt x="790414" y="1862718"/>
                    <a:pt x="777320" y="1869101"/>
                    <a:pt x="763244" y="1873193"/>
                  </a:cubicBezTo>
                  <a:cubicBezTo>
                    <a:pt x="735256" y="1877776"/>
                    <a:pt x="707104" y="1878922"/>
                    <a:pt x="678788" y="1879086"/>
                  </a:cubicBezTo>
                  <a:cubicBezTo>
                    <a:pt x="549321" y="1841931"/>
                    <a:pt x="481395" y="1753874"/>
                    <a:pt x="455371" y="1623261"/>
                  </a:cubicBezTo>
                  <a:cubicBezTo>
                    <a:pt x="430165" y="1495921"/>
                    <a:pt x="332123" y="1440763"/>
                    <a:pt x="240138" y="1494121"/>
                  </a:cubicBezTo>
                  <a:cubicBezTo>
                    <a:pt x="217059" y="1507543"/>
                    <a:pt x="200528" y="1530293"/>
                    <a:pt x="174831" y="1540278"/>
                  </a:cubicBezTo>
                  <a:cubicBezTo>
                    <a:pt x="153717" y="1543060"/>
                    <a:pt x="132276" y="1549280"/>
                    <a:pt x="112307" y="1535367"/>
                  </a:cubicBezTo>
                  <a:cubicBezTo>
                    <a:pt x="97740" y="1522601"/>
                    <a:pt x="83173" y="1509834"/>
                    <a:pt x="68442" y="1496904"/>
                  </a:cubicBezTo>
                  <a:cubicBezTo>
                    <a:pt x="122782" y="1499686"/>
                    <a:pt x="78099" y="1466133"/>
                    <a:pt x="84973" y="1451402"/>
                  </a:cubicBezTo>
                  <a:cubicBezTo>
                    <a:pt x="104614" y="1398207"/>
                    <a:pt x="81045" y="1351723"/>
                    <a:pt x="61404" y="1304912"/>
                  </a:cubicBezTo>
                  <a:cubicBezTo>
                    <a:pt x="13283" y="1197541"/>
                    <a:pt x="18521" y="1081168"/>
                    <a:pt x="3954" y="968068"/>
                  </a:cubicBezTo>
                  <a:cubicBezTo>
                    <a:pt x="-10613" y="934187"/>
                    <a:pt x="19012" y="914383"/>
                    <a:pt x="29160" y="888358"/>
                  </a:cubicBezTo>
                  <a:close/>
                </a:path>
              </a:pathLst>
            </a:custGeom>
            <a:solidFill>
              <a:srgbClr val="371A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 name="Freeform: Shape 17">
              <a:extLst>
                <a:ext uri="{FF2B5EF4-FFF2-40B4-BE49-F238E27FC236}">
                  <a16:creationId xmlns:a16="http://schemas.microsoft.com/office/drawing/2014/main" id="{A2D95210-3B2D-4135-89A6-9E50A934852E}"/>
                </a:ext>
              </a:extLst>
            </p:cNvPr>
            <p:cNvSpPr/>
            <p:nvPr/>
          </p:nvSpPr>
          <p:spPr>
            <a:xfrm>
              <a:off x="4221515" y="1513443"/>
              <a:ext cx="4012324" cy="3154763"/>
            </a:xfrm>
            <a:custGeom>
              <a:avLst/>
              <a:gdLst>
                <a:gd name="connsiteX0" fmla="*/ 1058726 w 4012324"/>
                <a:gd name="connsiteY0" fmla="*/ 1575767 h 3154763"/>
                <a:gd name="connsiteX1" fmla="*/ 1121905 w 4012324"/>
                <a:gd name="connsiteY1" fmla="*/ 1569056 h 3154763"/>
                <a:gd name="connsiteX2" fmla="*/ 1680202 w 4012324"/>
                <a:gd name="connsiteY2" fmla="*/ 1541067 h 3154763"/>
                <a:gd name="connsiteX3" fmla="*/ 1926206 w 4012324"/>
                <a:gd name="connsiteY3" fmla="*/ 1431569 h 3154763"/>
                <a:gd name="connsiteX4" fmla="*/ 1465787 w 4012324"/>
                <a:gd name="connsiteY4" fmla="*/ 1579040 h 3154763"/>
                <a:gd name="connsiteX5" fmla="*/ 1171826 w 4012324"/>
                <a:gd name="connsiteY5" fmla="*/ 1567419 h 3154763"/>
                <a:gd name="connsiteX6" fmla="*/ 1142364 w 4012324"/>
                <a:gd name="connsiteY6" fmla="*/ 1548597 h 3154763"/>
                <a:gd name="connsiteX7" fmla="*/ 1674309 w 4012324"/>
                <a:gd name="connsiteY7" fmla="*/ 1304556 h 3154763"/>
                <a:gd name="connsiteX8" fmla="*/ 1926860 w 4012324"/>
                <a:gd name="connsiteY8" fmla="*/ 1095216 h 3154763"/>
                <a:gd name="connsiteX9" fmla="*/ 1948793 w 4012324"/>
                <a:gd name="connsiteY9" fmla="*/ 987681 h 3154763"/>
                <a:gd name="connsiteX10" fmla="*/ 1990858 w 4012324"/>
                <a:gd name="connsiteY10" fmla="*/ 944470 h 3154763"/>
                <a:gd name="connsiteX11" fmla="*/ 2088572 w 4012324"/>
                <a:gd name="connsiteY11" fmla="*/ 698957 h 3154763"/>
                <a:gd name="connsiteX12" fmla="*/ 2090208 w 4012324"/>
                <a:gd name="connsiteY12" fmla="*/ 418909 h 3154763"/>
                <a:gd name="connsiteX13" fmla="*/ 2092827 w 4012324"/>
                <a:gd name="connsiteY13" fmla="*/ 245085 h 3154763"/>
                <a:gd name="connsiteX14" fmla="*/ 2092500 w 4012324"/>
                <a:gd name="connsiteY14" fmla="*/ 173723 h 3154763"/>
                <a:gd name="connsiteX15" fmla="*/ 2153715 w 4012324"/>
                <a:gd name="connsiteY15" fmla="*/ 204821 h 3154763"/>
                <a:gd name="connsiteX16" fmla="*/ 2251920 w 4012324"/>
                <a:gd name="connsiteY16" fmla="*/ 238375 h 3154763"/>
                <a:gd name="connsiteX17" fmla="*/ 2333103 w 4012324"/>
                <a:gd name="connsiteY17" fmla="*/ 312847 h 3154763"/>
                <a:gd name="connsiteX18" fmla="*/ 2401519 w 4012324"/>
                <a:gd name="connsiteY18" fmla="*/ 583239 h 3154763"/>
                <a:gd name="connsiteX19" fmla="*/ 2412485 w 4012324"/>
                <a:gd name="connsiteY19" fmla="*/ 656729 h 3154763"/>
                <a:gd name="connsiteX20" fmla="*/ 2443092 w 4012324"/>
                <a:gd name="connsiteY20" fmla="*/ 539046 h 3154763"/>
                <a:gd name="connsiteX21" fmla="*/ 2311661 w 4012324"/>
                <a:gd name="connsiteY21" fmla="*/ 215787 h 3154763"/>
                <a:gd name="connsiteX22" fmla="*/ 2243736 w 4012324"/>
                <a:gd name="connsiteY22" fmla="*/ 181088 h 3154763"/>
                <a:gd name="connsiteX23" fmla="*/ 2335394 w 4012324"/>
                <a:gd name="connsiteY23" fmla="*/ 176505 h 3154763"/>
                <a:gd name="connsiteX24" fmla="*/ 2355035 w 4012324"/>
                <a:gd name="connsiteY24" fmla="*/ 179288 h 3154763"/>
                <a:gd name="connsiteX25" fmla="*/ 2404465 w 4012324"/>
                <a:gd name="connsiteY25" fmla="*/ 785051 h 3154763"/>
                <a:gd name="connsiteX26" fmla="*/ 2358800 w 4012324"/>
                <a:gd name="connsiteY26" fmla="*/ 857395 h 3154763"/>
                <a:gd name="connsiteX27" fmla="*/ 2241608 w 4012324"/>
                <a:gd name="connsiteY27" fmla="*/ 1176235 h 3154763"/>
                <a:gd name="connsiteX28" fmla="*/ 2250283 w 4012324"/>
                <a:gd name="connsiteY28" fmla="*/ 1279514 h 3154763"/>
                <a:gd name="connsiteX29" fmla="*/ 2354708 w 4012324"/>
                <a:gd name="connsiteY29" fmla="*/ 1553507 h 3154763"/>
                <a:gd name="connsiteX30" fmla="*/ 2398900 w 4012324"/>
                <a:gd name="connsiteY30" fmla="*/ 1716036 h 3154763"/>
                <a:gd name="connsiteX31" fmla="*/ 2491868 w 4012324"/>
                <a:gd name="connsiteY31" fmla="*/ 1960567 h 3154763"/>
                <a:gd name="connsiteX32" fmla="*/ 2793358 w 4012324"/>
                <a:gd name="connsiteY32" fmla="*/ 1392614 h 3154763"/>
                <a:gd name="connsiteX33" fmla="*/ 2873068 w 4012324"/>
                <a:gd name="connsiteY33" fmla="*/ 222498 h 3154763"/>
                <a:gd name="connsiteX34" fmla="*/ 2944103 w 4012324"/>
                <a:gd name="connsiteY34" fmla="*/ 22323 h 3154763"/>
                <a:gd name="connsiteX35" fmla="*/ 3145915 w 4012324"/>
                <a:gd name="connsiteY35" fmla="*/ 58168 h 3154763"/>
                <a:gd name="connsiteX36" fmla="*/ 3979841 w 4012324"/>
                <a:gd name="connsiteY36" fmla="*/ 2229486 h 3154763"/>
                <a:gd name="connsiteX37" fmla="*/ 3841699 w 4012324"/>
                <a:gd name="connsiteY37" fmla="*/ 2698253 h 3154763"/>
                <a:gd name="connsiteX38" fmla="*/ 3796852 w 4012324"/>
                <a:gd name="connsiteY38" fmla="*/ 2700217 h 3154763"/>
                <a:gd name="connsiteX39" fmla="*/ 3818948 w 4012324"/>
                <a:gd name="connsiteY39" fmla="*/ 2529176 h 3154763"/>
                <a:gd name="connsiteX40" fmla="*/ 3918299 w 4012324"/>
                <a:gd name="connsiteY40" fmla="*/ 2089544 h 3154763"/>
                <a:gd name="connsiteX41" fmla="*/ 3875580 w 4012324"/>
                <a:gd name="connsiteY41" fmla="*/ 1392123 h 3154763"/>
                <a:gd name="connsiteX42" fmla="*/ 3704212 w 4012324"/>
                <a:gd name="connsiteY42" fmla="*/ 890949 h 3154763"/>
                <a:gd name="connsiteX43" fmla="*/ 3260488 w 4012324"/>
                <a:gd name="connsiteY43" fmla="*/ 290915 h 3154763"/>
                <a:gd name="connsiteX44" fmla="*/ 3075535 w 4012324"/>
                <a:gd name="connsiteY44" fmla="*/ 125602 h 3154763"/>
                <a:gd name="connsiteX45" fmla="*/ 2990914 w 4012324"/>
                <a:gd name="connsiteY45" fmla="*/ 114800 h 3154763"/>
                <a:gd name="connsiteX46" fmla="*/ 2964726 w 4012324"/>
                <a:gd name="connsiteY46" fmla="*/ 195492 h 3154763"/>
                <a:gd name="connsiteX47" fmla="*/ 3005481 w 4012324"/>
                <a:gd name="connsiteY47" fmla="*/ 504511 h 3154763"/>
                <a:gd name="connsiteX48" fmla="*/ 3004827 w 4012324"/>
                <a:gd name="connsiteY48" fmla="*/ 807310 h 3154763"/>
                <a:gd name="connsiteX49" fmla="*/ 2982403 w 4012324"/>
                <a:gd name="connsiteY49" fmla="*/ 1025981 h 3154763"/>
                <a:gd name="connsiteX50" fmla="*/ 2561921 w 4012324"/>
                <a:gd name="connsiteY50" fmla="*/ 2027183 h 3154763"/>
                <a:gd name="connsiteX51" fmla="*/ 2524603 w 4012324"/>
                <a:gd name="connsiteY51" fmla="*/ 2117205 h 3154763"/>
                <a:gd name="connsiteX52" fmla="*/ 2506271 w 4012324"/>
                <a:gd name="connsiteY52" fmla="*/ 2292992 h 3154763"/>
                <a:gd name="connsiteX53" fmla="*/ 2406102 w 4012324"/>
                <a:gd name="connsiteY53" fmla="*/ 2429498 h 3154763"/>
                <a:gd name="connsiteX54" fmla="*/ 2319354 w 4012324"/>
                <a:gd name="connsiteY54" fmla="*/ 2413457 h 3154763"/>
                <a:gd name="connsiteX55" fmla="*/ 2301841 w 4012324"/>
                <a:gd name="connsiteY55" fmla="*/ 2357972 h 3154763"/>
                <a:gd name="connsiteX56" fmla="*/ 2088735 w 4012324"/>
                <a:gd name="connsiteY56" fmla="*/ 2058937 h 3154763"/>
                <a:gd name="connsiteX57" fmla="*/ 1983328 w 4012324"/>
                <a:gd name="connsiteY57" fmla="*/ 2066302 h 3154763"/>
                <a:gd name="connsiteX58" fmla="*/ 1682166 w 4012324"/>
                <a:gd name="connsiteY58" fmla="*/ 2620834 h 3154763"/>
                <a:gd name="connsiteX59" fmla="*/ 1718665 w 4012324"/>
                <a:gd name="connsiteY59" fmla="*/ 2744082 h 3154763"/>
                <a:gd name="connsiteX60" fmla="*/ 1944537 w 4012324"/>
                <a:gd name="connsiteY60" fmla="*/ 2802186 h 3154763"/>
                <a:gd name="connsiteX61" fmla="*/ 2039469 w 4012324"/>
                <a:gd name="connsiteY61" fmla="*/ 2654715 h 3154763"/>
                <a:gd name="connsiteX62" fmla="*/ 2282691 w 4012324"/>
                <a:gd name="connsiteY62" fmla="*/ 2458795 h 3154763"/>
                <a:gd name="connsiteX63" fmla="*/ 2271233 w 4012324"/>
                <a:gd name="connsiteY63" fmla="*/ 2564530 h 3154763"/>
                <a:gd name="connsiteX64" fmla="*/ 2158461 w 4012324"/>
                <a:gd name="connsiteY64" fmla="*/ 2692360 h 3154763"/>
                <a:gd name="connsiteX65" fmla="*/ 1804431 w 4012324"/>
                <a:gd name="connsiteY65" fmla="*/ 2927889 h 3154763"/>
                <a:gd name="connsiteX66" fmla="*/ 1555153 w 4012324"/>
                <a:gd name="connsiteY66" fmla="*/ 2668955 h 3154763"/>
                <a:gd name="connsiteX67" fmla="*/ 1550243 w 4012324"/>
                <a:gd name="connsiteY67" fmla="*/ 2629345 h 3154763"/>
                <a:gd name="connsiteX68" fmla="*/ 1504905 w 4012324"/>
                <a:gd name="connsiteY68" fmla="*/ 2540633 h 3154763"/>
                <a:gd name="connsiteX69" fmla="*/ 1445491 w 4012324"/>
                <a:gd name="connsiteY69" fmla="*/ 2605940 h 3154763"/>
                <a:gd name="connsiteX70" fmla="*/ 1365290 w 4012324"/>
                <a:gd name="connsiteY70" fmla="*/ 2607085 h 3154763"/>
                <a:gd name="connsiteX71" fmla="*/ 1272322 w 4012324"/>
                <a:gd name="connsiteY71" fmla="*/ 2417876 h 3154763"/>
                <a:gd name="connsiteX72" fmla="*/ 1086223 w 4012324"/>
                <a:gd name="connsiteY72" fmla="*/ 2362718 h 3154763"/>
                <a:gd name="connsiteX73" fmla="*/ 746924 w 4012324"/>
                <a:gd name="connsiteY73" fmla="*/ 2418204 h 3154763"/>
                <a:gd name="connsiteX74" fmla="*/ 621712 w 4012324"/>
                <a:gd name="connsiteY74" fmla="*/ 2501515 h 3154763"/>
                <a:gd name="connsiteX75" fmla="*/ 635461 w 4012324"/>
                <a:gd name="connsiteY75" fmla="*/ 2568131 h 3154763"/>
                <a:gd name="connsiteX76" fmla="*/ 1119122 w 4012324"/>
                <a:gd name="connsiteY76" fmla="*/ 2509699 h 3154763"/>
                <a:gd name="connsiteX77" fmla="*/ 1279524 w 4012324"/>
                <a:gd name="connsiteY77" fmla="*/ 2569440 h 3154763"/>
                <a:gd name="connsiteX78" fmla="*/ 1314714 w 4012324"/>
                <a:gd name="connsiteY78" fmla="*/ 2631801 h 3154763"/>
                <a:gd name="connsiteX79" fmla="*/ 1457112 w 4012324"/>
                <a:gd name="connsiteY79" fmla="*/ 2741954 h 3154763"/>
                <a:gd name="connsiteX80" fmla="*/ 1588543 w 4012324"/>
                <a:gd name="connsiteY80" fmla="*/ 2822810 h 3154763"/>
                <a:gd name="connsiteX81" fmla="*/ 1521273 w 4012324"/>
                <a:gd name="connsiteY81" fmla="*/ 2848998 h 3154763"/>
                <a:gd name="connsiteX82" fmla="*/ 1413247 w 4012324"/>
                <a:gd name="connsiteY82" fmla="*/ 2899410 h 3154763"/>
                <a:gd name="connsiteX83" fmla="*/ 1373146 w 4012324"/>
                <a:gd name="connsiteY83" fmla="*/ 2986649 h 3154763"/>
                <a:gd name="connsiteX84" fmla="*/ 1240897 w 4012324"/>
                <a:gd name="connsiteY84" fmla="*/ 2796785 h 3154763"/>
                <a:gd name="connsiteX85" fmla="*/ 1098008 w 4012324"/>
                <a:gd name="connsiteY85" fmla="*/ 2623453 h 3154763"/>
                <a:gd name="connsiteX86" fmla="*/ 765420 w 4012324"/>
                <a:gd name="connsiteY86" fmla="*/ 2628036 h 3154763"/>
                <a:gd name="connsiteX87" fmla="*/ 710261 w 4012324"/>
                <a:gd name="connsiteY87" fmla="*/ 2821827 h 3154763"/>
                <a:gd name="connsiteX88" fmla="*/ 833672 w 4012324"/>
                <a:gd name="connsiteY88" fmla="*/ 3016601 h 3154763"/>
                <a:gd name="connsiteX89" fmla="*/ 863297 w 4012324"/>
                <a:gd name="connsiteY89" fmla="*/ 3127573 h 3154763"/>
                <a:gd name="connsiteX90" fmla="*/ 810430 w 4012324"/>
                <a:gd name="connsiteY90" fmla="*/ 3154580 h 3154763"/>
                <a:gd name="connsiteX91" fmla="*/ 690129 w 4012324"/>
                <a:gd name="connsiteY91" fmla="*/ 3038861 h 3154763"/>
                <a:gd name="connsiteX92" fmla="*/ 540038 w 4012324"/>
                <a:gd name="connsiteY92" fmla="*/ 2958169 h 3154763"/>
                <a:gd name="connsiteX93" fmla="*/ 97460 w 4012324"/>
                <a:gd name="connsiteY93" fmla="*/ 2885334 h 3154763"/>
                <a:gd name="connsiteX94" fmla="*/ 5802 w 4012324"/>
                <a:gd name="connsiteY94" fmla="*/ 2826738 h 3154763"/>
                <a:gd name="connsiteX95" fmla="*/ 7111 w 4012324"/>
                <a:gd name="connsiteY95" fmla="*/ 2778126 h 3154763"/>
                <a:gd name="connsiteX96" fmla="*/ 37719 w 4012324"/>
                <a:gd name="connsiteY96" fmla="*/ 2776817 h 3154763"/>
                <a:gd name="connsiteX97" fmla="*/ 551496 w 4012324"/>
                <a:gd name="connsiteY97" fmla="*/ 2868475 h 3154763"/>
                <a:gd name="connsiteX98" fmla="*/ 598798 w 4012324"/>
                <a:gd name="connsiteY98" fmla="*/ 2799568 h 3154763"/>
                <a:gd name="connsiteX99" fmla="*/ 573101 w 4012324"/>
                <a:gd name="connsiteY99" fmla="*/ 2323436 h 3154763"/>
                <a:gd name="connsiteX100" fmla="*/ 571955 w 4012324"/>
                <a:gd name="connsiteY100" fmla="*/ 2224739 h 3154763"/>
                <a:gd name="connsiteX101" fmla="*/ 564917 w 4012324"/>
                <a:gd name="connsiteY101" fmla="*/ 1830282 h 3154763"/>
                <a:gd name="connsiteX102" fmla="*/ 539875 w 4012324"/>
                <a:gd name="connsiteY102" fmla="*/ 1651057 h 3154763"/>
                <a:gd name="connsiteX103" fmla="*/ 476041 w 4012324"/>
                <a:gd name="connsiteY103" fmla="*/ 1247106 h 3154763"/>
                <a:gd name="connsiteX104" fmla="*/ 519252 w 4012324"/>
                <a:gd name="connsiteY104" fmla="*/ 1252344 h 3154763"/>
                <a:gd name="connsiteX105" fmla="*/ 555915 w 4012324"/>
                <a:gd name="connsiteY105" fmla="*/ 1362661 h 3154763"/>
                <a:gd name="connsiteX106" fmla="*/ 650683 w 4012324"/>
                <a:gd name="connsiteY106" fmla="*/ 1643364 h 3154763"/>
                <a:gd name="connsiteX107" fmla="*/ 758545 w 4012324"/>
                <a:gd name="connsiteY107" fmla="*/ 2001977 h 3154763"/>
                <a:gd name="connsiteX108" fmla="*/ 784569 w 4012324"/>
                <a:gd name="connsiteY108" fmla="*/ 2190040 h 3154763"/>
                <a:gd name="connsiteX109" fmla="*/ 965758 w 4012324"/>
                <a:gd name="connsiteY109" fmla="*/ 2276461 h 3154763"/>
                <a:gd name="connsiteX110" fmla="*/ 1166915 w 4012324"/>
                <a:gd name="connsiteY110" fmla="*/ 1889532 h 3154763"/>
                <a:gd name="connsiteX111" fmla="*/ 1058726 w 4012324"/>
                <a:gd name="connsiteY111" fmla="*/ 1575767 h 315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012324" h="3154763">
                  <a:moveTo>
                    <a:pt x="1058726" y="1575767"/>
                  </a:moveTo>
                  <a:cubicBezTo>
                    <a:pt x="1076730" y="1544996"/>
                    <a:pt x="1099645" y="1559399"/>
                    <a:pt x="1121905" y="1569056"/>
                  </a:cubicBezTo>
                  <a:cubicBezTo>
                    <a:pt x="1309313" y="1585914"/>
                    <a:pt x="1496394" y="1611284"/>
                    <a:pt x="1680202" y="1541067"/>
                  </a:cubicBezTo>
                  <a:cubicBezTo>
                    <a:pt x="1764331" y="1508987"/>
                    <a:pt x="1845677" y="1471669"/>
                    <a:pt x="1926206" y="1431569"/>
                  </a:cubicBezTo>
                  <a:cubicBezTo>
                    <a:pt x="1779716" y="1502440"/>
                    <a:pt x="1635518" y="1580677"/>
                    <a:pt x="1465787" y="1579040"/>
                  </a:cubicBezTo>
                  <a:cubicBezTo>
                    <a:pt x="1367745" y="1573966"/>
                    <a:pt x="1269049" y="1590661"/>
                    <a:pt x="1171826" y="1567419"/>
                  </a:cubicBezTo>
                  <a:cubicBezTo>
                    <a:pt x="1160532" y="1563327"/>
                    <a:pt x="1150712" y="1557108"/>
                    <a:pt x="1142364" y="1548597"/>
                  </a:cubicBezTo>
                  <a:cubicBezTo>
                    <a:pt x="1315533" y="1458575"/>
                    <a:pt x="1510306" y="1416183"/>
                    <a:pt x="1674309" y="1304556"/>
                  </a:cubicBezTo>
                  <a:cubicBezTo>
                    <a:pt x="1765640" y="1242523"/>
                    <a:pt x="1852879" y="1176889"/>
                    <a:pt x="1926860" y="1095216"/>
                  </a:cubicBezTo>
                  <a:cubicBezTo>
                    <a:pt x="1954031" y="1065263"/>
                    <a:pt x="1977272" y="1030727"/>
                    <a:pt x="1948793" y="987681"/>
                  </a:cubicBezTo>
                  <a:cubicBezTo>
                    <a:pt x="1950102" y="961002"/>
                    <a:pt x="1963687" y="946271"/>
                    <a:pt x="1990858" y="944470"/>
                  </a:cubicBezTo>
                  <a:cubicBezTo>
                    <a:pt x="2092664" y="884238"/>
                    <a:pt x="2118197" y="819913"/>
                    <a:pt x="2088572" y="698957"/>
                  </a:cubicBezTo>
                  <a:cubicBezTo>
                    <a:pt x="2085462" y="605662"/>
                    <a:pt x="2083661" y="512204"/>
                    <a:pt x="2090208" y="418909"/>
                  </a:cubicBezTo>
                  <a:cubicBezTo>
                    <a:pt x="2147495" y="361786"/>
                    <a:pt x="2118197" y="303517"/>
                    <a:pt x="2092827" y="245085"/>
                  </a:cubicBezTo>
                  <a:cubicBezTo>
                    <a:pt x="2082516" y="221189"/>
                    <a:pt x="2062547" y="193528"/>
                    <a:pt x="2092500" y="173723"/>
                  </a:cubicBezTo>
                  <a:cubicBezTo>
                    <a:pt x="2124417" y="152609"/>
                    <a:pt x="2139475" y="182561"/>
                    <a:pt x="2153715" y="204821"/>
                  </a:cubicBezTo>
                  <a:cubicBezTo>
                    <a:pt x="2177611" y="242467"/>
                    <a:pt x="2205763" y="266200"/>
                    <a:pt x="2251920" y="238375"/>
                  </a:cubicBezTo>
                  <a:cubicBezTo>
                    <a:pt x="2304623" y="235101"/>
                    <a:pt x="2317390" y="277657"/>
                    <a:pt x="2333103" y="312847"/>
                  </a:cubicBezTo>
                  <a:cubicBezTo>
                    <a:pt x="2371403" y="398777"/>
                    <a:pt x="2392190" y="489780"/>
                    <a:pt x="2401519" y="583239"/>
                  </a:cubicBezTo>
                  <a:cubicBezTo>
                    <a:pt x="2404793" y="605499"/>
                    <a:pt x="2407084" y="628086"/>
                    <a:pt x="2412485" y="656729"/>
                  </a:cubicBezTo>
                  <a:cubicBezTo>
                    <a:pt x="2449149" y="618756"/>
                    <a:pt x="2467971" y="584384"/>
                    <a:pt x="2443092" y="539046"/>
                  </a:cubicBezTo>
                  <a:cubicBezTo>
                    <a:pt x="2422961" y="421691"/>
                    <a:pt x="2381387" y="313011"/>
                    <a:pt x="2311661" y="215787"/>
                  </a:cubicBezTo>
                  <a:cubicBezTo>
                    <a:pt x="2292675" y="206131"/>
                    <a:pt x="2273852" y="196474"/>
                    <a:pt x="2243736" y="181088"/>
                  </a:cubicBezTo>
                  <a:cubicBezTo>
                    <a:pt x="2283182" y="179124"/>
                    <a:pt x="2309206" y="177815"/>
                    <a:pt x="2335394" y="176505"/>
                  </a:cubicBezTo>
                  <a:cubicBezTo>
                    <a:pt x="2341941" y="177324"/>
                    <a:pt x="2349470" y="176505"/>
                    <a:pt x="2355035" y="179288"/>
                  </a:cubicBezTo>
                  <a:cubicBezTo>
                    <a:pt x="2566340" y="281749"/>
                    <a:pt x="2597766" y="654765"/>
                    <a:pt x="2404465" y="785051"/>
                  </a:cubicBezTo>
                  <a:cubicBezTo>
                    <a:pt x="2375658" y="804528"/>
                    <a:pt x="2363383" y="826788"/>
                    <a:pt x="2358800" y="857395"/>
                  </a:cubicBezTo>
                  <a:cubicBezTo>
                    <a:pt x="2342105" y="971968"/>
                    <a:pt x="2301841" y="1078030"/>
                    <a:pt x="2241608" y="1176235"/>
                  </a:cubicBezTo>
                  <a:cubicBezTo>
                    <a:pt x="2217712" y="1215190"/>
                    <a:pt x="2213947" y="1242851"/>
                    <a:pt x="2250283" y="1279514"/>
                  </a:cubicBezTo>
                  <a:cubicBezTo>
                    <a:pt x="2324428" y="1353986"/>
                    <a:pt x="2360764" y="1447772"/>
                    <a:pt x="2354708" y="1553507"/>
                  </a:cubicBezTo>
                  <a:cubicBezTo>
                    <a:pt x="2351271" y="1614230"/>
                    <a:pt x="2377295" y="1663333"/>
                    <a:pt x="2398900" y="1716036"/>
                  </a:cubicBezTo>
                  <a:cubicBezTo>
                    <a:pt x="2430326" y="1792309"/>
                    <a:pt x="2457823" y="1870382"/>
                    <a:pt x="2491868" y="1960567"/>
                  </a:cubicBezTo>
                  <a:cubicBezTo>
                    <a:pt x="2628864" y="1783962"/>
                    <a:pt x="2723632" y="1594426"/>
                    <a:pt x="2793358" y="1392614"/>
                  </a:cubicBezTo>
                  <a:cubicBezTo>
                    <a:pt x="2925608" y="1010268"/>
                    <a:pt x="2955397" y="619575"/>
                    <a:pt x="2873068" y="222498"/>
                  </a:cubicBezTo>
                  <a:cubicBezTo>
                    <a:pt x="2855555" y="137878"/>
                    <a:pt x="2865703" y="69134"/>
                    <a:pt x="2944103" y="22323"/>
                  </a:cubicBezTo>
                  <a:cubicBezTo>
                    <a:pt x="3021031" y="-23670"/>
                    <a:pt x="3085682" y="7920"/>
                    <a:pt x="3145915" y="58168"/>
                  </a:cubicBezTo>
                  <a:cubicBezTo>
                    <a:pt x="3829096" y="626286"/>
                    <a:pt x="4114546" y="1350385"/>
                    <a:pt x="3979841" y="2229486"/>
                  </a:cubicBezTo>
                  <a:cubicBezTo>
                    <a:pt x="3955453" y="2388088"/>
                    <a:pt x="3916990" y="2550617"/>
                    <a:pt x="3841699" y="2698253"/>
                  </a:cubicBezTo>
                  <a:cubicBezTo>
                    <a:pt x="3827296" y="2710528"/>
                    <a:pt x="3812237" y="2709874"/>
                    <a:pt x="3796852" y="2700217"/>
                  </a:cubicBezTo>
                  <a:cubicBezTo>
                    <a:pt x="3754133" y="2636711"/>
                    <a:pt x="3815675" y="2586790"/>
                    <a:pt x="3818948" y="2529176"/>
                  </a:cubicBezTo>
                  <a:cubicBezTo>
                    <a:pt x="3870015" y="2386615"/>
                    <a:pt x="3902914" y="2240125"/>
                    <a:pt x="3918299" y="2089544"/>
                  </a:cubicBezTo>
                  <a:cubicBezTo>
                    <a:pt x="3938431" y="1854997"/>
                    <a:pt x="3933194" y="1621105"/>
                    <a:pt x="3875580" y="1392123"/>
                  </a:cubicBezTo>
                  <a:cubicBezTo>
                    <a:pt x="3832370" y="1220755"/>
                    <a:pt x="3803399" y="1043494"/>
                    <a:pt x="3704212" y="890949"/>
                  </a:cubicBezTo>
                  <a:cubicBezTo>
                    <a:pt x="3598969" y="659511"/>
                    <a:pt x="3448060" y="461628"/>
                    <a:pt x="3260488" y="290915"/>
                  </a:cubicBezTo>
                  <a:cubicBezTo>
                    <a:pt x="3217932" y="214642"/>
                    <a:pt x="3148534" y="167830"/>
                    <a:pt x="3075535" y="125602"/>
                  </a:cubicBezTo>
                  <a:cubicBezTo>
                    <a:pt x="3049183" y="110380"/>
                    <a:pt x="3021522" y="95159"/>
                    <a:pt x="2990914" y="114800"/>
                  </a:cubicBezTo>
                  <a:cubicBezTo>
                    <a:pt x="2960798" y="134113"/>
                    <a:pt x="2959325" y="164557"/>
                    <a:pt x="2964726" y="195492"/>
                  </a:cubicBezTo>
                  <a:cubicBezTo>
                    <a:pt x="2982894" y="297789"/>
                    <a:pt x="2988787" y="401723"/>
                    <a:pt x="3005481" y="504511"/>
                  </a:cubicBezTo>
                  <a:cubicBezTo>
                    <a:pt x="3006791" y="605662"/>
                    <a:pt x="3007937" y="706486"/>
                    <a:pt x="3004827" y="807310"/>
                  </a:cubicBezTo>
                  <a:cubicBezTo>
                    <a:pt x="2980112" y="878182"/>
                    <a:pt x="2994024" y="953145"/>
                    <a:pt x="2982403" y="1025981"/>
                  </a:cubicBezTo>
                  <a:cubicBezTo>
                    <a:pt x="2923644" y="1394414"/>
                    <a:pt x="2776172" y="1724711"/>
                    <a:pt x="2561921" y="2027183"/>
                  </a:cubicBezTo>
                  <a:cubicBezTo>
                    <a:pt x="2542280" y="2055008"/>
                    <a:pt x="2521166" y="2080542"/>
                    <a:pt x="2524603" y="2117205"/>
                  </a:cubicBezTo>
                  <a:cubicBezTo>
                    <a:pt x="2534751" y="2177601"/>
                    <a:pt x="2525421" y="2235706"/>
                    <a:pt x="2506271" y="2292992"/>
                  </a:cubicBezTo>
                  <a:cubicBezTo>
                    <a:pt x="2478119" y="2342095"/>
                    <a:pt x="2467971" y="2404946"/>
                    <a:pt x="2406102" y="2429498"/>
                  </a:cubicBezTo>
                  <a:cubicBezTo>
                    <a:pt x="2375331" y="2434899"/>
                    <a:pt x="2345215" y="2436045"/>
                    <a:pt x="2319354" y="2413457"/>
                  </a:cubicBezTo>
                  <a:cubicBezTo>
                    <a:pt x="2305933" y="2397254"/>
                    <a:pt x="2302659" y="2377940"/>
                    <a:pt x="2301841" y="2357972"/>
                  </a:cubicBezTo>
                  <a:cubicBezTo>
                    <a:pt x="2296603" y="2186931"/>
                    <a:pt x="2236698" y="2102638"/>
                    <a:pt x="2088735" y="2058937"/>
                  </a:cubicBezTo>
                  <a:cubicBezTo>
                    <a:pt x="2052727" y="2048298"/>
                    <a:pt x="2015409" y="2038968"/>
                    <a:pt x="1983328" y="2066302"/>
                  </a:cubicBezTo>
                  <a:cubicBezTo>
                    <a:pt x="1811960" y="2212300"/>
                    <a:pt x="1679383" y="2379740"/>
                    <a:pt x="1682166" y="2620834"/>
                  </a:cubicBezTo>
                  <a:cubicBezTo>
                    <a:pt x="1682657" y="2665845"/>
                    <a:pt x="1692641" y="2707091"/>
                    <a:pt x="1718665" y="2744082"/>
                  </a:cubicBezTo>
                  <a:cubicBezTo>
                    <a:pt x="1775297" y="2835249"/>
                    <a:pt x="1864664" y="2815444"/>
                    <a:pt x="1944537" y="2802186"/>
                  </a:cubicBezTo>
                  <a:cubicBezTo>
                    <a:pt x="2020483" y="2789584"/>
                    <a:pt x="2028503" y="2718876"/>
                    <a:pt x="2039469" y="2654715"/>
                  </a:cubicBezTo>
                  <a:cubicBezTo>
                    <a:pt x="2063365" y="2515100"/>
                    <a:pt x="2170901" y="2429825"/>
                    <a:pt x="2282691" y="2458795"/>
                  </a:cubicBezTo>
                  <a:cubicBezTo>
                    <a:pt x="2304459" y="2496932"/>
                    <a:pt x="2302332" y="2532286"/>
                    <a:pt x="2271233" y="2564530"/>
                  </a:cubicBezTo>
                  <a:cubicBezTo>
                    <a:pt x="2210510" y="2586626"/>
                    <a:pt x="2175647" y="2625908"/>
                    <a:pt x="2158461" y="2692360"/>
                  </a:cubicBezTo>
                  <a:cubicBezTo>
                    <a:pt x="2107394" y="2890080"/>
                    <a:pt x="2010335" y="2951458"/>
                    <a:pt x="1804431" y="2927889"/>
                  </a:cubicBezTo>
                  <a:cubicBezTo>
                    <a:pt x="1663834" y="2896791"/>
                    <a:pt x="1573158" y="2817899"/>
                    <a:pt x="1555153" y="2668955"/>
                  </a:cubicBezTo>
                  <a:cubicBezTo>
                    <a:pt x="1554499" y="2655697"/>
                    <a:pt x="1554171" y="2642276"/>
                    <a:pt x="1550243" y="2629345"/>
                  </a:cubicBezTo>
                  <a:cubicBezTo>
                    <a:pt x="1540750" y="2596774"/>
                    <a:pt x="1558100" y="2548981"/>
                    <a:pt x="1504905" y="2540633"/>
                  </a:cubicBezTo>
                  <a:cubicBezTo>
                    <a:pt x="1455311" y="2532777"/>
                    <a:pt x="1458094" y="2577133"/>
                    <a:pt x="1445491" y="2605940"/>
                  </a:cubicBezTo>
                  <a:cubicBezTo>
                    <a:pt x="1419958" y="2664045"/>
                    <a:pt x="1389678" y="2641293"/>
                    <a:pt x="1365290" y="2607085"/>
                  </a:cubicBezTo>
                  <a:cubicBezTo>
                    <a:pt x="1324044" y="2549472"/>
                    <a:pt x="1307512" y="2479091"/>
                    <a:pt x="1272322" y="2417876"/>
                  </a:cubicBezTo>
                  <a:cubicBezTo>
                    <a:pt x="1208489" y="2307068"/>
                    <a:pt x="1202105" y="2304450"/>
                    <a:pt x="1086223" y="2362718"/>
                  </a:cubicBezTo>
                  <a:cubicBezTo>
                    <a:pt x="978852" y="2416731"/>
                    <a:pt x="868371" y="2448975"/>
                    <a:pt x="746924" y="2418204"/>
                  </a:cubicBezTo>
                  <a:cubicBezTo>
                    <a:pt x="641353" y="2391525"/>
                    <a:pt x="634643" y="2396599"/>
                    <a:pt x="621712" y="2501515"/>
                  </a:cubicBezTo>
                  <a:cubicBezTo>
                    <a:pt x="619257" y="2521483"/>
                    <a:pt x="616311" y="2541451"/>
                    <a:pt x="635461" y="2568131"/>
                  </a:cubicBezTo>
                  <a:cubicBezTo>
                    <a:pt x="784897" y="2466816"/>
                    <a:pt x="944644" y="2416567"/>
                    <a:pt x="1119122" y="2509699"/>
                  </a:cubicBezTo>
                  <a:cubicBezTo>
                    <a:pt x="1168552" y="2540306"/>
                    <a:pt x="1221092" y="2562566"/>
                    <a:pt x="1279524" y="2569440"/>
                  </a:cubicBezTo>
                  <a:cubicBezTo>
                    <a:pt x="1302439" y="2584007"/>
                    <a:pt x="1312423" y="2605776"/>
                    <a:pt x="1314714" y="2631801"/>
                  </a:cubicBezTo>
                  <a:cubicBezTo>
                    <a:pt x="1332555" y="2707091"/>
                    <a:pt x="1380348" y="2738026"/>
                    <a:pt x="1457112" y="2741954"/>
                  </a:cubicBezTo>
                  <a:cubicBezTo>
                    <a:pt x="1511452" y="2744737"/>
                    <a:pt x="1584288" y="2732461"/>
                    <a:pt x="1588543" y="2822810"/>
                  </a:cubicBezTo>
                  <a:cubicBezTo>
                    <a:pt x="1571521" y="2845560"/>
                    <a:pt x="1546642" y="2848016"/>
                    <a:pt x="1521273" y="2848998"/>
                  </a:cubicBezTo>
                  <a:cubicBezTo>
                    <a:pt x="1481990" y="2858654"/>
                    <a:pt x="1422085" y="2823792"/>
                    <a:pt x="1413247" y="2899410"/>
                  </a:cubicBezTo>
                  <a:cubicBezTo>
                    <a:pt x="1410628" y="2933454"/>
                    <a:pt x="1414720" y="2970609"/>
                    <a:pt x="1373146" y="2986649"/>
                  </a:cubicBezTo>
                  <a:cubicBezTo>
                    <a:pt x="1289999" y="2950477"/>
                    <a:pt x="1284598" y="2860455"/>
                    <a:pt x="1240897" y="2796785"/>
                  </a:cubicBezTo>
                  <a:cubicBezTo>
                    <a:pt x="1216836" y="2719694"/>
                    <a:pt x="1171171" y="2660116"/>
                    <a:pt x="1098008" y="2623453"/>
                  </a:cubicBezTo>
                  <a:cubicBezTo>
                    <a:pt x="986218" y="2561092"/>
                    <a:pt x="875246" y="2559128"/>
                    <a:pt x="765420" y="2628036"/>
                  </a:cubicBezTo>
                  <a:cubicBezTo>
                    <a:pt x="680636" y="2681394"/>
                    <a:pt x="665905" y="2731315"/>
                    <a:pt x="710261" y="2821827"/>
                  </a:cubicBezTo>
                  <a:cubicBezTo>
                    <a:pt x="744142" y="2891226"/>
                    <a:pt x="790462" y="2952932"/>
                    <a:pt x="833672" y="3016601"/>
                  </a:cubicBezTo>
                  <a:cubicBezTo>
                    <a:pt x="856096" y="3049664"/>
                    <a:pt x="880483" y="3083381"/>
                    <a:pt x="863297" y="3127573"/>
                  </a:cubicBezTo>
                  <a:cubicBezTo>
                    <a:pt x="850858" y="3146887"/>
                    <a:pt x="833508" y="3156216"/>
                    <a:pt x="810430" y="3154580"/>
                  </a:cubicBezTo>
                  <a:cubicBezTo>
                    <a:pt x="751343" y="3135921"/>
                    <a:pt x="720736" y="3086000"/>
                    <a:pt x="690129" y="3038861"/>
                  </a:cubicBezTo>
                  <a:cubicBezTo>
                    <a:pt x="653629" y="2982884"/>
                    <a:pt x="606654" y="2963243"/>
                    <a:pt x="540038" y="2958169"/>
                  </a:cubicBezTo>
                  <a:cubicBezTo>
                    <a:pt x="390766" y="2947203"/>
                    <a:pt x="238057" y="2951622"/>
                    <a:pt x="97460" y="2885334"/>
                  </a:cubicBezTo>
                  <a:cubicBezTo>
                    <a:pt x="64234" y="2869621"/>
                    <a:pt x="28062" y="2859309"/>
                    <a:pt x="5802" y="2826738"/>
                  </a:cubicBezTo>
                  <a:cubicBezTo>
                    <a:pt x="-2218" y="2810370"/>
                    <a:pt x="-2055" y="2794167"/>
                    <a:pt x="7111" y="2778126"/>
                  </a:cubicBezTo>
                  <a:cubicBezTo>
                    <a:pt x="16932" y="2769451"/>
                    <a:pt x="27080" y="2769124"/>
                    <a:pt x="37719" y="2776817"/>
                  </a:cubicBezTo>
                  <a:cubicBezTo>
                    <a:pt x="207450" y="2815772"/>
                    <a:pt x="376036" y="2858818"/>
                    <a:pt x="551496" y="2868475"/>
                  </a:cubicBezTo>
                  <a:cubicBezTo>
                    <a:pt x="618439" y="2872240"/>
                    <a:pt x="626459" y="2858982"/>
                    <a:pt x="598798" y="2799568"/>
                  </a:cubicBezTo>
                  <a:cubicBezTo>
                    <a:pt x="527108" y="2645385"/>
                    <a:pt x="499283" y="2487275"/>
                    <a:pt x="573101" y="2323436"/>
                  </a:cubicBezTo>
                  <a:cubicBezTo>
                    <a:pt x="586850" y="2292829"/>
                    <a:pt x="585213" y="2256329"/>
                    <a:pt x="571955" y="2224739"/>
                  </a:cubicBezTo>
                  <a:cubicBezTo>
                    <a:pt x="516960" y="2093963"/>
                    <a:pt x="526617" y="1961386"/>
                    <a:pt x="564917" y="1830282"/>
                  </a:cubicBezTo>
                  <a:cubicBezTo>
                    <a:pt x="584231" y="1763830"/>
                    <a:pt x="576047" y="1711454"/>
                    <a:pt x="539875" y="1651057"/>
                  </a:cubicBezTo>
                  <a:cubicBezTo>
                    <a:pt x="465566" y="1527155"/>
                    <a:pt x="431358" y="1392123"/>
                    <a:pt x="476041" y="1247106"/>
                  </a:cubicBezTo>
                  <a:cubicBezTo>
                    <a:pt x="491427" y="1241214"/>
                    <a:pt x="507140" y="1231885"/>
                    <a:pt x="519252" y="1252344"/>
                  </a:cubicBezTo>
                  <a:cubicBezTo>
                    <a:pt x="555588" y="1280987"/>
                    <a:pt x="557224" y="1322888"/>
                    <a:pt x="555915" y="1362661"/>
                  </a:cubicBezTo>
                  <a:cubicBezTo>
                    <a:pt x="552641" y="1468559"/>
                    <a:pt x="587995" y="1561691"/>
                    <a:pt x="650683" y="1643364"/>
                  </a:cubicBezTo>
                  <a:cubicBezTo>
                    <a:pt x="732684" y="1750245"/>
                    <a:pt x="763619" y="1870219"/>
                    <a:pt x="758545" y="2001977"/>
                  </a:cubicBezTo>
                  <a:cubicBezTo>
                    <a:pt x="756090" y="2066302"/>
                    <a:pt x="761819" y="2129480"/>
                    <a:pt x="784569" y="2190040"/>
                  </a:cubicBezTo>
                  <a:cubicBezTo>
                    <a:pt x="826634" y="2281044"/>
                    <a:pt x="877537" y="2306086"/>
                    <a:pt x="965758" y="2276461"/>
                  </a:cubicBezTo>
                  <a:cubicBezTo>
                    <a:pt x="1128452" y="2221630"/>
                    <a:pt x="1252190" y="2098382"/>
                    <a:pt x="1166915" y="1889532"/>
                  </a:cubicBezTo>
                  <a:cubicBezTo>
                    <a:pt x="1136472" y="1782652"/>
                    <a:pt x="1065928" y="1690176"/>
                    <a:pt x="1058726" y="1575767"/>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 name="Freeform: Shape 18">
              <a:extLst>
                <a:ext uri="{FF2B5EF4-FFF2-40B4-BE49-F238E27FC236}">
                  <a16:creationId xmlns:a16="http://schemas.microsoft.com/office/drawing/2014/main" id="{332BBB2C-174C-4F36-9C73-F3F55919052F}"/>
                </a:ext>
              </a:extLst>
            </p:cNvPr>
            <p:cNvSpPr/>
            <p:nvPr/>
          </p:nvSpPr>
          <p:spPr>
            <a:xfrm>
              <a:off x="5032171" y="4210049"/>
              <a:ext cx="3031371" cy="1412625"/>
            </a:xfrm>
            <a:custGeom>
              <a:avLst/>
              <a:gdLst>
                <a:gd name="connsiteX0" fmla="*/ 2989470 w 3031371"/>
                <a:gd name="connsiteY0" fmla="*/ 10 h 1412625"/>
                <a:gd name="connsiteX1" fmla="*/ 3031371 w 3031371"/>
                <a:gd name="connsiteY1" fmla="*/ 1155 h 1412625"/>
                <a:gd name="connsiteX2" fmla="*/ 2475202 w 3031371"/>
                <a:gd name="connsiteY2" fmla="*/ 810858 h 1412625"/>
                <a:gd name="connsiteX3" fmla="*/ 463467 w 3031371"/>
                <a:gd name="connsiteY3" fmla="*/ 1359498 h 1412625"/>
                <a:gd name="connsiteX4" fmla="*/ 9104 w 3031371"/>
                <a:gd name="connsiteY4" fmla="*/ 1207934 h 1412625"/>
                <a:gd name="connsiteX5" fmla="*/ 9923 w 3031371"/>
                <a:gd name="connsiteY5" fmla="*/ 1162596 h 1412625"/>
                <a:gd name="connsiteX6" fmla="*/ 58207 w 3031371"/>
                <a:gd name="connsiteY6" fmla="*/ 1151466 h 1412625"/>
                <a:gd name="connsiteX7" fmla="*/ 682465 w 3031371"/>
                <a:gd name="connsiteY7" fmla="*/ 1312195 h 1412625"/>
                <a:gd name="connsiteX8" fmla="*/ 990993 w 3031371"/>
                <a:gd name="connsiteY8" fmla="*/ 1320052 h 1412625"/>
                <a:gd name="connsiteX9" fmla="*/ 1085598 w 3031371"/>
                <a:gd name="connsiteY9" fmla="*/ 1321034 h 1412625"/>
                <a:gd name="connsiteX10" fmla="*/ 1083797 w 3031371"/>
                <a:gd name="connsiteY10" fmla="*/ 1314978 h 1412625"/>
                <a:gd name="connsiteX11" fmla="*/ 1076923 w 3031371"/>
                <a:gd name="connsiteY11" fmla="*/ 1321198 h 1412625"/>
                <a:gd name="connsiteX12" fmla="*/ 995085 w 3031371"/>
                <a:gd name="connsiteY12" fmla="*/ 1286007 h 1412625"/>
                <a:gd name="connsiteX13" fmla="*/ 1217848 w 3031371"/>
                <a:gd name="connsiteY13" fmla="*/ 1238051 h 1412625"/>
                <a:gd name="connsiteX14" fmla="*/ 1245836 w 3031371"/>
                <a:gd name="connsiteY14" fmla="*/ 1237887 h 1412625"/>
                <a:gd name="connsiteX15" fmla="*/ 1295102 w 3031371"/>
                <a:gd name="connsiteY15" fmla="*/ 1293864 h 1412625"/>
                <a:gd name="connsiteX16" fmla="*/ 1764851 w 3031371"/>
                <a:gd name="connsiteY16" fmla="*/ 1164233 h 1412625"/>
                <a:gd name="connsiteX17" fmla="*/ 2905832 w 3031371"/>
                <a:gd name="connsiteY17" fmla="*/ 87085 h 1412625"/>
                <a:gd name="connsiteX18" fmla="*/ 2989470 w 3031371"/>
                <a:gd name="connsiteY18" fmla="*/ 10 h 141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1371" h="1412625">
                  <a:moveTo>
                    <a:pt x="2989470" y="10"/>
                  </a:moveTo>
                  <a:cubicBezTo>
                    <a:pt x="3003383" y="337"/>
                    <a:pt x="3017295" y="665"/>
                    <a:pt x="3031371" y="1155"/>
                  </a:cubicBezTo>
                  <a:cubicBezTo>
                    <a:pt x="2921054" y="322614"/>
                    <a:pt x="2725462" y="588423"/>
                    <a:pt x="2475202" y="810858"/>
                  </a:cubicBezTo>
                  <a:cubicBezTo>
                    <a:pt x="1897101" y="1324962"/>
                    <a:pt x="1227177" y="1515971"/>
                    <a:pt x="463467" y="1359498"/>
                  </a:cubicBezTo>
                  <a:cubicBezTo>
                    <a:pt x="305193" y="1327090"/>
                    <a:pt x="153302" y="1279951"/>
                    <a:pt x="9104" y="1207934"/>
                  </a:cubicBezTo>
                  <a:cubicBezTo>
                    <a:pt x="-2680" y="1192712"/>
                    <a:pt x="-3662" y="1177491"/>
                    <a:pt x="9923" y="1162596"/>
                  </a:cubicBezTo>
                  <a:cubicBezTo>
                    <a:pt x="24490" y="1152285"/>
                    <a:pt x="40694" y="1149175"/>
                    <a:pt x="58207" y="1151466"/>
                  </a:cubicBezTo>
                  <a:cubicBezTo>
                    <a:pt x="261328" y="1224138"/>
                    <a:pt x="465104" y="1290918"/>
                    <a:pt x="682465" y="1312195"/>
                  </a:cubicBezTo>
                  <a:cubicBezTo>
                    <a:pt x="785908" y="1322344"/>
                    <a:pt x="888205" y="1317924"/>
                    <a:pt x="990993" y="1320052"/>
                  </a:cubicBezTo>
                  <a:cubicBezTo>
                    <a:pt x="1022419" y="1321852"/>
                    <a:pt x="1054008" y="1322180"/>
                    <a:pt x="1085598" y="1321034"/>
                  </a:cubicBezTo>
                  <a:cubicBezTo>
                    <a:pt x="1099019" y="1319888"/>
                    <a:pt x="1076923" y="1303521"/>
                    <a:pt x="1083797" y="1314978"/>
                  </a:cubicBezTo>
                  <a:cubicBezTo>
                    <a:pt x="1086416" y="1319234"/>
                    <a:pt x="1083470" y="1323325"/>
                    <a:pt x="1076923" y="1321198"/>
                  </a:cubicBezTo>
                  <a:cubicBezTo>
                    <a:pt x="1048771" y="1311541"/>
                    <a:pt x="1000487" y="1348204"/>
                    <a:pt x="995085" y="1286007"/>
                  </a:cubicBezTo>
                  <a:cubicBezTo>
                    <a:pt x="1062028" y="1235596"/>
                    <a:pt x="1149595" y="1281261"/>
                    <a:pt x="1217848" y="1238051"/>
                  </a:cubicBezTo>
                  <a:cubicBezTo>
                    <a:pt x="1227013" y="1236250"/>
                    <a:pt x="1236507" y="1236250"/>
                    <a:pt x="1245836" y="1237887"/>
                  </a:cubicBezTo>
                  <a:cubicBezTo>
                    <a:pt x="1274643" y="1245580"/>
                    <a:pt x="1273334" y="1279624"/>
                    <a:pt x="1295102" y="1293864"/>
                  </a:cubicBezTo>
                  <a:cubicBezTo>
                    <a:pt x="1460087" y="1279951"/>
                    <a:pt x="1614597" y="1227248"/>
                    <a:pt x="1764851" y="1164233"/>
                  </a:cubicBezTo>
                  <a:cubicBezTo>
                    <a:pt x="2279774" y="948673"/>
                    <a:pt x="2663102" y="592187"/>
                    <a:pt x="2905832" y="87085"/>
                  </a:cubicBezTo>
                  <a:cubicBezTo>
                    <a:pt x="2923182" y="50913"/>
                    <a:pt x="2930874" y="-809"/>
                    <a:pt x="2989470" y="10"/>
                  </a:cubicBezTo>
                  <a:close/>
                </a:path>
              </a:pathLst>
            </a:custGeom>
            <a:solidFill>
              <a:srgbClr val="311F4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 name="Freeform: Shape 20">
              <a:extLst>
                <a:ext uri="{FF2B5EF4-FFF2-40B4-BE49-F238E27FC236}">
                  <a16:creationId xmlns:a16="http://schemas.microsoft.com/office/drawing/2014/main" id="{8BA9C57C-63C1-414E-9780-C991B8753743}"/>
                </a:ext>
              </a:extLst>
            </p:cNvPr>
            <p:cNvSpPr/>
            <p:nvPr/>
          </p:nvSpPr>
          <p:spPr>
            <a:xfrm>
              <a:off x="3987569" y="4252041"/>
              <a:ext cx="1056160" cy="1165942"/>
            </a:xfrm>
            <a:custGeom>
              <a:avLst/>
              <a:gdLst>
                <a:gd name="connsiteX0" fmla="*/ 1056161 w 1056160"/>
                <a:gd name="connsiteY0" fmla="*/ 1123550 h 1165942"/>
                <a:gd name="connsiteX1" fmla="*/ 1053706 w 1056160"/>
                <a:gd name="connsiteY1" fmla="*/ 1165942 h 1165942"/>
                <a:gd name="connsiteX2" fmla="*/ 27952 w 1056160"/>
                <a:gd name="connsiteY2" fmla="*/ 245595 h 1165942"/>
                <a:gd name="connsiteX3" fmla="*/ 44156 w 1056160"/>
                <a:gd name="connsiteY3" fmla="*/ 51804 h 1165942"/>
                <a:gd name="connsiteX4" fmla="*/ 272319 w 1056160"/>
                <a:gd name="connsiteY4" fmla="*/ 37564 h 1165942"/>
                <a:gd name="connsiteX5" fmla="*/ 242531 w 1056160"/>
                <a:gd name="connsiteY5" fmla="*/ 43129 h 1165942"/>
                <a:gd name="connsiteX6" fmla="*/ 121411 w 1056160"/>
                <a:gd name="connsiteY6" fmla="*/ 98124 h 1165942"/>
                <a:gd name="connsiteX7" fmla="*/ 100624 w 1056160"/>
                <a:gd name="connsiteY7" fmla="*/ 182253 h 1165942"/>
                <a:gd name="connsiteX8" fmla="*/ 407024 w 1056160"/>
                <a:gd name="connsiteY8" fmla="*/ 600771 h 1165942"/>
                <a:gd name="connsiteX9" fmla="*/ 968431 w 1056160"/>
                <a:gd name="connsiteY9" fmla="*/ 1037130 h 1165942"/>
                <a:gd name="connsiteX10" fmla="*/ 1056161 w 1056160"/>
                <a:gd name="connsiteY10" fmla="*/ 1123550 h 11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6160" h="1165942">
                  <a:moveTo>
                    <a:pt x="1056161" y="1123550"/>
                  </a:moveTo>
                  <a:cubicBezTo>
                    <a:pt x="1055343" y="1137626"/>
                    <a:pt x="1054524" y="1151866"/>
                    <a:pt x="1053706" y="1165942"/>
                  </a:cubicBezTo>
                  <a:cubicBezTo>
                    <a:pt x="608836" y="973951"/>
                    <a:pt x="274938" y="658057"/>
                    <a:pt x="27952" y="245595"/>
                  </a:cubicBezTo>
                  <a:cubicBezTo>
                    <a:pt x="-12639" y="177834"/>
                    <a:pt x="-10512" y="110072"/>
                    <a:pt x="44156" y="51804"/>
                  </a:cubicBezTo>
                  <a:cubicBezTo>
                    <a:pt x="113882" y="-22341"/>
                    <a:pt x="193101" y="-7447"/>
                    <a:pt x="272319" y="37564"/>
                  </a:cubicBezTo>
                  <a:cubicBezTo>
                    <a:pt x="262335" y="39364"/>
                    <a:pt x="252515" y="41329"/>
                    <a:pt x="242531" y="43129"/>
                  </a:cubicBezTo>
                  <a:cubicBezTo>
                    <a:pt x="213724" y="87485"/>
                    <a:pt x="147599" y="48694"/>
                    <a:pt x="121411" y="98124"/>
                  </a:cubicBezTo>
                  <a:cubicBezTo>
                    <a:pt x="107498" y="124475"/>
                    <a:pt x="102261" y="152955"/>
                    <a:pt x="100624" y="182253"/>
                  </a:cubicBezTo>
                  <a:cubicBezTo>
                    <a:pt x="168222" y="347238"/>
                    <a:pt x="291142" y="472286"/>
                    <a:pt x="407024" y="600771"/>
                  </a:cubicBezTo>
                  <a:cubicBezTo>
                    <a:pt x="567590" y="779014"/>
                    <a:pt x="762036" y="916337"/>
                    <a:pt x="968431" y="1037130"/>
                  </a:cubicBezTo>
                  <a:cubicBezTo>
                    <a:pt x="1004276" y="1058244"/>
                    <a:pt x="1052560" y="1068719"/>
                    <a:pt x="1056161" y="1123550"/>
                  </a:cubicBezTo>
                  <a:close/>
                </a:path>
              </a:pathLst>
            </a:custGeom>
            <a:solidFill>
              <a:srgbClr val="3121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 name="Freeform: Shape 21">
              <a:extLst>
                <a:ext uri="{FF2B5EF4-FFF2-40B4-BE49-F238E27FC236}">
                  <a16:creationId xmlns:a16="http://schemas.microsoft.com/office/drawing/2014/main" id="{E0E9317B-153F-439D-A351-3F451F800ED3}"/>
                </a:ext>
              </a:extLst>
            </p:cNvPr>
            <p:cNvSpPr/>
            <p:nvPr/>
          </p:nvSpPr>
          <p:spPr>
            <a:xfrm>
              <a:off x="4457403" y="2112765"/>
              <a:ext cx="239335" cy="608829"/>
            </a:xfrm>
            <a:custGeom>
              <a:avLst/>
              <a:gdLst>
                <a:gd name="connsiteX0" fmla="*/ 220677 w 239335"/>
                <a:gd name="connsiteY0" fmla="*/ 570365 h 608829"/>
                <a:gd name="connsiteX1" fmla="*/ 239336 w 239335"/>
                <a:gd name="connsiteY1" fmla="*/ 599009 h 608829"/>
                <a:gd name="connsiteX2" fmla="*/ 196944 w 239335"/>
                <a:gd name="connsiteY2" fmla="*/ 608829 h 608829"/>
                <a:gd name="connsiteX3" fmla="*/ 6262 w 239335"/>
                <a:gd name="connsiteY3" fmla="*/ 244651 h 608829"/>
                <a:gd name="connsiteX4" fmla="*/ 103485 w 239335"/>
                <a:gd name="connsiteY4" fmla="*/ 20416 h 608829"/>
                <a:gd name="connsiteX5" fmla="*/ 157826 w 239335"/>
                <a:gd name="connsiteY5" fmla="*/ 284 h 608829"/>
                <a:gd name="connsiteX6" fmla="*/ 139985 w 239335"/>
                <a:gd name="connsiteY6" fmla="*/ 57406 h 608829"/>
                <a:gd name="connsiteX7" fmla="*/ 129346 w 239335"/>
                <a:gd name="connsiteY7" fmla="*/ 391468 h 608829"/>
                <a:gd name="connsiteX8" fmla="*/ 220677 w 239335"/>
                <a:gd name="connsiteY8" fmla="*/ 570365 h 60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35" h="608829">
                  <a:moveTo>
                    <a:pt x="220677" y="570365"/>
                  </a:moveTo>
                  <a:cubicBezTo>
                    <a:pt x="226897" y="579858"/>
                    <a:pt x="233116" y="589352"/>
                    <a:pt x="239336" y="599009"/>
                  </a:cubicBezTo>
                  <a:cubicBezTo>
                    <a:pt x="225260" y="602282"/>
                    <a:pt x="211020" y="605556"/>
                    <a:pt x="196944" y="608829"/>
                  </a:cubicBezTo>
                  <a:cubicBezTo>
                    <a:pt x="17556" y="548760"/>
                    <a:pt x="41125" y="378701"/>
                    <a:pt x="6262" y="244651"/>
                  </a:cubicBezTo>
                  <a:cubicBezTo>
                    <a:pt x="-17144" y="154466"/>
                    <a:pt x="27212" y="76556"/>
                    <a:pt x="103485" y="20416"/>
                  </a:cubicBezTo>
                  <a:cubicBezTo>
                    <a:pt x="120016" y="8304"/>
                    <a:pt x="136548" y="-1844"/>
                    <a:pt x="157826" y="284"/>
                  </a:cubicBezTo>
                  <a:cubicBezTo>
                    <a:pt x="194489" y="32528"/>
                    <a:pt x="150133" y="39729"/>
                    <a:pt x="139985" y="57406"/>
                  </a:cubicBezTo>
                  <a:cubicBezTo>
                    <a:pt x="101194" y="167724"/>
                    <a:pt x="84335" y="278696"/>
                    <a:pt x="129346" y="391468"/>
                  </a:cubicBezTo>
                  <a:cubicBezTo>
                    <a:pt x="116416" y="473142"/>
                    <a:pt x="212984" y="499330"/>
                    <a:pt x="220677" y="570365"/>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2" name="Freeform: Shape 671">
              <a:extLst>
                <a:ext uri="{FF2B5EF4-FFF2-40B4-BE49-F238E27FC236}">
                  <a16:creationId xmlns:a16="http://schemas.microsoft.com/office/drawing/2014/main" id="{56CC4991-3A6B-42BC-9FFB-0E7F0C993FF9}"/>
                </a:ext>
              </a:extLst>
            </p:cNvPr>
            <p:cNvSpPr/>
            <p:nvPr/>
          </p:nvSpPr>
          <p:spPr>
            <a:xfrm>
              <a:off x="4733986" y="2653894"/>
              <a:ext cx="701583" cy="1117907"/>
            </a:xfrm>
            <a:custGeom>
              <a:avLst/>
              <a:gdLst>
                <a:gd name="connsiteX0" fmla="*/ 246238 w 701583"/>
                <a:gd name="connsiteY0" fmla="*/ 1073814 h 1117907"/>
                <a:gd name="connsiteX1" fmla="*/ 201882 w 701583"/>
                <a:gd name="connsiteY1" fmla="*/ 873475 h 1117907"/>
                <a:gd name="connsiteX2" fmla="*/ 94838 w 701583"/>
                <a:gd name="connsiteY2" fmla="*/ 510770 h 1117907"/>
                <a:gd name="connsiteX3" fmla="*/ 7435 w 701583"/>
                <a:gd name="connsiteY3" fmla="*/ 111402 h 1117907"/>
                <a:gd name="connsiteX4" fmla="*/ 184696 w 701583"/>
                <a:gd name="connsiteY4" fmla="*/ 2722 h 1117907"/>
                <a:gd name="connsiteX5" fmla="*/ 336750 w 701583"/>
                <a:gd name="connsiteY5" fmla="*/ 161978 h 1117907"/>
                <a:gd name="connsiteX6" fmla="*/ 546418 w 701583"/>
                <a:gd name="connsiteY6" fmla="*/ 435152 h 1117907"/>
                <a:gd name="connsiteX7" fmla="*/ 688162 w 701583"/>
                <a:gd name="connsiteY7" fmla="*/ 734187 h 1117907"/>
                <a:gd name="connsiteX8" fmla="*/ 592739 w 701583"/>
                <a:gd name="connsiteY8" fmla="*/ 1045007 h 1117907"/>
                <a:gd name="connsiteX9" fmla="*/ 246238 w 701583"/>
                <a:gd name="connsiteY9" fmla="*/ 1073814 h 111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83" h="1117907">
                  <a:moveTo>
                    <a:pt x="246238" y="1073814"/>
                  </a:moveTo>
                  <a:cubicBezTo>
                    <a:pt x="202864" y="1013417"/>
                    <a:pt x="198117" y="944510"/>
                    <a:pt x="201882" y="873475"/>
                  </a:cubicBezTo>
                  <a:cubicBezTo>
                    <a:pt x="208920" y="740080"/>
                    <a:pt x="188460" y="619778"/>
                    <a:pt x="94838" y="510770"/>
                  </a:cubicBezTo>
                  <a:cubicBezTo>
                    <a:pt x="-1567" y="398489"/>
                    <a:pt x="-10405" y="254945"/>
                    <a:pt x="7435" y="111402"/>
                  </a:cubicBezTo>
                  <a:cubicBezTo>
                    <a:pt x="40661" y="33165"/>
                    <a:pt x="92710" y="-11846"/>
                    <a:pt x="184696" y="2722"/>
                  </a:cubicBezTo>
                  <a:cubicBezTo>
                    <a:pt x="277827" y="17452"/>
                    <a:pt x="336423" y="77521"/>
                    <a:pt x="336750" y="161978"/>
                  </a:cubicBezTo>
                  <a:cubicBezTo>
                    <a:pt x="337241" y="313868"/>
                    <a:pt x="434792" y="376393"/>
                    <a:pt x="546418" y="435152"/>
                  </a:cubicBezTo>
                  <a:cubicBezTo>
                    <a:pt x="623019" y="520918"/>
                    <a:pt x="645115" y="632545"/>
                    <a:pt x="688162" y="734187"/>
                  </a:cubicBezTo>
                  <a:cubicBezTo>
                    <a:pt x="717787" y="856780"/>
                    <a:pt x="703547" y="970862"/>
                    <a:pt x="592739" y="1045007"/>
                  </a:cubicBezTo>
                  <a:cubicBezTo>
                    <a:pt x="486350" y="1116205"/>
                    <a:pt x="368831" y="1151887"/>
                    <a:pt x="246238" y="1073814"/>
                  </a:cubicBezTo>
                  <a:close/>
                </a:path>
              </a:pathLst>
            </a:custGeom>
            <a:solidFill>
              <a:srgbClr val="FD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3" name="Freeform: Shape 672">
              <a:extLst>
                <a:ext uri="{FF2B5EF4-FFF2-40B4-BE49-F238E27FC236}">
                  <a16:creationId xmlns:a16="http://schemas.microsoft.com/office/drawing/2014/main" id="{19C54040-1EB5-4746-A20C-DA7D1DD718B4}"/>
                </a:ext>
              </a:extLst>
            </p:cNvPr>
            <p:cNvSpPr/>
            <p:nvPr/>
          </p:nvSpPr>
          <p:spPr>
            <a:xfrm>
              <a:off x="4840816" y="1702715"/>
              <a:ext cx="667752" cy="909216"/>
            </a:xfrm>
            <a:custGeom>
              <a:avLst/>
              <a:gdLst>
                <a:gd name="connsiteX0" fmla="*/ 667752 w 667752"/>
                <a:gd name="connsiteY0" fmla="*/ 0 h 909216"/>
                <a:gd name="connsiteX1" fmla="*/ 111747 w 667752"/>
                <a:gd name="connsiteY1" fmla="*/ 909217 h 909216"/>
                <a:gd name="connsiteX2" fmla="*/ 116984 w 667752"/>
                <a:gd name="connsiteY2" fmla="*/ 248132 h 909216"/>
                <a:gd name="connsiteX3" fmla="*/ 667752 w 667752"/>
                <a:gd name="connsiteY3" fmla="*/ 0 h 909216"/>
              </a:gdLst>
              <a:ahLst/>
              <a:cxnLst>
                <a:cxn ang="0">
                  <a:pos x="connsiteX0" y="connsiteY0"/>
                </a:cxn>
                <a:cxn ang="0">
                  <a:pos x="connsiteX1" y="connsiteY1"/>
                </a:cxn>
                <a:cxn ang="0">
                  <a:pos x="connsiteX2" y="connsiteY2"/>
                </a:cxn>
                <a:cxn ang="0">
                  <a:pos x="connsiteX3" y="connsiteY3"/>
                </a:cxn>
              </a:cxnLst>
              <a:rect l="l" t="t" r="r" b="b"/>
              <a:pathLst>
                <a:path w="667752" h="909216">
                  <a:moveTo>
                    <a:pt x="667752" y="0"/>
                  </a:moveTo>
                  <a:cubicBezTo>
                    <a:pt x="289825" y="178897"/>
                    <a:pt x="145300" y="504775"/>
                    <a:pt x="111747" y="909217"/>
                  </a:cubicBezTo>
                  <a:cubicBezTo>
                    <a:pt x="-43418" y="724427"/>
                    <a:pt x="-32615" y="392985"/>
                    <a:pt x="116984" y="248132"/>
                  </a:cubicBezTo>
                  <a:cubicBezTo>
                    <a:pt x="258400" y="111299"/>
                    <a:pt x="484108" y="5892"/>
                    <a:pt x="667752" y="0"/>
                  </a:cubicBezTo>
                  <a:close/>
                </a:path>
              </a:pathLst>
            </a:custGeom>
            <a:solidFill>
              <a:srgbClr val="9C8CA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4" name="Freeform: Shape 673">
              <a:extLst>
                <a:ext uri="{FF2B5EF4-FFF2-40B4-BE49-F238E27FC236}">
                  <a16:creationId xmlns:a16="http://schemas.microsoft.com/office/drawing/2014/main" id="{EE3295EE-0D1B-41CB-A218-86742396BD2E}"/>
                </a:ext>
              </a:extLst>
            </p:cNvPr>
            <p:cNvSpPr/>
            <p:nvPr/>
          </p:nvSpPr>
          <p:spPr>
            <a:xfrm>
              <a:off x="4838017" y="1281700"/>
              <a:ext cx="1309213" cy="438806"/>
            </a:xfrm>
            <a:custGeom>
              <a:avLst/>
              <a:gdLst>
                <a:gd name="connsiteX0" fmla="*/ 1283 w 1309213"/>
                <a:gd name="connsiteY0" fmla="*/ 434764 h 438806"/>
                <a:gd name="connsiteX1" fmla="*/ 58405 w 1309213"/>
                <a:gd name="connsiteY1" fmla="*/ 339505 h 438806"/>
                <a:gd name="connsiteX2" fmla="*/ 1235068 w 1309213"/>
                <a:gd name="connsiteY2" fmla="*/ 125253 h 438806"/>
                <a:gd name="connsiteX3" fmla="*/ 1309213 w 1309213"/>
                <a:gd name="connsiteY3" fmla="*/ 186632 h 438806"/>
                <a:gd name="connsiteX4" fmla="*/ 1080231 w 1309213"/>
                <a:gd name="connsiteY4" fmla="*/ 170428 h 438806"/>
                <a:gd name="connsiteX5" fmla="*/ 107836 w 1309213"/>
                <a:gd name="connsiteY5" fmla="*/ 393517 h 438806"/>
                <a:gd name="connsiteX6" fmla="*/ 1283 w 1309213"/>
                <a:gd name="connsiteY6" fmla="*/ 434764 h 4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213" h="438806">
                  <a:moveTo>
                    <a:pt x="1283" y="434764"/>
                  </a:moveTo>
                  <a:cubicBezTo>
                    <a:pt x="-8047" y="386316"/>
                    <a:pt x="35818" y="367329"/>
                    <a:pt x="58405" y="339505"/>
                  </a:cubicBezTo>
                  <a:cubicBezTo>
                    <a:pt x="344837" y="-12561"/>
                    <a:pt x="843884" y="-102746"/>
                    <a:pt x="1235068" y="125253"/>
                  </a:cubicBezTo>
                  <a:cubicBezTo>
                    <a:pt x="1262729" y="141294"/>
                    <a:pt x="1298083" y="149805"/>
                    <a:pt x="1309213" y="186632"/>
                  </a:cubicBezTo>
                  <a:cubicBezTo>
                    <a:pt x="1229339" y="241463"/>
                    <a:pt x="1155031" y="179757"/>
                    <a:pt x="1080231" y="170428"/>
                  </a:cubicBezTo>
                  <a:cubicBezTo>
                    <a:pt x="727347" y="126563"/>
                    <a:pt x="405070" y="201854"/>
                    <a:pt x="107836" y="393517"/>
                  </a:cubicBezTo>
                  <a:cubicBezTo>
                    <a:pt x="74937" y="414632"/>
                    <a:pt x="48421" y="450967"/>
                    <a:pt x="1283" y="434764"/>
                  </a:cubicBezTo>
                  <a:close/>
                </a:path>
              </a:pathLst>
            </a:custGeom>
            <a:solidFill>
              <a:srgbClr val="FAF9F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5" name="Freeform: Shape 674">
              <a:extLst>
                <a:ext uri="{FF2B5EF4-FFF2-40B4-BE49-F238E27FC236}">
                  <a16:creationId xmlns:a16="http://schemas.microsoft.com/office/drawing/2014/main" id="{5E6F4FA1-7F99-4F93-8628-12DA13A7D8A5}"/>
                </a:ext>
              </a:extLst>
            </p:cNvPr>
            <p:cNvSpPr/>
            <p:nvPr/>
          </p:nvSpPr>
          <p:spPr>
            <a:xfrm>
              <a:off x="4820990" y="1409404"/>
              <a:ext cx="1361679" cy="384922"/>
            </a:xfrm>
            <a:custGeom>
              <a:avLst/>
              <a:gdLst>
                <a:gd name="connsiteX0" fmla="*/ 18310 w 1361679"/>
                <a:gd name="connsiteY0" fmla="*/ 307059 h 384922"/>
                <a:gd name="connsiteX1" fmla="*/ 1296288 w 1361679"/>
                <a:gd name="connsiteY1" fmla="*/ 58436 h 384922"/>
                <a:gd name="connsiteX2" fmla="*/ 1326241 w 1361679"/>
                <a:gd name="connsiteY2" fmla="*/ 58764 h 384922"/>
                <a:gd name="connsiteX3" fmla="*/ 1345063 w 1361679"/>
                <a:gd name="connsiteY3" fmla="*/ 122597 h 384922"/>
                <a:gd name="connsiteX4" fmla="*/ 1318057 w 1361679"/>
                <a:gd name="connsiteY4" fmla="*/ 133072 h 384922"/>
                <a:gd name="connsiteX5" fmla="*/ 1164693 w 1361679"/>
                <a:gd name="connsiteY5" fmla="*/ 79550 h 384922"/>
                <a:gd name="connsiteX6" fmla="*/ 1123447 w 1361679"/>
                <a:gd name="connsiteY6" fmla="*/ 98864 h 384922"/>
                <a:gd name="connsiteX7" fmla="*/ 610979 w 1361679"/>
                <a:gd name="connsiteY7" fmla="*/ 110812 h 384922"/>
                <a:gd name="connsiteX8" fmla="*/ 119953 w 1361679"/>
                <a:gd name="connsiteY8" fmla="*/ 301003 h 384922"/>
                <a:gd name="connsiteX9" fmla="*/ 75269 w 1361679"/>
                <a:gd name="connsiteY9" fmla="*/ 350433 h 384922"/>
                <a:gd name="connsiteX10" fmla="*/ 12254 w 1361679"/>
                <a:gd name="connsiteY10" fmla="*/ 377276 h 384922"/>
                <a:gd name="connsiteX11" fmla="*/ 18310 w 1361679"/>
                <a:gd name="connsiteY11" fmla="*/ 307059 h 38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1679" h="384922">
                  <a:moveTo>
                    <a:pt x="18310" y="307059"/>
                  </a:moveTo>
                  <a:cubicBezTo>
                    <a:pt x="403111" y="12444"/>
                    <a:pt x="829158" y="-69558"/>
                    <a:pt x="1296288" y="58436"/>
                  </a:cubicBezTo>
                  <a:cubicBezTo>
                    <a:pt x="1305617" y="61055"/>
                    <a:pt x="1316256" y="58764"/>
                    <a:pt x="1326241" y="58764"/>
                  </a:cubicBezTo>
                  <a:cubicBezTo>
                    <a:pt x="1350955" y="74640"/>
                    <a:pt x="1381072" y="88880"/>
                    <a:pt x="1345063" y="122597"/>
                  </a:cubicBezTo>
                  <a:cubicBezTo>
                    <a:pt x="1337371" y="129308"/>
                    <a:pt x="1328368" y="132909"/>
                    <a:pt x="1318057" y="133072"/>
                  </a:cubicBezTo>
                  <a:cubicBezTo>
                    <a:pt x="1265844" y="118342"/>
                    <a:pt x="1211504" y="109830"/>
                    <a:pt x="1164693" y="79550"/>
                  </a:cubicBezTo>
                  <a:cubicBezTo>
                    <a:pt x="1150944" y="85934"/>
                    <a:pt x="1137195" y="92481"/>
                    <a:pt x="1123447" y="98864"/>
                  </a:cubicBezTo>
                  <a:cubicBezTo>
                    <a:pt x="951587" y="60564"/>
                    <a:pt x="781529" y="78568"/>
                    <a:pt x="610979" y="110812"/>
                  </a:cubicBezTo>
                  <a:cubicBezTo>
                    <a:pt x="435191" y="144039"/>
                    <a:pt x="277081" y="220802"/>
                    <a:pt x="119953" y="301003"/>
                  </a:cubicBezTo>
                  <a:cubicBezTo>
                    <a:pt x="105385" y="318026"/>
                    <a:pt x="93601" y="340285"/>
                    <a:pt x="75269" y="350433"/>
                  </a:cubicBezTo>
                  <a:cubicBezTo>
                    <a:pt x="55464" y="361400"/>
                    <a:pt x="41552" y="401500"/>
                    <a:pt x="12254" y="377276"/>
                  </a:cubicBezTo>
                  <a:cubicBezTo>
                    <a:pt x="-12952" y="356326"/>
                    <a:pt x="6689" y="329810"/>
                    <a:pt x="18310" y="307059"/>
                  </a:cubicBezTo>
                  <a:close/>
                </a:path>
              </a:pathLst>
            </a:custGeom>
            <a:solidFill>
              <a:srgbClr val="301E3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6" name="Freeform: Shape 675">
              <a:extLst>
                <a:ext uri="{FF2B5EF4-FFF2-40B4-BE49-F238E27FC236}">
                  <a16:creationId xmlns:a16="http://schemas.microsoft.com/office/drawing/2014/main" id="{8C16B6B9-F1C9-4A03-8C2C-D98F870B771A}"/>
                </a:ext>
              </a:extLst>
            </p:cNvPr>
            <p:cNvSpPr/>
            <p:nvPr/>
          </p:nvSpPr>
          <p:spPr>
            <a:xfrm>
              <a:off x="6115340" y="1900204"/>
              <a:ext cx="242456" cy="335782"/>
            </a:xfrm>
            <a:custGeom>
              <a:avLst/>
              <a:gdLst>
                <a:gd name="connsiteX0" fmla="*/ 196220 w 242456"/>
                <a:gd name="connsiteY0" fmla="*/ 31657 h 335782"/>
                <a:gd name="connsiteX1" fmla="*/ 194583 w 242456"/>
                <a:gd name="connsiteY1" fmla="*/ 311706 h 335782"/>
                <a:gd name="connsiteX2" fmla="*/ 31399 w 242456"/>
                <a:gd name="connsiteY2" fmla="*/ 279134 h 335782"/>
                <a:gd name="connsiteX3" fmla="*/ 46621 w 242456"/>
                <a:gd name="connsiteY3" fmla="*/ 37713 h 335782"/>
                <a:gd name="connsiteX4" fmla="*/ 196220 w 242456"/>
                <a:gd name="connsiteY4" fmla="*/ 31657 h 33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6" h="335782">
                  <a:moveTo>
                    <a:pt x="196220" y="31657"/>
                  </a:moveTo>
                  <a:cubicBezTo>
                    <a:pt x="260872" y="125443"/>
                    <a:pt x="255307" y="218738"/>
                    <a:pt x="194583" y="311706"/>
                  </a:cubicBezTo>
                  <a:cubicBezTo>
                    <a:pt x="130095" y="351642"/>
                    <a:pt x="74773" y="342640"/>
                    <a:pt x="31399" y="279134"/>
                  </a:cubicBezTo>
                  <a:cubicBezTo>
                    <a:pt x="-16067" y="209572"/>
                    <a:pt x="-8702" y="97127"/>
                    <a:pt x="46621" y="37713"/>
                  </a:cubicBezTo>
                  <a:cubicBezTo>
                    <a:pt x="94250" y="-13354"/>
                    <a:pt x="144662" y="-9753"/>
                    <a:pt x="196220" y="31657"/>
                  </a:cubicBezTo>
                  <a:close/>
                </a:path>
              </a:pathLst>
            </a:custGeom>
            <a:solidFill>
              <a:srgbClr val="9C8BA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7" name="Freeform: Shape 676">
              <a:extLst>
                <a:ext uri="{FF2B5EF4-FFF2-40B4-BE49-F238E27FC236}">
                  <a16:creationId xmlns:a16="http://schemas.microsoft.com/office/drawing/2014/main" id="{8A1384C1-5202-496A-AA97-A7BCCF70D2CA}"/>
                </a:ext>
              </a:extLst>
            </p:cNvPr>
            <p:cNvSpPr/>
            <p:nvPr/>
          </p:nvSpPr>
          <p:spPr>
            <a:xfrm>
              <a:off x="5343584" y="2898691"/>
              <a:ext cx="863387" cy="236790"/>
            </a:xfrm>
            <a:custGeom>
              <a:avLst/>
              <a:gdLst>
                <a:gd name="connsiteX0" fmla="*/ 20296 w 863387"/>
                <a:gd name="connsiteY0" fmla="*/ 163021 h 236790"/>
                <a:gd name="connsiteX1" fmla="*/ 35354 w 863387"/>
                <a:gd name="connsiteY1" fmla="*/ 165149 h 236790"/>
                <a:gd name="connsiteX2" fmla="*/ 368597 w 863387"/>
                <a:gd name="connsiteY2" fmla="*/ 165639 h 236790"/>
                <a:gd name="connsiteX3" fmla="*/ 620002 w 863387"/>
                <a:gd name="connsiteY3" fmla="*/ 105571 h 236790"/>
                <a:gd name="connsiteX4" fmla="*/ 863388 w 863387"/>
                <a:gd name="connsiteY4" fmla="*/ 0 h 236790"/>
                <a:gd name="connsiteX5" fmla="*/ 201484 w 863387"/>
                <a:gd name="connsiteY5" fmla="*/ 233401 h 236790"/>
                <a:gd name="connsiteX6" fmla="*/ 0 w 863387"/>
                <a:gd name="connsiteY6" fmla="*/ 183808 h 236790"/>
                <a:gd name="connsiteX7" fmla="*/ 20296 w 863387"/>
                <a:gd name="connsiteY7" fmla="*/ 163021 h 23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387" h="236790">
                  <a:moveTo>
                    <a:pt x="20296" y="163021"/>
                  </a:moveTo>
                  <a:cubicBezTo>
                    <a:pt x="24879" y="166949"/>
                    <a:pt x="29952" y="167604"/>
                    <a:pt x="35354" y="165149"/>
                  </a:cubicBezTo>
                  <a:cubicBezTo>
                    <a:pt x="146490" y="178733"/>
                    <a:pt x="257461" y="178243"/>
                    <a:pt x="368597" y="165639"/>
                  </a:cubicBezTo>
                  <a:cubicBezTo>
                    <a:pt x="457473" y="167113"/>
                    <a:pt x="538819" y="134050"/>
                    <a:pt x="620002" y="105571"/>
                  </a:cubicBezTo>
                  <a:cubicBezTo>
                    <a:pt x="699712" y="77582"/>
                    <a:pt x="775494" y="38627"/>
                    <a:pt x="863388" y="0"/>
                  </a:cubicBezTo>
                  <a:cubicBezTo>
                    <a:pt x="730156" y="155328"/>
                    <a:pt x="437668" y="256970"/>
                    <a:pt x="201484" y="233401"/>
                  </a:cubicBezTo>
                  <a:cubicBezTo>
                    <a:pt x="132577" y="226527"/>
                    <a:pt x="60069" y="228654"/>
                    <a:pt x="0" y="183808"/>
                  </a:cubicBezTo>
                  <a:cubicBezTo>
                    <a:pt x="6711" y="176769"/>
                    <a:pt x="13421" y="169895"/>
                    <a:pt x="20296" y="163021"/>
                  </a:cubicBezTo>
                  <a:close/>
                </a:path>
              </a:pathLst>
            </a:custGeom>
            <a:solidFill>
              <a:srgbClr val="BAA8C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8" name="Freeform: Shape 677">
              <a:extLst>
                <a:ext uri="{FF2B5EF4-FFF2-40B4-BE49-F238E27FC236}">
                  <a16:creationId xmlns:a16="http://schemas.microsoft.com/office/drawing/2014/main" id="{8EBD2CD5-8C73-419D-88FC-7F6BA167C675}"/>
                </a:ext>
              </a:extLst>
            </p:cNvPr>
            <p:cNvSpPr/>
            <p:nvPr/>
          </p:nvSpPr>
          <p:spPr>
            <a:xfrm>
              <a:off x="4514140" y="2170007"/>
              <a:ext cx="168195" cy="408378"/>
            </a:xfrm>
            <a:custGeom>
              <a:avLst/>
              <a:gdLst>
                <a:gd name="connsiteX0" fmla="*/ 42492 w 168195"/>
                <a:gd name="connsiteY0" fmla="*/ 348138 h 408378"/>
                <a:gd name="connsiteX1" fmla="*/ 83411 w 168195"/>
                <a:gd name="connsiteY1" fmla="*/ 1 h 408378"/>
                <a:gd name="connsiteX2" fmla="*/ 115983 w 168195"/>
                <a:gd name="connsiteY2" fmla="*/ 48612 h 408378"/>
                <a:gd name="connsiteX3" fmla="*/ 168195 w 168195"/>
                <a:gd name="connsiteY3" fmla="*/ 364342 h 408378"/>
                <a:gd name="connsiteX4" fmla="*/ 42492 w 168195"/>
                <a:gd name="connsiteY4" fmla="*/ 348138 h 4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95" h="408378">
                  <a:moveTo>
                    <a:pt x="42492" y="348138"/>
                  </a:moveTo>
                  <a:cubicBezTo>
                    <a:pt x="8284" y="226527"/>
                    <a:pt x="-49820" y="102134"/>
                    <a:pt x="83411" y="1"/>
                  </a:cubicBezTo>
                  <a:cubicBezTo>
                    <a:pt x="118765" y="-163"/>
                    <a:pt x="116146" y="25043"/>
                    <a:pt x="115983" y="48612"/>
                  </a:cubicBezTo>
                  <a:cubicBezTo>
                    <a:pt x="114837" y="156965"/>
                    <a:pt x="138570" y="261063"/>
                    <a:pt x="168195" y="364342"/>
                  </a:cubicBezTo>
                  <a:cubicBezTo>
                    <a:pt x="120075" y="426211"/>
                    <a:pt x="109108" y="424739"/>
                    <a:pt x="42492" y="348138"/>
                  </a:cubicBezTo>
                  <a:close/>
                </a:path>
              </a:pathLst>
            </a:custGeom>
            <a:solidFill>
              <a:srgbClr val="F6F4F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9" name="Freeform: Shape 678">
              <a:extLst>
                <a:ext uri="{FF2B5EF4-FFF2-40B4-BE49-F238E27FC236}">
                  <a16:creationId xmlns:a16="http://schemas.microsoft.com/office/drawing/2014/main" id="{03A846C9-01CE-4686-8CC8-CFFB0FBEF844}"/>
                </a:ext>
              </a:extLst>
            </p:cNvPr>
            <p:cNvSpPr/>
            <p:nvPr/>
          </p:nvSpPr>
          <p:spPr>
            <a:xfrm>
              <a:off x="6473271" y="1729230"/>
              <a:ext cx="220961" cy="392049"/>
            </a:xfrm>
            <a:custGeom>
              <a:avLst/>
              <a:gdLst>
                <a:gd name="connsiteX0" fmla="*/ 59742 w 220961"/>
                <a:gd name="connsiteY0" fmla="*/ 0 h 392049"/>
                <a:gd name="connsiteX1" fmla="*/ 220962 w 220961"/>
                <a:gd name="connsiteY1" fmla="*/ 324896 h 392049"/>
                <a:gd name="connsiteX2" fmla="*/ 119483 w 220961"/>
                <a:gd name="connsiteY2" fmla="*/ 385947 h 392049"/>
                <a:gd name="connsiteX3" fmla="*/ 0 w 220961"/>
                <a:gd name="connsiteY3" fmla="*/ 22423 h 392049"/>
                <a:gd name="connsiteX4" fmla="*/ 59742 w 220961"/>
                <a:gd name="connsiteY4" fmla="*/ 0 h 39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61" h="392049">
                  <a:moveTo>
                    <a:pt x="59742" y="0"/>
                  </a:moveTo>
                  <a:cubicBezTo>
                    <a:pt x="212287" y="59250"/>
                    <a:pt x="194283" y="203121"/>
                    <a:pt x="220962" y="324896"/>
                  </a:cubicBezTo>
                  <a:cubicBezTo>
                    <a:pt x="207049" y="378254"/>
                    <a:pt x="177097" y="404933"/>
                    <a:pt x="119483" y="385947"/>
                  </a:cubicBezTo>
                  <a:cubicBezTo>
                    <a:pt x="89694" y="261390"/>
                    <a:pt x="75782" y="131759"/>
                    <a:pt x="0" y="22423"/>
                  </a:cubicBezTo>
                  <a:cubicBezTo>
                    <a:pt x="9329" y="-13421"/>
                    <a:pt x="39773" y="7202"/>
                    <a:pt x="59742" y="0"/>
                  </a:cubicBezTo>
                  <a:close/>
                </a:path>
              </a:pathLst>
            </a:custGeom>
            <a:solidFill>
              <a:srgbClr val="F5F4F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0" name="Freeform: Shape 679">
              <a:extLst>
                <a:ext uri="{FF2B5EF4-FFF2-40B4-BE49-F238E27FC236}">
                  <a16:creationId xmlns:a16="http://schemas.microsoft.com/office/drawing/2014/main" id="{2CA9BD2F-9E2A-4DBF-9A3E-F3DAE6BB9B4C}"/>
                </a:ext>
              </a:extLst>
            </p:cNvPr>
            <p:cNvSpPr/>
            <p:nvPr/>
          </p:nvSpPr>
          <p:spPr>
            <a:xfrm>
              <a:off x="4940942" y="1465574"/>
              <a:ext cx="1003493" cy="244833"/>
            </a:xfrm>
            <a:custGeom>
              <a:avLst/>
              <a:gdLst>
                <a:gd name="connsiteX0" fmla="*/ 0 w 1003493"/>
                <a:gd name="connsiteY0" fmla="*/ 244834 h 244833"/>
                <a:gd name="connsiteX1" fmla="*/ 945062 w 1003493"/>
                <a:gd name="connsiteY1" fmla="*/ 5049 h 244833"/>
                <a:gd name="connsiteX2" fmla="*/ 1003494 w 1003493"/>
                <a:gd name="connsiteY2" fmla="*/ 42858 h 244833"/>
                <a:gd name="connsiteX3" fmla="*/ 57777 w 1003493"/>
                <a:gd name="connsiteY3" fmla="*/ 236650 h 244833"/>
                <a:gd name="connsiteX4" fmla="*/ 0 w 1003493"/>
                <a:gd name="connsiteY4" fmla="*/ 244834 h 24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93" h="244833">
                  <a:moveTo>
                    <a:pt x="0" y="244834"/>
                  </a:moveTo>
                  <a:cubicBezTo>
                    <a:pt x="282504" y="36966"/>
                    <a:pt x="603798" y="-18520"/>
                    <a:pt x="945062" y="5049"/>
                  </a:cubicBezTo>
                  <a:cubicBezTo>
                    <a:pt x="970923" y="6850"/>
                    <a:pt x="1001039" y="3904"/>
                    <a:pt x="1003494" y="42858"/>
                  </a:cubicBezTo>
                  <a:cubicBezTo>
                    <a:pt x="671560" y="25673"/>
                    <a:pt x="352557" y="70847"/>
                    <a:pt x="57777" y="236650"/>
                  </a:cubicBezTo>
                  <a:cubicBezTo>
                    <a:pt x="41901" y="245489"/>
                    <a:pt x="19477" y="242379"/>
                    <a:pt x="0" y="244834"/>
                  </a:cubicBezTo>
                  <a:close/>
                </a:path>
              </a:pathLst>
            </a:custGeom>
            <a:solidFill>
              <a:srgbClr val="EDE6E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1" name="Freeform: Shape 680">
              <a:extLst>
                <a:ext uri="{FF2B5EF4-FFF2-40B4-BE49-F238E27FC236}">
                  <a16:creationId xmlns:a16="http://schemas.microsoft.com/office/drawing/2014/main" id="{28B764B3-6513-45B4-8DC4-9BD601A18835}"/>
                </a:ext>
              </a:extLst>
            </p:cNvPr>
            <p:cNvSpPr/>
            <p:nvPr/>
          </p:nvSpPr>
          <p:spPr>
            <a:xfrm>
              <a:off x="4556632" y="2518146"/>
              <a:ext cx="175400" cy="164984"/>
            </a:xfrm>
            <a:custGeom>
              <a:avLst/>
              <a:gdLst>
                <a:gd name="connsiteX0" fmla="*/ 0 w 175400"/>
                <a:gd name="connsiteY0" fmla="*/ 0 h 164984"/>
                <a:gd name="connsiteX1" fmla="*/ 125703 w 175400"/>
                <a:gd name="connsiteY1" fmla="*/ 16368 h 164984"/>
                <a:gd name="connsiteX2" fmla="*/ 167767 w 175400"/>
                <a:gd name="connsiteY2" fmla="*/ 112281 h 164984"/>
                <a:gd name="connsiteX3" fmla="*/ 121447 w 175400"/>
                <a:gd name="connsiteY3" fmla="*/ 164985 h 164984"/>
                <a:gd name="connsiteX4" fmla="*/ 0 w 175400"/>
                <a:gd name="connsiteY4" fmla="*/ 0 h 16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00" h="164984">
                  <a:moveTo>
                    <a:pt x="0" y="0"/>
                  </a:moveTo>
                  <a:cubicBezTo>
                    <a:pt x="40919" y="13258"/>
                    <a:pt x="76436" y="67271"/>
                    <a:pt x="125703" y="16368"/>
                  </a:cubicBezTo>
                  <a:cubicBezTo>
                    <a:pt x="139779" y="48284"/>
                    <a:pt x="153528" y="80528"/>
                    <a:pt x="167767" y="112281"/>
                  </a:cubicBezTo>
                  <a:cubicBezTo>
                    <a:pt x="191173" y="164167"/>
                    <a:pt x="156474" y="164657"/>
                    <a:pt x="121447" y="164985"/>
                  </a:cubicBezTo>
                  <a:cubicBezTo>
                    <a:pt x="53031" y="130613"/>
                    <a:pt x="2455" y="82983"/>
                    <a:pt x="0" y="0"/>
                  </a:cubicBezTo>
                  <a:close/>
                </a:path>
              </a:pathLst>
            </a:custGeom>
            <a:solidFill>
              <a:srgbClr val="B6AAB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2" name="Freeform: Shape 681">
              <a:extLst>
                <a:ext uri="{FF2B5EF4-FFF2-40B4-BE49-F238E27FC236}">
                  <a16:creationId xmlns:a16="http://schemas.microsoft.com/office/drawing/2014/main" id="{9B7583EB-FDEC-465B-8CE3-580DF8BA78B2}"/>
                </a:ext>
              </a:extLst>
            </p:cNvPr>
            <p:cNvSpPr/>
            <p:nvPr/>
          </p:nvSpPr>
          <p:spPr>
            <a:xfrm>
              <a:off x="6085296" y="2351755"/>
              <a:ext cx="127077" cy="149041"/>
            </a:xfrm>
            <a:custGeom>
              <a:avLst/>
              <a:gdLst>
                <a:gd name="connsiteX0" fmla="*/ 127077 w 127077"/>
                <a:gd name="connsiteY0" fmla="*/ 105831 h 149041"/>
                <a:gd name="connsiteX1" fmla="*/ 85012 w 127077"/>
                <a:gd name="connsiteY1" fmla="*/ 149042 h 149041"/>
                <a:gd name="connsiteX2" fmla="*/ 5139 w 127077"/>
                <a:gd name="connsiteY2" fmla="*/ 103540 h 149041"/>
                <a:gd name="connsiteX3" fmla="*/ 20360 w 127077"/>
                <a:gd name="connsiteY3" fmla="*/ 19247 h 149041"/>
                <a:gd name="connsiteX4" fmla="*/ 84685 w 127077"/>
                <a:gd name="connsiteY4" fmla="*/ 4189 h 149041"/>
                <a:gd name="connsiteX5" fmla="*/ 127077 w 127077"/>
                <a:gd name="connsiteY5" fmla="*/ 10583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77" h="149041">
                  <a:moveTo>
                    <a:pt x="127077" y="105831"/>
                  </a:moveTo>
                  <a:cubicBezTo>
                    <a:pt x="113001" y="120235"/>
                    <a:pt x="99088" y="134638"/>
                    <a:pt x="85012" y="149042"/>
                  </a:cubicBezTo>
                  <a:cubicBezTo>
                    <a:pt x="50313" y="147896"/>
                    <a:pt x="16596" y="143477"/>
                    <a:pt x="5139" y="103540"/>
                  </a:cubicBezTo>
                  <a:cubicBezTo>
                    <a:pt x="-3372" y="73751"/>
                    <a:pt x="-3209" y="43471"/>
                    <a:pt x="20360" y="19247"/>
                  </a:cubicBezTo>
                  <a:cubicBezTo>
                    <a:pt x="38201" y="915"/>
                    <a:pt x="60952" y="-4813"/>
                    <a:pt x="84685" y="4189"/>
                  </a:cubicBezTo>
                  <a:cubicBezTo>
                    <a:pt x="134443" y="22520"/>
                    <a:pt x="125931" y="66385"/>
                    <a:pt x="127077" y="105831"/>
                  </a:cubicBezTo>
                  <a:close/>
                </a:path>
              </a:pathLst>
            </a:custGeom>
            <a:solidFill>
              <a:srgbClr val="9D8AA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3" name="Freeform: Shape 682">
              <a:extLst>
                <a:ext uri="{FF2B5EF4-FFF2-40B4-BE49-F238E27FC236}">
                  <a16:creationId xmlns:a16="http://schemas.microsoft.com/office/drawing/2014/main" id="{F5AEDE4B-370F-4B73-933E-E78C2DE1B779}"/>
                </a:ext>
              </a:extLst>
            </p:cNvPr>
            <p:cNvSpPr/>
            <p:nvPr/>
          </p:nvSpPr>
          <p:spPr>
            <a:xfrm>
              <a:off x="5985682" y="1489118"/>
              <a:ext cx="163429" cy="66613"/>
            </a:xfrm>
            <a:custGeom>
              <a:avLst/>
              <a:gdLst>
                <a:gd name="connsiteX0" fmla="*/ 0 w 163429"/>
                <a:gd name="connsiteY0" fmla="*/ 0 h 66613"/>
                <a:gd name="connsiteX1" fmla="*/ 161875 w 163429"/>
                <a:gd name="connsiteY1" fmla="*/ 44356 h 66613"/>
                <a:gd name="connsiteX2" fmla="*/ 142070 w 163429"/>
                <a:gd name="connsiteY2" fmla="*/ 63342 h 66613"/>
                <a:gd name="connsiteX3" fmla="*/ 0 w 163429"/>
                <a:gd name="connsiteY3" fmla="*/ 0 h 66613"/>
              </a:gdLst>
              <a:ahLst/>
              <a:cxnLst>
                <a:cxn ang="0">
                  <a:pos x="connsiteX0" y="connsiteY0"/>
                </a:cxn>
                <a:cxn ang="0">
                  <a:pos x="connsiteX1" y="connsiteY1"/>
                </a:cxn>
                <a:cxn ang="0">
                  <a:pos x="connsiteX2" y="connsiteY2"/>
                </a:cxn>
                <a:cxn ang="0">
                  <a:pos x="connsiteX3" y="connsiteY3"/>
                </a:cxn>
              </a:cxnLst>
              <a:rect l="l" t="t" r="r" b="b"/>
              <a:pathLst>
                <a:path w="163429" h="66613">
                  <a:moveTo>
                    <a:pt x="0" y="0"/>
                  </a:moveTo>
                  <a:cubicBezTo>
                    <a:pt x="57450" y="2128"/>
                    <a:pt x="108681" y="26679"/>
                    <a:pt x="161875" y="44356"/>
                  </a:cubicBezTo>
                  <a:cubicBezTo>
                    <a:pt x="165803" y="61706"/>
                    <a:pt x="163348" y="72345"/>
                    <a:pt x="142070" y="63342"/>
                  </a:cubicBezTo>
                  <a:cubicBezTo>
                    <a:pt x="98205" y="34536"/>
                    <a:pt x="24060" y="73327"/>
                    <a:pt x="0" y="0"/>
                  </a:cubicBezTo>
                  <a:close/>
                </a:path>
              </a:pathLst>
            </a:custGeom>
            <a:solidFill>
              <a:srgbClr val="C7B1C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4" name="Freeform: Shape 683">
              <a:extLst>
                <a:ext uri="{FF2B5EF4-FFF2-40B4-BE49-F238E27FC236}">
                  <a16:creationId xmlns:a16="http://schemas.microsoft.com/office/drawing/2014/main" id="{DB21FBFA-B4E3-4FE0-B604-0ABC3C2A9A8E}"/>
                </a:ext>
              </a:extLst>
            </p:cNvPr>
            <p:cNvSpPr/>
            <p:nvPr/>
          </p:nvSpPr>
          <p:spPr>
            <a:xfrm>
              <a:off x="6127752" y="1531817"/>
              <a:ext cx="135850" cy="78584"/>
            </a:xfrm>
            <a:custGeom>
              <a:avLst/>
              <a:gdLst>
                <a:gd name="connsiteX0" fmla="*/ 0 w 135850"/>
                <a:gd name="connsiteY0" fmla="*/ 20644 h 78584"/>
                <a:gd name="connsiteX1" fmla="*/ 19805 w 135850"/>
                <a:gd name="connsiteY1" fmla="*/ 1657 h 78584"/>
                <a:gd name="connsiteX2" fmla="*/ 38136 w 135850"/>
                <a:gd name="connsiteY2" fmla="*/ 184 h 78584"/>
                <a:gd name="connsiteX3" fmla="*/ 135851 w 135850"/>
                <a:gd name="connsiteY3" fmla="*/ 61399 h 78584"/>
                <a:gd name="connsiteX4" fmla="*/ 128976 w 135850"/>
                <a:gd name="connsiteY4" fmla="*/ 78585 h 78584"/>
                <a:gd name="connsiteX5" fmla="*/ 0 w 135850"/>
                <a:gd name="connsiteY5" fmla="*/ 20644 h 7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50" h="78584">
                  <a:moveTo>
                    <a:pt x="0" y="20644"/>
                  </a:moveTo>
                  <a:cubicBezTo>
                    <a:pt x="6547" y="14260"/>
                    <a:pt x="13258" y="8041"/>
                    <a:pt x="19805" y="1657"/>
                  </a:cubicBezTo>
                  <a:cubicBezTo>
                    <a:pt x="25861" y="184"/>
                    <a:pt x="31917" y="-307"/>
                    <a:pt x="38136" y="184"/>
                  </a:cubicBezTo>
                  <a:cubicBezTo>
                    <a:pt x="70708" y="20644"/>
                    <a:pt x="103279" y="40939"/>
                    <a:pt x="135851" y="61399"/>
                  </a:cubicBezTo>
                  <a:cubicBezTo>
                    <a:pt x="133559" y="67127"/>
                    <a:pt x="131268" y="72856"/>
                    <a:pt x="128976" y="78585"/>
                  </a:cubicBezTo>
                  <a:cubicBezTo>
                    <a:pt x="86257" y="59271"/>
                    <a:pt x="43047" y="39957"/>
                    <a:pt x="0" y="20644"/>
                  </a:cubicBezTo>
                  <a:close/>
                </a:path>
              </a:pathLst>
            </a:custGeom>
            <a:solidFill>
              <a:srgbClr val="8F7A9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5" name="Freeform: Shape 684">
              <a:extLst>
                <a:ext uri="{FF2B5EF4-FFF2-40B4-BE49-F238E27FC236}">
                  <a16:creationId xmlns:a16="http://schemas.microsoft.com/office/drawing/2014/main" id="{81F0A256-71F5-4142-8899-C47B28072DB2}"/>
                </a:ext>
              </a:extLst>
            </p:cNvPr>
            <p:cNvSpPr/>
            <p:nvPr/>
          </p:nvSpPr>
          <p:spPr>
            <a:xfrm>
              <a:off x="6285204" y="1694281"/>
              <a:ext cx="1766527" cy="3705861"/>
            </a:xfrm>
            <a:custGeom>
              <a:avLst/>
              <a:gdLst>
                <a:gd name="connsiteX0" fmla="*/ 326701 w 1766527"/>
                <a:gd name="connsiteY0" fmla="*/ 2233764 h 3705861"/>
                <a:gd name="connsiteX1" fmla="*/ 410175 w 1766527"/>
                <a:gd name="connsiteY1" fmla="*/ 2114772 h 3705861"/>
                <a:gd name="connsiteX2" fmla="*/ 478919 w 1766527"/>
                <a:gd name="connsiteY2" fmla="*/ 2259625 h 3705861"/>
                <a:gd name="connsiteX3" fmla="*/ 614606 w 1766527"/>
                <a:gd name="connsiteY3" fmla="*/ 2304473 h 3705861"/>
                <a:gd name="connsiteX4" fmla="*/ 832949 w 1766527"/>
                <a:gd name="connsiteY4" fmla="*/ 2102497 h 3705861"/>
                <a:gd name="connsiteX5" fmla="*/ 907912 w 1766527"/>
                <a:gd name="connsiteY5" fmla="*/ 2019841 h 3705861"/>
                <a:gd name="connsiteX6" fmla="*/ 958979 w 1766527"/>
                <a:gd name="connsiteY6" fmla="*/ 2098242 h 3705861"/>
                <a:gd name="connsiteX7" fmla="*/ 944903 w 1766527"/>
                <a:gd name="connsiteY7" fmla="*/ 2149144 h 3705861"/>
                <a:gd name="connsiteX8" fmla="*/ 903984 w 1766527"/>
                <a:gd name="connsiteY8" fmla="*/ 1786112 h 3705861"/>
                <a:gd name="connsiteX9" fmla="*/ 821492 w 1766527"/>
                <a:gd name="connsiteY9" fmla="*/ 1813446 h 3705861"/>
                <a:gd name="connsiteX10" fmla="*/ 649305 w 1766527"/>
                <a:gd name="connsiteY10" fmla="*/ 1835706 h 3705861"/>
                <a:gd name="connsiteX11" fmla="*/ 573359 w 1766527"/>
                <a:gd name="connsiteY11" fmla="*/ 1839143 h 3705861"/>
                <a:gd name="connsiteX12" fmla="*/ 576142 w 1766527"/>
                <a:gd name="connsiteY12" fmla="*/ 1723261 h 3705861"/>
                <a:gd name="connsiteX13" fmla="*/ 948994 w 1766527"/>
                <a:gd name="connsiteY13" fmla="*/ 656424 h 3705861"/>
                <a:gd name="connsiteX14" fmla="*/ 973546 w 1766527"/>
                <a:gd name="connsiteY14" fmla="*/ 176855 h 3705861"/>
                <a:gd name="connsiteX15" fmla="*/ 982385 w 1766527"/>
                <a:gd name="connsiteY15" fmla="*/ 96982 h 3705861"/>
                <a:gd name="connsiteX16" fmla="*/ 1166683 w 1766527"/>
                <a:gd name="connsiteY16" fmla="*/ 41987 h 3705861"/>
                <a:gd name="connsiteX17" fmla="*/ 1216932 w 1766527"/>
                <a:gd name="connsiteY17" fmla="*/ 91417 h 3705861"/>
                <a:gd name="connsiteX18" fmla="*/ 1440185 w 1766527"/>
                <a:gd name="connsiteY18" fmla="*/ 314016 h 3705861"/>
                <a:gd name="connsiteX19" fmla="*/ 1660655 w 1766527"/>
                <a:gd name="connsiteY19" fmla="*/ 681140 h 3705861"/>
                <a:gd name="connsiteX20" fmla="*/ 1577181 w 1766527"/>
                <a:gd name="connsiteY20" fmla="*/ 2176642 h 3705861"/>
                <a:gd name="connsiteX21" fmla="*/ 1493052 w 1766527"/>
                <a:gd name="connsiteY21" fmla="*/ 2297926 h 3705861"/>
                <a:gd name="connsiteX22" fmla="*/ 1374714 w 1766527"/>
                <a:gd name="connsiteY22" fmla="*/ 2249805 h 3705861"/>
                <a:gd name="connsiteX23" fmla="*/ 1351473 w 1766527"/>
                <a:gd name="connsiteY23" fmla="*/ 2256516 h 3705861"/>
                <a:gd name="connsiteX24" fmla="*/ 1285348 w 1766527"/>
                <a:gd name="connsiteY24" fmla="*/ 2304309 h 3705861"/>
                <a:gd name="connsiteX25" fmla="*/ 1067496 w 1766527"/>
                <a:gd name="connsiteY25" fmla="*/ 2374689 h 3705861"/>
                <a:gd name="connsiteX26" fmla="*/ 1093847 w 1766527"/>
                <a:gd name="connsiteY26" fmla="*/ 2640171 h 3705861"/>
                <a:gd name="connsiteX27" fmla="*/ 1116435 w 1766527"/>
                <a:gd name="connsiteY27" fmla="*/ 2677489 h 3705861"/>
                <a:gd name="connsiteX28" fmla="*/ 1126746 w 1766527"/>
                <a:gd name="connsiteY28" fmla="*/ 2764728 h 3705861"/>
                <a:gd name="connsiteX29" fmla="*/ 1130511 w 1766527"/>
                <a:gd name="connsiteY29" fmla="*/ 2808265 h 3705861"/>
                <a:gd name="connsiteX30" fmla="*/ 818545 w 1766527"/>
                <a:gd name="connsiteY30" fmla="*/ 3111883 h 3705861"/>
                <a:gd name="connsiteX31" fmla="*/ 662072 w 1766527"/>
                <a:gd name="connsiteY31" fmla="*/ 3235295 h 3705861"/>
                <a:gd name="connsiteX32" fmla="*/ 407557 w 1766527"/>
                <a:gd name="connsiteY32" fmla="*/ 3603728 h 3705861"/>
                <a:gd name="connsiteX33" fmla="*/ 140274 w 1766527"/>
                <a:gd name="connsiteY33" fmla="*/ 3705861 h 3705861"/>
                <a:gd name="connsiteX34" fmla="*/ 73004 w 1766527"/>
                <a:gd name="connsiteY34" fmla="*/ 3641537 h 3705861"/>
                <a:gd name="connsiteX35" fmla="*/ 93136 w 1766527"/>
                <a:gd name="connsiteY35" fmla="*/ 3239386 h 3705861"/>
                <a:gd name="connsiteX36" fmla="*/ 184630 w 1766527"/>
                <a:gd name="connsiteY36" fmla="*/ 3099444 h 3705861"/>
                <a:gd name="connsiteX37" fmla="*/ 455022 w 1766527"/>
                <a:gd name="connsiteY37" fmla="*/ 3180463 h 3705861"/>
                <a:gd name="connsiteX38" fmla="*/ 467953 w 1766527"/>
                <a:gd name="connsiteY38" fmla="*/ 3206488 h 3705861"/>
                <a:gd name="connsiteX39" fmla="*/ 472208 w 1766527"/>
                <a:gd name="connsiteY39" fmla="*/ 3224328 h 3705861"/>
                <a:gd name="connsiteX40" fmla="*/ 470080 w 1766527"/>
                <a:gd name="connsiteY40" fmla="*/ 3214017 h 3705861"/>
                <a:gd name="connsiteX41" fmla="*/ 456331 w 1766527"/>
                <a:gd name="connsiteY41" fmla="*/ 3179154 h 3705861"/>
                <a:gd name="connsiteX42" fmla="*/ 289383 w 1766527"/>
                <a:gd name="connsiteY42" fmla="*/ 3025463 h 3705861"/>
                <a:gd name="connsiteX43" fmla="*/ 226531 w 1766527"/>
                <a:gd name="connsiteY43" fmla="*/ 2876190 h 3705861"/>
                <a:gd name="connsiteX44" fmla="*/ 229314 w 1766527"/>
                <a:gd name="connsiteY44" fmla="*/ 2424610 h 3705861"/>
                <a:gd name="connsiteX45" fmla="*/ 326701 w 1766527"/>
                <a:gd name="connsiteY45" fmla="*/ 2233764 h 370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66527" h="3705861">
                  <a:moveTo>
                    <a:pt x="326701" y="2233764"/>
                  </a:moveTo>
                  <a:cubicBezTo>
                    <a:pt x="373185" y="2207249"/>
                    <a:pt x="379732" y="2152582"/>
                    <a:pt x="410175" y="2114772"/>
                  </a:cubicBezTo>
                  <a:cubicBezTo>
                    <a:pt x="494959" y="2133922"/>
                    <a:pt x="438000" y="2219689"/>
                    <a:pt x="478919" y="2259625"/>
                  </a:cubicBezTo>
                  <a:cubicBezTo>
                    <a:pt x="510017" y="2318057"/>
                    <a:pt x="558138" y="2321167"/>
                    <a:pt x="614606" y="2304473"/>
                  </a:cubicBezTo>
                  <a:cubicBezTo>
                    <a:pt x="720831" y="2272883"/>
                    <a:pt x="786137" y="2197920"/>
                    <a:pt x="832949" y="2102497"/>
                  </a:cubicBezTo>
                  <a:cubicBezTo>
                    <a:pt x="849971" y="2067634"/>
                    <a:pt x="857827" y="2024751"/>
                    <a:pt x="907912" y="2019841"/>
                  </a:cubicBezTo>
                  <a:cubicBezTo>
                    <a:pt x="953741" y="2027370"/>
                    <a:pt x="962252" y="2059123"/>
                    <a:pt x="958979" y="2098242"/>
                  </a:cubicBezTo>
                  <a:cubicBezTo>
                    <a:pt x="953414" y="2116737"/>
                    <a:pt x="954723" y="2137687"/>
                    <a:pt x="944903" y="2149144"/>
                  </a:cubicBezTo>
                  <a:cubicBezTo>
                    <a:pt x="990568" y="2024751"/>
                    <a:pt x="1018557" y="1897903"/>
                    <a:pt x="903984" y="1786112"/>
                  </a:cubicBezTo>
                  <a:cubicBezTo>
                    <a:pt x="870921" y="1778583"/>
                    <a:pt x="851117" y="1810991"/>
                    <a:pt x="821492" y="1813446"/>
                  </a:cubicBezTo>
                  <a:cubicBezTo>
                    <a:pt x="761914" y="1803462"/>
                    <a:pt x="704300" y="1803789"/>
                    <a:pt x="649305" y="1835706"/>
                  </a:cubicBezTo>
                  <a:cubicBezTo>
                    <a:pt x="626718" y="1848800"/>
                    <a:pt x="599384" y="1854037"/>
                    <a:pt x="573359" y="1839143"/>
                  </a:cubicBezTo>
                  <a:cubicBezTo>
                    <a:pt x="533259" y="1799534"/>
                    <a:pt x="547662" y="1762870"/>
                    <a:pt x="576142" y="1723261"/>
                  </a:cubicBezTo>
                  <a:cubicBezTo>
                    <a:pt x="805779" y="1404421"/>
                    <a:pt x="900383" y="1041062"/>
                    <a:pt x="948994" y="656424"/>
                  </a:cubicBezTo>
                  <a:cubicBezTo>
                    <a:pt x="969290" y="495532"/>
                    <a:pt x="967981" y="336766"/>
                    <a:pt x="973546" y="176855"/>
                  </a:cubicBezTo>
                  <a:cubicBezTo>
                    <a:pt x="974528" y="150013"/>
                    <a:pt x="975183" y="123006"/>
                    <a:pt x="982385" y="96982"/>
                  </a:cubicBezTo>
                  <a:cubicBezTo>
                    <a:pt x="1011355" y="-7934"/>
                    <a:pt x="1086646" y="-30030"/>
                    <a:pt x="1166683" y="41987"/>
                  </a:cubicBezTo>
                  <a:cubicBezTo>
                    <a:pt x="1184196" y="57700"/>
                    <a:pt x="1200564" y="74558"/>
                    <a:pt x="1216932" y="91417"/>
                  </a:cubicBezTo>
                  <a:cubicBezTo>
                    <a:pt x="1311699" y="145103"/>
                    <a:pt x="1375206" y="231196"/>
                    <a:pt x="1440185" y="314016"/>
                  </a:cubicBezTo>
                  <a:cubicBezTo>
                    <a:pt x="1528897" y="426788"/>
                    <a:pt x="1610898" y="544471"/>
                    <a:pt x="1660655" y="681140"/>
                  </a:cubicBezTo>
                  <a:cubicBezTo>
                    <a:pt x="1841026" y="1191316"/>
                    <a:pt x="1776210" y="1687743"/>
                    <a:pt x="1577181" y="2176642"/>
                  </a:cubicBezTo>
                  <a:cubicBezTo>
                    <a:pt x="1558195" y="2223289"/>
                    <a:pt x="1538717" y="2269937"/>
                    <a:pt x="1493052" y="2297926"/>
                  </a:cubicBezTo>
                  <a:cubicBezTo>
                    <a:pt x="1437075" y="2322477"/>
                    <a:pt x="1410887" y="2274520"/>
                    <a:pt x="1374714" y="2249805"/>
                  </a:cubicBezTo>
                  <a:cubicBezTo>
                    <a:pt x="1368004" y="2245222"/>
                    <a:pt x="1344434" y="2201684"/>
                    <a:pt x="1351473" y="2256516"/>
                  </a:cubicBezTo>
                  <a:cubicBezTo>
                    <a:pt x="1342307" y="2290560"/>
                    <a:pt x="1316937" y="2301690"/>
                    <a:pt x="1285348" y="2304309"/>
                  </a:cubicBezTo>
                  <a:cubicBezTo>
                    <a:pt x="1205310" y="2305127"/>
                    <a:pt x="1123309" y="2299562"/>
                    <a:pt x="1067496" y="2374689"/>
                  </a:cubicBezTo>
                  <a:cubicBezTo>
                    <a:pt x="1014628" y="2469457"/>
                    <a:pt x="1021994" y="2558006"/>
                    <a:pt x="1093847" y="2640171"/>
                  </a:cubicBezTo>
                  <a:cubicBezTo>
                    <a:pt x="1102849" y="2651792"/>
                    <a:pt x="1111033" y="2663740"/>
                    <a:pt x="1116435" y="2677489"/>
                  </a:cubicBezTo>
                  <a:cubicBezTo>
                    <a:pt x="1126419" y="2705805"/>
                    <a:pt x="1127565" y="2735102"/>
                    <a:pt x="1126746" y="2764728"/>
                  </a:cubicBezTo>
                  <a:cubicBezTo>
                    <a:pt x="1129201" y="2779131"/>
                    <a:pt x="1132311" y="2793534"/>
                    <a:pt x="1130511" y="2808265"/>
                  </a:cubicBezTo>
                  <a:cubicBezTo>
                    <a:pt x="1066022" y="2949844"/>
                    <a:pt x="930499" y="3018916"/>
                    <a:pt x="818545" y="3111883"/>
                  </a:cubicBezTo>
                  <a:cubicBezTo>
                    <a:pt x="767479" y="3154275"/>
                    <a:pt x="702172" y="3178827"/>
                    <a:pt x="662072" y="3235295"/>
                  </a:cubicBezTo>
                  <a:cubicBezTo>
                    <a:pt x="613624" y="3383257"/>
                    <a:pt x="546681" y="3516489"/>
                    <a:pt x="407557" y="3603728"/>
                  </a:cubicBezTo>
                  <a:cubicBezTo>
                    <a:pt x="324082" y="3656104"/>
                    <a:pt x="237334" y="3692440"/>
                    <a:pt x="140274" y="3705861"/>
                  </a:cubicBezTo>
                  <a:cubicBezTo>
                    <a:pt x="101156" y="3701115"/>
                    <a:pt x="93300" y="3667889"/>
                    <a:pt x="73004" y="3641537"/>
                  </a:cubicBezTo>
                  <a:cubicBezTo>
                    <a:pt x="-36168" y="3499467"/>
                    <a:pt x="-17509" y="3368853"/>
                    <a:pt x="93136" y="3239386"/>
                  </a:cubicBezTo>
                  <a:cubicBezTo>
                    <a:pt x="129308" y="3196994"/>
                    <a:pt x="126853" y="3128578"/>
                    <a:pt x="184630" y="3099444"/>
                  </a:cubicBezTo>
                  <a:cubicBezTo>
                    <a:pt x="293966" y="3062780"/>
                    <a:pt x="379895" y="3103699"/>
                    <a:pt x="455022" y="3180463"/>
                  </a:cubicBezTo>
                  <a:cubicBezTo>
                    <a:pt x="460914" y="3188320"/>
                    <a:pt x="465334" y="3197322"/>
                    <a:pt x="467953" y="3206488"/>
                  </a:cubicBezTo>
                  <a:cubicBezTo>
                    <a:pt x="469098" y="3212216"/>
                    <a:pt x="470408" y="3218272"/>
                    <a:pt x="472208" y="3224328"/>
                  </a:cubicBezTo>
                  <a:cubicBezTo>
                    <a:pt x="472699" y="3226129"/>
                    <a:pt x="471717" y="3222855"/>
                    <a:pt x="470080" y="3214017"/>
                  </a:cubicBezTo>
                  <a:cubicBezTo>
                    <a:pt x="467789" y="3201414"/>
                    <a:pt x="463370" y="3189957"/>
                    <a:pt x="456331" y="3179154"/>
                  </a:cubicBezTo>
                  <a:cubicBezTo>
                    <a:pt x="412303" y="3115157"/>
                    <a:pt x="361564" y="3059343"/>
                    <a:pt x="289383" y="3025463"/>
                  </a:cubicBezTo>
                  <a:cubicBezTo>
                    <a:pt x="225386" y="2995346"/>
                    <a:pt x="207218" y="2944116"/>
                    <a:pt x="226531" y="2876190"/>
                  </a:cubicBezTo>
                  <a:cubicBezTo>
                    <a:pt x="269251" y="2726100"/>
                    <a:pt x="266141" y="2576174"/>
                    <a:pt x="229314" y="2424610"/>
                  </a:cubicBezTo>
                  <a:cubicBezTo>
                    <a:pt x="200671" y="2305782"/>
                    <a:pt x="216384" y="2282049"/>
                    <a:pt x="326701" y="2233764"/>
                  </a:cubicBezTo>
                  <a:close/>
                </a:path>
              </a:pathLst>
            </a:custGeom>
            <a:solidFill>
              <a:srgbClr val="FED92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6" name="Freeform: Shape 685">
              <a:extLst>
                <a:ext uri="{FF2B5EF4-FFF2-40B4-BE49-F238E27FC236}">
                  <a16:creationId xmlns:a16="http://schemas.microsoft.com/office/drawing/2014/main" id="{5AF16E61-5C70-4139-B027-1E91CD19719A}"/>
                </a:ext>
              </a:extLst>
            </p:cNvPr>
            <p:cNvSpPr/>
            <p:nvPr/>
          </p:nvSpPr>
          <p:spPr>
            <a:xfrm>
              <a:off x="6346544" y="2375093"/>
              <a:ext cx="1846960" cy="3129942"/>
            </a:xfrm>
            <a:custGeom>
              <a:avLst/>
              <a:gdLst>
                <a:gd name="connsiteX0" fmla="*/ 568651 w 1846960"/>
                <a:gd name="connsiteY0" fmla="*/ 2525512 h 3129942"/>
                <a:gd name="connsiteX1" fmla="*/ 967037 w 1846960"/>
                <a:gd name="connsiteY1" fmla="*/ 2212892 h 3129942"/>
                <a:gd name="connsiteX2" fmla="*/ 1053621 w 1846960"/>
                <a:gd name="connsiteY2" fmla="*/ 2117305 h 3129942"/>
                <a:gd name="connsiteX3" fmla="*/ 1151990 w 1846960"/>
                <a:gd name="connsiteY3" fmla="*/ 2075241 h 3129942"/>
                <a:gd name="connsiteX4" fmla="*/ 1389483 w 1846960"/>
                <a:gd name="connsiteY4" fmla="*/ 1668507 h 3129942"/>
                <a:gd name="connsiteX5" fmla="*/ 1397994 w 1846960"/>
                <a:gd name="connsiteY5" fmla="*/ 1612203 h 3129942"/>
                <a:gd name="connsiteX6" fmla="*/ 1594405 w 1846960"/>
                <a:gd name="connsiteY6" fmla="*/ 1134762 h 3129942"/>
                <a:gd name="connsiteX7" fmla="*/ 1605044 w 1846960"/>
                <a:gd name="connsiteY7" fmla="*/ 89531 h 3129942"/>
                <a:gd name="connsiteX8" fmla="*/ 1599315 w 1846960"/>
                <a:gd name="connsiteY8" fmla="*/ 0 h 3129942"/>
                <a:gd name="connsiteX9" fmla="*/ 1837299 w 1846960"/>
                <a:gd name="connsiteY9" fmla="*/ 839164 h 3129942"/>
                <a:gd name="connsiteX10" fmla="*/ 1822569 w 1846960"/>
                <a:gd name="connsiteY10" fmla="*/ 1237550 h 3129942"/>
                <a:gd name="connsiteX11" fmla="*/ 1810129 w 1846960"/>
                <a:gd name="connsiteY11" fmla="*/ 1201705 h 3129942"/>
                <a:gd name="connsiteX12" fmla="*/ 1720271 w 1846960"/>
                <a:gd name="connsiteY12" fmla="*/ 1635281 h 3129942"/>
                <a:gd name="connsiteX13" fmla="*/ 342779 w 1846960"/>
                <a:gd name="connsiteY13" fmla="*/ 3048782 h 3129942"/>
                <a:gd name="connsiteX14" fmla="*/ 102994 w 1846960"/>
                <a:gd name="connsiteY14" fmla="*/ 3120144 h 3129942"/>
                <a:gd name="connsiteX15" fmla="*/ 43 w 1846960"/>
                <a:gd name="connsiteY15" fmla="*/ 3106560 h 3129942"/>
                <a:gd name="connsiteX16" fmla="*/ 138021 w 1846960"/>
                <a:gd name="connsiteY16" fmla="*/ 3008191 h 3129942"/>
                <a:gd name="connsiteX17" fmla="*/ 568651 w 1846960"/>
                <a:gd name="connsiteY17" fmla="*/ 2525512 h 312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6960" h="3129942">
                  <a:moveTo>
                    <a:pt x="568651" y="2525512"/>
                  </a:moveTo>
                  <a:cubicBezTo>
                    <a:pt x="700082" y="2419450"/>
                    <a:pt x="847390" y="2333684"/>
                    <a:pt x="967037" y="2212892"/>
                  </a:cubicBezTo>
                  <a:cubicBezTo>
                    <a:pt x="997317" y="2182448"/>
                    <a:pt x="1024814" y="2149222"/>
                    <a:pt x="1053621" y="2117305"/>
                  </a:cubicBezTo>
                  <a:cubicBezTo>
                    <a:pt x="1076372" y="2080315"/>
                    <a:pt x="1118600" y="2086371"/>
                    <a:pt x="1151990" y="2075241"/>
                  </a:cubicBezTo>
                  <a:cubicBezTo>
                    <a:pt x="1356257" y="2006824"/>
                    <a:pt x="1430075" y="1882431"/>
                    <a:pt x="1389483" y="1668507"/>
                  </a:cubicBezTo>
                  <a:cubicBezTo>
                    <a:pt x="1385719" y="1648866"/>
                    <a:pt x="1380808" y="1628734"/>
                    <a:pt x="1397994" y="1612203"/>
                  </a:cubicBezTo>
                  <a:cubicBezTo>
                    <a:pt x="1511913" y="1473079"/>
                    <a:pt x="1552995" y="1302038"/>
                    <a:pt x="1594405" y="1134762"/>
                  </a:cubicBezTo>
                  <a:cubicBezTo>
                    <a:pt x="1680007" y="788588"/>
                    <a:pt x="1690319" y="438978"/>
                    <a:pt x="1605044" y="89531"/>
                  </a:cubicBezTo>
                  <a:cubicBezTo>
                    <a:pt x="1598006" y="60887"/>
                    <a:pt x="1600952" y="29953"/>
                    <a:pt x="1599315" y="0"/>
                  </a:cubicBezTo>
                  <a:cubicBezTo>
                    <a:pt x="1751533" y="259098"/>
                    <a:pt x="1815694" y="544548"/>
                    <a:pt x="1837299" y="839164"/>
                  </a:cubicBezTo>
                  <a:cubicBezTo>
                    <a:pt x="1846956" y="970923"/>
                    <a:pt x="1858249" y="1105955"/>
                    <a:pt x="1822569" y="1237550"/>
                  </a:cubicBezTo>
                  <a:cubicBezTo>
                    <a:pt x="1806201" y="1226748"/>
                    <a:pt x="1811275" y="1209234"/>
                    <a:pt x="1810129" y="1201705"/>
                  </a:cubicBezTo>
                  <a:cubicBezTo>
                    <a:pt x="1803582" y="1345903"/>
                    <a:pt x="1766919" y="1491574"/>
                    <a:pt x="1720271" y="1635281"/>
                  </a:cubicBezTo>
                  <a:cubicBezTo>
                    <a:pt x="1486870" y="2326483"/>
                    <a:pt x="1019413" y="2790011"/>
                    <a:pt x="342779" y="3048782"/>
                  </a:cubicBezTo>
                  <a:cubicBezTo>
                    <a:pt x="265033" y="3078407"/>
                    <a:pt x="182868" y="3096248"/>
                    <a:pt x="102994" y="3120144"/>
                  </a:cubicBezTo>
                  <a:cubicBezTo>
                    <a:pt x="69441" y="3130129"/>
                    <a:pt x="30486" y="3140768"/>
                    <a:pt x="43" y="3106560"/>
                  </a:cubicBezTo>
                  <a:cubicBezTo>
                    <a:pt x="-2249" y="3006063"/>
                    <a:pt x="88264" y="3035688"/>
                    <a:pt x="138021" y="3008191"/>
                  </a:cubicBezTo>
                  <a:cubicBezTo>
                    <a:pt x="379115" y="2934701"/>
                    <a:pt x="548028" y="2796231"/>
                    <a:pt x="568651" y="2525512"/>
                  </a:cubicBezTo>
                  <a:close/>
                </a:path>
              </a:pathLst>
            </a:custGeom>
            <a:solidFill>
              <a:srgbClr val="B9962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7" name="Freeform: Shape 686">
              <a:extLst>
                <a:ext uri="{FF2B5EF4-FFF2-40B4-BE49-F238E27FC236}">
                  <a16:creationId xmlns:a16="http://schemas.microsoft.com/office/drawing/2014/main" id="{4E5203F3-0EB9-4C16-851F-F660076D2E19}"/>
                </a:ext>
              </a:extLst>
            </p:cNvPr>
            <p:cNvSpPr/>
            <p:nvPr/>
          </p:nvSpPr>
          <p:spPr>
            <a:xfrm>
              <a:off x="4861843" y="4052524"/>
              <a:ext cx="774881" cy="1006323"/>
            </a:xfrm>
            <a:custGeom>
              <a:avLst/>
              <a:gdLst>
                <a:gd name="connsiteX0" fmla="*/ 222479 w 774881"/>
                <a:gd name="connsiteY0" fmla="*/ 576871 h 1006323"/>
                <a:gd name="connsiteX1" fmla="*/ 19848 w 774881"/>
                <a:gd name="connsiteY1" fmla="*/ 267524 h 1006323"/>
                <a:gd name="connsiteX2" fmla="*/ 49473 w 774881"/>
                <a:gd name="connsiteY2" fmla="*/ 97957 h 1006323"/>
                <a:gd name="connsiteX3" fmla="*/ 481413 w 774881"/>
                <a:gd name="connsiteY3" fmla="*/ 58674 h 1006323"/>
                <a:gd name="connsiteX4" fmla="*/ 623811 w 774881"/>
                <a:gd name="connsiteY4" fmla="*/ 238881 h 1006323"/>
                <a:gd name="connsiteX5" fmla="*/ 728726 w 774881"/>
                <a:gd name="connsiteY5" fmla="*/ 440529 h 1006323"/>
                <a:gd name="connsiteX6" fmla="*/ 752623 w 774881"/>
                <a:gd name="connsiteY6" fmla="*/ 721069 h 1006323"/>
                <a:gd name="connsiteX7" fmla="*/ 697301 w 774881"/>
                <a:gd name="connsiteY7" fmla="*/ 838751 h 1006323"/>
                <a:gd name="connsiteX8" fmla="*/ 231972 w 774881"/>
                <a:gd name="connsiteY8" fmla="*/ 919443 h 1006323"/>
                <a:gd name="connsiteX9" fmla="*/ 210039 w 774881"/>
                <a:gd name="connsiteY9" fmla="*/ 738746 h 1006323"/>
                <a:gd name="connsiteX10" fmla="*/ 221660 w 774881"/>
                <a:gd name="connsiteY10" fmla="*/ 590292 h 1006323"/>
                <a:gd name="connsiteX11" fmla="*/ 222479 w 774881"/>
                <a:gd name="connsiteY11" fmla="*/ 576871 h 100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881" h="1006323">
                  <a:moveTo>
                    <a:pt x="222479" y="576871"/>
                  </a:moveTo>
                  <a:cubicBezTo>
                    <a:pt x="151771" y="475883"/>
                    <a:pt x="77953" y="377350"/>
                    <a:pt x="19848" y="267524"/>
                  </a:cubicBezTo>
                  <a:cubicBezTo>
                    <a:pt x="-16979" y="197962"/>
                    <a:pt x="44" y="148205"/>
                    <a:pt x="49473" y="97957"/>
                  </a:cubicBezTo>
                  <a:cubicBezTo>
                    <a:pt x="162410" y="-16780"/>
                    <a:pt x="323957" y="-31838"/>
                    <a:pt x="481413" y="58674"/>
                  </a:cubicBezTo>
                  <a:cubicBezTo>
                    <a:pt x="509565" y="133965"/>
                    <a:pt x="590257" y="167846"/>
                    <a:pt x="623811" y="238881"/>
                  </a:cubicBezTo>
                  <a:cubicBezTo>
                    <a:pt x="668985" y="300914"/>
                    <a:pt x="697792" y="371295"/>
                    <a:pt x="728726" y="440529"/>
                  </a:cubicBezTo>
                  <a:cubicBezTo>
                    <a:pt x="810728" y="527768"/>
                    <a:pt x="759989" y="626301"/>
                    <a:pt x="752623" y="721069"/>
                  </a:cubicBezTo>
                  <a:cubicBezTo>
                    <a:pt x="741166" y="763461"/>
                    <a:pt x="720707" y="801924"/>
                    <a:pt x="697301" y="838751"/>
                  </a:cubicBezTo>
                  <a:cubicBezTo>
                    <a:pt x="574708" y="1031888"/>
                    <a:pt x="428546" y="1057095"/>
                    <a:pt x="231972" y="919443"/>
                  </a:cubicBezTo>
                  <a:cubicBezTo>
                    <a:pt x="185815" y="863958"/>
                    <a:pt x="202019" y="800779"/>
                    <a:pt x="210039" y="738746"/>
                  </a:cubicBezTo>
                  <a:cubicBezTo>
                    <a:pt x="209712" y="688988"/>
                    <a:pt x="235245" y="641195"/>
                    <a:pt x="221660" y="590292"/>
                  </a:cubicBezTo>
                  <a:cubicBezTo>
                    <a:pt x="221660" y="585873"/>
                    <a:pt x="221987" y="581454"/>
                    <a:pt x="222479" y="576871"/>
                  </a:cubicBezTo>
                  <a:close/>
                </a:path>
              </a:pathLst>
            </a:custGeom>
            <a:solidFill>
              <a:srgbClr val="FDFE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0" name="Freeform: Shape 689">
              <a:extLst>
                <a:ext uri="{FF2B5EF4-FFF2-40B4-BE49-F238E27FC236}">
                  <a16:creationId xmlns:a16="http://schemas.microsoft.com/office/drawing/2014/main" id="{2CB8C8E4-675D-47D8-A7C9-D2F16E8B2288}"/>
                </a:ext>
              </a:extLst>
            </p:cNvPr>
            <p:cNvSpPr/>
            <p:nvPr/>
          </p:nvSpPr>
          <p:spPr>
            <a:xfrm>
              <a:off x="5862102" y="3512336"/>
              <a:ext cx="694022" cy="823349"/>
            </a:xfrm>
            <a:custGeom>
              <a:avLst/>
              <a:gdLst>
                <a:gd name="connsiteX0" fmla="*/ 42561 w 694022"/>
                <a:gd name="connsiteY0" fmla="*/ 762211 h 823349"/>
                <a:gd name="connsiteX1" fmla="*/ 68749 w 694022"/>
                <a:gd name="connsiteY1" fmla="*/ 340747 h 823349"/>
                <a:gd name="connsiteX2" fmla="*/ 338977 w 694022"/>
                <a:gd name="connsiteY2" fmla="*/ 20925 h 823349"/>
                <a:gd name="connsiteX3" fmla="*/ 382024 w 694022"/>
                <a:gd name="connsiteY3" fmla="*/ 138 h 823349"/>
                <a:gd name="connsiteX4" fmla="*/ 689733 w 694022"/>
                <a:gd name="connsiteY4" fmla="*/ 355641 h 823349"/>
                <a:gd name="connsiteX5" fmla="*/ 516729 w 694022"/>
                <a:gd name="connsiteY5" fmla="*/ 460557 h 823349"/>
                <a:gd name="connsiteX6" fmla="*/ 434400 w 694022"/>
                <a:gd name="connsiteY6" fmla="*/ 531101 h 823349"/>
                <a:gd name="connsiteX7" fmla="*/ 401992 w 694022"/>
                <a:gd name="connsiteY7" fmla="*/ 645020 h 823349"/>
                <a:gd name="connsiteX8" fmla="*/ 94773 w 694022"/>
                <a:gd name="connsiteY8" fmla="*/ 791836 h 823349"/>
                <a:gd name="connsiteX9" fmla="*/ 42561 w 694022"/>
                <a:gd name="connsiteY9" fmla="*/ 762211 h 8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022" h="823349">
                  <a:moveTo>
                    <a:pt x="42561" y="762211"/>
                  </a:moveTo>
                  <a:cubicBezTo>
                    <a:pt x="-37477" y="616376"/>
                    <a:pt x="9335" y="476598"/>
                    <a:pt x="68749" y="340747"/>
                  </a:cubicBezTo>
                  <a:cubicBezTo>
                    <a:pt x="126690" y="208497"/>
                    <a:pt x="236844" y="117330"/>
                    <a:pt x="338977" y="20925"/>
                  </a:cubicBezTo>
                  <a:cubicBezTo>
                    <a:pt x="350107" y="10286"/>
                    <a:pt x="367293" y="630"/>
                    <a:pt x="382024" y="138"/>
                  </a:cubicBezTo>
                  <a:cubicBezTo>
                    <a:pt x="556011" y="-5917"/>
                    <a:pt x="723123" y="187874"/>
                    <a:pt x="689733" y="355641"/>
                  </a:cubicBezTo>
                  <a:cubicBezTo>
                    <a:pt x="649633" y="419475"/>
                    <a:pt x="588091" y="454010"/>
                    <a:pt x="516729" y="460557"/>
                  </a:cubicBezTo>
                  <a:cubicBezTo>
                    <a:pt x="466153" y="465140"/>
                    <a:pt x="442747" y="488873"/>
                    <a:pt x="434400" y="531101"/>
                  </a:cubicBezTo>
                  <a:cubicBezTo>
                    <a:pt x="426543" y="570383"/>
                    <a:pt x="411812" y="607047"/>
                    <a:pt x="401992" y="645020"/>
                  </a:cubicBezTo>
                  <a:cubicBezTo>
                    <a:pt x="358291" y="811805"/>
                    <a:pt x="253702" y="863690"/>
                    <a:pt x="94773" y="791836"/>
                  </a:cubicBezTo>
                  <a:cubicBezTo>
                    <a:pt x="76605" y="783489"/>
                    <a:pt x="61711" y="768922"/>
                    <a:pt x="42561" y="762211"/>
                  </a:cubicBezTo>
                  <a:close/>
                </a:path>
              </a:pathLst>
            </a:custGeom>
            <a:solidFill>
              <a:srgbClr val="FD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1" name="Freeform: Shape 690">
              <a:extLst>
                <a:ext uri="{FF2B5EF4-FFF2-40B4-BE49-F238E27FC236}">
                  <a16:creationId xmlns:a16="http://schemas.microsoft.com/office/drawing/2014/main" id="{F9B91AB6-34D3-4D89-8951-7547A7BC69A2}"/>
                </a:ext>
              </a:extLst>
            </p:cNvPr>
            <p:cNvSpPr/>
            <p:nvPr/>
          </p:nvSpPr>
          <p:spPr>
            <a:xfrm>
              <a:off x="5478903" y="2934388"/>
              <a:ext cx="1181989" cy="896434"/>
            </a:xfrm>
            <a:custGeom>
              <a:avLst/>
              <a:gdLst>
                <a:gd name="connsiteX0" fmla="*/ 896818 w 1181989"/>
                <a:gd name="connsiteY0" fmla="*/ 3094 h 896434"/>
                <a:gd name="connsiteX1" fmla="*/ 1160499 w 1181989"/>
                <a:gd name="connsiteY1" fmla="*/ 506396 h 896434"/>
                <a:gd name="connsiteX2" fmla="*/ 1142822 w 1181989"/>
                <a:gd name="connsiteY2" fmla="*/ 896434 h 896434"/>
                <a:gd name="connsiteX3" fmla="*/ 787483 w 1181989"/>
                <a:gd name="connsiteY3" fmla="*/ 538476 h 896434"/>
                <a:gd name="connsiteX4" fmla="*/ 877505 w 1181989"/>
                <a:gd name="connsiteY4" fmla="*/ 252535 h 896434"/>
                <a:gd name="connsiteX5" fmla="*/ 657525 w 1181989"/>
                <a:gd name="connsiteY5" fmla="*/ 578086 h 896434"/>
                <a:gd name="connsiteX6" fmla="*/ 454895 w 1181989"/>
                <a:gd name="connsiteY6" fmla="*/ 473825 h 896434"/>
                <a:gd name="connsiteX7" fmla="*/ 82369 w 1181989"/>
                <a:gd name="connsiteY7" fmla="*/ 475789 h 896434"/>
                <a:gd name="connsiteX8" fmla="*/ 4624 w 1181989"/>
                <a:gd name="connsiteY8" fmla="*/ 411792 h 896434"/>
                <a:gd name="connsiteX9" fmla="*/ 77132 w 1181989"/>
                <a:gd name="connsiteY9" fmla="*/ 335355 h 896434"/>
                <a:gd name="connsiteX10" fmla="*/ 285818 w 1181989"/>
                <a:gd name="connsiteY10" fmla="*/ 310804 h 896434"/>
                <a:gd name="connsiteX11" fmla="*/ 778153 w 1181989"/>
                <a:gd name="connsiteY11" fmla="*/ 61526 h 896434"/>
                <a:gd name="connsiteX12" fmla="*/ 896818 w 1181989"/>
                <a:gd name="connsiteY12" fmla="*/ 3094 h 89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989" h="896434">
                  <a:moveTo>
                    <a:pt x="896818" y="3094"/>
                  </a:moveTo>
                  <a:cubicBezTo>
                    <a:pt x="1018429" y="153184"/>
                    <a:pt x="1109924" y="318497"/>
                    <a:pt x="1160499" y="506396"/>
                  </a:cubicBezTo>
                  <a:cubicBezTo>
                    <a:pt x="1193889" y="630462"/>
                    <a:pt x="1188651" y="751746"/>
                    <a:pt x="1142822" y="896434"/>
                  </a:cubicBezTo>
                  <a:cubicBezTo>
                    <a:pt x="1107959" y="682020"/>
                    <a:pt x="973746" y="587742"/>
                    <a:pt x="787483" y="538476"/>
                  </a:cubicBezTo>
                  <a:cubicBezTo>
                    <a:pt x="855899" y="451892"/>
                    <a:pt x="920388" y="369727"/>
                    <a:pt x="877505" y="252535"/>
                  </a:cubicBezTo>
                  <a:cubicBezTo>
                    <a:pt x="858518" y="397388"/>
                    <a:pt x="755730" y="482172"/>
                    <a:pt x="657525" y="578086"/>
                  </a:cubicBezTo>
                  <a:cubicBezTo>
                    <a:pt x="614315" y="490028"/>
                    <a:pt x="542952" y="470387"/>
                    <a:pt x="454895" y="473825"/>
                  </a:cubicBezTo>
                  <a:cubicBezTo>
                    <a:pt x="330829" y="478571"/>
                    <a:pt x="206435" y="473170"/>
                    <a:pt x="82369" y="475789"/>
                  </a:cubicBezTo>
                  <a:cubicBezTo>
                    <a:pt x="34085" y="476771"/>
                    <a:pt x="3641" y="465968"/>
                    <a:pt x="4624" y="411792"/>
                  </a:cubicBezTo>
                  <a:cubicBezTo>
                    <a:pt x="-16000" y="344030"/>
                    <a:pt x="36704" y="339774"/>
                    <a:pt x="77132" y="335355"/>
                  </a:cubicBezTo>
                  <a:cubicBezTo>
                    <a:pt x="146857" y="327826"/>
                    <a:pt x="216419" y="321770"/>
                    <a:pt x="285818" y="310804"/>
                  </a:cubicBezTo>
                  <a:cubicBezTo>
                    <a:pt x="477154" y="280851"/>
                    <a:pt x="639684" y="195740"/>
                    <a:pt x="778153" y="61526"/>
                  </a:cubicBezTo>
                  <a:cubicBezTo>
                    <a:pt x="811052" y="29282"/>
                    <a:pt x="840514" y="-11637"/>
                    <a:pt x="896818" y="3094"/>
                  </a:cubicBezTo>
                  <a:close/>
                </a:path>
              </a:pathLst>
            </a:custGeom>
            <a:solidFill>
              <a:srgbClr val="FCFCF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2" name="Freeform: Shape 691">
              <a:extLst>
                <a:ext uri="{FF2B5EF4-FFF2-40B4-BE49-F238E27FC236}">
                  <a16:creationId xmlns:a16="http://schemas.microsoft.com/office/drawing/2014/main" id="{0B4D651F-A2EE-408E-BD6A-95ADD02CDFAD}"/>
                </a:ext>
              </a:extLst>
            </p:cNvPr>
            <p:cNvSpPr/>
            <p:nvPr/>
          </p:nvSpPr>
          <p:spPr>
            <a:xfrm>
              <a:off x="4047302" y="4310105"/>
              <a:ext cx="1002538" cy="681445"/>
            </a:xfrm>
            <a:custGeom>
              <a:avLst/>
              <a:gdLst>
                <a:gd name="connsiteX0" fmla="*/ 6519 w 1002538"/>
                <a:gd name="connsiteY0" fmla="*/ 122552 h 681445"/>
                <a:gd name="connsiteX1" fmla="*/ 28288 w 1002538"/>
                <a:gd name="connsiteY1" fmla="*/ 20746 h 681445"/>
                <a:gd name="connsiteX2" fmla="*/ 185416 w 1002538"/>
                <a:gd name="connsiteY2" fmla="*/ 18782 h 681445"/>
                <a:gd name="connsiteX3" fmla="*/ 704595 w 1002538"/>
                <a:gd name="connsiteY3" fmla="*/ 121570 h 681445"/>
                <a:gd name="connsiteX4" fmla="*/ 912299 w 1002538"/>
                <a:gd name="connsiteY4" fmla="*/ 238598 h 681445"/>
                <a:gd name="connsiteX5" fmla="*/ 995610 w 1002538"/>
                <a:gd name="connsiteY5" fmla="*/ 346624 h 681445"/>
                <a:gd name="connsiteX6" fmla="*/ 948962 w 1002538"/>
                <a:gd name="connsiteY6" fmla="*/ 402928 h 681445"/>
                <a:gd name="connsiteX7" fmla="*/ 823259 w 1002538"/>
                <a:gd name="connsiteY7" fmla="*/ 376085 h 681445"/>
                <a:gd name="connsiteX8" fmla="*/ 638797 w 1002538"/>
                <a:gd name="connsiteY8" fmla="*/ 457432 h 681445"/>
                <a:gd name="connsiteX9" fmla="*/ 685608 w 1002538"/>
                <a:gd name="connsiteY9" fmla="*/ 627982 h 681445"/>
                <a:gd name="connsiteX10" fmla="*/ 569890 w 1002538"/>
                <a:gd name="connsiteY10" fmla="*/ 657443 h 681445"/>
                <a:gd name="connsiteX11" fmla="*/ 526516 w 1002538"/>
                <a:gd name="connsiteY11" fmla="*/ 646804 h 681445"/>
                <a:gd name="connsiteX12" fmla="*/ 6519 w 1002538"/>
                <a:gd name="connsiteY12" fmla="*/ 122552 h 6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538" h="681445">
                  <a:moveTo>
                    <a:pt x="6519" y="122552"/>
                  </a:moveTo>
                  <a:cubicBezTo>
                    <a:pt x="-8048" y="83925"/>
                    <a:pt x="2918" y="50862"/>
                    <a:pt x="28288" y="20746"/>
                  </a:cubicBezTo>
                  <a:cubicBezTo>
                    <a:pt x="80337" y="-7570"/>
                    <a:pt x="132713" y="-5606"/>
                    <a:pt x="185416" y="18782"/>
                  </a:cubicBezTo>
                  <a:cubicBezTo>
                    <a:pt x="350892" y="91617"/>
                    <a:pt x="527007" y="116496"/>
                    <a:pt x="704595" y="121570"/>
                  </a:cubicBezTo>
                  <a:cubicBezTo>
                    <a:pt x="800672" y="124353"/>
                    <a:pt x="868434" y="149722"/>
                    <a:pt x="912299" y="238598"/>
                  </a:cubicBezTo>
                  <a:cubicBezTo>
                    <a:pt x="932104" y="278535"/>
                    <a:pt x="967294" y="310943"/>
                    <a:pt x="995610" y="346624"/>
                  </a:cubicBezTo>
                  <a:cubicBezTo>
                    <a:pt x="1010995" y="399327"/>
                    <a:pt x="1002975" y="410293"/>
                    <a:pt x="948962" y="402928"/>
                  </a:cubicBezTo>
                  <a:cubicBezTo>
                    <a:pt x="906406" y="397036"/>
                    <a:pt x="866797" y="371994"/>
                    <a:pt x="823259" y="376085"/>
                  </a:cubicBezTo>
                  <a:cubicBezTo>
                    <a:pt x="753370" y="382632"/>
                    <a:pt x="680207" y="394090"/>
                    <a:pt x="638797" y="457432"/>
                  </a:cubicBezTo>
                  <a:cubicBezTo>
                    <a:pt x="593950" y="525848"/>
                    <a:pt x="664167" y="572168"/>
                    <a:pt x="685608" y="627982"/>
                  </a:cubicBezTo>
                  <a:cubicBezTo>
                    <a:pt x="669241" y="725369"/>
                    <a:pt x="611791" y="660553"/>
                    <a:pt x="569890" y="657443"/>
                  </a:cubicBezTo>
                  <a:cubicBezTo>
                    <a:pt x="554995" y="655479"/>
                    <a:pt x="540101" y="653515"/>
                    <a:pt x="526516" y="646804"/>
                  </a:cubicBezTo>
                  <a:cubicBezTo>
                    <a:pt x="377408" y="448103"/>
                    <a:pt x="141715" y="335003"/>
                    <a:pt x="6519" y="122552"/>
                  </a:cubicBezTo>
                  <a:close/>
                </a:path>
              </a:pathLst>
            </a:custGeom>
            <a:solidFill>
              <a:srgbClr val="FDD82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3" name="Freeform: Shape 692">
              <a:extLst>
                <a:ext uri="{FF2B5EF4-FFF2-40B4-BE49-F238E27FC236}">
                  <a16:creationId xmlns:a16="http://schemas.microsoft.com/office/drawing/2014/main" id="{51B13D4B-CB60-46D2-B68F-B41994171B5B}"/>
                </a:ext>
              </a:extLst>
            </p:cNvPr>
            <p:cNvSpPr/>
            <p:nvPr/>
          </p:nvSpPr>
          <p:spPr>
            <a:xfrm>
              <a:off x="5899246" y="4062773"/>
              <a:ext cx="645810" cy="683548"/>
            </a:xfrm>
            <a:custGeom>
              <a:avLst/>
              <a:gdLst>
                <a:gd name="connsiteX0" fmla="*/ 133412 w 645810"/>
                <a:gd name="connsiteY0" fmla="*/ 346479 h 683548"/>
                <a:gd name="connsiteX1" fmla="*/ 451924 w 645810"/>
                <a:gd name="connsiteY1" fmla="*/ 97201 h 683548"/>
                <a:gd name="connsiteX2" fmla="*/ 576972 w 645810"/>
                <a:gd name="connsiteY2" fmla="*/ 7016 h 683548"/>
                <a:gd name="connsiteX3" fmla="*/ 642115 w 645810"/>
                <a:gd name="connsiteY3" fmla="*/ 209155 h 683548"/>
                <a:gd name="connsiteX4" fmla="*/ 620509 w 645810"/>
                <a:gd name="connsiteY4" fmla="*/ 496405 h 683548"/>
                <a:gd name="connsiteX5" fmla="*/ 410350 w 645810"/>
                <a:gd name="connsiteY5" fmla="*/ 681031 h 683548"/>
                <a:gd name="connsiteX6" fmla="*/ 240619 w 645810"/>
                <a:gd name="connsiteY6" fmla="*/ 682013 h 683548"/>
                <a:gd name="connsiteX7" fmla="*/ 8036 w 645810"/>
                <a:gd name="connsiteY7" fmla="*/ 570059 h 683548"/>
                <a:gd name="connsiteX8" fmla="*/ 25386 w 645810"/>
                <a:gd name="connsiteY8" fmla="*/ 404256 h 683548"/>
                <a:gd name="connsiteX9" fmla="*/ 133412 w 645810"/>
                <a:gd name="connsiteY9" fmla="*/ 346479 h 68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810" h="683548">
                  <a:moveTo>
                    <a:pt x="133412" y="346479"/>
                  </a:moveTo>
                  <a:cubicBezTo>
                    <a:pt x="363703" y="349589"/>
                    <a:pt x="400694" y="319309"/>
                    <a:pt x="451924" y="97201"/>
                  </a:cubicBezTo>
                  <a:cubicBezTo>
                    <a:pt x="466327" y="34677"/>
                    <a:pt x="494316" y="-19827"/>
                    <a:pt x="576972" y="7016"/>
                  </a:cubicBezTo>
                  <a:cubicBezTo>
                    <a:pt x="641133" y="60538"/>
                    <a:pt x="635077" y="138611"/>
                    <a:pt x="642115" y="209155"/>
                  </a:cubicBezTo>
                  <a:cubicBezTo>
                    <a:pt x="651772" y="305232"/>
                    <a:pt x="641787" y="401474"/>
                    <a:pt x="620509" y="496405"/>
                  </a:cubicBezTo>
                  <a:cubicBezTo>
                    <a:pt x="592194" y="622763"/>
                    <a:pt x="541618" y="670392"/>
                    <a:pt x="410350" y="681031"/>
                  </a:cubicBezTo>
                  <a:cubicBezTo>
                    <a:pt x="354046" y="685614"/>
                    <a:pt x="297087" y="682668"/>
                    <a:pt x="240619" y="682013"/>
                  </a:cubicBezTo>
                  <a:cubicBezTo>
                    <a:pt x="153871" y="664009"/>
                    <a:pt x="62376" y="655825"/>
                    <a:pt x="8036" y="570059"/>
                  </a:cubicBezTo>
                  <a:cubicBezTo>
                    <a:pt x="-9804" y="512282"/>
                    <a:pt x="4763" y="457942"/>
                    <a:pt x="25386" y="404256"/>
                  </a:cubicBezTo>
                  <a:cubicBezTo>
                    <a:pt x="44699" y="353844"/>
                    <a:pt x="76616" y="326837"/>
                    <a:pt x="133412" y="346479"/>
                  </a:cubicBezTo>
                  <a:close/>
                </a:path>
              </a:pathLst>
            </a:custGeom>
            <a:solidFill>
              <a:srgbClr val="FCFCF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4" name="Freeform: Shape 693">
              <a:extLst>
                <a:ext uri="{FF2B5EF4-FFF2-40B4-BE49-F238E27FC236}">
                  <a16:creationId xmlns:a16="http://schemas.microsoft.com/office/drawing/2014/main" id="{1D2B4EA6-1994-4DA0-8A72-23B9734D18EA}"/>
                </a:ext>
              </a:extLst>
            </p:cNvPr>
            <p:cNvSpPr/>
            <p:nvPr/>
          </p:nvSpPr>
          <p:spPr>
            <a:xfrm>
              <a:off x="6717589" y="1566170"/>
              <a:ext cx="784382" cy="2089029"/>
            </a:xfrm>
            <a:custGeom>
              <a:avLst/>
              <a:gdLst>
                <a:gd name="connsiteX0" fmla="*/ 784382 w 784382"/>
                <a:gd name="connsiteY0" fmla="*/ 219364 h 2089029"/>
                <a:gd name="connsiteX1" fmla="*/ 627254 w 784382"/>
                <a:gd name="connsiteY1" fmla="*/ 162405 h 2089029"/>
                <a:gd name="connsiteX2" fmla="*/ 582079 w 784382"/>
                <a:gd name="connsiteY2" fmla="*/ 336229 h 2089029"/>
                <a:gd name="connsiteX3" fmla="*/ 492385 w 784382"/>
                <a:gd name="connsiteY3" fmla="*/ 1168354 h 2089029"/>
                <a:gd name="connsiteX4" fmla="*/ 168799 w 784382"/>
                <a:gd name="connsiteY4" fmla="*/ 1873468 h 2089029"/>
                <a:gd name="connsiteX5" fmla="*/ 153905 w 784382"/>
                <a:gd name="connsiteY5" fmla="*/ 1960052 h 2089029"/>
                <a:gd name="connsiteX6" fmla="*/ 128535 w 784382"/>
                <a:gd name="connsiteY6" fmla="*/ 2040417 h 2089029"/>
                <a:gd name="connsiteX7" fmla="*/ 2668 w 784382"/>
                <a:gd name="connsiteY7" fmla="*/ 2068078 h 2089029"/>
                <a:gd name="connsiteX8" fmla="*/ 24764 w 784382"/>
                <a:gd name="connsiteY8" fmla="*/ 1964635 h 2089029"/>
                <a:gd name="connsiteX9" fmla="*/ 467506 w 784382"/>
                <a:gd name="connsiteY9" fmla="*/ 800903 h 2089029"/>
                <a:gd name="connsiteX10" fmla="*/ 478473 w 784382"/>
                <a:gd name="connsiteY10" fmla="*/ 762767 h 2089029"/>
                <a:gd name="connsiteX11" fmla="*/ 477491 w 784382"/>
                <a:gd name="connsiteY11" fmla="*/ 436562 h 2089029"/>
                <a:gd name="connsiteX12" fmla="*/ 424296 w 784382"/>
                <a:gd name="connsiteY12" fmla="*/ 122141 h 2089029"/>
                <a:gd name="connsiteX13" fmla="*/ 554582 w 784382"/>
                <a:gd name="connsiteY13" fmla="*/ 10514 h 2089029"/>
                <a:gd name="connsiteX14" fmla="*/ 784382 w 784382"/>
                <a:gd name="connsiteY14" fmla="*/ 219364 h 208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4382" h="2089029">
                  <a:moveTo>
                    <a:pt x="784382" y="219364"/>
                  </a:moveTo>
                  <a:cubicBezTo>
                    <a:pt x="728405" y="209544"/>
                    <a:pt x="699107" y="119522"/>
                    <a:pt x="627254" y="162405"/>
                  </a:cubicBezTo>
                  <a:cubicBezTo>
                    <a:pt x="558510" y="203324"/>
                    <a:pt x="579788" y="275996"/>
                    <a:pt x="582079" y="336229"/>
                  </a:cubicBezTo>
                  <a:cubicBezTo>
                    <a:pt x="593046" y="618241"/>
                    <a:pt x="549344" y="895835"/>
                    <a:pt x="492385" y="1168354"/>
                  </a:cubicBezTo>
                  <a:cubicBezTo>
                    <a:pt x="439027" y="1423688"/>
                    <a:pt x="340986" y="1668383"/>
                    <a:pt x="168799" y="1873468"/>
                  </a:cubicBezTo>
                  <a:cubicBezTo>
                    <a:pt x="145230" y="1901620"/>
                    <a:pt x="125752" y="1925353"/>
                    <a:pt x="153905" y="1960052"/>
                  </a:cubicBezTo>
                  <a:cubicBezTo>
                    <a:pt x="180093" y="1997861"/>
                    <a:pt x="131153" y="2011774"/>
                    <a:pt x="128535" y="2040417"/>
                  </a:cubicBezTo>
                  <a:cubicBezTo>
                    <a:pt x="96454" y="2094430"/>
                    <a:pt x="54226" y="2103105"/>
                    <a:pt x="2668" y="2068078"/>
                  </a:cubicBezTo>
                  <a:cubicBezTo>
                    <a:pt x="-3551" y="2030760"/>
                    <a:pt x="50" y="1997534"/>
                    <a:pt x="24764" y="1964635"/>
                  </a:cubicBezTo>
                  <a:cubicBezTo>
                    <a:pt x="283372" y="1619280"/>
                    <a:pt x="429698" y="1230715"/>
                    <a:pt x="467506" y="800903"/>
                  </a:cubicBezTo>
                  <a:cubicBezTo>
                    <a:pt x="468652" y="787973"/>
                    <a:pt x="474708" y="775370"/>
                    <a:pt x="478473" y="762767"/>
                  </a:cubicBezTo>
                  <a:cubicBezTo>
                    <a:pt x="495986" y="674709"/>
                    <a:pt x="495495" y="517908"/>
                    <a:pt x="477491" y="436562"/>
                  </a:cubicBezTo>
                  <a:cubicBezTo>
                    <a:pt x="459486" y="331809"/>
                    <a:pt x="438536" y="227384"/>
                    <a:pt x="424296" y="122141"/>
                  </a:cubicBezTo>
                  <a:cubicBezTo>
                    <a:pt x="413494" y="42431"/>
                    <a:pt x="490912" y="-27131"/>
                    <a:pt x="554582" y="10514"/>
                  </a:cubicBezTo>
                  <a:cubicBezTo>
                    <a:pt x="643458" y="63218"/>
                    <a:pt x="737407" y="117394"/>
                    <a:pt x="784382" y="219364"/>
                  </a:cubicBezTo>
                  <a:close/>
                </a:path>
              </a:pathLst>
            </a:custGeom>
            <a:solidFill>
              <a:srgbClr val="FAEC91"/>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5" name="Freeform: Shape 694">
              <a:extLst>
                <a:ext uri="{FF2B5EF4-FFF2-40B4-BE49-F238E27FC236}">
                  <a16:creationId xmlns:a16="http://schemas.microsoft.com/office/drawing/2014/main" id="{BA27BE95-F08D-4855-8A27-8A028D4E3B18}"/>
                </a:ext>
              </a:extLst>
            </p:cNvPr>
            <p:cNvSpPr/>
            <p:nvPr/>
          </p:nvSpPr>
          <p:spPr>
            <a:xfrm>
              <a:off x="4805351" y="3777503"/>
              <a:ext cx="1004511" cy="437678"/>
            </a:xfrm>
            <a:custGeom>
              <a:avLst/>
              <a:gdLst>
                <a:gd name="connsiteX0" fmla="*/ 703381 w 1004511"/>
                <a:gd name="connsiteY0" fmla="*/ 371341 h 437678"/>
                <a:gd name="connsiteX1" fmla="*/ 679484 w 1004511"/>
                <a:gd name="connsiteY1" fmla="*/ 312090 h 437678"/>
                <a:gd name="connsiteX2" fmla="*/ 534631 w 1004511"/>
                <a:gd name="connsiteY2" fmla="*/ 275591 h 437678"/>
                <a:gd name="connsiteX3" fmla="*/ 24291 w 1004511"/>
                <a:gd name="connsiteY3" fmla="*/ 394092 h 437678"/>
                <a:gd name="connsiteX4" fmla="*/ 3668 w 1004511"/>
                <a:gd name="connsiteY4" fmla="*/ 204228 h 437678"/>
                <a:gd name="connsiteX5" fmla="*/ 149012 w 1004511"/>
                <a:gd name="connsiteY5" fmla="*/ 111588 h 437678"/>
                <a:gd name="connsiteX6" fmla="*/ 554600 w 1004511"/>
                <a:gd name="connsiteY6" fmla="*/ 25331 h 437678"/>
                <a:gd name="connsiteX7" fmla="*/ 669009 w 1004511"/>
                <a:gd name="connsiteY7" fmla="*/ 47263 h 437678"/>
                <a:gd name="connsiteX8" fmla="*/ 825646 w 1004511"/>
                <a:gd name="connsiteY8" fmla="*/ 362993 h 437678"/>
                <a:gd name="connsiteX9" fmla="*/ 838413 w 1004511"/>
                <a:gd name="connsiteY9" fmla="*/ 344007 h 437678"/>
                <a:gd name="connsiteX10" fmla="*/ 874912 w 1004511"/>
                <a:gd name="connsiteY10" fmla="*/ 236145 h 437678"/>
                <a:gd name="connsiteX11" fmla="*/ 1004052 w 1004511"/>
                <a:gd name="connsiteY11" fmla="*/ 342206 h 437678"/>
                <a:gd name="connsiteX12" fmla="*/ 999633 w 1004511"/>
                <a:gd name="connsiteY12" fmla="*/ 392127 h 437678"/>
                <a:gd name="connsiteX13" fmla="*/ 703381 w 1004511"/>
                <a:gd name="connsiteY13" fmla="*/ 371341 h 4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4511" h="437678">
                  <a:moveTo>
                    <a:pt x="703381" y="371341"/>
                  </a:moveTo>
                  <a:cubicBezTo>
                    <a:pt x="695361" y="351536"/>
                    <a:pt x="687504" y="331895"/>
                    <a:pt x="679484" y="312090"/>
                  </a:cubicBezTo>
                  <a:cubicBezTo>
                    <a:pt x="646913" y="237618"/>
                    <a:pt x="592081" y="251530"/>
                    <a:pt x="534631" y="275591"/>
                  </a:cubicBezTo>
                  <a:cubicBezTo>
                    <a:pt x="338548" y="185733"/>
                    <a:pt x="171435" y="230580"/>
                    <a:pt x="24291" y="394092"/>
                  </a:cubicBezTo>
                  <a:cubicBezTo>
                    <a:pt x="3832" y="326657"/>
                    <a:pt x="-5825" y="266916"/>
                    <a:pt x="3668" y="204228"/>
                  </a:cubicBezTo>
                  <a:cubicBezTo>
                    <a:pt x="22327" y="81144"/>
                    <a:pt x="35912" y="74433"/>
                    <a:pt x="149012" y="111588"/>
                  </a:cubicBezTo>
                  <a:cubicBezTo>
                    <a:pt x="299430" y="161018"/>
                    <a:pt x="436426" y="114370"/>
                    <a:pt x="554600" y="25331"/>
                  </a:cubicBezTo>
                  <a:cubicBezTo>
                    <a:pt x="615651" y="-20662"/>
                    <a:pt x="635783" y="1598"/>
                    <a:pt x="669009" y="47263"/>
                  </a:cubicBezTo>
                  <a:cubicBezTo>
                    <a:pt x="738244" y="142522"/>
                    <a:pt x="773597" y="254640"/>
                    <a:pt x="825646" y="362993"/>
                  </a:cubicBezTo>
                  <a:cubicBezTo>
                    <a:pt x="832684" y="352682"/>
                    <a:pt x="836449" y="348753"/>
                    <a:pt x="838413" y="344007"/>
                  </a:cubicBezTo>
                  <a:cubicBezTo>
                    <a:pt x="852816" y="308817"/>
                    <a:pt x="776380" y="243347"/>
                    <a:pt x="874912" y="236145"/>
                  </a:cubicBezTo>
                  <a:cubicBezTo>
                    <a:pt x="1005034" y="226651"/>
                    <a:pt x="1006344" y="227306"/>
                    <a:pt x="1004052" y="342206"/>
                  </a:cubicBezTo>
                  <a:cubicBezTo>
                    <a:pt x="1003725" y="358901"/>
                    <a:pt x="1001106" y="375433"/>
                    <a:pt x="999633" y="392127"/>
                  </a:cubicBezTo>
                  <a:cubicBezTo>
                    <a:pt x="898809" y="459562"/>
                    <a:pt x="786528" y="451705"/>
                    <a:pt x="703381" y="371341"/>
                  </a:cubicBezTo>
                  <a:close/>
                </a:path>
              </a:pathLst>
            </a:custGeom>
            <a:solidFill>
              <a:srgbClr val="F9F9F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6" name="Freeform: Shape 695">
              <a:extLst>
                <a:ext uri="{FF2B5EF4-FFF2-40B4-BE49-F238E27FC236}">
                  <a16:creationId xmlns:a16="http://schemas.microsoft.com/office/drawing/2014/main" id="{A223FF03-A9F3-4422-B2A8-D29B5695B9B0}"/>
                </a:ext>
              </a:extLst>
            </p:cNvPr>
            <p:cNvSpPr/>
            <p:nvPr/>
          </p:nvSpPr>
          <p:spPr>
            <a:xfrm>
              <a:off x="6065065" y="3920537"/>
              <a:ext cx="706422" cy="1621021"/>
            </a:xfrm>
            <a:custGeom>
              <a:avLst/>
              <a:gdLst>
                <a:gd name="connsiteX0" fmla="*/ 64488 w 706422"/>
                <a:gd name="connsiteY0" fmla="*/ 797571 h 1621021"/>
                <a:gd name="connsiteX1" fmla="*/ 449780 w 706422"/>
                <a:gd name="connsiteY1" fmla="*/ 424554 h 1621021"/>
                <a:gd name="connsiteX2" fmla="*/ 411153 w 706422"/>
                <a:gd name="connsiteY2" fmla="*/ 149252 h 1621021"/>
                <a:gd name="connsiteX3" fmla="*/ 426865 w 706422"/>
                <a:gd name="connsiteY3" fmla="*/ 45973 h 1621021"/>
                <a:gd name="connsiteX4" fmla="*/ 481860 w 706422"/>
                <a:gd name="connsiteY4" fmla="*/ 6527 h 1621021"/>
                <a:gd name="connsiteX5" fmla="*/ 546839 w 706422"/>
                <a:gd name="connsiteY5" fmla="*/ 7509 h 1621021"/>
                <a:gd name="connsiteX6" fmla="*/ 483824 w 706422"/>
                <a:gd name="connsiteY6" fmla="*/ 232399 h 1621021"/>
                <a:gd name="connsiteX7" fmla="*/ 479569 w 706422"/>
                <a:gd name="connsiteY7" fmla="*/ 648626 h 1621021"/>
                <a:gd name="connsiteX8" fmla="*/ 541438 w 706422"/>
                <a:gd name="connsiteY8" fmla="*/ 783167 h 1621021"/>
                <a:gd name="connsiteX9" fmla="*/ 706423 w 706422"/>
                <a:gd name="connsiteY9" fmla="*/ 957809 h 1621021"/>
                <a:gd name="connsiteX10" fmla="*/ 673852 w 706422"/>
                <a:gd name="connsiteY10" fmla="*/ 997255 h 1621021"/>
                <a:gd name="connsiteX11" fmla="*/ 669432 w 706422"/>
                <a:gd name="connsiteY11" fmla="*/ 976631 h 1621021"/>
                <a:gd name="connsiteX12" fmla="*/ 407224 w 706422"/>
                <a:gd name="connsiteY12" fmla="*/ 895448 h 1621021"/>
                <a:gd name="connsiteX13" fmla="*/ 332425 w 706422"/>
                <a:gd name="connsiteY13" fmla="*/ 1035882 h 1621021"/>
                <a:gd name="connsiteX14" fmla="*/ 334880 w 706422"/>
                <a:gd name="connsiteY14" fmla="*/ 1451454 h 1621021"/>
                <a:gd name="connsiteX15" fmla="*/ 363196 w 706422"/>
                <a:gd name="connsiteY15" fmla="*/ 1458492 h 1621021"/>
                <a:gd name="connsiteX16" fmla="*/ 432267 w 706422"/>
                <a:gd name="connsiteY16" fmla="*/ 1482716 h 1621021"/>
                <a:gd name="connsiteX17" fmla="*/ 283649 w 706422"/>
                <a:gd name="connsiteY17" fmla="*/ 1558825 h 1621021"/>
                <a:gd name="connsiteX18" fmla="*/ 196247 w 706422"/>
                <a:gd name="connsiteY18" fmla="*/ 1621021 h 1621021"/>
                <a:gd name="connsiteX19" fmla="*/ 223253 w 706422"/>
                <a:gd name="connsiteY19" fmla="*/ 1531818 h 1621021"/>
                <a:gd name="connsiteX20" fmla="*/ 156801 w 706422"/>
                <a:gd name="connsiteY20" fmla="*/ 1288269 h 1621021"/>
                <a:gd name="connsiteX21" fmla="*/ 163020 w 706422"/>
                <a:gd name="connsiteY21" fmla="*/ 1138997 h 1621021"/>
                <a:gd name="connsiteX22" fmla="*/ 275629 w 706422"/>
                <a:gd name="connsiteY22" fmla="*/ 950116 h 1621021"/>
                <a:gd name="connsiteX23" fmla="*/ 226854 w 706422"/>
                <a:gd name="connsiteY23" fmla="*/ 869915 h 1621021"/>
                <a:gd name="connsiteX24" fmla="*/ 87075 w 706422"/>
                <a:gd name="connsiteY24" fmla="*/ 869260 h 1621021"/>
                <a:gd name="connsiteX25" fmla="*/ 0 w 706422"/>
                <a:gd name="connsiteY25" fmla="*/ 819503 h 1621021"/>
                <a:gd name="connsiteX26" fmla="*/ 64488 w 706422"/>
                <a:gd name="connsiteY26" fmla="*/ 797571 h 162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6422" h="1621021">
                  <a:moveTo>
                    <a:pt x="64488" y="797571"/>
                  </a:moveTo>
                  <a:cubicBezTo>
                    <a:pt x="390038" y="809355"/>
                    <a:pt x="447488" y="752560"/>
                    <a:pt x="449780" y="424554"/>
                  </a:cubicBezTo>
                  <a:cubicBezTo>
                    <a:pt x="450435" y="330277"/>
                    <a:pt x="432594" y="239765"/>
                    <a:pt x="411153" y="149252"/>
                  </a:cubicBezTo>
                  <a:cubicBezTo>
                    <a:pt x="435213" y="117663"/>
                    <a:pt x="424901" y="80836"/>
                    <a:pt x="426865" y="45973"/>
                  </a:cubicBezTo>
                  <a:cubicBezTo>
                    <a:pt x="425720" y="5709"/>
                    <a:pt x="450271" y="1290"/>
                    <a:pt x="481860" y="6527"/>
                  </a:cubicBezTo>
                  <a:cubicBezTo>
                    <a:pt x="503629" y="307"/>
                    <a:pt x="525398" y="-4767"/>
                    <a:pt x="546839" y="7509"/>
                  </a:cubicBezTo>
                  <a:cubicBezTo>
                    <a:pt x="459437" y="64141"/>
                    <a:pt x="452235" y="133867"/>
                    <a:pt x="483824" y="232399"/>
                  </a:cubicBezTo>
                  <a:cubicBezTo>
                    <a:pt x="527035" y="367759"/>
                    <a:pt x="514595" y="510975"/>
                    <a:pt x="479569" y="648626"/>
                  </a:cubicBezTo>
                  <a:cubicBezTo>
                    <a:pt x="462383" y="716060"/>
                    <a:pt x="460582" y="755997"/>
                    <a:pt x="541438" y="783167"/>
                  </a:cubicBezTo>
                  <a:cubicBezTo>
                    <a:pt x="620821" y="809846"/>
                    <a:pt x="684491" y="868278"/>
                    <a:pt x="706423" y="957809"/>
                  </a:cubicBezTo>
                  <a:cubicBezTo>
                    <a:pt x="695457" y="970739"/>
                    <a:pt x="705932" y="1001510"/>
                    <a:pt x="673852" y="997255"/>
                  </a:cubicBezTo>
                  <a:cubicBezTo>
                    <a:pt x="672378" y="990380"/>
                    <a:pt x="670905" y="983506"/>
                    <a:pt x="669432" y="976631"/>
                  </a:cubicBezTo>
                  <a:cubicBezTo>
                    <a:pt x="578265" y="853220"/>
                    <a:pt x="505102" y="830633"/>
                    <a:pt x="407224" y="895448"/>
                  </a:cubicBezTo>
                  <a:cubicBezTo>
                    <a:pt x="382837" y="942914"/>
                    <a:pt x="368760" y="1000855"/>
                    <a:pt x="332425" y="1035882"/>
                  </a:cubicBezTo>
                  <a:cubicBezTo>
                    <a:pt x="185281" y="1178279"/>
                    <a:pt x="273174" y="1313803"/>
                    <a:pt x="334880" y="1451454"/>
                  </a:cubicBezTo>
                  <a:cubicBezTo>
                    <a:pt x="337335" y="1456855"/>
                    <a:pt x="353375" y="1456200"/>
                    <a:pt x="363196" y="1458492"/>
                  </a:cubicBezTo>
                  <a:cubicBezTo>
                    <a:pt x="391839" y="1450636"/>
                    <a:pt x="424410" y="1431649"/>
                    <a:pt x="432267" y="1482716"/>
                  </a:cubicBezTo>
                  <a:cubicBezTo>
                    <a:pt x="385946" y="1514469"/>
                    <a:pt x="309837" y="1487953"/>
                    <a:pt x="283649" y="1558825"/>
                  </a:cubicBezTo>
                  <a:cubicBezTo>
                    <a:pt x="280376" y="1615784"/>
                    <a:pt x="227836" y="1603835"/>
                    <a:pt x="196247" y="1621021"/>
                  </a:cubicBezTo>
                  <a:cubicBezTo>
                    <a:pt x="179061" y="1583376"/>
                    <a:pt x="235529" y="1567991"/>
                    <a:pt x="223253" y="1531818"/>
                  </a:cubicBezTo>
                  <a:cubicBezTo>
                    <a:pt x="228982" y="1443106"/>
                    <a:pt x="212287" y="1361269"/>
                    <a:pt x="156801" y="1288269"/>
                  </a:cubicBezTo>
                  <a:cubicBezTo>
                    <a:pt x="119319" y="1239003"/>
                    <a:pt x="132904" y="1187937"/>
                    <a:pt x="163020" y="1138997"/>
                  </a:cubicBezTo>
                  <a:cubicBezTo>
                    <a:pt x="201484" y="1076637"/>
                    <a:pt x="240930" y="1014768"/>
                    <a:pt x="275629" y="950116"/>
                  </a:cubicBezTo>
                  <a:cubicBezTo>
                    <a:pt x="305582" y="894303"/>
                    <a:pt x="302800" y="862386"/>
                    <a:pt x="226854" y="869915"/>
                  </a:cubicBezTo>
                  <a:cubicBezTo>
                    <a:pt x="180534" y="874498"/>
                    <a:pt x="133395" y="874170"/>
                    <a:pt x="87075" y="869260"/>
                  </a:cubicBezTo>
                  <a:cubicBezTo>
                    <a:pt x="51885" y="865496"/>
                    <a:pt x="10966" y="867460"/>
                    <a:pt x="0" y="819503"/>
                  </a:cubicBezTo>
                  <a:cubicBezTo>
                    <a:pt x="13912" y="790696"/>
                    <a:pt x="45665" y="813447"/>
                    <a:pt x="64488" y="797571"/>
                  </a:cubicBezTo>
                  <a:close/>
                </a:path>
              </a:pathLst>
            </a:custGeom>
            <a:solidFill>
              <a:srgbClr val="381D3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7" name="Freeform: Shape 696">
              <a:extLst>
                <a:ext uri="{FF2B5EF4-FFF2-40B4-BE49-F238E27FC236}">
                  <a16:creationId xmlns:a16="http://schemas.microsoft.com/office/drawing/2014/main" id="{26254A24-B35F-4738-84DF-8141BD654420}"/>
                </a:ext>
              </a:extLst>
            </p:cNvPr>
            <p:cNvSpPr/>
            <p:nvPr/>
          </p:nvSpPr>
          <p:spPr>
            <a:xfrm>
              <a:off x="5534374" y="3459577"/>
              <a:ext cx="540619" cy="453933"/>
            </a:xfrm>
            <a:custGeom>
              <a:avLst/>
              <a:gdLst>
                <a:gd name="connsiteX0" fmla="*/ 134596 w 540619"/>
                <a:gd name="connsiteY0" fmla="*/ 447519 h 453933"/>
                <a:gd name="connsiteX1" fmla="*/ 34918 w 540619"/>
                <a:gd name="connsiteY1" fmla="*/ 203479 h 453933"/>
                <a:gd name="connsiteX2" fmla="*/ 13313 w 540619"/>
                <a:gd name="connsiteY2" fmla="*/ 34075 h 453933"/>
                <a:gd name="connsiteX3" fmla="*/ 113973 w 540619"/>
                <a:gd name="connsiteY3" fmla="*/ 7232 h 453933"/>
                <a:gd name="connsiteX4" fmla="*/ 446071 w 540619"/>
                <a:gd name="connsiteY4" fmla="*/ 5267 h 453933"/>
                <a:gd name="connsiteX5" fmla="*/ 534946 w 540619"/>
                <a:gd name="connsiteY5" fmla="*/ 57480 h 453933"/>
                <a:gd name="connsiteX6" fmla="*/ 501720 w 540619"/>
                <a:gd name="connsiteY6" fmla="*/ 154376 h 453933"/>
                <a:gd name="connsiteX7" fmla="*/ 451799 w 540619"/>
                <a:gd name="connsiteY7" fmla="*/ 165833 h 453933"/>
                <a:gd name="connsiteX8" fmla="*/ 290415 w 540619"/>
                <a:gd name="connsiteY8" fmla="*/ 174508 h 453933"/>
                <a:gd name="connsiteX9" fmla="*/ 297453 w 540619"/>
                <a:gd name="connsiteY9" fmla="*/ 347186 h 453933"/>
                <a:gd name="connsiteX10" fmla="*/ 134596 w 540619"/>
                <a:gd name="connsiteY10" fmla="*/ 447519 h 4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619" h="453933">
                  <a:moveTo>
                    <a:pt x="134596" y="447519"/>
                  </a:moveTo>
                  <a:cubicBezTo>
                    <a:pt x="127886" y="355861"/>
                    <a:pt x="138033" y="263711"/>
                    <a:pt x="34918" y="203479"/>
                  </a:cubicBezTo>
                  <a:cubicBezTo>
                    <a:pt x="-21877" y="170252"/>
                    <a:pt x="5947" y="89888"/>
                    <a:pt x="13313" y="34075"/>
                  </a:cubicBezTo>
                  <a:cubicBezTo>
                    <a:pt x="20842" y="-22393"/>
                    <a:pt x="79601" y="8705"/>
                    <a:pt x="113973" y="7232"/>
                  </a:cubicBezTo>
                  <a:cubicBezTo>
                    <a:pt x="224618" y="2812"/>
                    <a:pt x="335426" y="5922"/>
                    <a:pt x="446071" y="5267"/>
                  </a:cubicBezTo>
                  <a:cubicBezTo>
                    <a:pt x="486826" y="5104"/>
                    <a:pt x="519888" y="18689"/>
                    <a:pt x="534946" y="57480"/>
                  </a:cubicBezTo>
                  <a:cubicBezTo>
                    <a:pt x="550332" y="96926"/>
                    <a:pt x="532818" y="128024"/>
                    <a:pt x="501720" y="154376"/>
                  </a:cubicBezTo>
                  <a:cubicBezTo>
                    <a:pt x="486008" y="167634"/>
                    <a:pt x="474878" y="184001"/>
                    <a:pt x="451799" y="165833"/>
                  </a:cubicBezTo>
                  <a:cubicBezTo>
                    <a:pt x="395986" y="122132"/>
                    <a:pt x="338209" y="121150"/>
                    <a:pt x="290415" y="174508"/>
                  </a:cubicBezTo>
                  <a:cubicBezTo>
                    <a:pt x="239840" y="231140"/>
                    <a:pt x="254734" y="291209"/>
                    <a:pt x="297453" y="347186"/>
                  </a:cubicBezTo>
                  <a:cubicBezTo>
                    <a:pt x="271593" y="448010"/>
                    <a:pt x="242295" y="466014"/>
                    <a:pt x="134596" y="447519"/>
                  </a:cubicBezTo>
                  <a:close/>
                </a:path>
              </a:pathLst>
            </a:custGeom>
            <a:solidFill>
              <a:srgbClr val="FBFBFB"/>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8" name="Freeform: Shape 697">
              <a:extLst>
                <a:ext uri="{FF2B5EF4-FFF2-40B4-BE49-F238E27FC236}">
                  <a16:creationId xmlns:a16="http://schemas.microsoft.com/office/drawing/2014/main" id="{755DC492-B378-4019-8567-2200D410AC19}"/>
                </a:ext>
              </a:extLst>
            </p:cNvPr>
            <p:cNvSpPr/>
            <p:nvPr/>
          </p:nvSpPr>
          <p:spPr>
            <a:xfrm>
              <a:off x="6260984" y="4010375"/>
              <a:ext cx="1813428" cy="1531183"/>
            </a:xfrm>
            <a:custGeom>
              <a:avLst/>
              <a:gdLst>
                <a:gd name="connsiteX0" fmla="*/ 0 w 1813428"/>
                <a:gd name="connsiteY0" fmla="*/ 1531184 h 1531183"/>
                <a:gd name="connsiteX1" fmla="*/ 87403 w 1813428"/>
                <a:gd name="connsiteY1" fmla="*/ 1468987 h 1531183"/>
                <a:gd name="connsiteX2" fmla="*/ 602817 w 1813428"/>
                <a:gd name="connsiteY2" fmla="*/ 1312677 h 1531183"/>
                <a:gd name="connsiteX3" fmla="*/ 1786190 w 1813428"/>
                <a:gd name="connsiteY3" fmla="*/ 0 h 1531183"/>
                <a:gd name="connsiteX4" fmla="*/ 1805013 w 1813428"/>
                <a:gd name="connsiteY4" fmla="*/ 41901 h 1531183"/>
                <a:gd name="connsiteX5" fmla="*/ 1760656 w 1813428"/>
                <a:gd name="connsiteY5" fmla="*/ 199684 h 1531183"/>
                <a:gd name="connsiteX6" fmla="*/ 1150474 w 1813428"/>
                <a:gd name="connsiteY6" fmla="*/ 1025263 h 1531183"/>
                <a:gd name="connsiteX7" fmla="*/ 119974 w 1813428"/>
                <a:gd name="connsiteY7" fmla="*/ 1521200 h 1531183"/>
                <a:gd name="connsiteX8" fmla="*/ 0 w 1813428"/>
                <a:gd name="connsiteY8" fmla="*/ 1531184 h 153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428" h="1531183">
                  <a:moveTo>
                    <a:pt x="0" y="1531184"/>
                  </a:moveTo>
                  <a:cubicBezTo>
                    <a:pt x="29134" y="1510397"/>
                    <a:pt x="58268" y="1489610"/>
                    <a:pt x="87403" y="1468987"/>
                  </a:cubicBezTo>
                  <a:cubicBezTo>
                    <a:pt x="271701" y="1458185"/>
                    <a:pt x="440123" y="1389932"/>
                    <a:pt x="602817" y="1312677"/>
                  </a:cubicBezTo>
                  <a:cubicBezTo>
                    <a:pt x="1177972" y="1039503"/>
                    <a:pt x="1580122" y="607400"/>
                    <a:pt x="1786190" y="0"/>
                  </a:cubicBezTo>
                  <a:cubicBezTo>
                    <a:pt x="1822689" y="327"/>
                    <a:pt x="1815324" y="20459"/>
                    <a:pt x="1805013" y="41901"/>
                  </a:cubicBezTo>
                  <a:cubicBezTo>
                    <a:pt x="1790282" y="94441"/>
                    <a:pt x="1775387" y="147144"/>
                    <a:pt x="1760656" y="199684"/>
                  </a:cubicBezTo>
                  <a:cubicBezTo>
                    <a:pt x="1612203" y="515578"/>
                    <a:pt x="1419557" y="798409"/>
                    <a:pt x="1150474" y="1025263"/>
                  </a:cubicBezTo>
                  <a:cubicBezTo>
                    <a:pt x="849312" y="1279123"/>
                    <a:pt x="506575" y="1445909"/>
                    <a:pt x="119974" y="1521200"/>
                  </a:cubicBezTo>
                  <a:cubicBezTo>
                    <a:pt x="80856" y="1528892"/>
                    <a:pt x="40100" y="1528074"/>
                    <a:pt x="0" y="1531184"/>
                  </a:cubicBezTo>
                  <a:close/>
                </a:path>
              </a:pathLst>
            </a:custGeom>
            <a:solidFill>
              <a:srgbClr val="F2D43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9" name="Freeform: Shape 698">
              <a:extLst>
                <a:ext uri="{FF2B5EF4-FFF2-40B4-BE49-F238E27FC236}">
                  <a16:creationId xmlns:a16="http://schemas.microsoft.com/office/drawing/2014/main" id="{04914CE6-A553-47CD-B09F-DFA44A23BAC2}"/>
                </a:ext>
              </a:extLst>
            </p:cNvPr>
            <p:cNvSpPr/>
            <p:nvPr/>
          </p:nvSpPr>
          <p:spPr>
            <a:xfrm>
              <a:off x="5413637" y="2889770"/>
              <a:ext cx="962083" cy="456082"/>
            </a:xfrm>
            <a:custGeom>
              <a:avLst/>
              <a:gdLst>
                <a:gd name="connsiteX0" fmla="*/ 962084 w 962083"/>
                <a:gd name="connsiteY0" fmla="*/ 47712 h 456082"/>
                <a:gd name="connsiteX1" fmla="*/ 702495 w 962083"/>
                <a:gd name="connsiteY1" fmla="*/ 268510 h 456082"/>
                <a:gd name="connsiteX2" fmla="*/ 165312 w 962083"/>
                <a:gd name="connsiteY2" fmla="*/ 413199 h 456082"/>
                <a:gd name="connsiteX3" fmla="*/ 69890 w 962083"/>
                <a:gd name="connsiteY3" fmla="*/ 456082 h 456082"/>
                <a:gd name="connsiteX4" fmla="*/ 0 w 962083"/>
                <a:gd name="connsiteY4" fmla="*/ 282914 h 456082"/>
                <a:gd name="connsiteX5" fmla="*/ 641771 w 962083"/>
                <a:gd name="connsiteY5" fmla="*/ 191910 h 456082"/>
                <a:gd name="connsiteX6" fmla="*/ 869607 w 962083"/>
                <a:gd name="connsiteY6" fmla="*/ 29381 h 456082"/>
                <a:gd name="connsiteX7" fmla="*/ 962084 w 962083"/>
                <a:gd name="connsiteY7" fmla="*/ 47712 h 45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083" h="456082">
                  <a:moveTo>
                    <a:pt x="962084" y="47712"/>
                  </a:moveTo>
                  <a:cubicBezTo>
                    <a:pt x="871081" y="115965"/>
                    <a:pt x="802828" y="210406"/>
                    <a:pt x="702495" y="268510"/>
                  </a:cubicBezTo>
                  <a:cubicBezTo>
                    <a:pt x="536037" y="365243"/>
                    <a:pt x="357304" y="412217"/>
                    <a:pt x="165312" y="413199"/>
                  </a:cubicBezTo>
                  <a:cubicBezTo>
                    <a:pt x="128485" y="413363"/>
                    <a:pt x="80365" y="394704"/>
                    <a:pt x="69890" y="456082"/>
                  </a:cubicBezTo>
                  <a:cubicBezTo>
                    <a:pt x="47793" y="401251"/>
                    <a:pt x="25533" y="346420"/>
                    <a:pt x="0" y="282914"/>
                  </a:cubicBezTo>
                  <a:cubicBezTo>
                    <a:pt x="228491" y="314994"/>
                    <a:pt x="441596" y="295353"/>
                    <a:pt x="641771" y="191910"/>
                  </a:cubicBezTo>
                  <a:cubicBezTo>
                    <a:pt x="725573" y="148700"/>
                    <a:pt x="805119" y="98124"/>
                    <a:pt x="869607" y="29381"/>
                  </a:cubicBezTo>
                  <a:cubicBezTo>
                    <a:pt x="916746" y="-21031"/>
                    <a:pt x="939661" y="-1063"/>
                    <a:pt x="962084" y="47712"/>
                  </a:cubicBezTo>
                  <a:close/>
                </a:path>
              </a:pathLst>
            </a:custGeom>
            <a:solidFill>
              <a:srgbClr val="B9AE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0" name="Freeform: Shape 699">
              <a:extLst>
                <a:ext uri="{FF2B5EF4-FFF2-40B4-BE49-F238E27FC236}">
                  <a16:creationId xmlns:a16="http://schemas.microsoft.com/office/drawing/2014/main" id="{60DC489C-E875-4AC9-AB78-8DD999509780}"/>
                </a:ext>
              </a:extLst>
            </p:cNvPr>
            <p:cNvSpPr/>
            <p:nvPr/>
          </p:nvSpPr>
          <p:spPr>
            <a:xfrm>
              <a:off x="6695215" y="3484038"/>
              <a:ext cx="429811" cy="537990"/>
            </a:xfrm>
            <a:custGeom>
              <a:avLst/>
              <a:gdLst>
                <a:gd name="connsiteX0" fmla="*/ 24879 w 429811"/>
                <a:gd name="connsiteY0" fmla="*/ 150375 h 537990"/>
                <a:gd name="connsiteX1" fmla="*/ 118828 w 429811"/>
                <a:gd name="connsiteY1" fmla="*/ 99308 h 537990"/>
                <a:gd name="connsiteX2" fmla="*/ 257298 w 429811"/>
                <a:gd name="connsiteY2" fmla="*/ 18780 h 537990"/>
                <a:gd name="connsiteX3" fmla="*/ 429811 w 429811"/>
                <a:gd name="connsiteY3" fmla="*/ 72956 h 537990"/>
                <a:gd name="connsiteX4" fmla="*/ 381200 w 429811"/>
                <a:gd name="connsiteY4" fmla="*/ 119112 h 537990"/>
                <a:gd name="connsiteX5" fmla="*/ 170222 w 429811"/>
                <a:gd name="connsiteY5" fmla="*/ 491638 h 537990"/>
                <a:gd name="connsiteX6" fmla="*/ 153855 w 429811"/>
                <a:gd name="connsiteY6" fmla="*/ 535503 h 537990"/>
                <a:gd name="connsiteX7" fmla="*/ 28643 w 429811"/>
                <a:gd name="connsiteY7" fmla="*/ 484927 h 537990"/>
                <a:gd name="connsiteX8" fmla="*/ 0 w 429811"/>
                <a:gd name="connsiteY8" fmla="*/ 325016 h 537990"/>
                <a:gd name="connsiteX9" fmla="*/ 24879 w 429811"/>
                <a:gd name="connsiteY9" fmla="*/ 150375 h 5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811" h="537990">
                  <a:moveTo>
                    <a:pt x="24879" y="150375"/>
                  </a:moveTo>
                  <a:cubicBezTo>
                    <a:pt x="40264" y="104054"/>
                    <a:pt x="123575" y="182782"/>
                    <a:pt x="118828" y="99308"/>
                  </a:cubicBezTo>
                  <a:cubicBezTo>
                    <a:pt x="168749" y="78849"/>
                    <a:pt x="208195" y="40385"/>
                    <a:pt x="257298" y="18780"/>
                  </a:cubicBezTo>
                  <a:cubicBezTo>
                    <a:pt x="339299" y="-17229"/>
                    <a:pt x="384310" y="-2662"/>
                    <a:pt x="429811" y="72956"/>
                  </a:cubicBezTo>
                  <a:cubicBezTo>
                    <a:pt x="423592" y="98653"/>
                    <a:pt x="401332" y="107492"/>
                    <a:pt x="381200" y="119112"/>
                  </a:cubicBezTo>
                  <a:cubicBezTo>
                    <a:pt x="237329" y="201605"/>
                    <a:pt x="154182" y="318633"/>
                    <a:pt x="170222" y="491638"/>
                  </a:cubicBezTo>
                  <a:cubicBezTo>
                    <a:pt x="171859" y="508497"/>
                    <a:pt x="169731" y="524700"/>
                    <a:pt x="153855" y="535503"/>
                  </a:cubicBezTo>
                  <a:cubicBezTo>
                    <a:pt x="100169" y="548106"/>
                    <a:pt x="67107" y="509969"/>
                    <a:pt x="28643" y="484927"/>
                  </a:cubicBezTo>
                  <a:cubicBezTo>
                    <a:pt x="-31917" y="440735"/>
                    <a:pt x="57777" y="369700"/>
                    <a:pt x="0" y="325016"/>
                  </a:cubicBezTo>
                  <a:cubicBezTo>
                    <a:pt x="8347" y="266748"/>
                    <a:pt x="16695" y="208643"/>
                    <a:pt x="24879" y="150375"/>
                  </a:cubicBezTo>
                  <a:close/>
                </a:path>
              </a:pathLst>
            </a:custGeom>
            <a:solidFill>
              <a:srgbClr val="BD9B2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1" name="Freeform: Shape 700">
              <a:extLst>
                <a:ext uri="{FF2B5EF4-FFF2-40B4-BE49-F238E27FC236}">
                  <a16:creationId xmlns:a16="http://schemas.microsoft.com/office/drawing/2014/main" id="{225C7A98-E5CA-4285-9D88-6FCA4176F3B8}"/>
                </a:ext>
              </a:extLst>
            </p:cNvPr>
            <p:cNvSpPr/>
            <p:nvPr/>
          </p:nvSpPr>
          <p:spPr>
            <a:xfrm>
              <a:off x="4882480" y="4393041"/>
              <a:ext cx="797574" cy="781103"/>
            </a:xfrm>
            <a:custGeom>
              <a:avLst/>
              <a:gdLst>
                <a:gd name="connsiteX0" fmla="*/ 216409 w 797574"/>
                <a:gd name="connsiteY0" fmla="*/ 382680 h 781103"/>
                <a:gd name="connsiteX1" fmla="*/ 222301 w 797574"/>
                <a:gd name="connsiteY1" fmla="*/ 562559 h 781103"/>
                <a:gd name="connsiteX2" fmla="*/ 496294 w 797574"/>
                <a:gd name="connsiteY2" fmla="*/ 653399 h 781103"/>
                <a:gd name="connsiteX3" fmla="*/ 691559 w 797574"/>
                <a:gd name="connsiteY3" fmla="*/ 429491 h 781103"/>
                <a:gd name="connsiteX4" fmla="*/ 702525 w 797574"/>
                <a:gd name="connsiteY4" fmla="*/ 382025 h 781103"/>
                <a:gd name="connsiteX5" fmla="*/ 707926 w 797574"/>
                <a:gd name="connsiteY5" fmla="*/ 100012 h 781103"/>
                <a:gd name="connsiteX6" fmla="*/ 723803 w 797574"/>
                <a:gd name="connsiteY6" fmla="*/ 170 h 781103"/>
                <a:gd name="connsiteX7" fmla="*/ 792219 w 797574"/>
                <a:gd name="connsiteY7" fmla="*/ 66786 h 781103"/>
                <a:gd name="connsiteX8" fmla="*/ 792383 w 797574"/>
                <a:gd name="connsiteY8" fmla="*/ 447168 h 781103"/>
                <a:gd name="connsiteX9" fmla="*/ 485328 w 797574"/>
                <a:gd name="connsiteY9" fmla="*/ 775174 h 781103"/>
                <a:gd name="connsiteX10" fmla="*/ 456357 w 797574"/>
                <a:gd name="connsiteY10" fmla="*/ 781066 h 781103"/>
                <a:gd name="connsiteX11" fmla="*/ 2158 w 797574"/>
                <a:gd name="connsiteY11" fmla="*/ 716250 h 781103"/>
                <a:gd name="connsiteX12" fmla="*/ 92343 w 797574"/>
                <a:gd name="connsiteY12" fmla="*/ 641778 h 781103"/>
                <a:gd name="connsiteX13" fmla="*/ 147993 w 797574"/>
                <a:gd name="connsiteY13" fmla="*/ 617063 h 781103"/>
                <a:gd name="connsiteX14" fmla="*/ 128188 w 797574"/>
                <a:gd name="connsiteY14" fmla="*/ 543736 h 781103"/>
                <a:gd name="connsiteX15" fmla="*/ 152576 w 797574"/>
                <a:gd name="connsiteY15" fmla="*/ 360584 h 781103"/>
                <a:gd name="connsiteX16" fmla="*/ 183183 w 797574"/>
                <a:gd name="connsiteY16" fmla="*/ 350436 h 781103"/>
                <a:gd name="connsiteX17" fmla="*/ 216409 w 797574"/>
                <a:gd name="connsiteY17" fmla="*/ 382680 h 7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7574" h="781103">
                  <a:moveTo>
                    <a:pt x="216409" y="382680"/>
                  </a:moveTo>
                  <a:cubicBezTo>
                    <a:pt x="218864" y="442585"/>
                    <a:pt x="195458" y="503472"/>
                    <a:pt x="222301" y="562559"/>
                  </a:cubicBezTo>
                  <a:cubicBezTo>
                    <a:pt x="291536" y="659455"/>
                    <a:pt x="387613" y="685807"/>
                    <a:pt x="496294" y="653399"/>
                  </a:cubicBezTo>
                  <a:cubicBezTo>
                    <a:pt x="605138" y="620991"/>
                    <a:pt x="656368" y="530151"/>
                    <a:pt x="691559" y="429491"/>
                  </a:cubicBezTo>
                  <a:cubicBezTo>
                    <a:pt x="696796" y="414433"/>
                    <a:pt x="689922" y="395937"/>
                    <a:pt x="702525" y="382025"/>
                  </a:cubicBezTo>
                  <a:cubicBezTo>
                    <a:pt x="722002" y="288403"/>
                    <a:pt x="721348" y="194289"/>
                    <a:pt x="707926" y="100012"/>
                  </a:cubicBezTo>
                  <a:cubicBezTo>
                    <a:pt x="731004" y="69569"/>
                    <a:pt x="719383" y="33560"/>
                    <a:pt x="723803" y="170"/>
                  </a:cubicBezTo>
                  <a:cubicBezTo>
                    <a:pt x="771269" y="-2940"/>
                    <a:pt x="776506" y="37161"/>
                    <a:pt x="792219" y="66786"/>
                  </a:cubicBezTo>
                  <a:cubicBezTo>
                    <a:pt x="797129" y="193635"/>
                    <a:pt x="801221" y="321138"/>
                    <a:pt x="792383" y="447168"/>
                  </a:cubicBezTo>
                  <a:cubicBezTo>
                    <a:pt x="781580" y="601023"/>
                    <a:pt x="649330" y="753077"/>
                    <a:pt x="485328" y="775174"/>
                  </a:cubicBezTo>
                  <a:cubicBezTo>
                    <a:pt x="475671" y="777138"/>
                    <a:pt x="465850" y="781557"/>
                    <a:pt x="456357" y="781066"/>
                  </a:cubicBezTo>
                  <a:cubicBezTo>
                    <a:pt x="302993" y="773209"/>
                    <a:pt x="151757" y="750295"/>
                    <a:pt x="2158" y="716250"/>
                  </a:cubicBezTo>
                  <a:cubicBezTo>
                    <a:pt x="-13719" y="635558"/>
                    <a:pt x="62227" y="666657"/>
                    <a:pt x="92343" y="641778"/>
                  </a:cubicBezTo>
                  <a:cubicBezTo>
                    <a:pt x="110511" y="632612"/>
                    <a:pt x="136535" y="641287"/>
                    <a:pt x="147993" y="617063"/>
                  </a:cubicBezTo>
                  <a:cubicBezTo>
                    <a:pt x="148156" y="590711"/>
                    <a:pt x="130643" y="569270"/>
                    <a:pt x="128188" y="543736"/>
                  </a:cubicBezTo>
                  <a:cubicBezTo>
                    <a:pt x="116731" y="479903"/>
                    <a:pt x="107892" y="416724"/>
                    <a:pt x="152576" y="360584"/>
                  </a:cubicBezTo>
                  <a:cubicBezTo>
                    <a:pt x="161741" y="353873"/>
                    <a:pt x="171889" y="350599"/>
                    <a:pt x="183183" y="350436"/>
                  </a:cubicBezTo>
                  <a:cubicBezTo>
                    <a:pt x="202169" y="353218"/>
                    <a:pt x="210353" y="366967"/>
                    <a:pt x="216409" y="382680"/>
                  </a:cubicBezTo>
                  <a:close/>
                </a:path>
              </a:pathLst>
            </a:custGeom>
            <a:solidFill>
              <a:srgbClr val="3B1D3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2" name="Freeform: Shape 701">
              <a:extLst>
                <a:ext uri="{FF2B5EF4-FFF2-40B4-BE49-F238E27FC236}">
                  <a16:creationId xmlns:a16="http://schemas.microsoft.com/office/drawing/2014/main" id="{E03E083C-6C16-4D75-BB3E-03705CFB5EC4}"/>
                </a:ext>
              </a:extLst>
            </p:cNvPr>
            <p:cNvSpPr/>
            <p:nvPr/>
          </p:nvSpPr>
          <p:spPr>
            <a:xfrm>
              <a:off x="5508732" y="4148844"/>
              <a:ext cx="523925" cy="485297"/>
            </a:xfrm>
            <a:custGeom>
              <a:avLst/>
              <a:gdLst>
                <a:gd name="connsiteX0" fmla="*/ 0 w 523925"/>
                <a:gd name="connsiteY0" fmla="*/ 0 h 485297"/>
                <a:gd name="connsiteX1" fmla="*/ 296580 w 523925"/>
                <a:gd name="connsiteY1" fmla="*/ 20951 h 485297"/>
                <a:gd name="connsiteX2" fmla="*/ 523925 w 523925"/>
                <a:gd name="connsiteY2" fmla="*/ 260244 h 485297"/>
                <a:gd name="connsiteX3" fmla="*/ 419500 w 523925"/>
                <a:gd name="connsiteY3" fmla="*/ 485298 h 485297"/>
                <a:gd name="connsiteX4" fmla="*/ 297562 w 523925"/>
                <a:gd name="connsiteY4" fmla="*/ 344209 h 485297"/>
                <a:gd name="connsiteX5" fmla="*/ 292652 w 523925"/>
                <a:gd name="connsiteY5" fmla="*/ 227836 h 485297"/>
                <a:gd name="connsiteX6" fmla="*/ 301981 w 523925"/>
                <a:gd name="connsiteY6" fmla="*/ 182334 h 485297"/>
                <a:gd name="connsiteX7" fmla="*/ 170059 w 523925"/>
                <a:gd name="connsiteY7" fmla="*/ 141088 h 485297"/>
                <a:gd name="connsiteX8" fmla="*/ 0 w 523925"/>
                <a:gd name="connsiteY8" fmla="*/ 0 h 48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925" h="485297">
                  <a:moveTo>
                    <a:pt x="0" y="0"/>
                  </a:moveTo>
                  <a:cubicBezTo>
                    <a:pt x="96405" y="41737"/>
                    <a:pt x="197556" y="15385"/>
                    <a:pt x="296580" y="20951"/>
                  </a:cubicBezTo>
                  <a:cubicBezTo>
                    <a:pt x="315239" y="155001"/>
                    <a:pt x="387911" y="237657"/>
                    <a:pt x="523925" y="260244"/>
                  </a:cubicBezTo>
                  <a:cubicBezTo>
                    <a:pt x="419664" y="302963"/>
                    <a:pt x="439141" y="403133"/>
                    <a:pt x="419500" y="485298"/>
                  </a:cubicBezTo>
                  <a:cubicBezTo>
                    <a:pt x="316057" y="475477"/>
                    <a:pt x="280703" y="438323"/>
                    <a:pt x="297562" y="344209"/>
                  </a:cubicBezTo>
                  <a:cubicBezTo>
                    <a:pt x="304927" y="303454"/>
                    <a:pt x="301818" y="266300"/>
                    <a:pt x="292652" y="227836"/>
                  </a:cubicBezTo>
                  <a:cubicBezTo>
                    <a:pt x="291997" y="211960"/>
                    <a:pt x="297889" y="197392"/>
                    <a:pt x="301981" y="182334"/>
                  </a:cubicBezTo>
                  <a:cubicBezTo>
                    <a:pt x="270883" y="128158"/>
                    <a:pt x="214906" y="131595"/>
                    <a:pt x="170059" y="141088"/>
                  </a:cubicBezTo>
                  <a:cubicBezTo>
                    <a:pt x="48448" y="166458"/>
                    <a:pt x="13094" y="99515"/>
                    <a:pt x="0" y="0"/>
                  </a:cubicBezTo>
                  <a:close/>
                </a:path>
              </a:pathLst>
            </a:custGeom>
            <a:solidFill>
              <a:srgbClr val="B8ADB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3" name="Freeform: Shape 702">
              <a:extLst>
                <a:ext uri="{FF2B5EF4-FFF2-40B4-BE49-F238E27FC236}">
                  <a16:creationId xmlns:a16="http://schemas.microsoft.com/office/drawing/2014/main" id="{B9777436-19A7-4C72-83FE-D3133D30FF34}"/>
                </a:ext>
              </a:extLst>
            </p:cNvPr>
            <p:cNvSpPr/>
            <p:nvPr/>
          </p:nvSpPr>
          <p:spPr>
            <a:xfrm>
              <a:off x="5904499" y="3867977"/>
              <a:ext cx="647009" cy="487999"/>
            </a:xfrm>
            <a:custGeom>
              <a:avLst/>
              <a:gdLst>
                <a:gd name="connsiteX0" fmla="*/ 642426 w 647009"/>
                <a:gd name="connsiteY0" fmla="*/ 58923 h 487999"/>
                <a:gd name="connsiteX1" fmla="*/ 587431 w 647009"/>
                <a:gd name="connsiteY1" fmla="*/ 98369 h 487999"/>
                <a:gd name="connsiteX2" fmla="*/ 378254 w 647009"/>
                <a:gd name="connsiteY2" fmla="*/ 349284 h 487999"/>
                <a:gd name="connsiteX3" fmla="*/ 260571 w 647009"/>
                <a:gd name="connsiteY3" fmla="*/ 480387 h 487999"/>
                <a:gd name="connsiteX4" fmla="*/ 0 w 647009"/>
                <a:gd name="connsiteY4" fmla="*/ 406570 h 487999"/>
                <a:gd name="connsiteX5" fmla="*/ 136014 w 647009"/>
                <a:gd name="connsiteY5" fmla="*/ 437013 h 487999"/>
                <a:gd name="connsiteX6" fmla="*/ 331770 w 647009"/>
                <a:gd name="connsiteY6" fmla="*/ 302308 h 487999"/>
                <a:gd name="connsiteX7" fmla="*/ 375962 w 647009"/>
                <a:gd name="connsiteY7" fmla="*/ 113591 h 487999"/>
                <a:gd name="connsiteX8" fmla="*/ 456818 w 647009"/>
                <a:gd name="connsiteY8" fmla="*/ 75946 h 487999"/>
                <a:gd name="connsiteX9" fmla="*/ 647009 w 647009"/>
                <a:gd name="connsiteY9" fmla="*/ 0 h 487999"/>
                <a:gd name="connsiteX10" fmla="*/ 642426 w 647009"/>
                <a:gd name="connsiteY10" fmla="*/ 58923 h 48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009" h="487999">
                  <a:moveTo>
                    <a:pt x="642426" y="58923"/>
                  </a:moveTo>
                  <a:cubicBezTo>
                    <a:pt x="624094" y="72017"/>
                    <a:pt x="605763" y="85275"/>
                    <a:pt x="587431" y="98369"/>
                  </a:cubicBezTo>
                  <a:cubicBezTo>
                    <a:pt x="472695" y="144198"/>
                    <a:pt x="385619" y="209177"/>
                    <a:pt x="378254" y="349284"/>
                  </a:cubicBezTo>
                  <a:cubicBezTo>
                    <a:pt x="374817" y="415408"/>
                    <a:pt x="334716" y="472859"/>
                    <a:pt x="260571" y="480387"/>
                  </a:cubicBezTo>
                  <a:cubicBezTo>
                    <a:pt x="165639" y="490044"/>
                    <a:pt x="64979" y="507558"/>
                    <a:pt x="0" y="406570"/>
                  </a:cubicBezTo>
                  <a:cubicBezTo>
                    <a:pt x="45338" y="416881"/>
                    <a:pt x="90349" y="429157"/>
                    <a:pt x="136014" y="437013"/>
                  </a:cubicBezTo>
                  <a:cubicBezTo>
                    <a:pt x="250423" y="456654"/>
                    <a:pt x="294943" y="409516"/>
                    <a:pt x="331770" y="302308"/>
                  </a:cubicBezTo>
                  <a:cubicBezTo>
                    <a:pt x="352557" y="241585"/>
                    <a:pt x="333407" y="177915"/>
                    <a:pt x="375962" y="113591"/>
                  </a:cubicBezTo>
                  <a:cubicBezTo>
                    <a:pt x="407061" y="66616"/>
                    <a:pt x="411316" y="67925"/>
                    <a:pt x="456818" y="75946"/>
                  </a:cubicBezTo>
                  <a:cubicBezTo>
                    <a:pt x="531454" y="89040"/>
                    <a:pt x="580229" y="17841"/>
                    <a:pt x="647009" y="0"/>
                  </a:cubicBezTo>
                  <a:cubicBezTo>
                    <a:pt x="645700" y="19641"/>
                    <a:pt x="644063" y="39282"/>
                    <a:pt x="642426" y="58923"/>
                  </a:cubicBezTo>
                  <a:close/>
                </a:path>
              </a:pathLst>
            </a:custGeom>
            <a:solidFill>
              <a:srgbClr val="B9AD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 name="Freeform: Shape 34">
              <a:extLst>
                <a:ext uri="{FF2B5EF4-FFF2-40B4-BE49-F238E27FC236}">
                  <a16:creationId xmlns:a16="http://schemas.microsoft.com/office/drawing/2014/main" id="{B4F82695-449C-4CC6-BC6A-02315B3B1B83}"/>
                </a:ext>
              </a:extLst>
            </p:cNvPr>
            <p:cNvSpPr/>
            <p:nvPr/>
          </p:nvSpPr>
          <p:spPr>
            <a:xfrm>
              <a:off x="4980224" y="3388244"/>
              <a:ext cx="467923" cy="457307"/>
            </a:xfrm>
            <a:custGeom>
              <a:avLst/>
              <a:gdLst>
                <a:gd name="connsiteX0" fmla="*/ 0 w 467923"/>
                <a:gd name="connsiteY0" fmla="*/ 339463 h 457307"/>
                <a:gd name="connsiteX1" fmla="*/ 180207 w 467923"/>
                <a:gd name="connsiteY1" fmla="*/ 336844 h 457307"/>
                <a:gd name="connsiteX2" fmla="*/ 441924 w 467923"/>
                <a:gd name="connsiteY2" fmla="*/ 0 h 457307"/>
                <a:gd name="connsiteX3" fmla="*/ 135851 w 467923"/>
                <a:gd name="connsiteY3" fmla="*/ 456163 h 457307"/>
                <a:gd name="connsiteX4" fmla="*/ 0 w 467923"/>
                <a:gd name="connsiteY4" fmla="*/ 339463 h 457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23" h="457307">
                  <a:moveTo>
                    <a:pt x="0" y="339463"/>
                  </a:moveTo>
                  <a:cubicBezTo>
                    <a:pt x="60069" y="338972"/>
                    <a:pt x="120792" y="343555"/>
                    <a:pt x="180207" y="336844"/>
                  </a:cubicBezTo>
                  <a:cubicBezTo>
                    <a:pt x="355830" y="316712"/>
                    <a:pt x="436850" y="210159"/>
                    <a:pt x="441924" y="0"/>
                  </a:cubicBezTo>
                  <a:cubicBezTo>
                    <a:pt x="535873" y="214415"/>
                    <a:pt x="361723" y="476786"/>
                    <a:pt x="135851" y="456163"/>
                  </a:cubicBezTo>
                  <a:cubicBezTo>
                    <a:pt x="68744" y="449944"/>
                    <a:pt x="18659" y="409352"/>
                    <a:pt x="0" y="339463"/>
                  </a:cubicBezTo>
                  <a:close/>
                </a:path>
              </a:pathLst>
            </a:custGeom>
            <a:solidFill>
              <a:srgbClr val="BAAFC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 name="Freeform: Shape 35">
              <a:extLst>
                <a:ext uri="{FF2B5EF4-FFF2-40B4-BE49-F238E27FC236}">
                  <a16:creationId xmlns:a16="http://schemas.microsoft.com/office/drawing/2014/main" id="{5C5DE657-D12E-48C2-85B9-9FB3FE7570C5}"/>
                </a:ext>
              </a:extLst>
            </p:cNvPr>
            <p:cNvSpPr/>
            <p:nvPr/>
          </p:nvSpPr>
          <p:spPr>
            <a:xfrm>
              <a:off x="4633503" y="4629723"/>
              <a:ext cx="466881" cy="411152"/>
            </a:xfrm>
            <a:custGeom>
              <a:avLst/>
              <a:gdLst>
                <a:gd name="connsiteX0" fmla="*/ 446072 w 466881"/>
                <a:gd name="connsiteY0" fmla="*/ 124393 h 411152"/>
                <a:gd name="connsiteX1" fmla="*/ 423649 w 466881"/>
                <a:gd name="connsiteY1" fmla="*/ 120301 h 411152"/>
                <a:gd name="connsiteX2" fmla="*/ 382730 w 466881"/>
                <a:gd name="connsiteY2" fmla="*/ 117191 h 411152"/>
                <a:gd name="connsiteX3" fmla="*/ 188284 w 466881"/>
                <a:gd name="connsiteY3" fmla="*/ 108844 h 411152"/>
                <a:gd name="connsiteX4" fmla="*/ 101536 w 466881"/>
                <a:gd name="connsiteY4" fmla="*/ 178242 h 411152"/>
                <a:gd name="connsiteX5" fmla="*/ 177317 w 466881"/>
                <a:gd name="connsiteY5" fmla="*/ 272028 h 411152"/>
                <a:gd name="connsiteX6" fmla="*/ 226256 w 466881"/>
                <a:gd name="connsiteY6" fmla="*/ 278084 h 411152"/>
                <a:gd name="connsiteX7" fmla="*/ 404335 w 466881"/>
                <a:gd name="connsiteY7" fmla="*/ 326860 h 411152"/>
                <a:gd name="connsiteX8" fmla="*/ 445581 w 466881"/>
                <a:gd name="connsiteY8" fmla="*/ 411153 h 411152"/>
                <a:gd name="connsiteX9" fmla="*/ 256373 w 466881"/>
                <a:gd name="connsiteY9" fmla="*/ 398222 h 411152"/>
                <a:gd name="connsiteX10" fmla="*/ 85659 w 466881"/>
                <a:gd name="connsiteY10" fmla="*/ 314420 h 411152"/>
                <a:gd name="connsiteX11" fmla="*/ 6604 w 466881"/>
                <a:gd name="connsiteY11" fmla="*/ 144034 h 411152"/>
                <a:gd name="connsiteX12" fmla="*/ 173553 w 466881"/>
                <a:gd name="connsiteY12" fmla="*/ 32407 h 411152"/>
                <a:gd name="connsiteX13" fmla="*/ 380439 w 466881"/>
                <a:gd name="connsiteY13" fmla="*/ 59250 h 411152"/>
                <a:gd name="connsiteX14" fmla="*/ 409245 w 466881"/>
                <a:gd name="connsiteY14" fmla="*/ 27334 h 411152"/>
                <a:gd name="connsiteX15" fmla="*/ 450655 w 466881"/>
                <a:gd name="connsiteY15" fmla="*/ 0 h 411152"/>
                <a:gd name="connsiteX16" fmla="*/ 450655 w 466881"/>
                <a:gd name="connsiteY16" fmla="*/ 818 h 411152"/>
                <a:gd name="connsiteX17" fmla="*/ 446072 w 466881"/>
                <a:gd name="connsiteY17" fmla="*/ 124393 h 4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881" h="411152">
                  <a:moveTo>
                    <a:pt x="446072" y="124393"/>
                  </a:moveTo>
                  <a:cubicBezTo>
                    <a:pt x="438543" y="123084"/>
                    <a:pt x="431178" y="121611"/>
                    <a:pt x="423649" y="120301"/>
                  </a:cubicBezTo>
                  <a:cubicBezTo>
                    <a:pt x="410064" y="118665"/>
                    <a:pt x="396315" y="118828"/>
                    <a:pt x="382730" y="117191"/>
                  </a:cubicBezTo>
                  <a:cubicBezTo>
                    <a:pt x="318242" y="108516"/>
                    <a:pt x="254736" y="83638"/>
                    <a:pt x="188284" y="108844"/>
                  </a:cubicBezTo>
                  <a:cubicBezTo>
                    <a:pt x="150966" y="123084"/>
                    <a:pt x="104318" y="132249"/>
                    <a:pt x="101536" y="178242"/>
                  </a:cubicBezTo>
                  <a:cubicBezTo>
                    <a:pt x="98589" y="225054"/>
                    <a:pt x="136399" y="253533"/>
                    <a:pt x="177317" y="272028"/>
                  </a:cubicBezTo>
                  <a:cubicBezTo>
                    <a:pt x="192539" y="278903"/>
                    <a:pt x="209889" y="275138"/>
                    <a:pt x="226256" y="278084"/>
                  </a:cubicBezTo>
                  <a:cubicBezTo>
                    <a:pt x="285179" y="296253"/>
                    <a:pt x="355560" y="272028"/>
                    <a:pt x="404335" y="326860"/>
                  </a:cubicBezTo>
                  <a:cubicBezTo>
                    <a:pt x="429378" y="349447"/>
                    <a:pt x="454911" y="371707"/>
                    <a:pt x="445581" y="411153"/>
                  </a:cubicBezTo>
                  <a:cubicBezTo>
                    <a:pt x="383385" y="393639"/>
                    <a:pt x="319715" y="398222"/>
                    <a:pt x="256373" y="398222"/>
                  </a:cubicBezTo>
                  <a:cubicBezTo>
                    <a:pt x="185501" y="398222"/>
                    <a:pt x="124450" y="379399"/>
                    <a:pt x="85659" y="314420"/>
                  </a:cubicBezTo>
                  <a:cubicBezTo>
                    <a:pt x="32792" y="269737"/>
                    <a:pt x="-18602" y="220962"/>
                    <a:pt x="6604" y="144034"/>
                  </a:cubicBezTo>
                  <a:cubicBezTo>
                    <a:pt x="31810" y="66779"/>
                    <a:pt x="103009" y="46320"/>
                    <a:pt x="173553" y="32407"/>
                  </a:cubicBezTo>
                  <a:cubicBezTo>
                    <a:pt x="244915" y="18495"/>
                    <a:pt x="313495" y="33226"/>
                    <a:pt x="380439" y="59250"/>
                  </a:cubicBezTo>
                  <a:cubicBezTo>
                    <a:pt x="415792" y="72999"/>
                    <a:pt x="434615" y="69234"/>
                    <a:pt x="409245" y="27334"/>
                  </a:cubicBezTo>
                  <a:cubicBezTo>
                    <a:pt x="422994" y="18168"/>
                    <a:pt x="436907" y="9166"/>
                    <a:pt x="450655" y="0"/>
                  </a:cubicBezTo>
                  <a:cubicBezTo>
                    <a:pt x="450655" y="0"/>
                    <a:pt x="450655" y="818"/>
                    <a:pt x="450655" y="818"/>
                  </a:cubicBezTo>
                  <a:cubicBezTo>
                    <a:pt x="468332" y="42556"/>
                    <a:pt x="477662" y="84293"/>
                    <a:pt x="446072" y="124393"/>
                  </a:cubicBezTo>
                  <a:close/>
                </a:path>
              </a:pathLst>
            </a:custGeom>
            <a:solidFill>
              <a:srgbClr val="50311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 name="Freeform: Shape 36">
              <a:extLst>
                <a:ext uri="{FF2B5EF4-FFF2-40B4-BE49-F238E27FC236}">
                  <a16:creationId xmlns:a16="http://schemas.microsoft.com/office/drawing/2014/main" id="{36D39C31-2466-476D-AD1B-23EBB50369BB}"/>
                </a:ext>
              </a:extLst>
            </p:cNvPr>
            <p:cNvSpPr/>
            <p:nvPr/>
          </p:nvSpPr>
          <p:spPr>
            <a:xfrm>
              <a:off x="5472194" y="3628847"/>
              <a:ext cx="152258" cy="325222"/>
            </a:xfrm>
            <a:custGeom>
              <a:avLst/>
              <a:gdLst>
                <a:gd name="connsiteX0" fmla="*/ 125087 w 152258"/>
                <a:gd name="connsiteY0" fmla="*/ 325223 h 325222"/>
                <a:gd name="connsiteX1" fmla="*/ 7895 w 152258"/>
                <a:gd name="connsiteY1" fmla="*/ 0 h 325222"/>
                <a:gd name="connsiteX2" fmla="*/ 125087 w 152258"/>
                <a:gd name="connsiteY2" fmla="*/ 325223 h 325222"/>
              </a:gdLst>
              <a:ahLst/>
              <a:cxnLst>
                <a:cxn ang="0">
                  <a:pos x="connsiteX0" y="connsiteY0"/>
                </a:cxn>
                <a:cxn ang="0">
                  <a:pos x="connsiteX1" y="connsiteY1"/>
                </a:cxn>
                <a:cxn ang="0">
                  <a:pos x="connsiteX2" y="connsiteY2"/>
                </a:cxn>
              </a:cxnLst>
              <a:rect l="l" t="t" r="r" b="b"/>
              <a:pathLst>
                <a:path w="152258" h="325222">
                  <a:moveTo>
                    <a:pt x="125087" y="325223"/>
                  </a:moveTo>
                  <a:cubicBezTo>
                    <a:pt x="113466" y="196738"/>
                    <a:pt x="-35479" y="144853"/>
                    <a:pt x="7895" y="0"/>
                  </a:cubicBezTo>
                  <a:cubicBezTo>
                    <a:pt x="94479" y="90349"/>
                    <a:pt x="203978" y="158765"/>
                    <a:pt x="125087" y="325223"/>
                  </a:cubicBezTo>
                  <a:close/>
                </a:path>
              </a:pathLst>
            </a:custGeom>
            <a:solidFill>
              <a:srgbClr val="E9E3E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 name="Freeform: Shape 37">
              <a:extLst>
                <a:ext uri="{FF2B5EF4-FFF2-40B4-BE49-F238E27FC236}">
                  <a16:creationId xmlns:a16="http://schemas.microsoft.com/office/drawing/2014/main" id="{3EC670A3-D4FC-4836-8288-B15261E4B205}"/>
                </a:ext>
              </a:extLst>
            </p:cNvPr>
            <p:cNvSpPr/>
            <p:nvPr/>
          </p:nvSpPr>
          <p:spPr>
            <a:xfrm>
              <a:off x="4811302" y="3320810"/>
              <a:ext cx="90521" cy="374277"/>
            </a:xfrm>
            <a:custGeom>
              <a:avLst/>
              <a:gdLst>
                <a:gd name="connsiteX0" fmla="*/ 11466 w 90521"/>
                <a:gd name="connsiteY0" fmla="*/ 324568 h 374277"/>
                <a:gd name="connsiteX1" fmla="*/ 37818 w 90521"/>
                <a:gd name="connsiteY1" fmla="*/ 0 h 374277"/>
                <a:gd name="connsiteX2" fmla="*/ 66625 w 90521"/>
                <a:gd name="connsiteY2" fmla="*/ 213596 h 374277"/>
                <a:gd name="connsiteX3" fmla="*/ 90521 w 90521"/>
                <a:gd name="connsiteY3" fmla="*/ 344537 h 374277"/>
                <a:gd name="connsiteX4" fmla="*/ 11466 w 90521"/>
                <a:gd name="connsiteY4" fmla="*/ 324568 h 37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1" h="374277">
                  <a:moveTo>
                    <a:pt x="11466" y="324568"/>
                  </a:moveTo>
                  <a:cubicBezTo>
                    <a:pt x="-11612" y="217197"/>
                    <a:pt x="1646" y="112609"/>
                    <a:pt x="37818" y="0"/>
                  </a:cubicBezTo>
                  <a:cubicBezTo>
                    <a:pt x="84629" y="72181"/>
                    <a:pt x="66297" y="144198"/>
                    <a:pt x="66625" y="213596"/>
                  </a:cubicBezTo>
                  <a:cubicBezTo>
                    <a:pt x="66789" y="258607"/>
                    <a:pt x="48129" y="307219"/>
                    <a:pt x="90521" y="344537"/>
                  </a:cubicBezTo>
                  <a:cubicBezTo>
                    <a:pt x="46002" y="409679"/>
                    <a:pt x="32744" y="351411"/>
                    <a:pt x="11466" y="324568"/>
                  </a:cubicBezTo>
                  <a:close/>
                </a:path>
              </a:pathLst>
            </a:custGeom>
            <a:solidFill>
              <a:srgbClr val="F0EAF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 name="Freeform: Shape 38">
              <a:extLst>
                <a:ext uri="{FF2B5EF4-FFF2-40B4-BE49-F238E27FC236}">
                  <a16:creationId xmlns:a16="http://schemas.microsoft.com/office/drawing/2014/main" id="{638EE283-4368-48A4-866D-F28A490B8B4C}"/>
                </a:ext>
              </a:extLst>
            </p:cNvPr>
            <p:cNvSpPr/>
            <p:nvPr/>
          </p:nvSpPr>
          <p:spPr>
            <a:xfrm>
              <a:off x="8047174" y="3514765"/>
              <a:ext cx="121938" cy="537510"/>
            </a:xfrm>
            <a:custGeom>
              <a:avLst/>
              <a:gdLst>
                <a:gd name="connsiteX0" fmla="*/ 18823 w 121938"/>
                <a:gd name="connsiteY0" fmla="*/ 537510 h 537510"/>
                <a:gd name="connsiteX1" fmla="*/ 0 w 121938"/>
                <a:gd name="connsiteY1" fmla="*/ 495609 h 537510"/>
                <a:gd name="connsiteX2" fmla="*/ 112772 w 121938"/>
                <a:gd name="connsiteY2" fmla="*/ 0 h 537510"/>
                <a:gd name="connsiteX3" fmla="*/ 121938 w 121938"/>
                <a:gd name="connsiteY3" fmla="*/ 98042 h 537510"/>
                <a:gd name="connsiteX4" fmla="*/ 18823 w 121938"/>
                <a:gd name="connsiteY4" fmla="*/ 537510 h 53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8" h="537510">
                  <a:moveTo>
                    <a:pt x="18823" y="537510"/>
                  </a:moveTo>
                  <a:cubicBezTo>
                    <a:pt x="12603" y="523598"/>
                    <a:pt x="6219" y="509686"/>
                    <a:pt x="0" y="495609"/>
                  </a:cubicBezTo>
                  <a:cubicBezTo>
                    <a:pt x="55322" y="335207"/>
                    <a:pt x="90185" y="170386"/>
                    <a:pt x="112772" y="0"/>
                  </a:cubicBezTo>
                  <a:cubicBezTo>
                    <a:pt x="115882" y="32735"/>
                    <a:pt x="118828" y="65307"/>
                    <a:pt x="121938" y="98042"/>
                  </a:cubicBezTo>
                  <a:cubicBezTo>
                    <a:pt x="104588" y="248459"/>
                    <a:pt x="80528" y="397404"/>
                    <a:pt x="18823" y="537510"/>
                  </a:cubicBezTo>
                  <a:close/>
                </a:path>
              </a:pathLst>
            </a:custGeom>
            <a:solidFill>
              <a:srgbClr val="DDBA4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 name="Freeform: Shape 39">
              <a:extLst>
                <a:ext uri="{FF2B5EF4-FFF2-40B4-BE49-F238E27FC236}">
                  <a16:creationId xmlns:a16="http://schemas.microsoft.com/office/drawing/2014/main" id="{47164916-F6CF-4538-BF88-1AECDCDD1B56}"/>
                </a:ext>
              </a:extLst>
            </p:cNvPr>
            <p:cNvSpPr/>
            <p:nvPr/>
          </p:nvSpPr>
          <p:spPr>
            <a:xfrm>
              <a:off x="5667901" y="3806762"/>
              <a:ext cx="207884" cy="148996"/>
            </a:xfrm>
            <a:custGeom>
              <a:avLst/>
              <a:gdLst>
                <a:gd name="connsiteX0" fmla="*/ 1069 w 207884"/>
                <a:gd name="connsiteY0" fmla="*/ 100333 h 148996"/>
                <a:gd name="connsiteX1" fmla="*/ 164090 w 207884"/>
                <a:gd name="connsiteY1" fmla="*/ 0 h 148996"/>
                <a:gd name="connsiteX2" fmla="*/ 175056 w 207884"/>
                <a:gd name="connsiteY2" fmla="*/ 109335 h 148996"/>
                <a:gd name="connsiteX3" fmla="*/ 74559 w 207884"/>
                <a:gd name="connsiteY3" fmla="*/ 144362 h 148996"/>
                <a:gd name="connsiteX4" fmla="*/ 1069 w 207884"/>
                <a:gd name="connsiteY4" fmla="*/ 100333 h 148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84" h="148996">
                  <a:moveTo>
                    <a:pt x="1069" y="100333"/>
                  </a:moveTo>
                  <a:cubicBezTo>
                    <a:pt x="70959" y="91986"/>
                    <a:pt x="126281" y="60233"/>
                    <a:pt x="164090" y="0"/>
                  </a:cubicBezTo>
                  <a:cubicBezTo>
                    <a:pt x="251820" y="26843"/>
                    <a:pt x="181767" y="74963"/>
                    <a:pt x="175056" y="109335"/>
                  </a:cubicBezTo>
                  <a:cubicBezTo>
                    <a:pt x="163762" y="166949"/>
                    <a:pt x="110732" y="145016"/>
                    <a:pt x="74559" y="144362"/>
                  </a:cubicBezTo>
                  <a:cubicBezTo>
                    <a:pt x="45752" y="144034"/>
                    <a:pt x="-8260" y="169731"/>
                    <a:pt x="1069" y="100333"/>
                  </a:cubicBezTo>
                  <a:close/>
                </a:path>
              </a:pathLst>
            </a:custGeom>
            <a:solidFill>
              <a:srgbClr val="BEB0C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 name="Freeform: Shape 40">
              <a:extLst>
                <a:ext uri="{FF2B5EF4-FFF2-40B4-BE49-F238E27FC236}">
                  <a16:creationId xmlns:a16="http://schemas.microsoft.com/office/drawing/2014/main" id="{834754AB-5272-4365-A2ED-273BF6983EF3}"/>
                </a:ext>
              </a:extLst>
            </p:cNvPr>
            <p:cNvSpPr/>
            <p:nvPr/>
          </p:nvSpPr>
          <p:spPr>
            <a:xfrm>
              <a:off x="5340146" y="3961436"/>
              <a:ext cx="144852" cy="157446"/>
            </a:xfrm>
            <a:custGeom>
              <a:avLst/>
              <a:gdLst>
                <a:gd name="connsiteX0" fmla="*/ 0 w 144852"/>
                <a:gd name="connsiteY0" fmla="*/ 91822 h 157446"/>
                <a:gd name="connsiteX1" fmla="*/ 46811 w 144852"/>
                <a:gd name="connsiteY1" fmla="*/ 43047 h 157446"/>
                <a:gd name="connsiteX2" fmla="*/ 118337 w 144852"/>
                <a:gd name="connsiteY2" fmla="*/ 0 h 157446"/>
                <a:gd name="connsiteX3" fmla="*/ 144853 w 144852"/>
                <a:gd name="connsiteY3" fmla="*/ 128321 h 157446"/>
                <a:gd name="connsiteX4" fmla="*/ 0 w 144852"/>
                <a:gd name="connsiteY4" fmla="*/ 91822 h 15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2" h="157446">
                  <a:moveTo>
                    <a:pt x="0" y="91822"/>
                  </a:moveTo>
                  <a:cubicBezTo>
                    <a:pt x="21278" y="81510"/>
                    <a:pt x="-29134" y="5401"/>
                    <a:pt x="46811" y="43047"/>
                  </a:cubicBezTo>
                  <a:cubicBezTo>
                    <a:pt x="83147" y="61051"/>
                    <a:pt x="92313" y="14076"/>
                    <a:pt x="118337" y="0"/>
                  </a:cubicBezTo>
                  <a:cubicBezTo>
                    <a:pt x="159256" y="36500"/>
                    <a:pt x="138960" y="85275"/>
                    <a:pt x="144853" y="128321"/>
                  </a:cubicBezTo>
                  <a:cubicBezTo>
                    <a:pt x="73654" y="206722"/>
                    <a:pt x="48448" y="103279"/>
                    <a:pt x="0" y="91822"/>
                  </a:cubicBezTo>
                  <a:close/>
                </a:path>
              </a:pathLst>
            </a:custGeom>
            <a:solidFill>
              <a:srgbClr val="B9B0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 name="Freeform: Shape 41">
              <a:extLst>
                <a:ext uri="{FF2B5EF4-FFF2-40B4-BE49-F238E27FC236}">
                  <a16:creationId xmlns:a16="http://schemas.microsoft.com/office/drawing/2014/main" id="{4035361F-34C1-45DD-B1AC-DB5B833A964F}"/>
                </a:ext>
              </a:extLst>
            </p:cNvPr>
            <p:cNvSpPr/>
            <p:nvPr/>
          </p:nvSpPr>
          <p:spPr>
            <a:xfrm>
              <a:off x="6591187" y="2054126"/>
              <a:ext cx="115156" cy="194446"/>
            </a:xfrm>
            <a:custGeom>
              <a:avLst/>
              <a:gdLst>
                <a:gd name="connsiteX0" fmla="*/ 1731 w 115156"/>
                <a:gd name="connsiteY0" fmla="*/ 61051 h 194446"/>
                <a:gd name="connsiteX1" fmla="*/ 103210 w 115156"/>
                <a:gd name="connsiteY1" fmla="*/ 0 h 194446"/>
                <a:gd name="connsiteX2" fmla="*/ 13352 w 115156"/>
                <a:gd name="connsiteY2" fmla="*/ 194446 h 194446"/>
                <a:gd name="connsiteX3" fmla="*/ 1731 w 115156"/>
                <a:gd name="connsiteY3" fmla="*/ 61051 h 194446"/>
              </a:gdLst>
              <a:ahLst/>
              <a:cxnLst>
                <a:cxn ang="0">
                  <a:pos x="connsiteX0" y="connsiteY0"/>
                </a:cxn>
                <a:cxn ang="0">
                  <a:pos x="connsiteX1" y="connsiteY1"/>
                </a:cxn>
                <a:cxn ang="0">
                  <a:pos x="connsiteX2" y="connsiteY2"/>
                </a:cxn>
                <a:cxn ang="0">
                  <a:pos x="connsiteX3" y="connsiteY3"/>
                </a:cxn>
              </a:cxnLst>
              <a:rect l="l" t="t" r="r" b="b"/>
              <a:pathLst>
                <a:path w="115156" h="194446">
                  <a:moveTo>
                    <a:pt x="1731" y="61051"/>
                  </a:moveTo>
                  <a:cubicBezTo>
                    <a:pt x="35612" y="40755"/>
                    <a:pt x="69329" y="20296"/>
                    <a:pt x="103210" y="0"/>
                  </a:cubicBezTo>
                  <a:cubicBezTo>
                    <a:pt x="139382" y="94113"/>
                    <a:pt x="88806" y="146326"/>
                    <a:pt x="13352" y="194446"/>
                  </a:cubicBezTo>
                  <a:cubicBezTo>
                    <a:pt x="-6617" y="145671"/>
                    <a:pt x="1731" y="102952"/>
                    <a:pt x="1731" y="61051"/>
                  </a:cubicBezTo>
                  <a:close/>
                </a:path>
              </a:pathLst>
            </a:custGeom>
            <a:solidFill>
              <a:srgbClr val="B8ABB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 name="Freeform: Shape 42">
              <a:extLst>
                <a:ext uri="{FF2B5EF4-FFF2-40B4-BE49-F238E27FC236}">
                  <a16:creationId xmlns:a16="http://schemas.microsoft.com/office/drawing/2014/main" id="{7EF0ED9B-EAB4-4A22-AF84-719A3C674A17}"/>
                </a:ext>
              </a:extLst>
            </p:cNvPr>
            <p:cNvSpPr/>
            <p:nvPr/>
          </p:nvSpPr>
          <p:spPr>
            <a:xfrm>
              <a:off x="5839944" y="3631139"/>
              <a:ext cx="128081" cy="134970"/>
            </a:xfrm>
            <a:custGeom>
              <a:avLst/>
              <a:gdLst>
                <a:gd name="connsiteX0" fmla="*/ 69302 w 128081"/>
                <a:gd name="connsiteY0" fmla="*/ 0 h 134970"/>
                <a:gd name="connsiteX1" fmla="*/ 126261 w 128081"/>
                <a:gd name="connsiteY1" fmla="*/ 52703 h 134970"/>
                <a:gd name="connsiteX2" fmla="*/ 48024 w 128081"/>
                <a:gd name="connsiteY2" fmla="*/ 134705 h 134970"/>
                <a:gd name="connsiteX3" fmla="*/ 67 w 128081"/>
                <a:gd name="connsiteY3" fmla="*/ 70872 h 134970"/>
                <a:gd name="connsiteX4" fmla="*/ 69302 w 128081"/>
                <a:gd name="connsiteY4" fmla="*/ 0 h 134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81" h="134970">
                  <a:moveTo>
                    <a:pt x="69302" y="0"/>
                  </a:moveTo>
                  <a:cubicBezTo>
                    <a:pt x="97454" y="8184"/>
                    <a:pt x="137063" y="12767"/>
                    <a:pt x="126261" y="52703"/>
                  </a:cubicBezTo>
                  <a:cubicBezTo>
                    <a:pt x="116113" y="90021"/>
                    <a:pt x="92380" y="130449"/>
                    <a:pt x="48024" y="134705"/>
                  </a:cubicBezTo>
                  <a:cubicBezTo>
                    <a:pt x="9069" y="138470"/>
                    <a:pt x="1213" y="101479"/>
                    <a:pt x="67" y="70872"/>
                  </a:cubicBezTo>
                  <a:cubicBezTo>
                    <a:pt x="-1570" y="25697"/>
                    <a:pt x="26910" y="5565"/>
                    <a:pt x="69302" y="0"/>
                  </a:cubicBezTo>
                  <a:close/>
                </a:path>
              </a:pathLst>
            </a:custGeom>
            <a:solidFill>
              <a:srgbClr val="459ED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 name="Freeform: Shape 43">
              <a:extLst>
                <a:ext uri="{FF2B5EF4-FFF2-40B4-BE49-F238E27FC236}">
                  <a16:creationId xmlns:a16="http://schemas.microsoft.com/office/drawing/2014/main" id="{87BBC53E-D513-4AED-B96F-F468CD6336F3}"/>
                </a:ext>
              </a:extLst>
            </p:cNvPr>
            <p:cNvSpPr/>
            <p:nvPr/>
          </p:nvSpPr>
          <p:spPr>
            <a:xfrm>
              <a:off x="5722009" y="4331178"/>
              <a:ext cx="121014" cy="408861"/>
            </a:xfrm>
            <a:custGeom>
              <a:avLst/>
              <a:gdLst>
                <a:gd name="connsiteX0" fmla="*/ 88868 w 121014"/>
                <a:gd name="connsiteY0" fmla="*/ 0 h 408861"/>
                <a:gd name="connsiteX1" fmla="*/ 101962 w 121014"/>
                <a:gd name="connsiteY1" fmla="*/ 21769 h 408861"/>
                <a:gd name="connsiteX2" fmla="*/ 119639 w 121014"/>
                <a:gd name="connsiteY2" fmla="*/ 280540 h 408861"/>
                <a:gd name="connsiteX3" fmla="*/ 67917 w 121014"/>
                <a:gd name="connsiteY3" fmla="*/ 408861 h 408861"/>
                <a:gd name="connsiteX4" fmla="*/ 18651 w 121014"/>
                <a:gd name="connsiteY4" fmla="*/ 326532 h 408861"/>
                <a:gd name="connsiteX5" fmla="*/ 15377 w 121014"/>
                <a:gd name="connsiteY5" fmla="*/ 72508 h 408861"/>
                <a:gd name="connsiteX6" fmla="*/ 2938 w 121014"/>
                <a:gd name="connsiteY6" fmla="*/ 3437 h 408861"/>
                <a:gd name="connsiteX7" fmla="*/ 88868 w 121014"/>
                <a:gd name="connsiteY7" fmla="*/ 0 h 40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14" h="408861">
                  <a:moveTo>
                    <a:pt x="88868" y="0"/>
                  </a:moveTo>
                  <a:cubicBezTo>
                    <a:pt x="93287" y="7202"/>
                    <a:pt x="97542" y="14567"/>
                    <a:pt x="101962" y="21769"/>
                  </a:cubicBezTo>
                  <a:cubicBezTo>
                    <a:pt x="118329" y="107371"/>
                    <a:pt x="69554" y="197229"/>
                    <a:pt x="119639" y="280540"/>
                  </a:cubicBezTo>
                  <a:cubicBezTo>
                    <a:pt x="119311" y="330133"/>
                    <a:pt x="135024" y="386111"/>
                    <a:pt x="67917" y="408861"/>
                  </a:cubicBezTo>
                  <a:cubicBezTo>
                    <a:pt x="34200" y="391675"/>
                    <a:pt x="35018" y="354030"/>
                    <a:pt x="18651" y="326532"/>
                  </a:cubicBezTo>
                  <a:cubicBezTo>
                    <a:pt x="-8519" y="242240"/>
                    <a:pt x="42711" y="156801"/>
                    <a:pt x="15377" y="72508"/>
                  </a:cubicBezTo>
                  <a:cubicBezTo>
                    <a:pt x="11285" y="49594"/>
                    <a:pt x="-7046" y="28970"/>
                    <a:pt x="2938" y="3437"/>
                  </a:cubicBezTo>
                  <a:cubicBezTo>
                    <a:pt x="31581" y="2292"/>
                    <a:pt x="60224" y="1146"/>
                    <a:pt x="88868" y="0"/>
                  </a:cubicBezTo>
                  <a:close/>
                </a:path>
              </a:pathLst>
            </a:custGeom>
            <a:solidFill>
              <a:srgbClr val="3B1D3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 name="Freeform: Shape 44">
              <a:extLst>
                <a:ext uri="{FF2B5EF4-FFF2-40B4-BE49-F238E27FC236}">
                  <a16:creationId xmlns:a16="http://schemas.microsoft.com/office/drawing/2014/main" id="{51F9B535-C8F7-4954-9C4D-00303DA8FC28}"/>
                </a:ext>
              </a:extLst>
            </p:cNvPr>
            <p:cNvSpPr/>
            <p:nvPr/>
          </p:nvSpPr>
          <p:spPr>
            <a:xfrm>
              <a:off x="4822768" y="3645378"/>
              <a:ext cx="173659" cy="187572"/>
            </a:xfrm>
            <a:custGeom>
              <a:avLst/>
              <a:gdLst>
                <a:gd name="connsiteX0" fmla="*/ 0 w 173659"/>
                <a:gd name="connsiteY0" fmla="*/ 0 h 187572"/>
                <a:gd name="connsiteX1" fmla="*/ 79055 w 173659"/>
                <a:gd name="connsiteY1" fmla="*/ 19968 h 187572"/>
                <a:gd name="connsiteX2" fmla="*/ 173660 w 173659"/>
                <a:gd name="connsiteY2" fmla="*/ 187572 h 187572"/>
                <a:gd name="connsiteX3" fmla="*/ 0 w 173659"/>
                <a:gd name="connsiteY3" fmla="*/ 0 h 187572"/>
              </a:gdLst>
              <a:ahLst/>
              <a:cxnLst>
                <a:cxn ang="0">
                  <a:pos x="connsiteX0" y="connsiteY0"/>
                </a:cxn>
                <a:cxn ang="0">
                  <a:pos x="connsiteX1" y="connsiteY1"/>
                </a:cxn>
                <a:cxn ang="0">
                  <a:pos x="connsiteX2" y="connsiteY2"/>
                </a:cxn>
                <a:cxn ang="0">
                  <a:pos x="connsiteX3" y="connsiteY3"/>
                </a:cxn>
              </a:cxnLst>
              <a:rect l="l" t="t" r="r" b="b"/>
              <a:pathLst>
                <a:path w="173659" h="187572">
                  <a:moveTo>
                    <a:pt x="0" y="0"/>
                  </a:moveTo>
                  <a:cubicBezTo>
                    <a:pt x="26352" y="6874"/>
                    <a:pt x="40428" y="62197"/>
                    <a:pt x="79055" y="19968"/>
                  </a:cubicBezTo>
                  <a:cubicBezTo>
                    <a:pt x="106553" y="76109"/>
                    <a:pt x="121938" y="138633"/>
                    <a:pt x="173660" y="187572"/>
                  </a:cubicBezTo>
                  <a:cubicBezTo>
                    <a:pt x="68907" y="167604"/>
                    <a:pt x="33881" y="128485"/>
                    <a:pt x="0" y="0"/>
                  </a:cubicBezTo>
                  <a:close/>
                </a:path>
              </a:pathLst>
            </a:custGeom>
            <a:solidFill>
              <a:srgbClr val="AF9FB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 name="Freeform: Shape 45">
              <a:extLst>
                <a:ext uri="{FF2B5EF4-FFF2-40B4-BE49-F238E27FC236}">
                  <a16:creationId xmlns:a16="http://schemas.microsoft.com/office/drawing/2014/main" id="{9E966BFB-534F-4787-B89F-50AD9C27E6A4}"/>
                </a:ext>
              </a:extLst>
            </p:cNvPr>
            <p:cNvSpPr/>
            <p:nvPr/>
          </p:nvSpPr>
          <p:spPr>
            <a:xfrm>
              <a:off x="6378096" y="2806220"/>
              <a:ext cx="136317" cy="229958"/>
            </a:xfrm>
            <a:custGeom>
              <a:avLst/>
              <a:gdLst>
                <a:gd name="connsiteX0" fmla="*/ 135930 w 136317"/>
                <a:gd name="connsiteY0" fmla="*/ 229959 h 229958"/>
                <a:gd name="connsiteX1" fmla="*/ 11374 w 136317"/>
                <a:gd name="connsiteY1" fmla="*/ 49588 h 229958"/>
                <a:gd name="connsiteX2" fmla="*/ 9573 w 136317"/>
                <a:gd name="connsiteY2" fmla="*/ 7033 h 229958"/>
                <a:gd name="connsiteX3" fmla="*/ 49346 w 136317"/>
                <a:gd name="connsiteY3" fmla="*/ 18654 h 229958"/>
                <a:gd name="connsiteX4" fmla="*/ 135930 w 136317"/>
                <a:gd name="connsiteY4" fmla="*/ 229959 h 22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17" h="229958">
                  <a:moveTo>
                    <a:pt x="135930" y="229959"/>
                  </a:moveTo>
                  <a:cubicBezTo>
                    <a:pt x="85519" y="156959"/>
                    <a:pt x="48528" y="103110"/>
                    <a:pt x="11374" y="49588"/>
                  </a:cubicBezTo>
                  <a:cubicBezTo>
                    <a:pt x="1717" y="35512"/>
                    <a:pt x="-7613" y="22254"/>
                    <a:pt x="9573" y="7033"/>
                  </a:cubicBezTo>
                  <a:cubicBezTo>
                    <a:pt x="29214" y="-10317"/>
                    <a:pt x="39362" y="8669"/>
                    <a:pt x="49346" y="18654"/>
                  </a:cubicBezTo>
                  <a:cubicBezTo>
                    <a:pt x="101231" y="71030"/>
                    <a:pt x="140677" y="129462"/>
                    <a:pt x="135930" y="229959"/>
                  </a:cubicBezTo>
                  <a:close/>
                </a:path>
              </a:pathLst>
            </a:custGeom>
            <a:solidFill>
              <a:srgbClr val="DDD3D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 name="Freeform: Shape 46">
              <a:extLst>
                <a:ext uri="{FF2B5EF4-FFF2-40B4-BE49-F238E27FC236}">
                  <a16:creationId xmlns:a16="http://schemas.microsoft.com/office/drawing/2014/main" id="{BD87C4A1-E261-45DC-8E9C-A7C1B098943A}"/>
                </a:ext>
              </a:extLst>
            </p:cNvPr>
            <p:cNvSpPr/>
            <p:nvPr/>
          </p:nvSpPr>
          <p:spPr>
            <a:xfrm>
              <a:off x="5329857" y="4111035"/>
              <a:ext cx="155469" cy="180370"/>
            </a:xfrm>
            <a:custGeom>
              <a:avLst/>
              <a:gdLst>
                <a:gd name="connsiteX0" fmla="*/ 155470 w 155469"/>
                <a:gd name="connsiteY0" fmla="*/ 180370 h 180370"/>
                <a:gd name="connsiteX1" fmla="*/ 18309 w 155469"/>
                <a:gd name="connsiteY1" fmla="*/ 68744 h 180370"/>
                <a:gd name="connsiteX2" fmla="*/ 13072 w 155469"/>
                <a:gd name="connsiteY2" fmla="*/ 0 h 180370"/>
                <a:gd name="connsiteX3" fmla="*/ 155470 w 155469"/>
                <a:gd name="connsiteY3" fmla="*/ 180370 h 180370"/>
              </a:gdLst>
              <a:ahLst/>
              <a:cxnLst>
                <a:cxn ang="0">
                  <a:pos x="connsiteX0" y="connsiteY0"/>
                </a:cxn>
                <a:cxn ang="0">
                  <a:pos x="connsiteX1" y="connsiteY1"/>
                </a:cxn>
                <a:cxn ang="0">
                  <a:pos x="connsiteX2" y="connsiteY2"/>
                </a:cxn>
                <a:cxn ang="0">
                  <a:pos x="connsiteX3" y="connsiteY3"/>
                </a:cxn>
              </a:cxnLst>
              <a:rect l="l" t="t" r="r" b="b"/>
              <a:pathLst>
                <a:path w="155469" h="180370">
                  <a:moveTo>
                    <a:pt x="155470" y="180370"/>
                  </a:moveTo>
                  <a:cubicBezTo>
                    <a:pt x="109968" y="143053"/>
                    <a:pt x="65448" y="104098"/>
                    <a:pt x="18309" y="68744"/>
                  </a:cubicBezTo>
                  <a:cubicBezTo>
                    <a:pt x="-12625" y="45666"/>
                    <a:pt x="2760" y="23733"/>
                    <a:pt x="13072" y="0"/>
                  </a:cubicBezTo>
                  <a:cubicBezTo>
                    <a:pt x="83780" y="42065"/>
                    <a:pt x="143849" y="92149"/>
                    <a:pt x="155470" y="180370"/>
                  </a:cubicBezTo>
                  <a:close/>
                </a:path>
              </a:pathLst>
            </a:custGeom>
            <a:solidFill>
              <a:srgbClr val="C0B4C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 name="Freeform: Shape 47">
              <a:extLst>
                <a:ext uri="{FF2B5EF4-FFF2-40B4-BE49-F238E27FC236}">
                  <a16:creationId xmlns:a16="http://schemas.microsoft.com/office/drawing/2014/main" id="{8967D868-F160-47CE-AFEE-F25B9DC19800}"/>
                </a:ext>
              </a:extLst>
            </p:cNvPr>
            <p:cNvSpPr/>
            <p:nvPr/>
          </p:nvSpPr>
          <p:spPr>
            <a:xfrm>
              <a:off x="7195080" y="1982273"/>
              <a:ext cx="23551" cy="384963"/>
            </a:xfrm>
            <a:custGeom>
              <a:avLst/>
              <a:gdLst>
                <a:gd name="connsiteX0" fmla="*/ 0 w 23551"/>
                <a:gd name="connsiteY0" fmla="*/ 20622 h 384963"/>
                <a:gd name="connsiteX1" fmla="*/ 3274 w 23551"/>
                <a:gd name="connsiteY1" fmla="*/ 11293 h 384963"/>
                <a:gd name="connsiteX2" fmla="*/ 20296 w 23551"/>
                <a:gd name="connsiteY2" fmla="*/ 5728 h 384963"/>
                <a:gd name="connsiteX3" fmla="*/ 23406 w 23551"/>
                <a:gd name="connsiteY3" fmla="*/ 194609 h 384963"/>
                <a:gd name="connsiteX4" fmla="*/ 23406 w 23551"/>
                <a:gd name="connsiteY4" fmla="*/ 384964 h 384963"/>
                <a:gd name="connsiteX5" fmla="*/ 982 w 23551"/>
                <a:gd name="connsiteY5" fmla="*/ 346991 h 384963"/>
                <a:gd name="connsiteX6" fmla="*/ 0 w 23551"/>
                <a:gd name="connsiteY6" fmla="*/ 20622 h 38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51" h="384963">
                  <a:moveTo>
                    <a:pt x="0" y="20622"/>
                  </a:moveTo>
                  <a:cubicBezTo>
                    <a:pt x="1146" y="17512"/>
                    <a:pt x="1801" y="14239"/>
                    <a:pt x="3274" y="11293"/>
                  </a:cubicBezTo>
                  <a:cubicBezTo>
                    <a:pt x="7365" y="2945"/>
                    <a:pt x="19641" y="-6220"/>
                    <a:pt x="20296" y="5728"/>
                  </a:cubicBezTo>
                  <a:cubicBezTo>
                    <a:pt x="23897" y="68579"/>
                    <a:pt x="23078" y="131594"/>
                    <a:pt x="23406" y="194609"/>
                  </a:cubicBezTo>
                  <a:cubicBezTo>
                    <a:pt x="23733" y="257624"/>
                    <a:pt x="23406" y="320639"/>
                    <a:pt x="23406" y="384964"/>
                  </a:cubicBezTo>
                  <a:cubicBezTo>
                    <a:pt x="-2782" y="380217"/>
                    <a:pt x="7693" y="358939"/>
                    <a:pt x="982" y="346991"/>
                  </a:cubicBezTo>
                  <a:cubicBezTo>
                    <a:pt x="655" y="238147"/>
                    <a:pt x="327" y="129303"/>
                    <a:pt x="0" y="20622"/>
                  </a:cubicBezTo>
                  <a:close/>
                </a:path>
              </a:pathLst>
            </a:custGeom>
            <a:solidFill>
              <a:srgbClr val="FCEF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 name="Freeform: Shape 48">
              <a:extLst>
                <a:ext uri="{FF2B5EF4-FFF2-40B4-BE49-F238E27FC236}">
                  <a16:creationId xmlns:a16="http://schemas.microsoft.com/office/drawing/2014/main" id="{A0E197DC-6073-455A-84B4-4229B913044D}"/>
                </a:ext>
              </a:extLst>
            </p:cNvPr>
            <p:cNvSpPr/>
            <p:nvPr/>
          </p:nvSpPr>
          <p:spPr>
            <a:xfrm>
              <a:off x="5592655" y="4334616"/>
              <a:ext cx="179594" cy="126357"/>
            </a:xfrm>
            <a:custGeom>
              <a:avLst/>
              <a:gdLst>
                <a:gd name="connsiteX0" fmla="*/ 132456 w 179594"/>
                <a:gd name="connsiteY0" fmla="*/ 0 h 126357"/>
                <a:gd name="connsiteX1" fmla="*/ 179594 w 179594"/>
                <a:gd name="connsiteY1" fmla="*/ 42883 h 126357"/>
                <a:gd name="connsiteX2" fmla="*/ 52091 w 179594"/>
                <a:gd name="connsiteY2" fmla="*/ 126357 h 126357"/>
                <a:gd name="connsiteX3" fmla="*/ 13628 w 179594"/>
                <a:gd name="connsiteY3" fmla="*/ 58759 h 126357"/>
                <a:gd name="connsiteX4" fmla="*/ 17720 w 179594"/>
                <a:gd name="connsiteY4" fmla="*/ 17186 h 126357"/>
                <a:gd name="connsiteX5" fmla="*/ 132456 w 179594"/>
                <a:gd name="connsiteY5" fmla="*/ 0 h 12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94" h="126357">
                  <a:moveTo>
                    <a:pt x="132456" y="0"/>
                  </a:moveTo>
                  <a:cubicBezTo>
                    <a:pt x="148332" y="14076"/>
                    <a:pt x="178449" y="12767"/>
                    <a:pt x="179594" y="42883"/>
                  </a:cubicBezTo>
                  <a:cubicBezTo>
                    <a:pt x="141294" y="77091"/>
                    <a:pt x="91864" y="94441"/>
                    <a:pt x="52091" y="126357"/>
                  </a:cubicBezTo>
                  <a:cubicBezTo>
                    <a:pt x="39325" y="103770"/>
                    <a:pt x="26394" y="81347"/>
                    <a:pt x="13628" y="58759"/>
                  </a:cubicBezTo>
                  <a:cubicBezTo>
                    <a:pt x="18865" y="45174"/>
                    <a:pt x="-22381" y="25370"/>
                    <a:pt x="17720" y="17186"/>
                  </a:cubicBezTo>
                  <a:cubicBezTo>
                    <a:pt x="55365" y="9329"/>
                    <a:pt x="94156" y="5565"/>
                    <a:pt x="132456" y="0"/>
                  </a:cubicBezTo>
                  <a:close/>
                </a:path>
              </a:pathLst>
            </a:custGeom>
            <a:solidFill>
              <a:srgbClr val="F0D35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 name="Freeform: Shape 49">
              <a:extLst>
                <a:ext uri="{FF2B5EF4-FFF2-40B4-BE49-F238E27FC236}">
                  <a16:creationId xmlns:a16="http://schemas.microsoft.com/office/drawing/2014/main" id="{97426FE4-5423-4829-AA2F-6930B4D8D5D2}"/>
                </a:ext>
              </a:extLst>
            </p:cNvPr>
            <p:cNvSpPr/>
            <p:nvPr/>
          </p:nvSpPr>
          <p:spPr>
            <a:xfrm>
              <a:off x="4075590" y="4288847"/>
              <a:ext cx="157128" cy="42003"/>
            </a:xfrm>
            <a:custGeom>
              <a:avLst/>
              <a:gdLst>
                <a:gd name="connsiteX0" fmla="*/ 157128 w 157128"/>
                <a:gd name="connsiteY0" fmla="*/ 40040 h 42003"/>
                <a:gd name="connsiteX1" fmla="*/ 0 w 157128"/>
                <a:gd name="connsiteY1" fmla="*/ 42004 h 42003"/>
                <a:gd name="connsiteX2" fmla="*/ 154510 w 157128"/>
                <a:gd name="connsiteY2" fmla="*/ 6323 h 42003"/>
                <a:gd name="connsiteX3" fmla="*/ 157128 w 157128"/>
                <a:gd name="connsiteY3" fmla="*/ 40040 h 42003"/>
              </a:gdLst>
              <a:ahLst/>
              <a:cxnLst>
                <a:cxn ang="0">
                  <a:pos x="connsiteX0" y="connsiteY0"/>
                </a:cxn>
                <a:cxn ang="0">
                  <a:pos x="connsiteX1" y="connsiteY1"/>
                </a:cxn>
                <a:cxn ang="0">
                  <a:pos x="connsiteX2" y="connsiteY2"/>
                </a:cxn>
                <a:cxn ang="0">
                  <a:pos x="connsiteX3" y="connsiteY3"/>
                </a:cxn>
              </a:cxnLst>
              <a:rect l="l" t="t" r="r" b="b"/>
              <a:pathLst>
                <a:path w="157128" h="42003">
                  <a:moveTo>
                    <a:pt x="157128" y="40040"/>
                  </a:moveTo>
                  <a:cubicBezTo>
                    <a:pt x="104752" y="40694"/>
                    <a:pt x="52376" y="41349"/>
                    <a:pt x="0" y="42004"/>
                  </a:cubicBezTo>
                  <a:cubicBezTo>
                    <a:pt x="37482" y="-31159"/>
                    <a:pt x="102461" y="15488"/>
                    <a:pt x="154510" y="6323"/>
                  </a:cubicBezTo>
                  <a:cubicBezTo>
                    <a:pt x="155328" y="17616"/>
                    <a:pt x="156310" y="28910"/>
                    <a:pt x="157128" y="40040"/>
                  </a:cubicBezTo>
                  <a:close/>
                </a:path>
              </a:pathLst>
            </a:custGeom>
            <a:solidFill>
              <a:srgbClr val="512C0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 name="Freeform: Shape 50">
              <a:extLst>
                <a:ext uri="{FF2B5EF4-FFF2-40B4-BE49-F238E27FC236}">
                  <a16:creationId xmlns:a16="http://schemas.microsoft.com/office/drawing/2014/main" id="{44D7E1D3-79EF-4F95-B028-DC83C4953B2F}"/>
                </a:ext>
              </a:extLst>
            </p:cNvPr>
            <p:cNvSpPr/>
            <p:nvPr/>
          </p:nvSpPr>
          <p:spPr>
            <a:xfrm>
              <a:off x="5378938" y="3063840"/>
              <a:ext cx="333243" cy="20750"/>
            </a:xfrm>
            <a:custGeom>
              <a:avLst/>
              <a:gdLst>
                <a:gd name="connsiteX0" fmla="*/ 333243 w 333243"/>
                <a:gd name="connsiteY0" fmla="*/ 491 h 20750"/>
                <a:gd name="connsiteX1" fmla="*/ 0 w 333243"/>
                <a:gd name="connsiteY1" fmla="*/ 0 h 20750"/>
                <a:gd name="connsiteX2" fmla="*/ 333243 w 333243"/>
                <a:gd name="connsiteY2" fmla="*/ 491 h 20750"/>
              </a:gdLst>
              <a:ahLst/>
              <a:cxnLst>
                <a:cxn ang="0">
                  <a:pos x="connsiteX0" y="connsiteY0"/>
                </a:cxn>
                <a:cxn ang="0">
                  <a:pos x="connsiteX1" y="connsiteY1"/>
                </a:cxn>
                <a:cxn ang="0">
                  <a:pos x="connsiteX2" y="connsiteY2"/>
                </a:cxn>
              </a:cxnLst>
              <a:rect l="l" t="t" r="r" b="b"/>
              <a:pathLst>
                <a:path w="333243" h="20750">
                  <a:moveTo>
                    <a:pt x="333243" y="491"/>
                  </a:moveTo>
                  <a:cubicBezTo>
                    <a:pt x="222107" y="28152"/>
                    <a:pt x="111136" y="27006"/>
                    <a:pt x="0" y="0"/>
                  </a:cubicBezTo>
                  <a:cubicBezTo>
                    <a:pt x="111136" y="164"/>
                    <a:pt x="222271" y="327"/>
                    <a:pt x="333243" y="491"/>
                  </a:cubicBezTo>
                  <a:close/>
                </a:path>
              </a:pathLst>
            </a:custGeom>
            <a:solidFill>
              <a:srgbClr val="371A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 name="Freeform: Shape 58">
              <a:extLst>
                <a:ext uri="{FF2B5EF4-FFF2-40B4-BE49-F238E27FC236}">
                  <a16:creationId xmlns:a16="http://schemas.microsoft.com/office/drawing/2014/main" id="{D37B83C7-13BF-4177-BB07-984026D91B30}"/>
                </a:ext>
              </a:extLst>
            </p:cNvPr>
            <p:cNvSpPr/>
            <p:nvPr/>
          </p:nvSpPr>
          <p:spPr>
            <a:xfrm>
              <a:off x="4053985" y="4432657"/>
              <a:ext cx="1860165" cy="1106283"/>
            </a:xfrm>
            <a:custGeom>
              <a:avLst/>
              <a:gdLst>
                <a:gd name="connsiteX0" fmla="*/ 827052 w 1860165"/>
                <a:gd name="connsiteY0" fmla="*/ 663704 h 1106283"/>
                <a:gd name="connsiteX1" fmla="*/ 1311695 w 1860165"/>
                <a:gd name="connsiteY1" fmla="*/ 710024 h 1106283"/>
                <a:gd name="connsiteX2" fmla="*/ 1615476 w 1860165"/>
                <a:gd name="connsiteY2" fmla="*/ 662558 h 1106283"/>
                <a:gd name="connsiteX3" fmla="*/ 1850514 w 1860165"/>
                <a:gd name="connsiteY3" fmla="*/ 1055379 h 1106283"/>
                <a:gd name="connsiteX4" fmla="*/ 1848550 w 1860165"/>
                <a:gd name="connsiteY4" fmla="*/ 1098917 h 1106283"/>
                <a:gd name="connsiteX5" fmla="*/ 1224292 w 1860165"/>
                <a:gd name="connsiteY5" fmla="*/ 1011678 h 1106283"/>
                <a:gd name="connsiteX6" fmla="*/ 1025754 w 1860165"/>
                <a:gd name="connsiteY6" fmla="*/ 950627 h 1106283"/>
                <a:gd name="connsiteX7" fmla="*/ 989909 w 1860165"/>
                <a:gd name="connsiteY7" fmla="*/ 942934 h 1106283"/>
                <a:gd name="connsiteX8" fmla="*/ 197556 w 1860165"/>
                <a:gd name="connsiteY8" fmla="*/ 310329 h 1106283"/>
                <a:gd name="connsiteX9" fmla="*/ 0 w 1860165"/>
                <a:gd name="connsiteY9" fmla="*/ 0 h 1106283"/>
                <a:gd name="connsiteX10" fmla="*/ 185117 w 1860165"/>
                <a:gd name="connsiteY10" fmla="*/ 162857 h 1106283"/>
                <a:gd name="connsiteX11" fmla="*/ 427520 w 1860165"/>
                <a:gd name="connsiteY11" fmla="*/ 356649 h 1106283"/>
                <a:gd name="connsiteX12" fmla="*/ 524252 w 1860165"/>
                <a:gd name="connsiteY12" fmla="*/ 493318 h 1106283"/>
                <a:gd name="connsiteX13" fmla="*/ 744068 w 1860165"/>
                <a:gd name="connsiteY13" fmla="*/ 614601 h 1106283"/>
                <a:gd name="connsiteX14" fmla="*/ 827052 w 1860165"/>
                <a:gd name="connsiteY14" fmla="*/ 663704 h 110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0165" h="1106283">
                  <a:moveTo>
                    <a:pt x="827052" y="663704"/>
                  </a:moveTo>
                  <a:cubicBezTo>
                    <a:pt x="992037" y="642917"/>
                    <a:pt x="1148674" y="709042"/>
                    <a:pt x="1311695" y="710024"/>
                  </a:cubicBezTo>
                  <a:cubicBezTo>
                    <a:pt x="1416938" y="719681"/>
                    <a:pt x="1523327" y="737194"/>
                    <a:pt x="1615476" y="662558"/>
                  </a:cubicBezTo>
                  <a:cubicBezTo>
                    <a:pt x="1647884" y="820996"/>
                    <a:pt x="1702552" y="965522"/>
                    <a:pt x="1850514" y="1055379"/>
                  </a:cubicBezTo>
                  <a:cubicBezTo>
                    <a:pt x="1863772" y="1063399"/>
                    <a:pt x="1863608" y="1084841"/>
                    <a:pt x="1848550" y="1098917"/>
                  </a:cubicBezTo>
                  <a:cubicBezTo>
                    <a:pt x="1632335" y="1127396"/>
                    <a:pt x="1428723" y="1067982"/>
                    <a:pt x="1224292" y="1011678"/>
                  </a:cubicBezTo>
                  <a:cubicBezTo>
                    <a:pt x="1157349" y="993183"/>
                    <a:pt x="1097771" y="951936"/>
                    <a:pt x="1025754" y="950627"/>
                  </a:cubicBezTo>
                  <a:cubicBezTo>
                    <a:pt x="1013806" y="948008"/>
                    <a:pt x="1001857" y="945553"/>
                    <a:pt x="989909" y="942934"/>
                  </a:cubicBezTo>
                  <a:cubicBezTo>
                    <a:pt x="684000" y="784496"/>
                    <a:pt x="412135" y="582685"/>
                    <a:pt x="197556" y="310329"/>
                  </a:cubicBezTo>
                  <a:cubicBezTo>
                    <a:pt x="121611" y="213760"/>
                    <a:pt x="40100" y="119810"/>
                    <a:pt x="0" y="0"/>
                  </a:cubicBezTo>
                  <a:cubicBezTo>
                    <a:pt x="87894" y="23897"/>
                    <a:pt x="120465" y="111299"/>
                    <a:pt x="185117" y="162857"/>
                  </a:cubicBezTo>
                  <a:cubicBezTo>
                    <a:pt x="265973" y="227345"/>
                    <a:pt x="339299" y="301654"/>
                    <a:pt x="427520" y="356649"/>
                  </a:cubicBezTo>
                  <a:cubicBezTo>
                    <a:pt x="480224" y="389384"/>
                    <a:pt x="477605" y="458128"/>
                    <a:pt x="524252" y="493318"/>
                  </a:cubicBezTo>
                  <a:cubicBezTo>
                    <a:pt x="586285" y="554041"/>
                    <a:pt x="666323" y="582685"/>
                    <a:pt x="744068" y="614601"/>
                  </a:cubicBezTo>
                  <a:cubicBezTo>
                    <a:pt x="774348" y="627204"/>
                    <a:pt x="805774" y="636370"/>
                    <a:pt x="827052" y="663704"/>
                  </a:cubicBezTo>
                  <a:close/>
                </a:path>
              </a:pathLst>
            </a:custGeom>
            <a:solidFill>
              <a:srgbClr val="B9962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 name="Freeform: Shape 59">
              <a:extLst>
                <a:ext uri="{FF2B5EF4-FFF2-40B4-BE49-F238E27FC236}">
                  <a16:creationId xmlns:a16="http://schemas.microsoft.com/office/drawing/2014/main" id="{96EAE996-605F-4CBF-80AF-86A959B6A151}"/>
                </a:ext>
              </a:extLst>
            </p:cNvPr>
            <p:cNvSpPr/>
            <p:nvPr/>
          </p:nvSpPr>
          <p:spPr>
            <a:xfrm>
              <a:off x="5751923" y="4665618"/>
              <a:ext cx="684521" cy="818752"/>
            </a:xfrm>
            <a:custGeom>
              <a:avLst/>
              <a:gdLst>
                <a:gd name="connsiteX0" fmla="*/ 311342 w 684521"/>
                <a:gd name="connsiteY0" fmla="*/ 72458 h 818752"/>
                <a:gd name="connsiteX1" fmla="*/ 684521 w 684521"/>
                <a:gd name="connsiteY1" fmla="*/ 61328 h 818752"/>
                <a:gd name="connsiteX2" fmla="*/ 509389 w 684521"/>
                <a:gd name="connsiteY2" fmla="*/ 409138 h 818752"/>
                <a:gd name="connsiteX3" fmla="*/ 510698 w 684521"/>
                <a:gd name="connsiteY3" fmla="*/ 547117 h 818752"/>
                <a:gd name="connsiteX4" fmla="*/ 536068 w 684521"/>
                <a:gd name="connsiteY4" fmla="*/ 786574 h 818752"/>
                <a:gd name="connsiteX5" fmla="*/ 515772 w 684521"/>
                <a:gd name="connsiteY5" fmla="*/ 793448 h 818752"/>
                <a:gd name="connsiteX6" fmla="*/ 9851 w 684521"/>
                <a:gd name="connsiteY6" fmla="*/ 349560 h 818752"/>
                <a:gd name="connsiteX7" fmla="*/ 120987 w 684521"/>
                <a:gd name="connsiteY7" fmla="*/ 8952 h 818752"/>
                <a:gd name="connsiteX8" fmla="*/ 311342 w 684521"/>
                <a:gd name="connsiteY8" fmla="*/ 72458 h 81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521" h="818752">
                  <a:moveTo>
                    <a:pt x="311342" y="72458"/>
                  </a:moveTo>
                  <a:cubicBezTo>
                    <a:pt x="432461" y="116814"/>
                    <a:pt x="553417" y="102901"/>
                    <a:pt x="684521" y="61328"/>
                  </a:cubicBezTo>
                  <a:cubicBezTo>
                    <a:pt x="644257" y="196851"/>
                    <a:pt x="581406" y="306186"/>
                    <a:pt x="509389" y="409138"/>
                  </a:cubicBezTo>
                  <a:cubicBezTo>
                    <a:pt x="472726" y="461678"/>
                    <a:pt x="469616" y="494085"/>
                    <a:pt x="510698" y="547117"/>
                  </a:cubicBezTo>
                  <a:cubicBezTo>
                    <a:pt x="564875" y="617006"/>
                    <a:pt x="625271" y="696880"/>
                    <a:pt x="536068" y="786574"/>
                  </a:cubicBezTo>
                  <a:cubicBezTo>
                    <a:pt x="529357" y="788865"/>
                    <a:pt x="522647" y="791156"/>
                    <a:pt x="515772" y="793448"/>
                  </a:cubicBezTo>
                  <a:cubicBezTo>
                    <a:pt x="284335" y="894272"/>
                    <a:pt x="-62984" y="683131"/>
                    <a:pt x="9851" y="349560"/>
                  </a:cubicBezTo>
                  <a:cubicBezTo>
                    <a:pt x="35221" y="234005"/>
                    <a:pt x="50279" y="111413"/>
                    <a:pt x="120987" y="8952"/>
                  </a:cubicBezTo>
                  <a:cubicBezTo>
                    <a:pt x="202006" y="-22638"/>
                    <a:pt x="252746" y="36776"/>
                    <a:pt x="311342" y="72458"/>
                  </a:cubicBezTo>
                  <a:close/>
                </a:path>
              </a:pathLst>
            </a:custGeom>
            <a:solidFill>
              <a:srgbClr val="FE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 name="Freeform: Shape 60">
              <a:extLst>
                <a:ext uri="{FF2B5EF4-FFF2-40B4-BE49-F238E27FC236}">
                  <a16:creationId xmlns:a16="http://schemas.microsoft.com/office/drawing/2014/main" id="{9581E1ED-F9FD-4D4E-8D13-E46854A40B12}"/>
                </a:ext>
              </a:extLst>
            </p:cNvPr>
            <p:cNvSpPr/>
            <p:nvPr/>
          </p:nvSpPr>
          <p:spPr>
            <a:xfrm>
              <a:off x="5692399" y="4614004"/>
              <a:ext cx="575296" cy="894589"/>
            </a:xfrm>
            <a:custGeom>
              <a:avLst/>
              <a:gdLst>
                <a:gd name="connsiteX0" fmla="*/ 195733 w 575296"/>
                <a:gd name="connsiteY0" fmla="*/ 57947 h 894589"/>
                <a:gd name="connsiteX1" fmla="*/ 120279 w 575296"/>
                <a:gd name="connsiteY1" fmla="*/ 328175 h 894589"/>
                <a:gd name="connsiteX2" fmla="*/ 535196 w 575296"/>
                <a:gd name="connsiteY2" fmla="*/ 846699 h 894589"/>
                <a:gd name="connsiteX3" fmla="*/ 575296 w 575296"/>
                <a:gd name="connsiteY3" fmla="*/ 844898 h 894589"/>
                <a:gd name="connsiteX4" fmla="*/ 336658 w 575296"/>
                <a:gd name="connsiteY4" fmla="*/ 888109 h 894589"/>
                <a:gd name="connsiteX5" fmla="*/ 16508 w 575296"/>
                <a:gd name="connsiteY5" fmla="*/ 640304 h 894589"/>
                <a:gd name="connsiteX6" fmla="*/ 95727 w 575296"/>
                <a:gd name="connsiteY6" fmla="*/ 123417 h 894589"/>
                <a:gd name="connsiteX7" fmla="*/ 135828 w 575296"/>
                <a:gd name="connsiteY7" fmla="*/ 1315 h 894589"/>
                <a:gd name="connsiteX8" fmla="*/ 195733 w 575296"/>
                <a:gd name="connsiteY8" fmla="*/ 57947 h 89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296" h="894589">
                  <a:moveTo>
                    <a:pt x="195733" y="57947"/>
                  </a:moveTo>
                  <a:cubicBezTo>
                    <a:pt x="187877" y="152715"/>
                    <a:pt x="145812" y="238317"/>
                    <a:pt x="120279" y="328175"/>
                  </a:cubicBezTo>
                  <a:cubicBezTo>
                    <a:pt x="32876" y="635230"/>
                    <a:pt x="215374" y="865358"/>
                    <a:pt x="535196" y="846699"/>
                  </a:cubicBezTo>
                  <a:cubicBezTo>
                    <a:pt x="548617" y="845880"/>
                    <a:pt x="561875" y="845553"/>
                    <a:pt x="575296" y="844898"/>
                  </a:cubicBezTo>
                  <a:cubicBezTo>
                    <a:pt x="506716" y="919862"/>
                    <a:pt x="418823" y="887618"/>
                    <a:pt x="336658" y="888109"/>
                  </a:cubicBezTo>
                  <a:cubicBezTo>
                    <a:pt x="212919" y="899893"/>
                    <a:pt x="47279" y="787448"/>
                    <a:pt x="16508" y="640304"/>
                  </a:cubicBezTo>
                  <a:cubicBezTo>
                    <a:pt x="-20646" y="463043"/>
                    <a:pt x="4560" y="285783"/>
                    <a:pt x="95727" y="123417"/>
                  </a:cubicBezTo>
                  <a:cubicBezTo>
                    <a:pt x="109149" y="82662"/>
                    <a:pt x="122406" y="42070"/>
                    <a:pt x="135828" y="1315"/>
                  </a:cubicBezTo>
                  <a:cubicBezTo>
                    <a:pt x="180020" y="-5396"/>
                    <a:pt x="199825" y="13591"/>
                    <a:pt x="195733" y="57947"/>
                  </a:cubicBezTo>
                  <a:close/>
                </a:path>
              </a:pathLst>
            </a:custGeom>
            <a:solidFill>
              <a:srgbClr val="B9AF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 name="Freeform: Shape 61">
              <a:extLst>
                <a:ext uri="{FF2B5EF4-FFF2-40B4-BE49-F238E27FC236}">
                  <a16:creationId xmlns:a16="http://schemas.microsoft.com/office/drawing/2014/main" id="{B0763769-0121-4236-8DD7-A084FE33CD7D}"/>
                </a:ext>
              </a:extLst>
            </p:cNvPr>
            <p:cNvSpPr/>
            <p:nvPr/>
          </p:nvSpPr>
          <p:spPr>
            <a:xfrm>
              <a:off x="5640613" y="4653852"/>
              <a:ext cx="499579" cy="897002"/>
            </a:xfrm>
            <a:custGeom>
              <a:avLst/>
              <a:gdLst>
                <a:gd name="connsiteX0" fmla="*/ 147513 w 499579"/>
                <a:gd name="connsiteY0" fmla="*/ 83733 h 897002"/>
                <a:gd name="connsiteX1" fmla="*/ 102503 w 499579"/>
                <a:gd name="connsiteY1" fmla="*/ 319917 h 897002"/>
                <a:gd name="connsiteX2" fmla="*/ 388607 w 499579"/>
                <a:gd name="connsiteY2" fmla="*/ 848424 h 897002"/>
                <a:gd name="connsiteX3" fmla="*/ 499579 w 499579"/>
                <a:gd name="connsiteY3" fmla="*/ 883778 h 897002"/>
                <a:gd name="connsiteX4" fmla="*/ 384024 w 499579"/>
                <a:gd name="connsiteY4" fmla="*/ 889507 h 897002"/>
                <a:gd name="connsiteX5" fmla="*/ 274853 w 499579"/>
                <a:gd name="connsiteY5" fmla="*/ 864956 h 897002"/>
                <a:gd name="connsiteX6" fmla="*/ 24593 w 499579"/>
                <a:gd name="connsiteY6" fmla="*/ 444473 h 897002"/>
                <a:gd name="connsiteX7" fmla="*/ 369 w 499579"/>
                <a:gd name="connsiteY7" fmla="*/ 381949 h 897002"/>
                <a:gd name="connsiteX8" fmla="*/ 84498 w 499579"/>
                <a:gd name="connsiteY8" fmla="*/ 24646 h 897002"/>
                <a:gd name="connsiteX9" fmla="*/ 123780 w 499579"/>
                <a:gd name="connsiteY9" fmla="*/ 95 h 897002"/>
                <a:gd name="connsiteX10" fmla="*/ 147513 w 499579"/>
                <a:gd name="connsiteY10" fmla="*/ 83733 h 8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579" h="897002">
                  <a:moveTo>
                    <a:pt x="147513" y="83733"/>
                  </a:moveTo>
                  <a:cubicBezTo>
                    <a:pt x="132455" y="162461"/>
                    <a:pt x="117888" y="241189"/>
                    <a:pt x="102503" y="319917"/>
                  </a:cubicBezTo>
                  <a:cubicBezTo>
                    <a:pt x="43579" y="618788"/>
                    <a:pt x="105612" y="733524"/>
                    <a:pt x="388607" y="848424"/>
                  </a:cubicBezTo>
                  <a:cubicBezTo>
                    <a:pt x="419705" y="879850"/>
                    <a:pt x="463079" y="861355"/>
                    <a:pt x="499579" y="883778"/>
                  </a:cubicBezTo>
                  <a:cubicBezTo>
                    <a:pt x="461115" y="885742"/>
                    <a:pt x="422488" y="887706"/>
                    <a:pt x="384024" y="889507"/>
                  </a:cubicBezTo>
                  <a:cubicBezTo>
                    <a:pt x="342287" y="904729"/>
                    <a:pt x="305787" y="896872"/>
                    <a:pt x="274853" y="864956"/>
                  </a:cubicBezTo>
                  <a:cubicBezTo>
                    <a:pt x="113469" y="771170"/>
                    <a:pt x="8062" y="644157"/>
                    <a:pt x="24593" y="444473"/>
                  </a:cubicBezTo>
                  <a:cubicBezTo>
                    <a:pt x="3970" y="428597"/>
                    <a:pt x="-1595" y="405355"/>
                    <a:pt x="369" y="381949"/>
                  </a:cubicBezTo>
                  <a:cubicBezTo>
                    <a:pt x="10681" y="258702"/>
                    <a:pt x="49635" y="142165"/>
                    <a:pt x="84498" y="24646"/>
                  </a:cubicBezTo>
                  <a:cubicBezTo>
                    <a:pt x="89408" y="8278"/>
                    <a:pt x="104794" y="-1051"/>
                    <a:pt x="123780" y="95"/>
                  </a:cubicBezTo>
                  <a:cubicBezTo>
                    <a:pt x="151769" y="22191"/>
                    <a:pt x="144567" y="54435"/>
                    <a:pt x="147513" y="83733"/>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3" name="Freeform: Shape 62">
              <a:extLst>
                <a:ext uri="{FF2B5EF4-FFF2-40B4-BE49-F238E27FC236}">
                  <a16:creationId xmlns:a16="http://schemas.microsoft.com/office/drawing/2014/main" id="{6D5FFC98-3AE6-492B-97F1-D2A0C0B1A4E2}"/>
                </a:ext>
              </a:extLst>
            </p:cNvPr>
            <p:cNvSpPr/>
            <p:nvPr/>
          </p:nvSpPr>
          <p:spPr>
            <a:xfrm>
              <a:off x="5079412" y="5369033"/>
              <a:ext cx="945061" cy="202704"/>
            </a:xfrm>
            <a:custGeom>
              <a:avLst/>
              <a:gdLst>
                <a:gd name="connsiteX0" fmla="*/ 835890 w 945061"/>
                <a:gd name="connsiteY0" fmla="*/ 149938 h 202704"/>
                <a:gd name="connsiteX1" fmla="*/ 945062 w 945061"/>
                <a:gd name="connsiteY1" fmla="*/ 174489 h 202704"/>
                <a:gd name="connsiteX2" fmla="*/ 845384 w 945061"/>
                <a:gd name="connsiteY2" fmla="*/ 199040 h 202704"/>
                <a:gd name="connsiteX3" fmla="*/ 62524 w 945061"/>
                <a:gd name="connsiteY3" fmla="*/ 38475 h 202704"/>
                <a:gd name="connsiteX4" fmla="*/ 0 w 945061"/>
                <a:gd name="connsiteY4" fmla="*/ 14415 h 202704"/>
                <a:gd name="connsiteX5" fmla="*/ 119319 w 945061"/>
                <a:gd name="connsiteY5" fmla="*/ 31437 h 202704"/>
                <a:gd name="connsiteX6" fmla="*/ 835890 w 945061"/>
                <a:gd name="connsiteY6" fmla="*/ 149938 h 2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061" h="202704">
                  <a:moveTo>
                    <a:pt x="835890" y="149938"/>
                  </a:moveTo>
                  <a:cubicBezTo>
                    <a:pt x="872226" y="158121"/>
                    <a:pt x="908726" y="166305"/>
                    <a:pt x="945062" y="174489"/>
                  </a:cubicBezTo>
                  <a:cubicBezTo>
                    <a:pt x="920183" y="215899"/>
                    <a:pt x="879428" y="199695"/>
                    <a:pt x="845384" y="199040"/>
                  </a:cubicBezTo>
                  <a:cubicBezTo>
                    <a:pt x="574828" y="192984"/>
                    <a:pt x="312129" y="146992"/>
                    <a:pt x="62524" y="38475"/>
                  </a:cubicBezTo>
                  <a:cubicBezTo>
                    <a:pt x="41901" y="29473"/>
                    <a:pt x="14240" y="38638"/>
                    <a:pt x="0" y="14415"/>
                  </a:cubicBezTo>
                  <a:cubicBezTo>
                    <a:pt x="45502" y="-21267"/>
                    <a:pt x="81347" y="18997"/>
                    <a:pt x="119319" y="31437"/>
                  </a:cubicBezTo>
                  <a:cubicBezTo>
                    <a:pt x="352229" y="108037"/>
                    <a:pt x="587595" y="167451"/>
                    <a:pt x="835890" y="149938"/>
                  </a:cubicBezTo>
                  <a:close/>
                </a:path>
              </a:pathLst>
            </a:custGeom>
            <a:solidFill>
              <a:srgbClr val="E2C451"/>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4" name="Freeform: Shape 703">
              <a:extLst>
                <a:ext uri="{FF2B5EF4-FFF2-40B4-BE49-F238E27FC236}">
                  <a16:creationId xmlns:a16="http://schemas.microsoft.com/office/drawing/2014/main" id="{5D9A6501-1676-4334-9764-5D90FE47E3FA}"/>
                </a:ext>
              </a:extLst>
            </p:cNvPr>
            <p:cNvSpPr/>
            <p:nvPr/>
          </p:nvSpPr>
          <p:spPr>
            <a:xfrm>
              <a:off x="7348869" y="2557046"/>
              <a:ext cx="414164" cy="505276"/>
            </a:xfrm>
            <a:custGeom>
              <a:avLst/>
              <a:gdLst>
                <a:gd name="connsiteX0" fmla="*/ 331181 w 414164"/>
                <a:gd name="connsiteY0" fmla="*/ 2510 h 505276"/>
                <a:gd name="connsiteX1" fmla="*/ 414164 w 414164"/>
                <a:gd name="connsiteY1" fmla="*/ 105789 h 505276"/>
                <a:gd name="connsiteX2" fmla="*/ 221191 w 414164"/>
                <a:gd name="connsiteY2" fmla="*/ 79601 h 505276"/>
                <a:gd name="connsiteX3" fmla="*/ 161940 w 414164"/>
                <a:gd name="connsiteY3" fmla="*/ 318076 h 505276"/>
                <a:gd name="connsiteX4" fmla="*/ 335600 w 414164"/>
                <a:gd name="connsiteY4" fmla="*/ 424793 h 505276"/>
                <a:gd name="connsiteX5" fmla="*/ 174052 w 414164"/>
                <a:gd name="connsiteY5" fmla="*/ 504666 h 505276"/>
                <a:gd name="connsiteX6" fmla="*/ 9395 w 414164"/>
                <a:gd name="connsiteY6" fmla="*/ 384201 h 505276"/>
                <a:gd name="connsiteX7" fmla="*/ 2029 w 414164"/>
                <a:gd name="connsiteY7" fmla="*/ 196302 h 505276"/>
                <a:gd name="connsiteX8" fmla="*/ 331181 w 414164"/>
                <a:gd name="connsiteY8" fmla="*/ 2510 h 5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64" h="505276">
                  <a:moveTo>
                    <a:pt x="331181" y="2510"/>
                  </a:moveTo>
                  <a:cubicBezTo>
                    <a:pt x="371445" y="15604"/>
                    <a:pt x="398615" y="40646"/>
                    <a:pt x="414164" y="105789"/>
                  </a:cubicBezTo>
                  <a:cubicBezTo>
                    <a:pt x="345584" y="45884"/>
                    <a:pt x="286334" y="18386"/>
                    <a:pt x="221191" y="79601"/>
                  </a:cubicBezTo>
                  <a:cubicBezTo>
                    <a:pt x="149010" y="147526"/>
                    <a:pt x="133625" y="229201"/>
                    <a:pt x="161940" y="318076"/>
                  </a:cubicBezTo>
                  <a:cubicBezTo>
                    <a:pt x="187801" y="399259"/>
                    <a:pt x="253762" y="428066"/>
                    <a:pt x="335600" y="424793"/>
                  </a:cubicBezTo>
                  <a:cubicBezTo>
                    <a:pt x="310721" y="509740"/>
                    <a:pt x="241323" y="506467"/>
                    <a:pt x="174052" y="504666"/>
                  </a:cubicBezTo>
                  <a:cubicBezTo>
                    <a:pt x="92215" y="502375"/>
                    <a:pt x="33619" y="466202"/>
                    <a:pt x="9395" y="384201"/>
                  </a:cubicBezTo>
                  <a:cubicBezTo>
                    <a:pt x="-5991" y="322004"/>
                    <a:pt x="2193" y="258989"/>
                    <a:pt x="2029" y="196302"/>
                  </a:cubicBezTo>
                  <a:cubicBezTo>
                    <a:pt x="50477" y="34754"/>
                    <a:pt x="130024" y="-12057"/>
                    <a:pt x="331181" y="2510"/>
                  </a:cubicBezTo>
                  <a:close/>
                </a:path>
              </a:pathLst>
            </a:custGeom>
            <a:solidFill>
              <a:srgbClr val="B6942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5" name="Freeform: Shape 704">
              <a:extLst>
                <a:ext uri="{FF2B5EF4-FFF2-40B4-BE49-F238E27FC236}">
                  <a16:creationId xmlns:a16="http://schemas.microsoft.com/office/drawing/2014/main" id="{A0572E04-64EE-4E38-8D33-9328B2023BBD}"/>
                </a:ext>
              </a:extLst>
            </p:cNvPr>
            <p:cNvSpPr/>
            <p:nvPr/>
          </p:nvSpPr>
          <p:spPr>
            <a:xfrm>
              <a:off x="7383143" y="3917734"/>
              <a:ext cx="382960" cy="560391"/>
            </a:xfrm>
            <a:custGeom>
              <a:avLst/>
              <a:gdLst>
                <a:gd name="connsiteX0" fmla="*/ 328 w 382960"/>
                <a:gd name="connsiteY0" fmla="*/ 560261 h 560391"/>
                <a:gd name="connsiteX1" fmla="*/ 0 w 382960"/>
                <a:gd name="connsiteY1" fmla="*/ 461074 h 560391"/>
                <a:gd name="connsiteX2" fmla="*/ 78073 w 382960"/>
                <a:gd name="connsiteY2" fmla="*/ 429811 h 560391"/>
                <a:gd name="connsiteX3" fmla="*/ 193792 w 382960"/>
                <a:gd name="connsiteY3" fmla="*/ 102624 h 560391"/>
                <a:gd name="connsiteX4" fmla="*/ 174314 w 382960"/>
                <a:gd name="connsiteY4" fmla="*/ 50739 h 560391"/>
                <a:gd name="connsiteX5" fmla="*/ 240112 w 382960"/>
                <a:gd name="connsiteY5" fmla="*/ 0 h 560391"/>
                <a:gd name="connsiteX6" fmla="*/ 344210 w 382960"/>
                <a:gd name="connsiteY6" fmla="*/ 366305 h 560391"/>
                <a:gd name="connsiteX7" fmla="*/ 328 w 382960"/>
                <a:gd name="connsiteY7" fmla="*/ 560261 h 56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960" h="560391">
                  <a:moveTo>
                    <a:pt x="328" y="560261"/>
                  </a:moveTo>
                  <a:cubicBezTo>
                    <a:pt x="164" y="527198"/>
                    <a:pt x="164" y="494136"/>
                    <a:pt x="0" y="461074"/>
                  </a:cubicBezTo>
                  <a:cubicBezTo>
                    <a:pt x="15058" y="423592"/>
                    <a:pt x="51230" y="435704"/>
                    <a:pt x="78073" y="429811"/>
                  </a:cubicBezTo>
                  <a:cubicBezTo>
                    <a:pt x="242567" y="393967"/>
                    <a:pt x="299363" y="235856"/>
                    <a:pt x="193792" y="102624"/>
                  </a:cubicBezTo>
                  <a:cubicBezTo>
                    <a:pt x="181189" y="86748"/>
                    <a:pt x="165640" y="73817"/>
                    <a:pt x="174314" y="50739"/>
                  </a:cubicBezTo>
                  <a:cubicBezTo>
                    <a:pt x="208686" y="49921"/>
                    <a:pt x="237002" y="41246"/>
                    <a:pt x="240112" y="0"/>
                  </a:cubicBezTo>
                  <a:cubicBezTo>
                    <a:pt x="374489" y="48448"/>
                    <a:pt x="424902" y="224071"/>
                    <a:pt x="344210" y="366305"/>
                  </a:cubicBezTo>
                  <a:cubicBezTo>
                    <a:pt x="268755" y="499537"/>
                    <a:pt x="153364" y="563698"/>
                    <a:pt x="328" y="560261"/>
                  </a:cubicBezTo>
                  <a:close/>
                </a:path>
              </a:pathLst>
            </a:custGeom>
            <a:solidFill>
              <a:srgbClr val="F0CC5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6" name="Freeform: Shape 705">
              <a:extLst>
                <a:ext uri="{FF2B5EF4-FFF2-40B4-BE49-F238E27FC236}">
                  <a16:creationId xmlns:a16="http://schemas.microsoft.com/office/drawing/2014/main" id="{1249CDDC-188F-4A80-A5F4-DDE26CC7B0C9}"/>
                </a:ext>
              </a:extLst>
            </p:cNvPr>
            <p:cNvSpPr/>
            <p:nvPr/>
          </p:nvSpPr>
          <p:spPr>
            <a:xfrm>
              <a:off x="7305896" y="2537553"/>
              <a:ext cx="427349" cy="547895"/>
            </a:xfrm>
            <a:custGeom>
              <a:avLst/>
              <a:gdLst>
                <a:gd name="connsiteX0" fmla="*/ 73646 w 427349"/>
                <a:gd name="connsiteY0" fmla="*/ 407295 h 547895"/>
                <a:gd name="connsiteX1" fmla="*/ 378574 w 427349"/>
                <a:gd name="connsiteY1" fmla="*/ 444122 h 547895"/>
                <a:gd name="connsiteX2" fmla="*/ 427349 w 427349"/>
                <a:gd name="connsiteY2" fmla="*/ 410241 h 547895"/>
                <a:gd name="connsiteX3" fmla="*/ 235030 w 427349"/>
                <a:gd name="connsiteY3" fmla="*/ 547565 h 547895"/>
                <a:gd name="connsiteX4" fmla="*/ 32400 w 427349"/>
                <a:gd name="connsiteY4" fmla="*/ 426445 h 547895"/>
                <a:gd name="connsiteX5" fmla="*/ 77411 w 427349"/>
                <a:gd name="connsiteY5" fmla="*/ 97785 h 547895"/>
                <a:gd name="connsiteX6" fmla="*/ 374155 w 427349"/>
                <a:gd name="connsiteY6" fmla="*/ 21839 h 547895"/>
                <a:gd name="connsiteX7" fmla="*/ 333236 w 427349"/>
                <a:gd name="connsiteY7" fmla="*/ 37061 h 547895"/>
                <a:gd name="connsiteX8" fmla="*/ 72173 w 427349"/>
                <a:gd name="connsiteY8" fmla="*/ 193862 h 547895"/>
                <a:gd name="connsiteX9" fmla="*/ 73646 w 427349"/>
                <a:gd name="connsiteY9" fmla="*/ 407295 h 5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349" h="547895">
                  <a:moveTo>
                    <a:pt x="73646" y="407295"/>
                  </a:moveTo>
                  <a:cubicBezTo>
                    <a:pt x="156466" y="532343"/>
                    <a:pt x="262691" y="545273"/>
                    <a:pt x="378574" y="444122"/>
                  </a:cubicBezTo>
                  <a:cubicBezTo>
                    <a:pt x="394941" y="432828"/>
                    <a:pt x="411145" y="421535"/>
                    <a:pt x="427349" y="410241"/>
                  </a:cubicBezTo>
                  <a:cubicBezTo>
                    <a:pt x="392322" y="497807"/>
                    <a:pt x="327343" y="542982"/>
                    <a:pt x="235030" y="547565"/>
                  </a:cubicBezTo>
                  <a:cubicBezTo>
                    <a:pt x="141081" y="552148"/>
                    <a:pt x="72828" y="508937"/>
                    <a:pt x="32400" y="426445"/>
                  </a:cubicBezTo>
                  <a:cubicBezTo>
                    <a:pt x="-25705" y="308107"/>
                    <a:pt x="-2626" y="196317"/>
                    <a:pt x="77411" y="97785"/>
                  </a:cubicBezTo>
                  <a:cubicBezTo>
                    <a:pt x="155648" y="1380"/>
                    <a:pt x="257290" y="-23335"/>
                    <a:pt x="374155" y="21839"/>
                  </a:cubicBezTo>
                  <a:cubicBezTo>
                    <a:pt x="366298" y="42626"/>
                    <a:pt x="349767" y="38534"/>
                    <a:pt x="333236" y="37061"/>
                  </a:cubicBezTo>
                  <a:cubicBezTo>
                    <a:pt x="196567" y="24131"/>
                    <a:pt x="128969" y="64886"/>
                    <a:pt x="72173" y="193862"/>
                  </a:cubicBezTo>
                  <a:cubicBezTo>
                    <a:pt x="60225" y="265225"/>
                    <a:pt x="55642" y="336260"/>
                    <a:pt x="73646" y="407295"/>
                  </a:cubicBezTo>
                  <a:close/>
                </a:path>
              </a:pathLst>
            </a:custGeom>
            <a:solidFill>
              <a:srgbClr val="4622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7" name="Freeform: Shape 706">
              <a:extLst>
                <a:ext uri="{FF2B5EF4-FFF2-40B4-BE49-F238E27FC236}">
                  <a16:creationId xmlns:a16="http://schemas.microsoft.com/office/drawing/2014/main" id="{9C62A770-9852-4147-955F-D35C169A2F5E}"/>
                </a:ext>
              </a:extLst>
            </p:cNvPr>
            <p:cNvSpPr/>
            <p:nvPr/>
          </p:nvSpPr>
          <p:spPr>
            <a:xfrm>
              <a:off x="6723859" y="3468551"/>
              <a:ext cx="491390" cy="576472"/>
            </a:xfrm>
            <a:custGeom>
              <a:avLst/>
              <a:gdLst>
                <a:gd name="connsiteX0" fmla="*/ 0 w 491390"/>
                <a:gd name="connsiteY0" fmla="*/ 500414 h 576472"/>
                <a:gd name="connsiteX1" fmla="*/ 132577 w 491390"/>
                <a:gd name="connsiteY1" fmla="*/ 538059 h 576472"/>
                <a:gd name="connsiteX2" fmla="*/ 179552 w 491390"/>
                <a:gd name="connsiteY2" fmla="*/ 487975 h 576472"/>
                <a:gd name="connsiteX3" fmla="*/ 379072 w 491390"/>
                <a:gd name="connsiteY3" fmla="*/ 153095 h 576472"/>
                <a:gd name="connsiteX4" fmla="*/ 396585 w 491390"/>
                <a:gd name="connsiteY4" fmla="*/ 96463 h 576472"/>
                <a:gd name="connsiteX5" fmla="*/ 203939 w 491390"/>
                <a:gd name="connsiteY5" fmla="*/ 64874 h 576472"/>
                <a:gd name="connsiteX6" fmla="*/ 90185 w 491390"/>
                <a:gd name="connsiteY6" fmla="*/ 114958 h 576472"/>
                <a:gd name="connsiteX7" fmla="*/ 147635 w 491390"/>
                <a:gd name="connsiteY7" fmla="*/ 57836 h 576472"/>
                <a:gd name="connsiteX8" fmla="*/ 389220 w 491390"/>
                <a:gd name="connsiteY8" fmla="*/ 17408 h 576472"/>
                <a:gd name="connsiteX9" fmla="*/ 455345 w 491390"/>
                <a:gd name="connsiteY9" fmla="*/ 261284 h 576472"/>
                <a:gd name="connsiteX10" fmla="*/ 215724 w 491390"/>
                <a:gd name="connsiteY10" fmla="*/ 552463 h 576472"/>
                <a:gd name="connsiteX11" fmla="*/ 0 w 491390"/>
                <a:gd name="connsiteY11" fmla="*/ 500414 h 5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390" h="576472">
                  <a:moveTo>
                    <a:pt x="0" y="500414"/>
                  </a:moveTo>
                  <a:cubicBezTo>
                    <a:pt x="46484" y="504997"/>
                    <a:pt x="80201" y="554427"/>
                    <a:pt x="132577" y="538059"/>
                  </a:cubicBezTo>
                  <a:cubicBezTo>
                    <a:pt x="143707" y="517109"/>
                    <a:pt x="159256" y="500250"/>
                    <a:pt x="179552" y="487975"/>
                  </a:cubicBezTo>
                  <a:cubicBezTo>
                    <a:pt x="305418" y="411702"/>
                    <a:pt x="373835" y="301221"/>
                    <a:pt x="379072" y="153095"/>
                  </a:cubicBezTo>
                  <a:cubicBezTo>
                    <a:pt x="379727" y="132635"/>
                    <a:pt x="391020" y="115286"/>
                    <a:pt x="396585" y="96463"/>
                  </a:cubicBezTo>
                  <a:cubicBezTo>
                    <a:pt x="344537" y="11352"/>
                    <a:pt x="275629" y="35412"/>
                    <a:pt x="203939" y="64874"/>
                  </a:cubicBezTo>
                  <a:cubicBezTo>
                    <a:pt x="165476" y="80586"/>
                    <a:pt x="142234" y="130999"/>
                    <a:pt x="90185" y="114958"/>
                  </a:cubicBezTo>
                  <a:cubicBezTo>
                    <a:pt x="109335" y="95972"/>
                    <a:pt x="128485" y="76822"/>
                    <a:pt x="147635" y="57836"/>
                  </a:cubicBezTo>
                  <a:cubicBezTo>
                    <a:pt x="223417" y="15771"/>
                    <a:pt x="299526" y="-23838"/>
                    <a:pt x="389220" y="17408"/>
                  </a:cubicBezTo>
                  <a:cubicBezTo>
                    <a:pt x="498064" y="69784"/>
                    <a:pt x="519669" y="149658"/>
                    <a:pt x="455345" y="261284"/>
                  </a:cubicBezTo>
                  <a:cubicBezTo>
                    <a:pt x="408861" y="385841"/>
                    <a:pt x="343391" y="495995"/>
                    <a:pt x="215724" y="552463"/>
                  </a:cubicBezTo>
                  <a:cubicBezTo>
                    <a:pt x="132904" y="589126"/>
                    <a:pt x="54013" y="592400"/>
                    <a:pt x="0" y="500414"/>
                  </a:cubicBezTo>
                  <a:close/>
                </a:path>
              </a:pathLst>
            </a:custGeom>
            <a:solidFill>
              <a:srgbClr val="4927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8" name="Freeform: Shape 707">
              <a:extLst>
                <a:ext uri="{FF2B5EF4-FFF2-40B4-BE49-F238E27FC236}">
                  <a16:creationId xmlns:a16="http://schemas.microsoft.com/office/drawing/2014/main" id="{81030944-1FB3-43F9-B29E-68EFAFB43FB3}"/>
                </a:ext>
              </a:extLst>
            </p:cNvPr>
            <p:cNvSpPr/>
            <p:nvPr/>
          </p:nvSpPr>
          <p:spPr>
            <a:xfrm>
              <a:off x="7583318" y="2448494"/>
              <a:ext cx="353379" cy="743831"/>
            </a:xfrm>
            <a:custGeom>
              <a:avLst/>
              <a:gdLst>
                <a:gd name="connsiteX0" fmla="*/ 337662 w 353379"/>
                <a:gd name="connsiteY0" fmla="*/ 427937 h 743831"/>
                <a:gd name="connsiteX1" fmla="*/ 60887 w 353379"/>
                <a:gd name="connsiteY1" fmla="*/ 736629 h 743831"/>
                <a:gd name="connsiteX2" fmla="*/ 19314 w 353379"/>
                <a:gd name="connsiteY2" fmla="*/ 715679 h 743831"/>
                <a:gd name="connsiteX3" fmla="*/ 296089 w 353379"/>
                <a:gd name="connsiteY3" fmla="*/ 318602 h 743831"/>
                <a:gd name="connsiteX4" fmla="*/ 0 w 353379"/>
                <a:gd name="connsiteY4" fmla="*/ 18094 h 743831"/>
                <a:gd name="connsiteX5" fmla="*/ 339135 w 353379"/>
                <a:gd name="connsiteY5" fmla="*/ 254932 h 743831"/>
                <a:gd name="connsiteX6" fmla="*/ 337662 w 353379"/>
                <a:gd name="connsiteY6" fmla="*/ 427937 h 74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379" h="743831">
                  <a:moveTo>
                    <a:pt x="337662" y="427937"/>
                  </a:moveTo>
                  <a:cubicBezTo>
                    <a:pt x="288560" y="569517"/>
                    <a:pt x="214251" y="688672"/>
                    <a:pt x="60887" y="736629"/>
                  </a:cubicBezTo>
                  <a:cubicBezTo>
                    <a:pt x="39609" y="744322"/>
                    <a:pt x="17186" y="754470"/>
                    <a:pt x="19314" y="715679"/>
                  </a:cubicBezTo>
                  <a:cubicBezTo>
                    <a:pt x="200994" y="646117"/>
                    <a:pt x="303454" y="499136"/>
                    <a:pt x="296089" y="318602"/>
                  </a:cubicBezTo>
                  <a:cubicBezTo>
                    <a:pt x="289051" y="142815"/>
                    <a:pt x="193301" y="45755"/>
                    <a:pt x="0" y="18094"/>
                  </a:cubicBezTo>
                  <a:cubicBezTo>
                    <a:pt x="127667" y="-42138"/>
                    <a:pt x="260899" y="50829"/>
                    <a:pt x="339135" y="254932"/>
                  </a:cubicBezTo>
                  <a:cubicBezTo>
                    <a:pt x="356976" y="312874"/>
                    <a:pt x="359759" y="370487"/>
                    <a:pt x="337662" y="427937"/>
                  </a:cubicBezTo>
                  <a:close/>
                </a:path>
              </a:pathLst>
            </a:custGeom>
            <a:solidFill>
              <a:srgbClr val="502D1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9" name="Freeform: Shape 708">
              <a:extLst>
                <a:ext uri="{FF2B5EF4-FFF2-40B4-BE49-F238E27FC236}">
                  <a16:creationId xmlns:a16="http://schemas.microsoft.com/office/drawing/2014/main" id="{3C9430D3-56AD-493D-8C14-99156341AC87}"/>
                </a:ext>
              </a:extLst>
            </p:cNvPr>
            <p:cNvSpPr/>
            <p:nvPr/>
          </p:nvSpPr>
          <p:spPr>
            <a:xfrm>
              <a:off x="7277177" y="3990479"/>
              <a:ext cx="231921" cy="370797"/>
            </a:xfrm>
            <a:custGeom>
              <a:avLst/>
              <a:gdLst>
                <a:gd name="connsiteX0" fmla="*/ 75359 w 231921"/>
                <a:gd name="connsiteY0" fmla="*/ 364432 h 370797"/>
                <a:gd name="connsiteX1" fmla="*/ 42624 w 231921"/>
                <a:gd name="connsiteY1" fmla="*/ 59996 h 370797"/>
                <a:gd name="connsiteX2" fmla="*/ 229378 w 231921"/>
                <a:gd name="connsiteY2" fmla="*/ 20059 h 370797"/>
                <a:gd name="connsiteX3" fmla="*/ 218084 w 231921"/>
                <a:gd name="connsiteY3" fmla="*/ 76854 h 370797"/>
                <a:gd name="connsiteX4" fmla="*/ 145739 w 231921"/>
                <a:gd name="connsiteY4" fmla="*/ 317130 h 370797"/>
                <a:gd name="connsiteX5" fmla="*/ 120861 w 231921"/>
                <a:gd name="connsiteY5" fmla="*/ 368524 h 370797"/>
                <a:gd name="connsiteX6" fmla="*/ 75359 w 231921"/>
                <a:gd name="connsiteY6" fmla="*/ 364432 h 37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921" h="370797">
                  <a:moveTo>
                    <a:pt x="75359" y="364432"/>
                  </a:moveTo>
                  <a:cubicBezTo>
                    <a:pt x="-34303" y="273592"/>
                    <a:pt x="-5005" y="167694"/>
                    <a:pt x="42624" y="59996"/>
                  </a:cubicBezTo>
                  <a:cubicBezTo>
                    <a:pt x="102038" y="33317"/>
                    <a:pt x="152941" y="-33135"/>
                    <a:pt x="229378" y="20059"/>
                  </a:cubicBezTo>
                  <a:cubicBezTo>
                    <a:pt x="235270" y="40846"/>
                    <a:pt x="230687" y="61633"/>
                    <a:pt x="218084" y="76854"/>
                  </a:cubicBezTo>
                  <a:cubicBezTo>
                    <a:pt x="159652" y="147071"/>
                    <a:pt x="133300" y="225472"/>
                    <a:pt x="145739" y="317130"/>
                  </a:cubicBezTo>
                  <a:cubicBezTo>
                    <a:pt x="148358" y="336607"/>
                    <a:pt x="139520" y="356412"/>
                    <a:pt x="120861" y="368524"/>
                  </a:cubicBezTo>
                  <a:cubicBezTo>
                    <a:pt x="105312" y="372616"/>
                    <a:pt x="90090" y="371143"/>
                    <a:pt x="75359" y="364432"/>
                  </a:cubicBezTo>
                  <a:close/>
                </a:path>
              </a:pathLst>
            </a:custGeom>
            <a:solidFill>
              <a:srgbClr val="BB972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0" name="Freeform: Shape 709">
              <a:extLst>
                <a:ext uri="{FF2B5EF4-FFF2-40B4-BE49-F238E27FC236}">
                  <a16:creationId xmlns:a16="http://schemas.microsoft.com/office/drawing/2014/main" id="{C62C51E6-5F6B-4D6B-9018-EB6470527FB2}"/>
                </a:ext>
              </a:extLst>
            </p:cNvPr>
            <p:cNvSpPr/>
            <p:nvPr/>
          </p:nvSpPr>
          <p:spPr>
            <a:xfrm>
              <a:off x="7383471" y="3910085"/>
              <a:ext cx="399572" cy="582314"/>
            </a:xfrm>
            <a:custGeom>
              <a:avLst/>
              <a:gdLst>
                <a:gd name="connsiteX0" fmla="*/ 0 w 399572"/>
                <a:gd name="connsiteY0" fmla="*/ 567911 h 582314"/>
                <a:gd name="connsiteX1" fmla="*/ 114573 w 399572"/>
                <a:gd name="connsiteY1" fmla="*/ 539922 h 582314"/>
                <a:gd name="connsiteX2" fmla="*/ 354357 w 399572"/>
                <a:gd name="connsiteY2" fmla="*/ 271822 h 582314"/>
                <a:gd name="connsiteX3" fmla="*/ 239948 w 399572"/>
                <a:gd name="connsiteY3" fmla="*/ 7650 h 582314"/>
                <a:gd name="connsiteX4" fmla="*/ 280867 w 399572"/>
                <a:gd name="connsiteY4" fmla="*/ 1921 h 582314"/>
                <a:gd name="connsiteX5" fmla="*/ 361068 w 399572"/>
                <a:gd name="connsiteY5" fmla="*/ 77048 h 582314"/>
                <a:gd name="connsiteX6" fmla="*/ 16695 w 399572"/>
                <a:gd name="connsiteY6" fmla="*/ 582314 h 582314"/>
                <a:gd name="connsiteX7" fmla="*/ 0 w 399572"/>
                <a:gd name="connsiteY7" fmla="*/ 567911 h 58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72" h="582314">
                  <a:moveTo>
                    <a:pt x="0" y="567911"/>
                  </a:moveTo>
                  <a:cubicBezTo>
                    <a:pt x="38300" y="558745"/>
                    <a:pt x="77418" y="552198"/>
                    <a:pt x="114573" y="539922"/>
                  </a:cubicBezTo>
                  <a:cubicBezTo>
                    <a:pt x="245349" y="496712"/>
                    <a:pt x="329478" y="407018"/>
                    <a:pt x="354357" y="271822"/>
                  </a:cubicBezTo>
                  <a:cubicBezTo>
                    <a:pt x="374489" y="162323"/>
                    <a:pt x="343391" y="67391"/>
                    <a:pt x="239948" y="7650"/>
                  </a:cubicBezTo>
                  <a:cubicBezTo>
                    <a:pt x="253860" y="5358"/>
                    <a:pt x="273338" y="-3971"/>
                    <a:pt x="280867" y="1921"/>
                  </a:cubicBezTo>
                  <a:cubicBezTo>
                    <a:pt x="309674" y="24345"/>
                    <a:pt x="334716" y="51678"/>
                    <a:pt x="361068" y="77048"/>
                  </a:cubicBezTo>
                  <a:cubicBezTo>
                    <a:pt x="478587" y="330090"/>
                    <a:pt x="316712" y="567583"/>
                    <a:pt x="16695" y="582314"/>
                  </a:cubicBezTo>
                  <a:cubicBezTo>
                    <a:pt x="11130" y="577568"/>
                    <a:pt x="5565" y="572657"/>
                    <a:pt x="0" y="567911"/>
                  </a:cubicBezTo>
                  <a:close/>
                </a:path>
              </a:pathLst>
            </a:custGeom>
            <a:solidFill>
              <a:srgbClr val="4B291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1" name="Freeform: Shape 710">
              <a:extLst>
                <a:ext uri="{FF2B5EF4-FFF2-40B4-BE49-F238E27FC236}">
                  <a16:creationId xmlns:a16="http://schemas.microsoft.com/office/drawing/2014/main" id="{3F886DAC-AE8D-4322-8887-8BDE2F43F4CE}"/>
                </a:ext>
              </a:extLst>
            </p:cNvPr>
            <p:cNvSpPr/>
            <p:nvPr/>
          </p:nvSpPr>
          <p:spPr>
            <a:xfrm>
              <a:off x="7319801" y="3963205"/>
              <a:ext cx="350773" cy="417318"/>
            </a:xfrm>
            <a:custGeom>
              <a:avLst/>
              <a:gdLst>
                <a:gd name="connsiteX0" fmla="*/ 180861 w 350773"/>
                <a:gd name="connsiteY0" fmla="*/ 45205 h 417318"/>
                <a:gd name="connsiteX1" fmla="*/ 0 w 350773"/>
                <a:gd name="connsiteY1" fmla="*/ 87270 h 417318"/>
                <a:gd name="connsiteX2" fmla="*/ 237657 w 350773"/>
                <a:gd name="connsiteY2" fmla="*/ 5432 h 417318"/>
                <a:gd name="connsiteX3" fmla="*/ 335862 w 350773"/>
                <a:gd name="connsiteY3" fmla="*/ 262075 h 417318"/>
                <a:gd name="connsiteX4" fmla="*/ 63179 w 350773"/>
                <a:gd name="connsiteY4" fmla="*/ 415766 h 417318"/>
                <a:gd name="connsiteX5" fmla="*/ 32572 w 350773"/>
                <a:gd name="connsiteY5" fmla="*/ 391870 h 417318"/>
                <a:gd name="connsiteX6" fmla="*/ 83147 w 350773"/>
                <a:gd name="connsiteY6" fmla="*/ 383686 h 417318"/>
                <a:gd name="connsiteX7" fmla="*/ 156801 w 350773"/>
                <a:gd name="connsiteY7" fmla="*/ 332947 h 417318"/>
                <a:gd name="connsiteX8" fmla="*/ 203940 w 350773"/>
                <a:gd name="connsiteY8" fmla="*/ 77940 h 417318"/>
                <a:gd name="connsiteX9" fmla="*/ 180861 w 350773"/>
                <a:gd name="connsiteY9" fmla="*/ 45205 h 41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73" h="417318">
                  <a:moveTo>
                    <a:pt x="180861" y="45205"/>
                  </a:moveTo>
                  <a:cubicBezTo>
                    <a:pt x="111299" y="19181"/>
                    <a:pt x="62197" y="81050"/>
                    <a:pt x="0" y="87270"/>
                  </a:cubicBezTo>
                  <a:cubicBezTo>
                    <a:pt x="61051" y="7232"/>
                    <a:pt x="143543" y="-10772"/>
                    <a:pt x="237657" y="5432"/>
                  </a:cubicBezTo>
                  <a:cubicBezTo>
                    <a:pt x="342245" y="83996"/>
                    <a:pt x="372525" y="163379"/>
                    <a:pt x="335862" y="262075"/>
                  </a:cubicBezTo>
                  <a:cubicBezTo>
                    <a:pt x="294288" y="373538"/>
                    <a:pt x="198702" y="427387"/>
                    <a:pt x="63179" y="415766"/>
                  </a:cubicBezTo>
                  <a:cubicBezTo>
                    <a:pt x="53031" y="407746"/>
                    <a:pt x="42883" y="399890"/>
                    <a:pt x="32572" y="391870"/>
                  </a:cubicBezTo>
                  <a:cubicBezTo>
                    <a:pt x="49430" y="389087"/>
                    <a:pt x="66289" y="386468"/>
                    <a:pt x="83147" y="383686"/>
                  </a:cubicBezTo>
                  <a:cubicBezTo>
                    <a:pt x="104425" y="362081"/>
                    <a:pt x="130286" y="347514"/>
                    <a:pt x="156801" y="332947"/>
                  </a:cubicBezTo>
                  <a:cubicBezTo>
                    <a:pt x="280049" y="264857"/>
                    <a:pt x="294288" y="184493"/>
                    <a:pt x="203940" y="77940"/>
                  </a:cubicBezTo>
                  <a:cubicBezTo>
                    <a:pt x="195592" y="67629"/>
                    <a:pt x="189209" y="55680"/>
                    <a:pt x="180861" y="45205"/>
                  </a:cubicBezTo>
                  <a:close/>
                </a:path>
              </a:pathLst>
            </a:custGeom>
            <a:solidFill>
              <a:srgbClr val="42221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2" name="Freeform: Shape 711">
              <a:extLst>
                <a:ext uri="{FF2B5EF4-FFF2-40B4-BE49-F238E27FC236}">
                  <a16:creationId xmlns:a16="http://schemas.microsoft.com/office/drawing/2014/main" id="{BE6B72DD-9158-4A06-B71A-168E50227615}"/>
                </a:ext>
              </a:extLst>
            </p:cNvPr>
            <p:cNvSpPr/>
            <p:nvPr/>
          </p:nvSpPr>
          <p:spPr>
            <a:xfrm>
              <a:off x="6428097" y="4900769"/>
              <a:ext cx="487104" cy="502483"/>
            </a:xfrm>
            <a:custGeom>
              <a:avLst/>
              <a:gdLst>
                <a:gd name="connsiteX0" fmla="*/ 69071 w 487104"/>
                <a:gd name="connsiteY0" fmla="*/ 502484 h 502483"/>
                <a:gd name="connsiteX1" fmla="*/ 0 w 487104"/>
                <a:gd name="connsiteY1" fmla="*/ 478260 h 502483"/>
                <a:gd name="connsiteX2" fmla="*/ 203612 w 487104"/>
                <a:gd name="connsiteY2" fmla="*/ 396095 h 502483"/>
                <a:gd name="connsiteX3" fmla="*/ 487098 w 487104"/>
                <a:gd name="connsiteY3" fmla="*/ 0 h 502483"/>
                <a:gd name="connsiteX4" fmla="*/ 69071 w 487104"/>
                <a:gd name="connsiteY4" fmla="*/ 502484 h 502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04" h="502483">
                  <a:moveTo>
                    <a:pt x="69071" y="502484"/>
                  </a:moveTo>
                  <a:cubicBezTo>
                    <a:pt x="50412" y="481861"/>
                    <a:pt x="24715" y="481370"/>
                    <a:pt x="0" y="478260"/>
                  </a:cubicBezTo>
                  <a:cubicBezTo>
                    <a:pt x="67925" y="451090"/>
                    <a:pt x="137815" y="427684"/>
                    <a:pt x="203612" y="396095"/>
                  </a:cubicBezTo>
                  <a:cubicBezTo>
                    <a:pt x="369743" y="316385"/>
                    <a:pt x="448471" y="172023"/>
                    <a:pt x="487098" y="0"/>
                  </a:cubicBezTo>
                  <a:cubicBezTo>
                    <a:pt x="488244" y="248296"/>
                    <a:pt x="332261" y="435868"/>
                    <a:pt x="69071" y="502484"/>
                  </a:cubicBezTo>
                  <a:close/>
                </a:path>
              </a:pathLst>
            </a:custGeom>
            <a:solidFill>
              <a:srgbClr val="44261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3" name="Freeform: Shape 712">
              <a:extLst>
                <a:ext uri="{FF2B5EF4-FFF2-40B4-BE49-F238E27FC236}">
                  <a16:creationId xmlns:a16="http://schemas.microsoft.com/office/drawing/2014/main" id="{0691A2C6-25E8-42FA-9321-3FAA77C5CEB6}"/>
                </a:ext>
              </a:extLst>
            </p:cNvPr>
            <p:cNvSpPr/>
            <p:nvPr/>
          </p:nvSpPr>
          <p:spPr>
            <a:xfrm>
              <a:off x="7113242" y="3414075"/>
              <a:ext cx="167172" cy="401525"/>
            </a:xfrm>
            <a:custGeom>
              <a:avLst/>
              <a:gdLst>
                <a:gd name="connsiteX0" fmla="*/ 66125 w 167172"/>
                <a:gd name="connsiteY0" fmla="*/ 315596 h 401525"/>
                <a:gd name="connsiteX1" fmla="*/ 0 w 167172"/>
                <a:gd name="connsiteY1" fmla="*/ 71720 h 401525"/>
                <a:gd name="connsiteX2" fmla="*/ 84293 w 167172"/>
                <a:gd name="connsiteY2" fmla="*/ 26873 h 401525"/>
                <a:gd name="connsiteX3" fmla="*/ 164821 w 167172"/>
                <a:gd name="connsiteY3" fmla="*/ 295628 h 401525"/>
                <a:gd name="connsiteX4" fmla="*/ 108026 w 167172"/>
                <a:gd name="connsiteY4" fmla="*/ 401526 h 401525"/>
                <a:gd name="connsiteX5" fmla="*/ 66125 w 167172"/>
                <a:gd name="connsiteY5" fmla="*/ 315596 h 40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72" h="401525">
                  <a:moveTo>
                    <a:pt x="66125" y="315596"/>
                  </a:moveTo>
                  <a:cubicBezTo>
                    <a:pt x="73818" y="226229"/>
                    <a:pt x="75455" y="138499"/>
                    <a:pt x="0" y="71720"/>
                  </a:cubicBezTo>
                  <a:cubicBezTo>
                    <a:pt x="38136" y="75648"/>
                    <a:pt x="4910" y="-54638"/>
                    <a:pt x="84293" y="26873"/>
                  </a:cubicBezTo>
                  <a:cubicBezTo>
                    <a:pt x="141088" y="107565"/>
                    <a:pt x="176933" y="194967"/>
                    <a:pt x="164821" y="295628"/>
                  </a:cubicBezTo>
                  <a:cubicBezTo>
                    <a:pt x="159911" y="337365"/>
                    <a:pt x="156474" y="382212"/>
                    <a:pt x="108026" y="401526"/>
                  </a:cubicBezTo>
                  <a:cubicBezTo>
                    <a:pt x="97714" y="371246"/>
                    <a:pt x="119810" y="324925"/>
                    <a:pt x="66125" y="315596"/>
                  </a:cubicBezTo>
                  <a:close/>
                </a:path>
              </a:pathLst>
            </a:custGeom>
            <a:solidFill>
              <a:srgbClr val="E7CC3B"/>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4" name="Freeform: Shape 713">
              <a:extLst>
                <a:ext uri="{FF2B5EF4-FFF2-40B4-BE49-F238E27FC236}">
                  <a16:creationId xmlns:a16="http://schemas.microsoft.com/office/drawing/2014/main" id="{F71BC4A3-48D7-445D-8C4C-F05E25BBBBE0}"/>
                </a:ext>
              </a:extLst>
            </p:cNvPr>
            <p:cNvSpPr/>
            <p:nvPr/>
          </p:nvSpPr>
          <p:spPr>
            <a:xfrm>
              <a:off x="7173311" y="3441111"/>
              <a:ext cx="125987" cy="484643"/>
            </a:xfrm>
            <a:custGeom>
              <a:avLst/>
              <a:gdLst>
                <a:gd name="connsiteX0" fmla="*/ 47957 w 125987"/>
                <a:gd name="connsiteY0" fmla="*/ 374653 h 484643"/>
                <a:gd name="connsiteX1" fmla="*/ 22751 w 125987"/>
                <a:gd name="connsiteY1" fmla="*/ 36500 h 484643"/>
                <a:gd name="connsiteX2" fmla="*/ 24224 w 125987"/>
                <a:gd name="connsiteY2" fmla="*/ 0 h 484643"/>
                <a:gd name="connsiteX3" fmla="*/ 0 w 125987"/>
                <a:gd name="connsiteY3" fmla="*/ 484643 h 484643"/>
                <a:gd name="connsiteX4" fmla="*/ 47957 w 125987"/>
                <a:gd name="connsiteY4" fmla="*/ 374653 h 48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7" h="484643">
                  <a:moveTo>
                    <a:pt x="47957" y="374653"/>
                  </a:moveTo>
                  <a:cubicBezTo>
                    <a:pt x="100333" y="257462"/>
                    <a:pt x="97878" y="144198"/>
                    <a:pt x="22751" y="36500"/>
                  </a:cubicBezTo>
                  <a:cubicBezTo>
                    <a:pt x="13749" y="23570"/>
                    <a:pt x="-1800" y="11130"/>
                    <a:pt x="24224" y="0"/>
                  </a:cubicBezTo>
                  <a:cubicBezTo>
                    <a:pt x="167604" y="145835"/>
                    <a:pt x="159420" y="367615"/>
                    <a:pt x="0" y="484643"/>
                  </a:cubicBezTo>
                  <a:cubicBezTo>
                    <a:pt x="17677" y="443888"/>
                    <a:pt x="32735" y="409352"/>
                    <a:pt x="47957" y="374653"/>
                  </a:cubicBezTo>
                  <a:close/>
                </a:path>
              </a:pathLst>
            </a:custGeom>
            <a:solidFill>
              <a:srgbClr val="4F2B17"/>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5" name="Freeform: Shape 714">
              <a:extLst>
                <a:ext uri="{FF2B5EF4-FFF2-40B4-BE49-F238E27FC236}">
                  <a16:creationId xmlns:a16="http://schemas.microsoft.com/office/drawing/2014/main" id="{DBEE529F-981C-476B-8D9F-B1BB57C3C1B1}"/>
                </a:ext>
              </a:extLst>
            </p:cNvPr>
            <p:cNvSpPr/>
            <p:nvPr/>
          </p:nvSpPr>
          <p:spPr>
            <a:xfrm>
              <a:off x="6472126" y="4722591"/>
              <a:ext cx="262371" cy="174576"/>
            </a:xfrm>
            <a:custGeom>
              <a:avLst/>
              <a:gdLst>
                <a:gd name="connsiteX0" fmla="*/ 0 w 262371"/>
                <a:gd name="connsiteY0" fmla="*/ 93394 h 174576"/>
                <a:gd name="connsiteX1" fmla="*/ 140924 w 262371"/>
                <a:gd name="connsiteY1" fmla="*/ 32507 h 174576"/>
                <a:gd name="connsiteX2" fmla="*/ 262372 w 262371"/>
                <a:gd name="connsiteY2" fmla="*/ 174577 h 174576"/>
                <a:gd name="connsiteX3" fmla="*/ 0 w 262371"/>
                <a:gd name="connsiteY3" fmla="*/ 93394 h 174576"/>
              </a:gdLst>
              <a:ahLst/>
              <a:cxnLst>
                <a:cxn ang="0">
                  <a:pos x="connsiteX0" y="connsiteY0"/>
                </a:cxn>
                <a:cxn ang="0">
                  <a:pos x="connsiteX1" y="connsiteY1"/>
                </a:cxn>
                <a:cxn ang="0">
                  <a:pos x="connsiteX2" y="connsiteY2"/>
                </a:cxn>
                <a:cxn ang="0">
                  <a:pos x="connsiteX3" y="connsiteY3"/>
                </a:cxn>
              </a:cxnLst>
              <a:rect l="l" t="t" r="r" b="b"/>
              <a:pathLst>
                <a:path w="262371" h="174576">
                  <a:moveTo>
                    <a:pt x="0" y="93394"/>
                  </a:moveTo>
                  <a:cubicBezTo>
                    <a:pt x="35845" y="-14304"/>
                    <a:pt x="46647" y="-20524"/>
                    <a:pt x="140924" y="32507"/>
                  </a:cubicBezTo>
                  <a:cubicBezTo>
                    <a:pt x="197556" y="64423"/>
                    <a:pt x="256479" y="97649"/>
                    <a:pt x="262372" y="174577"/>
                  </a:cubicBezTo>
                  <a:cubicBezTo>
                    <a:pt x="187572" y="106488"/>
                    <a:pt x="100169" y="79318"/>
                    <a:pt x="0" y="93394"/>
                  </a:cubicBezTo>
                  <a:close/>
                </a:path>
              </a:pathLst>
            </a:custGeom>
            <a:solidFill>
              <a:srgbClr val="B6963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6" name="Freeform: Shape 715">
              <a:extLst>
                <a:ext uri="{FF2B5EF4-FFF2-40B4-BE49-F238E27FC236}">
                  <a16:creationId xmlns:a16="http://schemas.microsoft.com/office/drawing/2014/main" id="{C353E962-F669-4596-8896-D2A89B48A6DD}"/>
                </a:ext>
              </a:extLst>
            </p:cNvPr>
            <p:cNvSpPr/>
            <p:nvPr/>
          </p:nvSpPr>
          <p:spPr>
            <a:xfrm>
              <a:off x="7442066" y="3164336"/>
              <a:ext cx="202139" cy="42141"/>
            </a:xfrm>
            <a:custGeom>
              <a:avLst/>
              <a:gdLst>
                <a:gd name="connsiteX0" fmla="*/ 160566 w 202139"/>
                <a:gd name="connsiteY0" fmla="*/ 0 h 42141"/>
                <a:gd name="connsiteX1" fmla="*/ 202139 w 202139"/>
                <a:gd name="connsiteY1" fmla="*/ 20950 h 42141"/>
                <a:gd name="connsiteX2" fmla="*/ 0 w 202139"/>
                <a:gd name="connsiteY2" fmla="*/ 0 h 42141"/>
                <a:gd name="connsiteX3" fmla="*/ 160566 w 202139"/>
                <a:gd name="connsiteY3" fmla="*/ 0 h 42141"/>
              </a:gdLst>
              <a:ahLst/>
              <a:cxnLst>
                <a:cxn ang="0">
                  <a:pos x="connsiteX0" y="connsiteY0"/>
                </a:cxn>
                <a:cxn ang="0">
                  <a:pos x="connsiteX1" y="connsiteY1"/>
                </a:cxn>
                <a:cxn ang="0">
                  <a:pos x="connsiteX2" y="connsiteY2"/>
                </a:cxn>
                <a:cxn ang="0">
                  <a:pos x="connsiteX3" y="connsiteY3"/>
                </a:cxn>
              </a:cxnLst>
              <a:rect l="l" t="t" r="r" b="b"/>
              <a:pathLst>
                <a:path w="202139" h="42141">
                  <a:moveTo>
                    <a:pt x="160566" y="0"/>
                  </a:moveTo>
                  <a:cubicBezTo>
                    <a:pt x="174478" y="7038"/>
                    <a:pt x="188227" y="13912"/>
                    <a:pt x="202139" y="20950"/>
                  </a:cubicBezTo>
                  <a:cubicBezTo>
                    <a:pt x="132414" y="56959"/>
                    <a:pt x="65634" y="45174"/>
                    <a:pt x="0" y="0"/>
                  </a:cubicBezTo>
                  <a:cubicBezTo>
                    <a:pt x="53522" y="0"/>
                    <a:pt x="107044" y="0"/>
                    <a:pt x="160566" y="0"/>
                  </a:cubicBezTo>
                  <a:close/>
                </a:path>
              </a:pathLst>
            </a:custGeom>
            <a:solidFill>
              <a:srgbClr val="8C682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7" name="Freeform: Shape 716">
              <a:extLst>
                <a:ext uri="{FF2B5EF4-FFF2-40B4-BE49-F238E27FC236}">
                  <a16:creationId xmlns:a16="http://schemas.microsoft.com/office/drawing/2014/main" id="{FD1B04AE-BA3C-4E09-B675-AE58749EC7E6}"/>
                </a:ext>
              </a:extLst>
            </p:cNvPr>
            <p:cNvSpPr/>
            <p:nvPr/>
          </p:nvSpPr>
          <p:spPr>
            <a:xfrm>
              <a:off x="6734216" y="4878345"/>
              <a:ext cx="51466" cy="168912"/>
            </a:xfrm>
            <a:custGeom>
              <a:avLst/>
              <a:gdLst>
                <a:gd name="connsiteX0" fmla="*/ 4536 w 51466"/>
                <a:gd name="connsiteY0" fmla="*/ 39446 h 168912"/>
                <a:gd name="connsiteX1" fmla="*/ 37108 w 51466"/>
                <a:gd name="connsiteY1" fmla="*/ 0 h 168912"/>
                <a:gd name="connsiteX2" fmla="*/ 22050 w 51466"/>
                <a:gd name="connsiteY2" fmla="*/ 168913 h 168912"/>
                <a:gd name="connsiteX3" fmla="*/ 4536 w 51466"/>
                <a:gd name="connsiteY3" fmla="*/ 39446 h 168912"/>
              </a:gdLst>
              <a:ahLst/>
              <a:cxnLst>
                <a:cxn ang="0">
                  <a:pos x="connsiteX0" y="connsiteY0"/>
                </a:cxn>
                <a:cxn ang="0">
                  <a:pos x="connsiteX1" y="connsiteY1"/>
                </a:cxn>
                <a:cxn ang="0">
                  <a:pos x="connsiteX2" y="connsiteY2"/>
                </a:cxn>
                <a:cxn ang="0">
                  <a:pos x="connsiteX3" y="connsiteY3"/>
                </a:cxn>
              </a:cxnLst>
              <a:rect l="l" t="t" r="r" b="b"/>
              <a:pathLst>
                <a:path w="51466" h="168912">
                  <a:moveTo>
                    <a:pt x="4536" y="39446"/>
                  </a:moveTo>
                  <a:cubicBezTo>
                    <a:pt x="15339" y="26352"/>
                    <a:pt x="26142" y="13094"/>
                    <a:pt x="37108" y="0"/>
                  </a:cubicBezTo>
                  <a:cubicBezTo>
                    <a:pt x="57404" y="54504"/>
                    <a:pt x="59368" y="107371"/>
                    <a:pt x="22050" y="168913"/>
                  </a:cubicBezTo>
                  <a:cubicBezTo>
                    <a:pt x="-11340" y="121611"/>
                    <a:pt x="2572" y="79546"/>
                    <a:pt x="4536" y="39446"/>
                  </a:cubicBezTo>
                  <a:close/>
                </a:path>
              </a:pathLst>
            </a:custGeom>
            <a:solidFill>
              <a:srgbClr val="401D0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8" name="Freeform: Shape 717">
              <a:extLst>
                <a:ext uri="{FF2B5EF4-FFF2-40B4-BE49-F238E27FC236}">
                  <a16:creationId xmlns:a16="http://schemas.microsoft.com/office/drawing/2014/main" id="{D55682C8-AC27-4097-8B8B-609817DAC7E4}"/>
                </a:ext>
              </a:extLst>
            </p:cNvPr>
            <p:cNvSpPr/>
            <p:nvPr/>
          </p:nvSpPr>
          <p:spPr>
            <a:xfrm>
              <a:off x="7920980" y="2703426"/>
              <a:ext cx="28827" cy="173005"/>
            </a:xfrm>
            <a:custGeom>
              <a:avLst/>
              <a:gdLst>
                <a:gd name="connsiteX0" fmla="*/ 0 w 28827"/>
                <a:gd name="connsiteY0" fmla="*/ 173005 h 173005"/>
                <a:gd name="connsiteX1" fmla="*/ 1473 w 28827"/>
                <a:gd name="connsiteY1" fmla="*/ 0 h 173005"/>
                <a:gd name="connsiteX2" fmla="*/ 0 w 28827"/>
                <a:gd name="connsiteY2" fmla="*/ 173005 h 173005"/>
              </a:gdLst>
              <a:ahLst/>
              <a:cxnLst>
                <a:cxn ang="0">
                  <a:pos x="connsiteX0" y="connsiteY0"/>
                </a:cxn>
                <a:cxn ang="0">
                  <a:pos x="connsiteX1" y="connsiteY1"/>
                </a:cxn>
                <a:cxn ang="0">
                  <a:pos x="connsiteX2" y="connsiteY2"/>
                </a:cxn>
              </a:cxnLst>
              <a:rect l="l" t="t" r="r" b="b"/>
              <a:pathLst>
                <a:path w="28827" h="173005">
                  <a:moveTo>
                    <a:pt x="0" y="173005"/>
                  </a:moveTo>
                  <a:cubicBezTo>
                    <a:pt x="491" y="115391"/>
                    <a:pt x="982" y="57614"/>
                    <a:pt x="1473" y="0"/>
                  </a:cubicBezTo>
                  <a:cubicBezTo>
                    <a:pt x="40264" y="58105"/>
                    <a:pt x="36009" y="115719"/>
                    <a:pt x="0" y="173005"/>
                  </a:cubicBezTo>
                  <a:close/>
                </a:path>
              </a:pathLst>
            </a:custGeom>
            <a:solidFill>
              <a:srgbClr val="EDD26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9" name="Freeform: Shape 718">
              <a:extLst>
                <a:ext uri="{FF2B5EF4-FFF2-40B4-BE49-F238E27FC236}">
                  <a16:creationId xmlns:a16="http://schemas.microsoft.com/office/drawing/2014/main" id="{0A275379-4765-4EC9-A8E3-50B38593D77A}"/>
                </a:ext>
              </a:extLst>
            </p:cNvPr>
            <p:cNvSpPr/>
            <p:nvPr/>
          </p:nvSpPr>
          <p:spPr>
            <a:xfrm>
              <a:off x="5104618" y="4775230"/>
              <a:ext cx="480223" cy="318663"/>
            </a:xfrm>
            <a:custGeom>
              <a:avLst/>
              <a:gdLst>
                <a:gd name="connsiteX0" fmla="*/ 480224 w 480223"/>
                <a:gd name="connsiteY0" fmla="*/ 0 h 318663"/>
                <a:gd name="connsiteX1" fmla="*/ 115227 w 480223"/>
                <a:gd name="connsiteY1" fmla="*/ 303945 h 318663"/>
                <a:gd name="connsiteX2" fmla="*/ 0 w 480223"/>
                <a:gd name="connsiteY2" fmla="*/ 180534 h 318663"/>
                <a:gd name="connsiteX3" fmla="*/ 134050 w 480223"/>
                <a:gd name="connsiteY3" fmla="*/ 242894 h 318663"/>
                <a:gd name="connsiteX4" fmla="*/ 429321 w 480223"/>
                <a:gd name="connsiteY4" fmla="*/ 95914 h 318663"/>
                <a:gd name="connsiteX5" fmla="*/ 480224 w 480223"/>
                <a:gd name="connsiteY5" fmla="*/ 0 h 31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223" h="318663">
                  <a:moveTo>
                    <a:pt x="480224" y="0"/>
                  </a:moveTo>
                  <a:cubicBezTo>
                    <a:pt x="480551" y="214415"/>
                    <a:pt x="296253" y="368106"/>
                    <a:pt x="115227" y="303945"/>
                  </a:cubicBezTo>
                  <a:cubicBezTo>
                    <a:pt x="56141" y="282995"/>
                    <a:pt x="7693" y="250423"/>
                    <a:pt x="0" y="180534"/>
                  </a:cubicBezTo>
                  <a:cubicBezTo>
                    <a:pt x="48120" y="193628"/>
                    <a:pt x="82983" y="233565"/>
                    <a:pt x="134050" y="242894"/>
                  </a:cubicBezTo>
                  <a:cubicBezTo>
                    <a:pt x="268264" y="267282"/>
                    <a:pt x="351084" y="228000"/>
                    <a:pt x="429321" y="95914"/>
                  </a:cubicBezTo>
                  <a:cubicBezTo>
                    <a:pt x="447652" y="64652"/>
                    <a:pt x="463365" y="31917"/>
                    <a:pt x="480224" y="0"/>
                  </a:cubicBezTo>
                  <a:close/>
                </a:path>
              </a:pathLst>
            </a:custGeom>
            <a:solidFill>
              <a:srgbClr val="B9AD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0" name="Freeform: Shape 719">
              <a:extLst>
                <a:ext uri="{FF2B5EF4-FFF2-40B4-BE49-F238E27FC236}">
                  <a16:creationId xmlns:a16="http://schemas.microsoft.com/office/drawing/2014/main" id="{6E64F88C-5B1C-4CE7-ABA6-11A40D884A26}"/>
                </a:ext>
              </a:extLst>
            </p:cNvPr>
            <p:cNvSpPr/>
            <p:nvPr/>
          </p:nvSpPr>
          <p:spPr>
            <a:xfrm>
              <a:off x="5079575" y="4630213"/>
              <a:ext cx="45642" cy="145507"/>
            </a:xfrm>
            <a:custGeom>
              <a:avLst/>
              <a:gdLst>
                <a:gd name="connsiteX0" fmla="*/ 0 w 45642"/>
                <a:gd name="connsiteY0" fmla="*/ 123903 h 145507"/>
                <a:gd name="connsiteX1" fmla="*/ 4583 w 45642"/>
                <a:gd name="connsiteY1" fmla="*/ 0 h 145507"/>
                <a:gd name="connsiteX2" fmla="*/ 19150 w 45642"/>
                <a:gd name="connsiteY2" fmla="*/ 145508 h 145507"/>
                <a:gd name="connsiteX3" fmla="*/ 0 w 45642"/>
                <a:gd name="connsiteY3" fmla="*/ 123903 h 145507"/>
              </a:gdLst>
              <a:ahLst/>
              <a:cxnLst>
                <a:cxn ang="0">
                  <a:pos x="connsiteX0" y="connsiteY0"/>
                </a:cxn>
                <a:cxn ang="0">
                  <a:pos x="connsiteX1" y="connsiteY1"/>
                </a:cxn>
                <a:cxn ang="0">
                  <a:pos x="connsiteX2" y="connsiteY2"/>
                </a:cxn>
                <a:cxn ang="0">
                  <a:pos x="connsiteX3" y="connsiteY3"/>
                </a:cxn>
              </a:cxnLst>
              <a:rect l="l" t="t" r="r" b="b"/>
              <a:pathLst>
                <a:path w="45642" h="145507">
                  <a:moveTo>
                    <a:pt x="0" y="123903"/>
                  </a:moveTo>
                  <a:cubicBezTo>
                    <a:pt x="1473" y="82656"/>
                    <a:pt x="3110" y="41247"/>
                    <a:pt x="4583" y="0"/>
                  </a:cubicBezTo>
                  <a:cubicBezTo>
                    <a:pt x="75945" y="41901"/>
                    <a:pt x="36172" y="94932"/>
                    <a:pt x="19150" y="145508"/>
                  </a:cubicBezTo>
                  <a:cubicBezTo>
                    <a:pt x="12767" y="138306"/>
                    <a:pt x="6383" y="131104"/>
                    <a:pt x="0" y="123903"/>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1" name="Freeform: Shape 720">
              <a:extLst>
                <a:ext uri="{FF2B5EF4-FFF2-40B4-BE49-F238E27FC236}">
                  <a16:creationId xmlns:a16="http://schemas.microsoft.com/office/drawing/2014/main" id="{3595A537-E1EB-4A8E-89C6-A008B9CA9CEF}"/>
                </a:ext>
              </a:extLst>
            </p:cNvPr>
            <p:cNvSpPr/>
            <p:nvPr/>
          </p:nvSpPr>
          <p:spPr>
            <a:xfrm>
              <a:off x="4609008" y="4932654"/>
              <a:ext cx="470239" cy="138838"/>
            </a:xfrm>
            <a:custGeom>
              <a:avLst/>
              <a:gdLst>
                <a:gd name="connsiteX0" fmla="*/ 110317 w 470239"/>
                <a:gd name="connsiteY0" fmla="*/ 11325 h 138838"/>
                <a:gd name="connsiteX1" fmla="*/ 380709 w 470239"/>
                <a:gd name="connsiteY1" fmla="*/ 65665 h 138838"/>
                <a:gd name="connsiteX2" fmla="*/ 470240 w 470239"/>
                <a:gd name="connsiteY2" fmla="*/ 108057 h 138838"/>
                <a:gd name="connsiteX3" fmla="*/ 385783 w 470239"/>
                <a:gd name="connsiteY3" fmla="*/ 133263 h 138838"/>
                <a:gd name="connsiteX4" fmla="*/ 84456 w 470239"/>
                <a:gd name="connsiteY4" fmla="*/ 87434 h 138838"/>
                <a:gd name="connsiteX5" fmla="*/ 0 w 470239"/>
                <a:gd name="connsiteY5" fmla="*/ 7397 h 138838"/>
                <a:gd name="connsiteX6" fmla="*/ 110317 w 470239"/>
                <a:gd name="connsiteY6" fmla="*/ 11325 h 13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239" h="138838">
                  <a:moveTo>
                    <a:pt x="110317" y="11325"/>
                  </a:moveTo>
                  <a:cubicBezTo>
                    <a:pt x="195101" y="56172"/>
                    <a:pt x="284959" y="79741"/>
                    <a:pt x="380709" y="65665"/>
                  </a:cubicBezTo>
                  <a:cubicBezTo>
                    <a:pt x="423756" y="59282"/>
                    <a:pt x="451089" y="71230"/>
                    <a:pt x="470240" y="108057"/>
                  </a:cubicBezTo>
                  <a:cubicBezTo>
                    <a:pt x="447980" y="136373"/>
                    <a:pt x="412789" y="121315"/>
                    <a:pt x="385783" y="133263"/>
                  </a:cubicBezTo>
                  <a:cubicBezTo>
                    <a:pt x="281194" y="145048"/>
                    <a:pt x="179225" y="141774"/>
                    <a:pt x="84456" y="87434"/>
                  </a:cubicBezTo>
                  <a:cubicBezTo>
                    <a:pt x="49430" y="67465"/>
                    <a:pt x="11457" y="51753"/>
                    <a:pt x="0" y="7397"/>
                  </a:cubicBezTo>
                  <a:cubicBezTo>
                    <a:pt x="37973" y="-25993"/>
                    <a:pt x="71362" y="67793"/>
                    <a:pt x="110317" y="11325"/>
                  </a:cubicBezTo>
                  <a:close/>
                </a:path>
              </a:pathLst>
            </a:custGeom>
            <a:solidFill>
              <a:srgbClr val="ECCE4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2" name="Freeform: Shape 721">
              <a:extLst>
                <a:ext uri="{FF2B5EF4-FFF2-40B4-BE49-F238E27FC236}">
                  <a16:creationId xmlns:a16="http://schemas.microsoft.com/office/drawing/2014/main" id="{8E2F3AB5-31C6-4F6C-8086-79149361006A}"/>
                </a:ext>
              </a:extLst>
            </p:cNvPr>
            <p:cNvSpPr/>
            <p:nvPr/>
          </p:nvSpPr>
          <p:spPr>
            <a:xfrm>
              <a:off x="4578074" y="4925975"/>
              <a:ext cx="416717" cy="170385"/>
            </a:xfrm>
            <a:custGeom>
              <a:avLst/>
              <a:gdLst>
                <a:gd name="connsiteX0" fmla="*/ 30771 w 416717"/>
                <a:gd name="connsiteY0" fmla="*/ 14076 h 170385"/>
                <a:gd name="connsiteX1" fmla="*/ 416718 w 416717"/>
                <a:gd name="connsiteY1" fmla="*/ 139942 h 170385"/>
                <a:gd name="connsiteX2" fmla="*/ 302963 w 416717"/>
                <a:gd name="connsiteY2" fmla="*/ 170386 h 170385"/>
                <a:gd name="connsiteX3" fmla="*/ 0 w 416717"/>
                <a:gd name="connsiteY3" fmla="*/ 0 h 170385"/>
                <a:gd name="connsiteX4" fmla="*/ 30771 w 416717"/>
                <a:gd name="connsiteY4" fmla="*/ 14076 h 17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17" h="170385">
                  <a:moveTo>
                    <a:pt x="30771" y="14076"/>
                  </a:moveTo>
                  <a:cubicBezTo>
                    <a:pt x="139452" y="117519"/>
                    <a:pt x="275302" y="137160"/>
                    <a:pt x="416718" y="139942"/>
                  </a:cubicBezTo>
                  <a:cubicBezTo>
                    <a:pt x="383164" y="166458"/>
                    <a:pt x="334389" y="136178"/>
                    <a:pt x="302963" y="170386"/>
                  </a:cubicBezTo>
                  <a:cubicBezTo>
                    <a:pt x="184626" y="144525"/>
                    <a:pt x="63015" y="124229"/>
                    <a:pt x="0" y="0"/>
                  </a:cubicBezTo>
                  <a:cubicBezTo>
                    <a:pt x="10312" y="4746"/>
                    <a:pt x="20459" y="9329"/>
                    <a:pt x="30771" y="14076"/>
                  </a:cubicBezTo>
                  <a:close/>
                </a:path>
              </a:pathLst>
            </a:custGeom>
            <a:solidFill>
              <a:srgbClr val="5334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3" name="Freeform: Shape 722">
              <a:extLst>
                <a:ext uri="{FF2B5EF4-FFF2-40B4-BE49-F238E27FC236}">
                  <a16:creationId xmlns:a16="http://schemas.microsoft.com/office/drawing/2014/main" id="{862D7A71-0FA2-4D89-BB5B-6EA4BD97A395}"/>
                </a:ext>
              </a:extLst>
            </p:cNvPr>
            <p:cNvSpPr/>
            <p:nvPr/>
          </p:nvSpPr>
          <p:spPr>
            <a:xfrm>
              <a:off x="5803740" y="4353111"/>
              <a:ext cx="325812" cy="384964"/>
            </a:xfrm>
            <a:custGeom>
              <a:avLst/>
              <a:gdLst>
                <a:gd name="connsiteX0" fmla="*/ 84392 w 325812"/>
                <a:gd name="connsiteY0" fmla="*/ 318839 h 384964"/>
                <a:gd name="connsiteX1" fmla="*/ 24486 w 325812"/>
                <a:gd name="connsiteY1" fmla="*/ 262371 h 384964"/>
                <a:gd name="connsiteX2" fmla="*/ 20231 w 325812"/>
                <a:gd name="connsiteY2" fmla="*/ 0 h 384964"/>
                <a:gd name="connsiteX3" fmla="*/ 35289 w 325812"/>
                <a:gd name="connsiteY3" fmla="*/ 117846 h 384964"/>
                <a:gd name="connsiteX4" fmla="*/ 124656 w 325812"/>
                <a:gd name="connsiteY4" fmla="*/ 281194 h 384964"/>
                <a:gd name="connsiteX5" fmla="*/ 325813 w 325812"/>
                <a:gd name="connsiteY5" fmla="*/ 364996 h 384964"/>
                <a:gd name="connsiteX6" fmla="*/ 259524 w 325812"/>
                <a:gd name="connsiteY6" fmla="*/ 384965 h 384964"/>
                <a:gd name="connsiteX7" fmla="*/ 84392 w 325812"/>
                <a:gd name="connsiteY7" fmla="*/ 318839 h 38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12" h="384964">
                  <a:moveTo>
                    <a:pt x="84392" y="318839"/>
                  </a:moveTo>
                  <a:cubicBezTo>
                    <a:pt x="64423" y="300017"/>
                    <a:pt x="44455" y="281194"/>
                    <a:pt x="24486" y="262371"/>
                  </a:cubicBezTo>
                  <a:cubicBezTo>
                    <a:pt x="-11195" y="175460"/>
                    <a:pt x="-3666" y="87894"/>
                    <a:pt x="20231" y="0"/>
                  </a:cubicBezTo>
                  <a:cubicBezTo>
                    <a:pt x="38726" y="37645"/>
                    <a:pt x="46255" y="80037"/>
                    <a:pt x="35289" y="117846"/>
                  </a:cubicBezTo>
                  <a:cubicBezTo>
                    <a:pt x="9428" y="205903"/>
                    <a:pt x="55912" y="248132"/>
                    <a:pt x="124656" y="281194"/>
                  </a:cubicBezTo>
                  <a:cubicBezTo>
                    <a:pt x="183906" y="327678"/>
                    <a:pt x="256415" y="342736"/>
                    <a:pt x="325813" y="364996"/>
                  </a:cubicBezTo>
                  <a:cubicBezTo>
                    <a:pt x="307154" y="383000"/>
                    <a:pt x="282766" y="382018"/>
                    <a:pt x="259524" y="384965"/>
                  </a:cubicBezTo>
                  <a:cubicBezTo>
                    <a:pt x="193890" y="382182"/>
                    <a:pt x="144460" y="336189"/>
                    <a:pt x="84392" y="318839"/>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4" name="Freeform: Shape 723">
              <a:extLst>
                <a:ext uri="{FF2B5EF4-FFF2-40B4-BE49-F238E27FC236}">
                  <a16:creationId xmlns:a16="http://schemas.microsoft.com/office/drawing/2014/main" id="{36F3EC1B-FF1F-46C8-8E55-69DA892C81AF}"/>
                </a:ext>
              </a:extLst>
            </p:cNvPr>
            <p:cNvSpPr/>
            <p:nvPr/>
          </p:nvSpPr>
          <p:spPr>
            <a:xfrm>
              <a:off x="6817763" y="3564850"/>
              <a:ext cx="316655" cy="441759"/>
            </a:xfrm>
            <a:custGeom>
              <a:avLst/>
              <a:gdLst>
                <a:gd name="connsiteX0" fmla="*/ 302681 w 316655"/>
                <a:gd name="connsiteY0" fmla="*/ 0 h 441759"/>
                <a:gd name="connsiteX1" fmla="*/ 38673 w 316655"/>
                <a:gd name="connsiteY1" fmla="*/ 441760 h 441759"/>
                <a:gd name="connsiteX2" fmla="*/ 9538 w 316655"/>
                <a:gd name="connsiteY2" fmla="*/ 295761 h 441759"/>
                <a:gd name="connsiteX3" fmla="*/ 302681 w 316655"/>
                <a:gd name="connsiteY3" fmla="*/ 0 h 441759"/>
              </a:gdLst>
              <a:ahLst/>
              <a:cxnLst>
                <a:cxn ang="0">
                  <a:pos x="connsiteX0" y="connsiteY0"/>
                </a:cxn>
                <a:cxn ang="0">
                  <a:pos x="connsiteX1" y="connsiteY1"/>
                </a:cxn>
                <a:cxn ang="0">
                  <a:pos x="connsiteX2" y="connsiteY2"/>
                </a:cxn>
                <a:cxn ang="0">
                  <a:pos x="connsiteX3" y="connsiteY3"/>
                </a:cxn>
              </a:cxnLst>
              <a:rect l="l" t="t" r="r" b="b"/>
              <a:pathLst>
                <a:path w="316655" h="441759">
                  <a:moveTo>
                    <a:pt x="302681" y="0"/>
                  </a:moveTo>
                  <a:cubicBezTo>
                    <a:pt x="359476" y="182498"/>
                    <a:pt x="237538" y="386438"/>
                    <a:pt x="38673" y="441760"/>
                  </a:cubicBezTo>
                  <a:cubicBezTo>
                    <a:pt x="-4865" y="399859"/>
                    <a:pt x="-6993" y="351738"/>
                    <a:pt x="9538" y="295761"/>
                  </a:cubicBezTo>
                  <a:cubicBezTo>
                    <a:pt x="61914" y="120629"/>
                    <a:pt x="170595" y="8838"/>
                    <a:pt x="302681" y="0"/>
                  </a:cubicBezTo>
                  <a:close/>
                </a:path>
              </a:pathLst>
            </a:custGeom>
            <a:solidFill>
              <a:srgbClr val="FBD82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5" name="Freeform: Shape 724">
              <a:extLst>
                <a:ext uri="{FF2B5EF4-FFF2-40B4-BE49-F238E27FC236}">
                  <a16:creationId xmlns:a16="http://schemas.microsoft.com/office/drawing/2014/main" id="{10F42435-321E-49EC-8914-158AA1B5C54C}"/>
                </a:ext>
              </a:extLst>
            </p:cNvPr>
            <p:cNvSpPr/>
            <p:nvPr/>
          </p:nvSpPr>
          <p:spPr>
            <a:xfrm>
              <a:off x="5365680" y="4371273"/>
              <a:ext cx="421118" cy="828070"/>
            </a:xfrm>
            <a:custGeom>
              <a:avLst/>
              <a:gdLst>
                <a:gd name="connsiteX0" fmla="*/ 398386 w 421118"/>
                <a:gd name="connsiteY0" fmla="*/ 282674 h 828070"/>
                <a:gd name="connsiteX1" fmla="*/ 299362 w 421118"/>
                <a:gd name="connsiteY1" fmla="*/ 727052 h 828070"/>
                <a:gd name="connsiteX2" fmla="*/ 140761 w 421118"/>
                <a:gd name="connsiteY2" fmla="*/ 812819 h 828070"/>
                <a:gd name="connsiteX3" fmla="*/ 0 w 421118"/>
                <a:gd name="connsiteY3" fmla="*/ 771409 h 828070"/>
                <a:gd name="connsiteX4" fmla="*/ 280703 w 421118"/>
                <a:gd name="connsiteY4" fmla="*/ 420489 h 828070"/>
                <a:gd name="connsiteX5" fmla="*/ 279230 w 421118"/>
                <a:gd name="connsiteY5" fmla="*/ 89700 h 828070"/>
                <a:gd name="connsiteX6" fmla="*/ 406570 w 421118"/>
                <a:gd name="connsiteY6" fmla="*/ 6226 h 828070"/>
                <a:gd name="connsiteX7" fmla="*/ 398386 w 421118"/>
                <a:gd name="connsiteY7" fmla="*/ 282674 h 82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18" h="828070">
                  <a:moveTo>
                    <a:pt x="398386" y="282674"/>
                  </a:moveTo>
                  <a:cubicBezTo>
                    <a:pt x="351902" y="427854"/>
                    <a:pt x="326860" y="577781"/>
                    <a:pt x="299362" y="727052"/>
                  </a:cubicBezTo>
                  <a:cubicBezTo>
                    <a:pt x="288396" y="833114"/>
                    <a:pt x="224563" y="843917"/>
                    <a:pt x="140761" y="812819"/>
                  </a:cubicBezTo>
                  <a:cubicBezTo>
                    <a:pt x="94604" y="795633"/>
                    <a:pt x="31753" y="836060"/>
                    <a:pt x="0" y="771409"/>
                  </a:cubicBezTo>
                  <a:cubicBezTo>
                    <a:pt x="173823" y="713468"/>
                    <a:pt x="265645" y="597749"/>
                    <a:pt x="280703" y="420489"/>
                  </a:cubicBezTo>
                  <a:cubicBezTo>
                    <a:pt x="290033" y="310008"/>
                    <a:pt x="289542" y="199854"/>
                    <a:pt x="279230" y="89700"/>
                  </a:cubicBezTo>
                  <a:cubicBezTo>
                    <a:pt x="270883" y="-15706"/>
                    <a:pt x="339463" y="-3595"/>
                    <a:pt x="406570" y="6226"/>
                  </a:cubicBezTo>
                  <a:cubicBezTo>
                    <a:pt x="445852" y="99685"/>
                    <a:pt x="392494" y="190361"/>
                    <a:pt x="398386" y="282674"/>
                  </a:cubicBezTo>
                  <a:close/>
                </a:path>
              </a:pathLst>
            </a:custGeom>
            <a:solidFill>
              <a:srgbClr val="F6D52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6" name="Freeform: Shape 725">
              <a:extLst>
                <a:ext uri="{FF2B5EF4-FFF2-40B4-BE49-F238E27FC236}">
                  <a16:creationId xmlns:a16="http://schemas.microsoft.com/office/drawing/2014/main" id="{6464651D-18B8-4058-86B7-ABF1DF1FF477}"/>
                </a:ext>
              </a:extLst>
            </p:cNvPr>
            <p:cNvSpPr/>
            <p:nvPr/>
          </p:nvSpPr>
          <p:spPr>
            <a:xfrm>
              <a:off x="4773640" y="4719937"/>
              <a:ext cx="283512" cy="243325"/>
            </a:xfrm>
            <a:custGeom>
              <a:avLst/>
              <a:gdLst>
                <a:gd name="connsiteX0" fmla="*/ 268454 w 283512"/>
                <a:gd name="connsiteY0" fmla="*/ 14538 h 243325"/>
                <a:gd name="connsiteX1" fmla="*/ 283512 w 283512"/>
                <a:gd name="connsiteY1" fmla="*/ 30087 h 243325"/>
                <a:gd name="connsiteX2" fmla="*/ 264198 w 283512"/>
                <a:gd name="connsiteY2" fmla="*/ 236482 h 243325"/>
                <a:gd name="connsiteX3" fmla="*/ 63041 w 283512"/>
                <a:gd name="connsiteY3" fmla="*/ 222242 h 243325"/>
                <a:gd name="connsiteX4" fmla="*/ 4936 w 283512"/>
                <a:gd name="connsiteY4" fmla="*/ 106360 h 243325"/>
                <a:gd name="connsiteX5" fmla="*/ 120328 w 283512"/>
                <a:gd name="connsiteY5" fmla="*/ 5372 h 243325"/>
                <a:gd name="connsiteX6" fmla="*/ 268454 w 283512"/>
                <a:gd name="connsiteY6" fmla="*/ 14538 h 2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512" h="243325">
                  <a:moveTo>
                    <a:pt x="268454" y="14538"/>
                  </a:moveTo>
                  <a:cubicBezTo>
                    <a:pt x="273528" y="19775"/>
                    <a:pt x="278602" y="24849"/>
                    <a:pt x="283512" y="30087"/>
                  </a:cubicBezTo>
                  <a:cubicBezTo>
                    <a:pt x="252905" y="96539"/>
                    <a:pt x="266817" y="167247"/>
                    <a:pt x="264198" y="236482"/>
                  </a:cubicBezTo>
                  <a:cubicBezTo>
                    <a:pt x="196109" y="246793"/>
                    <a:pt x="128511" y="247939"/>
                    <a:pt x="63041" y="222242"/>
                  </a:cubicBezTo>
                  <a:cubicBezTo>
                    <a:pt x="27524" y="191635"/>
                    <a:pt x="-14541" y="163810"/>
                    <a:pt x="4936" y="106360"/>
                  </a:cubicBezTo>
                  <a:cubicBezTo>
                    <a:pt x="23759" y="50874"/>
                    <a:pt x="63696" y="17975"/>
                    <a:pt x="120328" y="5372"/>
                  </a:cubicBezTo>
                  <a:cubicBezTo>
                    <a:pt x="170576" y="-5758"/>
                    <a:pt x="219679" y="1935"/>
                    <a:pt x="268454" y="14538"/>
                  </a:cubicBezTo>
                  <a:close/>
                </a:path>
              </a:pathLst>
            </a:custGeom>
            <a:solidFill>
              <a:srgbClr val="F8D628"/>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7" name="Freeform: Shape 726">
              <a:extLst>
                <a:ext uri="{FF2B5EF4-FFF2-40B4-BE49-F238E27FC236}">
                  <a16:creationId xmlns:a16="http://schemas.microsoft.com/office/drawing/2014/main" id="{7A49AA39-5E78-4B88-BC27-18C73EC36E39}"/>
                </a:ext>
              </a:extLst>
            </p:cNvPr>
            <p:cNvSpPr/>
            <p:nvPr/>
          </p:nvSpPr>
          <p:spPr>
            <a:xfrm>
              <a:off x="4685501" y="4696663"/>
              <a:ext cx="356592" cy="245515"/>
            </a:xfrm>
            <a:custGeom>
              <a:avLst/>
              <a:gdLst>
                <a:gd name="connsiteX0" fmla="*/ 356592 w 356592"/>
                <a:gd name="connsiteY0" fmla="*/ 37812 h 245515"/>
                <a:gd name="connsiteX1" fmla="*/ 228271 w 356592"/>
                <a:gd name="connsiteY1" fmla="*/ 51396 h 245515"/>
                <a:gd name="connsiteX2" fmla="*/ 151180 w 356592"/>
                <a:gd name="connsiteY2" fmla="*/ 245515 h 245515"/>
                <a:gd name="connsiteX3" fmla="*/ 1253 w 356592"/>
                <a:gd name="connsiteY3" fmla="*/ 101645 h 245515"/>
                <a:gd name="connsiteX4" fmla="*/ 185224 w 356592"/>
                <a:gd name="connsiteY4" fmla="*/ 821 h 245515"/>
                <a:gd name="connsiteX5" fmla="*/ 356592 w 356592"/>
                <a:gd name="connsiteY5" fmla="*/ 37812 h 24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92" h="245515">
                  <a:moveTo>
                    <a:pt x="356592" y="37812"/>
                  </a:moveTo>
                  <a:cubicBezTo>
                    <a:pt x="313710" y="40921"/>
                    <a:pt x="270826" y="34538"/>
                    <a:pt x="228271" y="51396"/>
                  </a:cubicBezTo>
                  <a:cubicBezTo>
                    <a:pt x="115171" y="96244"/>
                    <a:pt x="97330" y="138144"/>
                    <a:pt x="151180" y="245515"/>
                  </a:cubicBezTo>
                  <a:cubicBezTo>
                    <a:pt x="75725" y="222928"/>
                    <a:pt x="-11514" y="193303"/>
                    <a:pt x="1253" y="101645"/>
                  </a:cubicBezTo>
                  <a:cubicBezTo>
                    <a:pt x="13856" y="10641"/>
                    <a:pt x="107969" y="5567"/>
                    <a:pt x="185224" y="821"/>
                  </a:cubicBezTo>
                  <a:cubicBezTo>
                    <a:pt x="245129" y="-2780"/>
                    <a:pt x="303889" y="4749"/>
                    <a:pt x="356592" y="37812"/>
                  </a:cubicBezTo>
                  <a:close/>
                </a:path>
              </a:pathLst>
            </a:custGeom>
            <a:solidFill>
              <a:srgbClr val="B5933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8" name="Freeform: Shape 727">
              <a:extLst>
                <a:ext uri="{FF2B5EF4-FFF2-40B4-BE49-F238E27FC236}">
                  <a16:creationId xmlns:a16="http://schemas.microsoft.com/office/drawing/2014/main" id="{8D29ED78-47F3-4DD3-98DC-4B724513CFC6}"/>
                </a:ext>
              </a:extLst>
            </p:cNvPr>
            <p:cNvSpPr/>
            <p:nvPr/>
          </p:nvSpPr>
          <p:spPr>
            <a:xfrm>
              <a:off x="7352112" y="2731579"/>
              <a:ext cx="27429" cy="213268"/>
            </a:xfrm>
            <a:custGeom>
              <a:avLst/>
              <a:gdLst>
                <a:gd name="connsiteX0" fmla="*/ 27430 w 27429"/>
                <a:gd name="connsiteY0" fmla="*/ 213269 h 213268"/>
                <a:gd name="connsiteX1" fmla="*/ 26120 w 27429"/>
                <a:gd name="connsiteY1" fmla="*/ 0 h 213268"/>
                <a:gd name="connsiteX2" fmla="*/ 27430 w 27429"/>
                <a:gd name="connsiteY2" fmla="*/ 213269 h 213268"/>
              </a:gdLst>
              <a:ahLst/>
              <a:cxnLst>
                <a:cxn ang="0">
                  <a:pos x="connsiteX0" y="connsiteY0"/>
                </a:cxn>
                <a:cxn ang="0">
                  <a:pos x="connsiteX1" y="connsiteY1"/>
                </a:cxn>
                <a:cxn ang="0">
                  <a:pos x="connsiteX2" y="connsiteY2"/>
                </a:cxn>
              </a:cxnLst>
              <a:rect l="l" t="t" r="r" b="b"/>
              <a:pathLst>
                <a:path w="27429" h="213268">
                  <a:moveTo>
                    <a:pt x="27430" y="213269"/>
                  </a:moveTo>
                  <a:cubicBezTo>
                    <a:pt x="-7924" y="142398"/>
                    <a:pt x="-9888" y="71362"/>
                    <a:pt x="26120" y="0"/>
                  </a:cubicBezTo>
                  <a:cubicBezTo>
                    <a:pt x="26611" y="71035"/>
                    <a:pt x="26939" y="142234"/>
                    <a:pt x="27430" y="213269"/>
                  </a:cubicBezTo>
                  <a:close/>
                </a:path>
              </a:pathLst>
            </a:custGeom>
            <a:solidFill>
              <a:srgbClr val="A5846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9" name="Freeform: Shape 728">
              <a:extLst>
                <a:ext uri="{FF2B5EF4-FFF2-40B4-BE49-F238E27FC236}">
                  <a16:creationId xmlns:a16="http://schemas.microsoft.com/office/drawing/2014/main" id="{6C5DCFA8-DE26-4F1B-A197-44F070949C6E}"/>
                </a:ext>
              </a:extLst>
            </p:cNvPr>
            <p:cNvSpPr/>
            <p:nvPr/>
          </p:nvSpPr>
          <p:spPr>
            <a:xfrm>
              <a:off x="7380104" y="4008083"/>
              <a:ext cx="246407" cy="339243"/>
            </a:xfrm>
            <a:custGeom>
              <a:avLst/>
              <a:gdLst>
                <a:gd name="connsiteX0" fmla="*/ 120558 w 246407"/>
                <a:gd name="connsiteY0" fmla="*/ 328 h 339243"/>
                <a:gd name="connsiteX1" fmla="*/ 237586 w 246407"/>
                <a:gd name="connsiteY1" fmla="*/ 87567 h 339243"/>
                <a:gd name="connsiteX2" fmla="*/ 192248 w 246407"/>
                <a:gd name="connsiteY2" fmla="*/ 271210 h 339243"/>
                <a:gd name="connsiteX3" fmla="*/ 23171 w 246407"/>
                <a:gd name="connsiteY3" fmla="*/ 338645 h 339243"/>
                <a:gd name="connsiteX4" fmla="*/ 120558 w 246407"/>
                <a:gd name="connsiteY4" fmla="*/ 328 h 3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7" h="339243">
                  <a:moveTo>
                    <a:pt x="120558" y="328"/>
                  </a:moveTo>
                  <a:cubicBezTo>
                    <a:pt x="184392" y="-3928"/>
                    <a:pt x="220891" y="33717"/>
                    <a:pt x="237586" y="87567"/>
                  </a:cubicBezTo>
                  <a:cubicBezTo>
                    <a:pt x="258537" y="155492"/>
                    <a:pt x="241678" y="218670"/>
                    <a:pt x="192248" y="271210"/>
                  </a:cubicBezTo>
                  <a:cubicBezTo>
                    <a:pt x="146419" y="319822"/>
                    <a:pt x="90442" y="343391"/>
                    <a:pt x="23171" y="338645"/>
                  </a:cubicBezTo>
                  <a:cubicBezTo>
                    <a:pt x="-34934" y="199848"/>
                    <a:pt x="23171" y="94441"/>
                    <a:pt x="120558" y="328"/>
                  </a:cubicBezTo>
                  <a:close/>
                </a:path>
              </a:pathLst>
            </a:custGeom>
            <a:solidFill>
              <a:srgbClr val="FAD727"/>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0" name="Freeform: Shape 729">
              <a:extLst>
                <a:ext uri="{FF2B5EF4-FFF2-40B4-BE49-F238E27FC236}">
                  <a16:creationId xmlns:a16="http://schemas.microsoft.com/office/drawing/2014/main" id="{B7E2202F-BC73-4AFC-A568-1F9F84672922}"/>
                </a:ext>
              </a:extLst>
            </p:cNvPr>
            <p:cNvSpPr/>
            <p:nvPr/>
          </p:nvSpPr>
          <p:spPr>
            <a:xfrm>
              <a:off x="5672244" y="4563597"/>
              <a:ext cx="9329" cy="183316"/>
            </a:xfrm>
            <a:custGeom>
              <a:avLst/>
              <a:gdLst>
                <a:gd name="connsiteX0" fmla="*/ 9330 w 9329"/>
                <a:gd name="connsiteY0" fmla="*/ 0 h 183316"/>
                <a:gd name="connsiteX1" fmla="*/ 9330 w 9329"/>
                <a:gd name="connsiteY1" fmla="*/ 183316 h 183316"/>
                <a:gd name="connsiteX2" fmla="*/ 0 w 9329"/>
                <a:gd name="connsiteY2" fmla="*/ 183316 h 183316"/>
                <a:gd name="connsiteX3" fmla="*/ 0 w 9329"/>
                <a:gd name="connsiteY3" fmla="*/ 1801 h 183316"/>
                <a:gd name="connsiteX4" fmla="*/ 9330 w 9329"/>
                <a:gd name="connsiteY4" fmla="*/ 0 h 18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9" h="183316">
                  <a:moveTo>
                    <a:pt x="9330" y="0"/>
                  </a:moveTo>
                  <a:cubicBezTo>
                    <a:pt x="9330" y="61051"/>
                    <a:pt x="9330" y="122102"/>
                    <a:pt x="9330" y="183316"/>
                  </a:cubicBezTo>
                  <a:cubicBezTo>
                    <a:pt x="6220" y="183316"/>
                    <a:pt x="3110" y="183316"/>
                    <a:pt x="0" y="183316"/>
                  </a:cubicBezTo>
                  <a:cubicBezTo>
                    <a:pt x="0" y="122757"/>
                    <a:pt x="0" y="62197"/>
                    <a:pt x="0" y="1801"/>
                  </a:cubicBezTo>
                  <a:cubicBezTo>
                    <a:pt x="3110" y="1146"/>
                    <a:pt x="6220" y="491"/>
                    <a:pt x="9330" y="0"/>
                  </a:cubicBezTo>
                  <a:close/>
                </a:path>
              </a:pathLst>
            </a:custGeom>
            <a:solidFill>
              <a:srgbClr val="FADF6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pic>
        <p:nvPicPr>
          <p:cNvPr id="734" name="Picture 733" descr="A close up of the moon&#10;&#10;Description automatically generated with medium confidence">
            <a:extLst>
              <a:ext uri="{FF2B5EF4-FFF2-40B4-BE49-F238E27FC236}">
                <a16:creationId xmlns:a16="http://schemas.microsoft.com/office/drawing/2014/main" id="{5F8E532E-4F3F-4DA2-AC97-F32D398C9A5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37960" y="3219332"/>
            <a:ext cx="2906437" cy="2906437"/>
          </a:xfrm>
          <a:prstGeom prst="rect">
            <a:avLst/>
          </a:prstGeom>
        </p:spPr>
      </p:pic>
      <p:pic>
        <p:nvPicPr>
          <p:cNvPr id="131" name="Picture 130">
            <a:extLst>
              <a:ext uri="{FF2B5EF4-FFF2-40B4-BE49-F238E27FC236}">
                <a16:creationId xmlns:a16="http://schemas.microsoft.com/office/drawing/2014/main" id="{A3A44DD5-E6B0-443E-8072-21A335347943}"/>
              </a:ext>
            </a:extLst>
          </p:cNvPr>
          <p:cNvPicPr>
            <a:picLocks noChangeAspect="1"/>
          </p:cNvPicPr>
          <p:nvPr/>
        </p:nvPicPr>
        <p:blipFill>
          <a:blip r:embed="rId8" cstate="print">
            <a:extLst>
              <a:ext uri="{28A0092B-C50C-407E-A947-70E740481C1C}">
                <a14:useLocalDpi xmlns:a14="http://schemas.microsoft.com/office/drawing/2010/main" val="0"/>
              </a:ext>
            </a:extLst>
          </a:blip>
          <a:srcRect l="20015" t="30177" r="55807" b="33125"/>
          <a:stretch>
            <a:fillRect/>
          </a:stretch>
        </p:blipFill>
        <p:spPr>
          <a:xfrm>
            <a:off x="9904605" y="1317457"/>
            <a:ext cx="1828935" cy="1828935"/>
          </a:xfrm>
          <a:custGeom>
            <a:avLst/>
            <a:gdLst>
              <a:gd name="connsiteX0" fmla="*/ 1258372 w 2516744"/>
              <a:gd name="connsiteY0" fmla="*/ 0 h 2516744"/>
              <a:gd name="connsiteX1" fmla="*/ 2516744 w 2516744"/>
              <a:gd name="connsiteY1" fmla="*/ 1258372 h 2516744"/>
              <a:gd name="connsiteX2" fmla="*/ 1258372 w 2516744"/>
              <a:gd name="connsiteY2" fmla="*/ 2516744 h 2516744"/>
              <a:gd name="connsiteX3" fmla="*/ 0 w 2516744"/>
              <a:gd name="connsiteY3" fmla="*/ 1258372 h 2516744"/>
              <a:gd name="connsiteX4" fmla="*/ 1258372 w 2516744"/>
              <a:gd name="connsiteY4" fmla="*/ 0 h 251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744" h="2516744">
                <a:moveTo>
                  <a:pt x="1258372" y="0"/>
                </a:moveTo>
                <a:cubicBezTo>
                  <a:pt x="1953352" y="0"/>
                  <a:pt x="2516744" y="563392"/>
                  <a:pt x="2516744" y="1258372"/>
                </a:cubicBezTo>
                <a:cubicBezTo>
                  <a:pt x="2516744" y="1953352"/>
                  <a:pt x="1953352" y="2516744"/>
                  <a:pt x="1258372" y="2516744"/>
                </a:cubicBezTo>
                <a:cubicBezTo>
                  <a:pt x="563392" y="2516744"/>
                  <a:pt x="0" y="1953352"/>
                  <a:pt x="0" y="1258372"/>
                </a:cubicBezTo>
                <a:cubicBezTo>
                  <a:pt x="0" y="563392"/>
                  <a:pt x="563392" y="0"/>
                  <a:pt x="1258372" y="0"/>
                </a:cubicBezTo>
                <a:close/>
              </a:path>
            </a:pathLst>
          </a:custGeom>
        </p:spPr>
      </p:pic>
      <p:grpSp>
        <p:nvGrpSpPr>
          <p:cNvPr id="132" name="Group 131">
            <a:extLst>
              <a:ext uri="{FF2B5EF4-FFF2-40B4-BE49-F238E27FC236}">
                <a16:creationId xmlns:a16="http://schemas.microsoft.com/office/drawing/2014/main" id="{18677C3F-26DB-4B3E-8DC1-FF1E44F0D72C}"/>
              </a:ext>
            </a:extLst>
          </p:cNvPr>
          <p:cNvGrpSpPr/>
          <p:nvPr/>
        </p:nvGrpSpPr>
        <p:grpSpPr>
          <a:xfrm flipH="1">
            <a:off x="4440103" y="3428470"/>
            <a:ext cx="5741820" cy="1541286"/>
            <a:chOff x="3308250" y="1639381"/>
            <a:chExt cx="6843051" cy="1836891"/>
          </a:xfrm>
        </p:grpSpPr>
        <p:sp>
          <p:nvSpPr>
            <p:cNvPr id="133" name="Freeform: Shape 132">
              <a:extLst>
                <a:ext uri="{FF2B5EF4-FFF2-40B4-BE49-F238E27FC236}">
                  <a16:creationId xmlns:a16="http://schemas.microsoft.com/office/drawing/2014/main" id="{39778D5A-3307-4CCA-B356-EEE0770AC708}"/>
                </a:ext>
              </a:extLst>
            </p:cNvPr>
            <p:cNvSpPr/>
            <p:nvPr/>
          </p:nvSpPr>
          <p:spPr>
            <a:xfrm>
              <a:off x="4103090" y="1639381"/>
              <a:ext cx="6048211" cy="1324935"/>
            </a:xfrm>
            <a:custGeom>
              <a:avLst/>
              <a:gdLst>
                <a:gd name="connsiteX0" fmla="*/ 2475464 w 2578197"/>
                <a:gd name="connsiteY0" fmla="*/ 0 h 2922988"/>
                <a:gd name="connsiteX1" fmla="*/ 90068 w 2578197"/>
                <a:gd name="connsiteY1" fmla="*/ 0 h 2922988"/>
                <a:gd name="connsiteX2" fmla="*/ 0 w 2578197"/>
                <a:gd name="connsiteY2" fmla="*/ 91475 h 2922988"/>
                <a:gd name="connsiteX3" fmla="*/ 0 w 2578197"/>
                <a:gd name="connsiteY3" fmla="*/ 2514868 h 2922988"/>
                <a:gd name="connsiteX4" fmla="*/ 408121 w 2578197"/>
                <a:gd name="connsiteY4" fmla="*/ 2922989 h 2922988"/>
                <a:gd name="connsiteX5" fmla="*/ 2578198 w 2578197"/>
                <a:gd name="connsiteY5" fmla="*/ 2922989 h 2922988"/>
                <a:gd name="connsiteX6" fmla="*/ 2578198 w 2578197"/>
                <a:gd name="connsiteY6" fmla="*/ 102734 h 29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197" h="2922988">
                  <a:moveTo>
                    <a:pt x="2475464" y="0"/>
                  </a:moveTo>
                  <a:lnTo>
                    <a:pt x="90068" y="0"/>
                  </a:lnTo>
                  <a:lnTo>
                    <a:pt x="0" y="91475"/>
                  </a:lnTo>
                  <a:lnTo>
                    <a:pt x="0" y="2514868"/>
                  </a:lnTo>
                  <a:lnTo>
                    <a:pt x="408121" y="2922989"/>
                  </a:lnTo>
                  <a:lnTo>
                    <a:pt x="2578198" y="2922989"/>
                  </a:lnTo>
                  <a:lnTo>
                    <a:pt x="2578198" y="102734"/>
                  </a:lnTo>
                  <a:close/>
                </a:path>
              </a:pathLst>
            </a:custGeom>
            <a:solidFill>
              <a:srgbClr val="2859E0">
                <a:alpha val="27000"/>
              </a:srgbClr>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134" name="Group 133">
              <a:extLst>
                <a:ext uri="{FF2B5EF4-FFF2-40B4-BE49-F238E27FC236}">
                  <a16:creationId xmlns:a16="http://schemas.microsoft.com/office/drawing/2014/main" id="{0B8AED77-4921-44A8-A18C-B203F1855D46}"/>
                </a:ext>
              </a:extLst>
            </p:cNvPr>
            <p:cNvGrpSpPr/>
            <p:nvPr/>
          </p:nvGrpSpPr>
          <p:grpSpPr>
            <a:xfrm>
              <a:off x="3308250" y="1641294"/>
              <a:ext cx="6825019" cy="1834978"/>
              <a:chOff x="3308250" y="1641294"/>
              <a:chExt cx="6825019" cy="1834978"/>
            </a:xfrm>
          </p:grpSpPr>
          <p:grpSp>
            <p:nvGrpSpPr>
              <p:cNvPr id="136" name="Group 135">
                <a:extLst>
                  <a:ext uri="{FF2B5EF4-FFF2-40B4-BE49-F238E27FC236}">
                    <a16:creationId xmlns:a16="http://schemas.microsoft.com/office/drawing/2014/main" id="{A2C4C936-7E5C-4740-B19D-1BA157F3EF21}"/>
                  </a:ext>
                </a:extLst>
              </p:cNvPr>
              <p:cNvGrpSpPr/>
              <p:nvPr/>
            </p:nvGrpSpPr>
            <p:grpSpPr>
              <a:xfrm>
                <a:off x="3985114" y="1641294"/>
                <a:ext cx="6148155" cy="1415045"/>
                <a:chOff x="3985114" y="1641294"/>
                <a:chExt cx="6148155" cy="1415045"/>
              </a:xfrm>
            </p:grpSpPr>
            <p:sp>
              <p:nvSpPr>
                <p:cNvPr id="141" name="Freeform: Shape 140">
                  <a:extLst>
                    <a:ext uri="{FF2B5EF4-FFF2-40B4-BE49-F238E27FC236}">
                      <a16:creationId xmlns:a16="http://schemas.microsoft.com/office/drawing/2014/main" id="{7EF17AB8-E7F7-4BC4-ABDA-54B5E3865FC3}"/>
                    </a:ext>
                  </a:extLst>
                </p:cNvPr>
                <p:cNvSpPr/>
                <p:nvPr/>
              </p:nvSpPr>
              <p:spPr>
                <a:xfrm>
                  <a:off x="4074462" y="1641294"/>
                  <a:ext cx="6058807" cy="1324935"/>
                </a:xfrm>
                <a:custGeom>
                  <a:avLst/>
                  <a:gdLst>
                    <a:gd name="connsiteX0" fmla="*/ 0 w 2504757"/>
                    <a:gd name="connsiteY0" fmla="*/ 0 h 547738"/>
                    <a:gd name="connsiteX1" fmla="*/ 0 w 2504757"/>
                    <a:gd name="connsiteY1" fmla="*/ 172056 h 547738"/>
                    <a:gd name="connsiteX2" fmla="*/ 21468 w 2504757"/>
                    <a:gd name="connsiteY2" fmla="*/ 150589 h 547738"/>
                    <a:gd name="connsiteX3" fmla="*/ 21468 w 2504757"/>
                    <a:gd name="connsiteY3" fmla="*/ 21783 h 547738"/>
                    <a:gd name="connsiteX4" fmla="*/ 2482658 w 2504757"/>
                    <a:gd name="connsiteY4" fmla="*/ 21783 h 547738"/>
                    <a:gd name="connsiteX5" fmla="*/ 2482658 w 2504757"/>
                    <a:gd name="connsiteY5" fmla="*/ 526271 h 547738"/>
                    <a:gd name="connsiteX6" fmla="*/ 875749 w 2504757"/>
                    <a:gd name="connsiteY6" fmla="*/ 526271 h 547738"/>
                    <a:gd name="connsiteX7" fmla="*/ 854282 w 2504757"/>
                    <a:gd name="connsiteY7" fmla="*/ 547738 h 547738"/>
                    <a:gd name="connsiteX8" fmla="*/ 2504757 w 2504757"/>
                    <a:gd name="connsiteY8" fmla="*/ 547738 h 547738"/>
                    <a:gd name="connsiteX9" fmla="*/ 2504757 w 2504757"/>
                    <a:gd name="connsiteY9" fmla="*/ 0 h 547738"/>
                    <a:gd name="connsiteX10" fmla="*/ 0 w 2504757"/>
                    <a:gd name="connsiteY10" fmla="*/ 0 h 5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4757" h="547738">
                      <a:moveTo>
                        <a:pt x="0" y="0"/>
                      </a:moveTo>
                      <a:lnTo>
                        <a:pt x="0" y="172056"/>
                      </a:lnTo>
                      <a:lnTo>
                        <a:pt x="21468" y="150589"/>
                      </a:lnTo>
                      <a:lnTo>
                        <a:pt x="21468" y="21783"/>
                      </a:lnTo>
                      <a:lnTo>
                        <a:pt x="2482658" y="21783"/>
                      </a:lnTo>
                      <a:lnTo>
                        <a:pt x="2482658" y="526271"/>
                      </a:lnTo>
                      <a:lnTo>
                        <a:pt x="875749" y="526271"/>
                      </a:lnTo>
                      <a:lnTo>
                        <a:pt x="854282" y="547738"/>
                      </a:lnTo>
                      <a:lnTo>
                        <a:pt x="2504757" y="547738"/>
                      </a:lnTo>
                      <a:lnTo>
                        <a:pt x="2504757" y="0"/>
                      </a:lnTo>
                      <a:lnTo>
                        <a:pt x="0" y="0"/>
                      </a:lnTo>
                      <a:close/>
                    </a:path>
                  </a:pathLst>
                </a:custGeom>
                <a:solidFill>
                  <a:srgbClr val="15F9FF"/>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2" name="Freeform: Shape 141">
                  <a:extLst>
                    <a:ext uri="{FF2B5EF4-FFF2-40B4-BE49-F238E27FC236}">
                      <a16:creationId xmlns:a16="http://schemas.microsoft.com/office/drawing/2014/main" id="{073DED9D-E280-4C71-8291-85CE99D021A7}"/>
                    </a:ext>
                  </a:extLst>
                </p:cNvPr>
                <p:cNvSpPr/>
                <p:nvPr/>
              </p:nvSpPr>
              <p:spPr>
                <a:xfrm>
                  <a:off x="3985114" y="2014720"/>
                  <a:ext cx="2198549" cy="1041619"/>
                </a:xfrm>
                <a:custGeom>
                  <a:avLst/>
                  <a:gdLst>
                    <a:gd name="connsiteX0" fmla="*/ 95657 w 908897"/>
                    <a:gd name="connsiteY0" fmla="*/ 0 h 430613"/>
                    <a:gd name="connsiteX1" fmla="*/ 95657 w 908897"/>
                    <a:gd name="connsiteY1" fmla="*/ 334957 h 430613"/>
                    <a:gd name="connsiteX2" fmla="*/ 908898 w 908897"/>
                    <a:gd name="connsiteY2" fmla="*/ 334957 h 430613"/>
                    <a:gd name="connsiteX3" fmla="*/ 813241 w 908897"/>
                    <a:gd name="connsiteY3" fmla="*/ 430614 h 430613"/>
                    <a:gd name="connsiteX4" fmla="*/ 0 w 908897"/>
                    <a:gd name="connsiteY4" fmla="*/ 430614 h 430613"/>
                    <a:gd name="connsiteX5" fmla="*/ 0 w 908897"/>
                    <a:gd name="connsiteY5" fmla="*/ 95657 h 4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897" h="430613">
                      <a:moveTo>
                        <a:pt x="95657" y="0"/>
                      </a:moveTo>
                      <a:lnTo>
                        <a:pt x="95657" y="334957"/>
                      </a:lnTo>
                      <a:lnTo>
                        <a:pt x="908898" y="334957"/>
                      </a:lnTo>
                      <a:lnTo>
                        <a:pt x="813241" y="430614"/>
                      </a:lnTo>
                      <a:lnTo>
                        <a:pt x="0" y="430614"/>
                      </a:lnTo>
                      <a:lnTo>
                        <a:pt x="0" y="95657"/>
                      </a:lnTo>
                      <a:close/>
                    </a:path>
                  </a:pathLst>
                </a:custGeom>
                <a:solidFill>
                  <a:srgbClr val="15F9FF"/>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37" name="Group 136">
                <a:extLst>
                  <a:ext uri="{FF2B5EF4-FFF2-40B4-BE49-F238E27FC236}">
                    <a16:creationId xmlns:a16="http://schemas.microsoft.com/office/drawing/2014/main" id="{9C57F6B6-D920-428B-B189-7A2C367CC36D}"/>
                  </a:ext>
                </a:extLst>
              </p:cNvPr>
              <p:cNvGrpSpPr/>
              <p:nvPr/>
            </p:nvGrpSpPr>
            <p:grpSpPr>
              <a:xfrm>
                <a:off x="3308250" y="2001718"/>
                <a:ext cx="900483" cy="1474554"/>
                <a:chOff x="3466541" y="1337177"/>
                <a:chExt cx="480810" cy="826500"/>
              </a:xfrm>
              <a:solidFill>
                <a:srgbClr val="15F9FF"/>
              </a:solidFill>
            </p:grpSpPr>
            <p:sp>
              <p:nvSpPr>
                <p:cNvPr id="138" name="Freeform: Shape 137">
                  <a:extLst>
                    <a:ext uri="{FF2B5EF4-FFF2-40B4-BE49-F238E27FC236}">
                      <a16:creationId xmlns:a16="http://schemas.microsoft.com/office/drawing/2014/main" id="{1CE457F3-4659-4E2A-B95D-934E1D6DF1BB}"/>
                    </a:ext>
                  </a:extLst>
                </p:cNvPr>
                <p:cNvSpPr/>
                <p:nvPr/>
              </p:nvSpPr>
              <p:spPr>
                <a:xfrm>
                  <a:off x="3598504" y="1337177"/>
                  <a:ext cx="348847" cy="694538"/>
                </a:xfrm>
                <a:custGeom>
                  <a:avLst/>
                  <a:gdLst>
                    <a:gd name="connsiteX0" fmla="*/ 348848 w 348847"/>
                    <a:gd name="connsiteY0" fmla="*/ 360844 h 694538"/>
                    <a:gd name="connsiteX1" fmla="*/ 336220 w 348847"/>
                    <a:gd name="connsiteY1" fmla="*/ 373472 h 694538"/>
                    <a:gd name="connsiteX2" fmla="*/ 22730 w 348847"/>
                    <a:gd name="connsiteY2" fmla="*/ 686961 h 694538"/>
                    <a:gd name="connsiteX3" fmla="*/ 15154 w 348847"/>
                    <a:gd name="connsiteY3" fmla="*/ 694538 h 694538"/>
                    <a:gd name="connsiteX4" fmla="*/ 0 w 348847"/>
                    <a:gd name="connsiteY4" fmla="*/ 679385 h 694538"/>
                    <a:gd name="connsiteX5" fmla="*/ 318225 w 348847"/>
                    <a:gd name="connsiteY5" fmla="*/ 361160 h 694538"/>
                    <a:gd name="connsiteX6" fmla="*/ 116177 w 348847"/>
                    <a:gd name="connsiteY6" fmla="*/ 159112 h 694538"/>
                    <a:gd name="connsiteX7" fmla="*/ 275605 w 348847"/>
                    <a:gd name="connsiteY7" fmla="*/ 0 h 694538"/>
                    <a:gd name="connsiteX8" fmla="*/ 290759 w 348847"/>
                    <a:gd name="connsiteY8" fmla="*/ 15154 h 694538"/>
                    <a:gd name="connsiteX9" fmla="*/ 146800 w 348847"/>
                    <a:gd name="connsiteY9" fmla="*/ 159112 h 694538"/>
                    <a:gd name="connsiteX10" fmla="*/ 348848 w 348847"/>
                    <a:gd name="connsiteY10" fmla="*/ 360844 h 69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847" h="694538">
                      <a:moveTo>
                        <a:pt x="348848" y="360844"/>
                      </a:moveTo>
                      <a:lnTo>
                        <a:pt x="336220" y="373472"/>
                      </a:lnTo>
                      <a:lnTo>
                        <a:pt x="22730" y="686961"/>
                      </a:lnTo>
                      <a:lnTo>
                        <a:pt x="15154" y="694538"/>
                      </a:lnTo>
                      <a:cubicBezTo>
                        <a:pt x="10734" y="688856"/>
                        <a:pt x="5683" y="683489"/>
                        <a:pt x="0" y="679385"/>
                      </a:cubicBezTo>
                      <a:lnTo>
                        <a:pt x="318225" y="361160"/>
                      </a:lnTo>
                      <a:lnTo>
                        <a:pt x="116177" y="159112"/>
                      </a:lnTo>
                      <a:lnTo>
                        <a:pt x="275605" y="0"/>
                      </a:lnTo>
                      <a:lnTo>
                        <a:pt x="290759" y="15154"/>
                      </a:lnTo>
                      <a:lnTo>
                        <a:pt x="146800" y="159112"/>
                      </a:lnTo>
                      <a:lnTo>
                        <a:pt x="348848" y="360844"/>
                      </a:lnTo>
                      <a:close/>
                    </a:path>
                  </a:pathLst>
                </a:custGeom>
                <a:grp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9" name="Freeform: Shape 138">
                  <a:extLst>
                    <a:ext uri="{FF2B5EF4-FFF2-40B4-BE49-F238E27FC236}">
                      <a16:creationId xmlns:a16="http://schemas.microsoft.com/office/drawing/2014/main" id="{51ECA87A-9C79-4292-A10A-A0EA6526047F}"/>
                    </a:ext>
                  </a:extLst>
                </p:cNvPr>
                <p:cNvSpPr/>
                <p:nvPr/>
              </p:nvSpPr>
              <p:spPr>
                <a:xfrm>
                  <a:off x="3466541" y="1990674"/>
                  <a:ext cx="173003" cy="173003"/>
                </a:xfrm>
                <a:custGeom>
                  <a:avLst/>
                  <a:gdLst>
                    <a:gd name="connsiteX0" fmla="*/ 154693 w 173003"/>
                    <a:gd name="connsiteY0" fmla="*/ 33464 h 173003"/>
                    <a:gd name="connsiteX1" fmla="*/ 139539 w 173003"/>
                    <a:gd name="connsiteY1" fmla="*/ 18311 h 173003"/>
                    <a:gd name="connsiteX2" fmla="*/ 86502 w 173003"/>
                    <a:gd name="connsiteY2" fmla="*/ 0 h 173003"/>
                    <a:gd name="connsiteX3" fmla="*/ 0 w 173003"/>
                    <a:gd name="connsiteY3" fmla="*/ 86502 h 173003"/>
                    <a:gd name="connsiteX4" fmla="*/ 86502 w 173003"/>
                    <a:gd name="connsiteY4" fmla="*/ 173003 h 173003"/>
                    <a:gd name="connsiteX5" fmla="*/ 173003 w 173003"/>
                    <a:gd name="connsiteY5" fmla="*/ 86502 h 173003"/>
                    <a:gd name="connsiteX6" fmla="*/ 154693 w 173003"/>
                    <a:gd name="connsiteY6" fmla="*/ 33464 h 173003"/>
                    <a:gd name="connsiteX7" fmla="*/ 86502 w 173003"/>
                    <a:gd name="connsiteY7" fmla="*/ 162269 h 173003"/>
                    <a:gd name="connsiteX8" fmla="*/ 10734 w 173003"/>
                    <a:gd name="connsiteY8" fmla="*/ 86502 h 173003"/>
                    <a:gd name="connsiteX9" fmla="*/ 86502 w 173003"/>
                    <a:gd name="connsiteY9" fmla="*/ 10734 h 173003"/>
                    <a:gd name="connsiteX10" fmla="*/ 131962 w 173003"/>
                    <a:gd name="connsiteY10" fmla="*/ 25887 h 173003"/>
                    <a:gd name="connsiteX11" fmla="*/ 147116 w 173003"/>
                    <a:gd name="connsiteY11" fmla="*/ 41041 h 173003"/>
                    <a:gd name="connsiteX12" fmla="*/ 162269 w 173003"/>
                    <a:gd name="connsiteY12" fmla="*/ 86502 h 173003"/>
                    <a:gd name="connsiteX13" fmla="*/ 86502 w 173003"/>
                    <a:gd name="connsiteY13" fmla="*/ 162269 h 1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003" h="173003">
                      <a:moveTo>
                        <a:pt x="154693" y="33464"/>
                      </a:moveTo>
                      <a:cubicBezTo>
                        <a:pt x="150273" y="27782"/>
                        <a:pt x="145222" y="22730"/>
                        <a:pt x="139539" y="18311"/>
                      </a:cubicBezTo>
                      <a:cubicBezTo>
                        <a:pt x="124701" y="6945"/>
                        <a:pt x="106391" y="0"/>
                        <a:pt x="86502" y="0"/>
                      </a:cubicBezTo>
                      <a:cubicBezTo>
                        <a:pt x="38831" y="0"/>
                        <a:pt x="0" y="38831"/>
                        <a:pt x="0" y="86502"/>
                      </a:cubicBezTo>
                      <a:cubicBezTo>
                        <a:pt x="0" y="134172"/>
                        <a:pt x="38831" y="173003"/>
                        <a:pt x="86502" y="173003"/>
                      </a:cubicBezTo>
                      <a:cubicBezTo>
                        <a:pt x="134172" y="173003"/>
                        <a:pt x="173003" y="134172"/>
                        <a:pt x="173003" y="86502"/>
                      </a:cubicBezTo>
                      <a:cubicBezTo>
                        <a:pt x="173003" y="66613"/>
                        <a:pt x="166373" y="47986"/>
                        <a:pt x="154693" y="33464"/>
                      </a:cubicBezTo>
                      <a:close/>
                      <a:moveTo>
                        <a:pt x="86502" y="162269"/>
                      </a:moveTo>
                      <a:cubicBezTo>
                        <a:pt x="44514" y="162269"/>
                        <a:pt x="10734" y="128490"/>
                        <a:pt x="10734" y="86502"/>
                      </a:cubicBezTo>
                      <a:cubicBezTo>
                        <a:pt x="10734" y="44514"/>
                        <a:pt x="44514" y="10734"/>
                        <a:pt x="86502" y="10734"/>
                      </a:cubicBezTo>
                      <a:cubicBezTo>
                        <a:pt x="103549" y="10734"/>
                        <a:pt x="119334" y="16416"/>
                        <a:pt x="131962" y="25887"/>
                      </a:cubicBezTo>
                      <a:cubicBezTo>
                        <a:pt x="137645" y="30307"/>
                        <a:pt x="143012" y="35358"/>
                        <a:pt x="147116" y="41041"/>
                      </a:cubicBezTo>
                      <a:cubicBezTo>
                        <a:pt x="156587" y="53669"/>
                        <a:pt x="162269" y="69454"/>
                        <a:pt x="162269" y="86502"/>
                      </a:cubicBezTo>
                      <a:cubicBezTo>
                        <a:pt x="162269" y="128490"/>
                        <a:pt x="128490" y="162269"/>
                        <a:pt x="86502" y="162269"/>
                      </a:cubicBezTo>
                      <a:close/>
                    </a:path>
                  </a:pathLst>
                </a:custGeom>
                <a:solidFill>
                  <a:srgbClr val="7030A0"/>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0" name="Freeform: Shape 139">
                  <a:extLst>
                    <a:ext uri="{FF2B5EF4-FFF2-40B4-BE49-F238E27FC236}">
                      <a16:creationId xmlns:a16="http://schemas.microsoft.com/office/drawing/2014/main" id="{827849A8-9FED-4899-8297-DD7BECFBEC0B}"/>
                    </a:ext>
                  </a:extLst>
                </p:cNvPr>
                <p:cNvSpPr/>
                <p:nvPr/>
              </p:nvSpPr>
              <p:spPr>
                <a:xfrm>
                  <a:off x="3520842" y="2045290"/>
                  <a:ext cx="64086" cy="64086"/>
                </a:xfrm>
                <a:custGeom>
                  <a:avLst/>
                  <a:gdLst>
                    <a:gd name="connsiteX0" fmla="*/ 32201 w 64086"/>
                    <a:gd name="connsiteY0" fmla="*/ 0 h 64086"/>
                    <a:gd name="connsiteX1" fmla="*/ 0 w 64086"/>
                    <a:gd name="connsiteY1" fmla="*/ 31886 h 64086"/>
                    <a:gd name="connsiteX2" fmla="*/ 32201 w 64086"/>
                    <a:gd name="connsiteY2" fmla="*/ 64087 h 64086"/>
                    <a:gd name="connsiteX3" fmla="*/ 64087 w 64086"/>
                    <a:gd name="connsiteY3" fmla="*/ 31886 h 64086"/>
                    <a:gd name="connsiteX4" fmla="*/ 32201 w 64086"/>
                    <a:gd name="connsiteY4" fmla="*/ 0 h 6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6" h="64086">
                      <a:moveTo>
                        <a:pt x="32201" y="0"/>
                      </a:moveTo>
                      <a:cubicBezTo>
                        <a:pt x="14522" y="0"/>
                        <a:pt x="0" y="14206"/>
                        <a:pt x="0" y="31886"/>
                      </a:cubicBezTo>
                      <a:cubicBezTo>
                        <a:pt x="0" y="49565"/>
                        <a:pt x="14206" y="64087"/>
                        <a:pt x="32201" y="64087"/>
                      </a:cubicBezTo>
                      <a:cubicBezTo>
                        <a:pt x="49880" y="64087"/>
                        <a:pt x="64087" y="49880"/>
                        <a:pt x="64087" y="31886"/>
                      </a:cubicBezTo>
                      <a:cubicBezTo>
                        <a:pt x="64087" y="14206"/>
                        <a:pt x="49880" y="0"/>
                        <a:pt x="32201" y="0"/>
                      </a:cubicBezTo>
                      <a:close/>
                    </a:path>
                  </a:pathLst>
                </a:custGeom>
                <a:solidFill>
                  <a:srgbClr val="7030A0"/>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sp>
          <p:nvSpPr>
            <p:cNvPr id="135" name="TextBox 134">
              <a:extLst>
                <a:ext uri="{FF2B5EF4-FFF2-40B4-BE49-F238E27FC236}">
                  <a16:creationId xmlns:a16="http://schemas.microsoft.com/office/drawing/2014/main" id="{ADED17C0-64DD-4586-A9A5-86EDED15D2A3}"/>
                </a:ext>
              </a:extLst>
            </p:cNvPr>
            <p:cNvSpPr txBox="1"/>
            <p:nvPr/>
          </p:nvSpPr>
          <p:spPr>
            <a:xfrm>
              <a:off x="4251654" y="1688656"/>
              <a:ext cx="5707303" cy="1137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T</a:t>
              </a:r>
              <a:r>
                <a:rPr kumimoji="0" lang="vi-VN"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ại sao chúng ta có thể nhìn thấy được</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Mặt</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 </a:t>
              </a:r>
              <a:r>
                <a:rPr kumimoji="0" lang="en-US" sz="2800" b="0" i="0" u="none" strike="noStrike" kern="1200" cap="none" spc="0" normalizeH="0" baseline="0" noProof="0" dirty="0" err="1">
                  <a:ln>
                    <a:noFill/>
                  </a:ln>
                  <a:solidFill>
                    <a:srgbClr val="66FFFF"/>
                  </a:solidFill>
                  <a:effectLst/>
                  <a:uLnTx/>
                  <a:uFillTx/>
                  <a:latin typeface="#9Slide03 Ralewayv4020 Medium" panose="00000600000000000000" pitchFamily="2" charset="0"/>
                  <a:ea typeface="+mn-ea"/>
                  <a:cs typeface="+mn-cs"/>
                </a:rPr>
                <a:t>Trăng</a:t>
              </a:r>
              <a:r>
                <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rPr>
                <a:t>?</a:t>
              </a:r>
            </a:p>
          </p:txBody>
        </p:sp>
      </p:grpSp>
    </p:spTree>
    <p:extLst>
      <p:ext uri="{BB962C8B-B14F-4D97-AF65-F5344CB8AC3E}">
        <p14:creationId xmlns:p14="http://schemas.microsoft.com/office/powerpoint/2010/main" val="3132235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randombar(horizontal)">
                                      <p:cBhvr>
                                        <p:cTn id="19"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8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D89354-6F16-423D-B1E2-38D6BFB48130}"/>
              </a:ext>
            </a:extLst>
          </p:cNvPr>
          <p:cNvSpPr txBox="1">
            <a:spLocks/>
          </p:cNvSpPr>
          <p:nvPr/>
        </p:nvSpPr>
        <p:spPr>
          <a:xfrm>
            <a:off x="-4142379" y="389393"/>
            <a:ext cx="3378959" cy="1325563"/>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accent4"/>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C000"/>
                </a:solidFill>
                <a:effectLst/>
                <a:uLnTx/>
                <a:uFillTx/>
                <a:latin typeface="Arial"/>
                <a:ea typeface="+mj-ea"/>
                <a:cs typeface="Arial"/>
                <a:rtl val="0"/>
              </a:rPr>
              <a:t>MẶT TRĂNG</a:t>
            </a:r>
            <a:endParaRPr kumimoji="0" lang="en-US" sz="3600" b="1" i="0" u="none" strike="noStrike" kern="1200" cap="none" spc="0" normalizeH="0" baseline="0" noProof="0" dirty="0">
              <a:ln>
                <a:noFill/>
              </a:ln>
              <a:solidFill>
                <a:srgbClr val="FFC000"/>
              </a:solidFill>
              <a:effectLst/>
              <a:uLnTx/>
              <a:uFillTx/>
              <a:latin typeface="Arial"/>
              <a:ea typeface="+mj-ea"/>
              <a:cs typeface="Arial"/>
              <a:rtl val="0"/>
            </a:endParaRPr>
          </a:p>
        </p:txBody>
      </p:sp>
      <p:sp>
        <p:nvSpPr>
          <p:cNvPr id="5" name="Content Placeholder 2">
            <a:extLst>
              <a:ext uri="{FF2B5EF4-FFF2-40B4-BE49-F238E27FC236}">
                <a16:creationId xmlns:a16="http://schemas.microsoft.com/office/drawing/2014/main" id="{8CB8A480-2C90-4129-B855-EFDB501B61FE}"/>
              </a:ext>
            </a:extLst>
          </p:cNvPr>
          <p:cNvSpPr txBox="1">
            <a:spLocks/>
          </p:cNvSpPr>
          <p:nvPr/>
        </p:nvSpPr>
        <p:spPr>
          <a:xfrm>
            <a:off x="-4029079" y="1465741"/>
            <a:ext cx="3501788" cy="2473419"/>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a:ln>
                  <a:noFill/>
                </a:ln>
                <a:solidFill>
                  <a:prstClr val="white"/>
                </a:solidFill>
                <a:effectLst/>
                <a:uLnTx/>
                <a:uFillTx/>
                <a:latin typeface="Playtime With Hot Toddies"/>
                <a:ea typeface="+mn-ea"/>
                <a:cs typeface="+mn-cs"/>
              </a:rPr>
              <a:t>Mặt trăng, vệ tinh tự nhiên của trái đất. Mặt trăng không có nước tự do và không có khí quyển, vì vậy không có thời tiết thay đổi trên bề mặt.</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nvGrpSpPr>
          <p:cNvPr id="6" name="Group 5">
            <a:extLst>
              <a:ext uri="{FF2B5EF4-FFF2-40B4-BE49-F238E27FC236}">
                <a16:creationId xmlns:a16="http://schemas.microsoft.com/office/drawing/2014/main" id="{1BB875EF-6C7D-487A-B73D-A5E39783225A}"/>
              </a:ext>
            </a:extLst>
          </p:cNvPr>
          <p:cNvGrpSpPr/>
          <p:nvPr/>
        </p:nvGrpSpPr>
        <p:grpSpPr>
          <a:xfrm rot="5716896">
            <a:off x="-13594078" y="-2077076"/>
            <a:ext cx="16179980" cy="16179980"/>
            <a:chOff x="4558352" y="1187355"/>
            <a:chExt cx="7451109" cy="7451109"/>
          </a:xfrm>
        </p:grpSpPr>
        <p:grpSp>
          <p:nvGrpSpPr>
            <p:cNvPr id="7" name="Group 6">
              <a:extLst>
                <a:ext uri="{FF2B5EF4-FFF2-40B4-BE49-F238E27FC236}">
                  <a16:creationId xmlns:a16="http://schemas.microsoft.com/office/drawing/2014/main" id="{E8C3D2E1-9507-4FBB-9808-E85844F37EC2}"/>
                </a:ext>
              </a:extLst>
            </p:cNvPr>
            <p:cNvGrpSpPr>
              <a:grpSpLocks noChangeAspect="1"/>
            </p:cNvGrpSpPr>
            <p:nvPr/>
          </p:nvGrpSpPr>
          <p:grpSpPr bwMode="auto">
            <a:xfrm>
              <a:off x="5620942" y="2232349"/>
              <a:ext cx="5325928" cy="5361121"/>
              <a:chOff x="3386" y="1703"/>
              <a:chExt cx="908" cy="914"/>
            </a:xfrm>
          </p:grpSpPr>
          <p:sp>
            <p:nvSpPr>
              <p:cNvPr id="15" name="AutoShape 3">
                <a:extLst>
                  <a:ext uri="{FF2B5EF4-FFF2-40B4-BE49-F238E27FC236}">
                    <a16:creationId xmlns:a16="http://schemas.microsoft.com/office/drawing/2014/main" id="{DE884374-D6B8-4B11-B5C1-D48B4070D304}"/>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 name="Oval 5">
                <a:extLst>
                  <a:ext uri="{FF2B5EF4-FFF2-40B4-BE49-F238E27FC236}">
                    <a16:creationId xmlns:a16="http://schemas.microsoft.com/office/drawing/2014/main" id="{631175FA-375F-4474-8DDD-796D13926AC2}"/>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 name="Freeform 6">
                <a:extLst>
                  <a:ext uri="{FF2B5EF4-FFF2-40B4-BE49-F238E27FC236}">
                    <a16:creationId xmlns:a16="http://schemas.microsoft.com/office/drawing/2014/main" id="{D9D18181-C0F4-437E-A8F1-C5256F37067B}"/>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 name="Oval 7">
                <a:extLst>
                  <a:ext uri="{FF2B5EF4-FFF2-40B4-BE49-F238E27FC236}">
                    <a16:creationId xmlns:a16="http://schemas.microsoft.com/office/drawing/2014/main" id="{15D6CD64-EC12-4B5D-BD48-9BC76B3A57FD}"/>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 name="Freeform 8">
                <a:extLst>
                  <a:ext uri="{FF2B5EF4-FFF2-40B4-BE49-F238E27FC236}">
                    <a16:creationId xmlns:a16="http://schemas.microsoft.com/office/drawing/2014/main" id="{D1B9F4DF-E9BF-40E5-B8E4-9AB93A303D2B}"/>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 name="Freeform 9">
                <a:extLst>
                  <a:ext uri="{FF2B5EF4-FFF2-40B4-BE49-F238E27FC236}">
                    <a16:creationId xmlns:a16="http://schemas.microsoft.com/office/drawing/2014/main" id="{C5EEC889-12E0-42EE-97D7-BBB310621696}"/>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 name="Freeform 10">
                <a:extLst>
                  <a:ext uri="{FF2B5EF4-FFF2-40B4-BE49-F238E27FC236}">
                    <a16:creationId xmlns:a16="http://schemas.microsoft.com/office/drawing/2014/main" id="{693EFD8C-A97C-42FB-BAF4-6FE82DED236C}"/>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8" name="Oval 7">
              <a:extLst>
                <a:ext uri="{FF2B5EF4-FFF2-40B4-BE49-F238E27FC236}">
                  <a16:creationId xmlns:a16="http://schemas.microsoft.com/office/drawing/2014/main" id="{559B1088-9357-4789-A972-8CA2E768ED80}"/>
                </a:ext>
              </a:extLst>
            </p:cNvPr>
            <p:cNvSpPr/>
            <p:nvPr/>
          </p:nvSpPr>
          <p:spPr>
            <a:xfrm>
              <a:off x="4558352" y="1187355"/>
              <a:ext cx="7451109" cy="74511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9" name="Group 8">
              <a:extLst>
                <a:ext uri="{FF2B5EF4-FFF2-40B4-BE49-F238E27FC236}">
                  <a16:creationId xmlns:a16="http://schemas.microsoft.com/office/drawing/2014/main" id="{30FC1F95-135F-44B6-BA20-23A762FB2E3B}"/>
                </a:ext>
              </a:extLst>
            </p:cNvPr>
            <p:cNvGrpSpPr/>
            <p:nvPr/>
          </p:nvGrpSpPr>
          <p:grpSpPr>
            <a:xfrm rot="12600000">
              <a:off x="5011786" y="1749562"/>
              <a:ext cx="1383556" cy="1383556"/>
              <a:chOff x="6345893" y="3052944"/>
              <a:chExt cx="972827" cy="972827"/>
            </a:xfrm>
          </p:grpSpPr>
          <p:sp>
            <p:nvSpPr>
              <p:cNvPr id="10" name="Oval 9">
                <a:extLst>
                  <a:ext uri="{FF2B5EF4-FFF2-40B4-BE49-F238E27FC236}">
                    <a16:creationId xmlns:a16="http://schemas.microsoft.com/office/drawing/2014/main" id="{73FA4B9A-D360-45ED-8548-1253537B203E}"/>
                  </a:ext>
                </a:extLst>
              </p:cNvPr>
              <p:cNvSpPr/>
              <p:nvPr/>
            </p:nvSpPr>
            <p:spPr>
              <a:xfrm rot="2994284">
                <a:off x="6345893" y="3052944"/>
                <a:ext cx="972827" cy="97282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1" name="Oval 10">
                <a:extLst>
                  <a:ext uri="{FF2B5EF4-FFF2-40B4-BE49-F238E27FC236}">
                    <a16:creationId xmlns:a16="http://schemas.microsoft.com/office/drawing/2014/main" id="{91A4AA30-E95E-4BD0-8B43-2D11C81AF7DC}"/>
                  </a:ext>
                </a:extLst>
              </p:cNvPr>
              <p:cNvSpPr/>
              <p:nvPr/>
            </p:nvSpPr>
            <p:spPr>
              <a:xfrm rot="2994284">
                <a:off x="6854694" y="3244015"/>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2" name="Oval 11">
                <a:extLst>
                  <a:ext uri="{FF2B5EF4-FFF2-40B4-BE49-F238E27FC236}">
                    <a16:creationId xmlns:a16="http://schemas.microsoft.com/office/drawing/2014/main" id="{1C34175B-A36A-4CFF-BCFB-F72A65CCE627}"/>
                  </a:ext>
                </a:extLst>
              </p:cNvPr>
              <p:cNvSpPr/>
              <p:nvPr/>
            </p:nvSpPr>
            <p:spPr>
              <a:xfrm rot="2994284">
                <a:off x="6736043" y="3471907"/>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3" name="Oval 12">
                <a:extLst>
                  <a:ext uri="{FF2B5EF4-FFF2-40B4-BE49-F238E27FC236}">
                    <a16:creationId xmlns:a16="http://schemas.microsoft.com/office/drawing/2014/main" id="{DD31DD06-7CCF-48B6-BA39-B27FF1B69F54}"/>
                  </a:ext>
                </a:extLst>
              </p:cNvPr>
              <p:cNvSpPr/>
              <p:nvPr/>
            </p:nvSpPr>
            <p:spPr>
              <a:xfrm rot="2994284">
                <a:off x="7121394" y="3376320"/>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4" name="Oval 13">
                <a:extLst>
                  <a:ext uri="{FF2B5EF4-FFF2-40B4-BE49-F238E27FC236}">
                    <a16:creationId xmlns:a16="http://schemas.microsoft.com/office/drawing/2014/main" id="{C30D8B27-EDAA-4096-A68D-C1EF6A56B1B7}"/>
                  </a:ext>
                </a:extLst>
              </p:cNvPr>
              <p:cNvSpPr/>
              <p:nvPr/>
            </p:nvSpPr>
            <p:spPr>
              <a:xfrm rot="2994284">
                <a:off x="7050405" y="3527582"/>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pic>
        <p:nvPicPr>
          <p:cNvPr id="23" name="Picture 22">
            <a:extLst>
              <a:ext uri="{FF2B5EF4-FFF2-40B4-BE49-F238E27FC236}">
                <a16:creationId xmlns:a16="http://schemas.microsoft.com/office/drawing/2014/main" id="{CAF858FD-82ED-4663-89CE-5B6A6C4D06A8}"/>
              </a:ext>
            </a:extLst>
          </p:cNvPr>
          <p:cNvPicPr>
            <a:picLocks noChangeAspect="1"/>
          </p:cNvPicPr>
          <p:nvPr/>
        </p:nvPicPr>
        <p:blipFill>
          <a:blip r:embed="rId6"/>
          <a:stretch>
            <a:fillRect/>
          </a:stretch>
        </p:blipFill>
        <p:spPr>
          <a:xfrm>
            <a:off x="11911090" y="-5025630"/>
            <a:ext cx="3387209" cy="3581400"/>
          </a:xfrm>
          <a:prstGeom prst="rect">
            <a:avLst/>
          </a:prstGeom>
        </p:spPr>
      </p:pic>
      <p:pic>
        <p:nvPicPr>
          <p:cNvPr id="24" name="istockphoto-1263945217-640_adpp_is">
            <a:hlinkClick r:id="" action="ppaction://media"/>
            <a:extLst>
              <a:ext uri="{FF2B5EF4-FFF2-40B4-BE49-F238E27FC236}">
                <a16:creationId xmlns:a16="http://schemas.microsoft.com/office/drawing/2014/main" id="{1FA830EE-4EDA-40DF-BBC2-250D0777ED9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286627" y="-5902291"/>
            <a:ext cx="8356500" cy="4700531"/>
          </a:xfrm>
          <a:prstGeom prst="rect">
            <a:avLst/>
          </a:prstGeom>
        </p:spPr>
      </p:pic>
      <p:grpSp>
        <p:nvGrpSpPr>
          <p:cNvPr id="25" name="Group 24">
            <a:extLst>
              <a:ext uri="{FF2B5EF4-FFF2-40B4-BE49-F238E27FC236}">
                <a16:creationId xmlns:a16="http://schemas.microsoft.com/office/drawing/2014/main" id="{E5D771A2-5407-4AC6-AE7E-47A4B800C165}"/>
              </a:ext>
            </a:extLst>
          </p:cNvPr>
          <p:cNvGrpSpPr/>
          <p:nvPr/>
        </p:nvGrpSpPr>
        <p:grpSpPr>
          <a:xfrm>
            <a:off x="2674474" y="991035"/>
            <a:ext cx="6843051" cy="1836891"/>
            <a:chOff x="3308250" y="1639381"/>
            <a:chExt cx="6843051" cy="1836891"/>
          </a:xfrm>
        </p:grpSpPr>
        <p:sp>
          <p:nvSpPr>
            <p:cNvPr id="26" name="Freeform: Shape 25">
              <a:extLst>
                <a:ext uri="{FF2B5EF4-FFF2-40B4-BE49-F238E27FC236}">
                  <a16:creationId xmlns:a16="http://schemas.microsoft.com/office/drawing/2014/main" id="{5F4A0A3B-F991-450D-9727-D94CBFA37A89}"/>
                </a:ext>
              </a:extLst>
            </p:cNvPr>
            <p:cNvSpPr/>
            <p:nvPr/>
          </p:nvSpPr>
          <p:spPr>
            <a:xfrm>
              <a:off x="4103090" y="1639381"/>
              <a:ext cx="6048211" cy="1324935"/>
            </a:xfrm>
            <a:custGeom>
              <a:avLst/>
              <a:gdLst>
                <a:gd name="connsiteX0" fmla="*/ 2475464 w 2578197"/>
                <a:gd name="connsiteY0" fmla="*/ 0 h 2922988"/>
                <a:gd name="connsiteX1" fmla="*/ 90068 w 2578197"/>
                <a:gd name="connsiteY1" fmla="*/ 0 h 2922988"/>
                <a:gd name="connsiteX2" fmla="*/ 0 w 2578197"/>
                <a:gd name="connsiteY2" fmla="*/ 91475 h 2922988"/>
                <a:gd name="connsiteX3" fmla="*/ 0 w 2578197"/>
                <a:gd name="connsiteY3" fmla="*/ 2514868 h 2922988"/>
                <a:gd name="connsiteX4" fmla="*/ 408121 w 2578197"/>
                <a:gd name="connsiteY4" fmla="*/ 2922989 h 2922988"/>
                <a:gd name="connsiteX5" fmla="*/ 2578198 w 2578197"/>
                <a:gd name="connsiteY5" fmla="*/ 2922989 h 2922988"/>
                <a:gd name="connsiteX6" fmla="*/ 2578198 w 2578197"/>
                <a:gd name="connsiteY6" fmla="*/ 102734 h 29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197" h="2922988">
                  <a:moveTo>
                    <a:pt x="2475464" y="0"/>
                  </a:moveTo>
                  <a:lnTo>
                    <a:pt x="90068" y="0"/>
                  </a:lnTo>
                  <a:lnTo>
                    <a:pt x="0" y="91475"/>
                  </a:lnTo>
                  <a:lnTo>
                    <a:pt x="0" y="2514868"/>
                  </a:lnTo>
                  <a:lnTo>
                    <a:pt x="408121" y="2922989"/>
                  </a:lnTo>
                  <a:lnTo>
                    <a:pt x="2578198" y="2922989"/>
                  </a:lnTo>
                  <a:lnTo>
                    <a:pt x="2578198" y="102734"/>
                  </a:lnTo>
                  <a:close/>
                </a:path>
              </a:pathLst>
            </a:custGeom>
            <a:solidFill>
              <a:srgbClr val="2859E0">
                <a:alpha val="27000"/>
              </a:srgbClr>
            </a:solidFill>
            <a:ln w="14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27" name="Group 26">
              <a:extLst>
                <a:ext uri="{FF2B5EF4-FFF2-40B4-BE49-F238E27FC236}">
                  <a16:creationId xmlns:a16="http://schemas.microsoft.com/office/drawing/2014/main" id="{D5D4E6B8-DB55-4971-A727-E31F4A79E2C6}"/>
                </a:ext>
              </a:extLst>
            </p:cNvPr>
            <p:cNvGrpSpPr/>
            <p:nvPr/>
          </p:nvGrpSpPr>
          <p:grpSpPr>
            <a:xfrm>
              <a:off x="3308250" y="1641294"/>
              <a:ext cx="6825019" cy="1834978"/>
              <a:chOff x="3308250" y="1641294"/>
              <a:chExt cx="6825019" cy="1834978"/>
            </a:xfrm>
          </p:grpSpPr>
          <p:grpSp>
            <p:nvGrpSpPr>
              <p:cNvPr id="29" name="Group 28">
                <a:extLst>
                  <a:ext uri="{FF2B5EF4-FFF2-40B4-BE49-F238E27FC236}">
                    <a16:creationId xmlns:a16="http://schemas.microsoft.com/office/drawing/2014/main" id="{493B5F5E-12E6-4CE2-A659-C0CCB7BF59E9}"/>
                  </a:ext>
                </a:extLst>
              </p:cNvPr>
              <p:cNvGrpSpPr/>
              <p:nvPr/>
            </p:nvGrpSpPr>
            <p:grpSpPr>
              <a:xfrm>
                <a:off x="3985114" y="1641294"/>
                <a:ext cx="6148155" cy="1415045"/>
                <a:chOff x="3985114" y="1641294"/>
                <a:chExt cx="6148155" cy="1415045"/>
              </a:xfrm>
            </p:grpSpPr>
            <p:sp>
              <p:nvSpPr>
                <p:cNvPr id="34" name="Freeform: Shape 33">
                  <a:extLst>
                    <a:ext uri="{FF2B5EF4-FFF2-40B4-BE49-F238E27FC236}">
                      <a16:creationId xmlns:a16="http://schemas.microsoft.com/office/drawing/2014/main" id="{E326440D-CB8E-4E77-9679-F7D4C396B516}"/>
                    </a:ext>
                  </a:extLst>
                </p:cNvPr>
                <p:cNvSpPr/>
                <p:nvPr/>
              </p:nvSpPr>
              <p:spPr>
                <a:xfrm>
                  <a:off x="4074462" y="1641294"/>
                  <a:ext cx="6058807" cy="1324935"/>
                </a:xfrm>
                <a:custGeom>
                  <a:avLst/>
                  <a:gdLst>
                    <a:gd name="connsiteX0" fmla="*/ 0 w 2504757"/>
                    <a:gd name="connsiteY0" fmla="*/ 0 h 547738"/>
                    <a:gd name="connsiteX1" fmla="*/ 0 w 2504757"/>
                    <a:gd name="connsiteY1" fmla="*/ 172056 h 547738"/>
                    <a:gd name="connsiteX2" fmla="*/ 21468 w 2504757"/>
                    <a:gd name="connsiteY2" fmla="*/ 150589 h 547738"/>
                    <a:gd name="connsiteX3" fmla="*/ 21468 w 2504757"/>
                    <a:gd name="connsiteY3" fmla="*/ 21783 h 547738"/>
                    <a:gd name="connsiteX4" fmla="*/ 2482658 w 2504757"/>
                    <a:gd name="connsiteY4" fmla="*/ 21783 h 547738"/>
                    <a:gd name="connsiteX5" fmla="*/ 2482658 w 2504757"/>
                    <a:gd name="connsiteY5" fmla="*/ 526271 h 547738"/>
                    <a:gd name="connsiteX6" fmla="*/ 875749 w 2504757"/>
                    <a:gd name="connsiteY6" fmla="*/ 526271 h 547738"/>
                    <a:gd name="connsiteX7" fmla="*/ 854282 w 2504757"/>
                    <a:gd name="connsiteY7" fmla="*/ 547738 h 547738"/>
                    <a:gd name="connsiteX8" fmla="*/ 2504757 w 2504757"/>
                    <a:gd name="connsiteY8" fmla="*/ 547738 h 547738"/>
                    <a:gd name="connsiteX9" fmla="*/ 2504757 w 2504757"/>
                    <a:gd name="connsiteY9" fmla="*/ 0 h 547738"/>
                    <a:gd name="connsiteX10" fmla="*/ 0 w 2504757"/>
                    <a:gd name="connsiteY10" fmla="*/ 0 h 5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4757" h="547738">
                      <a:moveTo>
                        <a:pt x="0" y="0"/>
                      </a:moveTo>
                      <a:lnTo>
                        <a:pt x="0" y="172056"/>
                      </a:lnTo>
                      <a:lnTo>
                        <a:pt x="21468" y="150589"/>
                      </a:lnTo>
                      <a:lnTo>
                        <a:pt x="21468" y="21783"/>
                      </a:lnTo>
                      <a:lnTo>
                        <a:pt x="2482658" y="21783"/>
                      </a:lnTo>
                      <a:lnTo>
                        <a:pt x="2482658" y="526271"/>
                      </a:lnTo>
                      <a:lnTo>
                        <a:pt x="875749" y="526271"/>
                      </a:lnTo>
                      <a:lnTo>
                        <a:pt x="854282" y="547738"/>
                      </a:lnTo>
                      <a:lnTo>
                        <a:pt x="2504757" y="547738"/>
                      </a:lnTo>
                      <a:lnTo>
                        <a:pt x="2504757" y="0"/>
                      </a:lnTo>
                      <a:lnTo>
                        <a:pt x="0" y="0"/>
                      </a:lnTo>
                      <a:close/>
                    </a:path>
                  </a:pathLst>
                </a:custGeom>
                <a:solidFill>
                  <a:srgbClr val="15F9FF"/>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 name="Freeform: Shape 34">
                  <a:extLst>
                    <a:ext uri="{FF2B5EF4-FFF2-40B4-BE49-F238E27FC236}">
                      <a16:creationId xmlns:a16="http://schemas.microsoft.com/office/drawing/2014/main" id="{92670A92-7B74-48C6-A462-45898749B9E6}"/>
                    </a:ext>
                  </a:extLst>
                </p:cNvPr>
                <p:cNvSpPr/>
                <p:nvPr/>
              </p:nvSpPr>
              <p:spPr>
                <a:xfrm>
                  <a:off x="3985114" y="2014720"/>
                  <a:ext cx="2198549" cy="1041619"/>
                </a:xfrm>
                <a:custGeom>
                  <a:avLst/>
                  <a:gdLst>
                    <a:gd name="connsiteX0" fmla="*/ 95657 w 908897"/>
                    <a:gd name="connsiteY0" fmla="*/ 0 h 430613"/>
                    <a:gd name="connsiteX1" fmla="*/ 95657 w 908897"/>
                    <a:gd name="connsiteY1" fmla="*/ 334957 h 430613"/>
                    <a:gd name="connsiteX2" fmla="*/ 908898 w 908897"/>
                    <a:gd name="connsiteY2" fmla="*/ 334957 h 430613"/>
                    <a:gd name="connsiteX3" fmla="*/ 813241 w 908897"/>
                    <a:gd name="connsiteY3" fmla="*/ 430614 h 430613"/>
                    <a:gd name="connsiteX4" fmla="*/ 0 w 908897"/>
                    <a:gd name="connsiteY4" fmla="*/ 430614 h 430613"/>
                    <a:gd name="connsiteX5" fmla="*/ 0 w 908897"/>
                    <a:gd name="connsiteY5" fmla="*/ 95657 h 4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897" h="430613">
                      <a:moveTo>
                        <a:pt x="95657" y="0"/>
                      </a:moveTo>
                      <a:lnTo>
                        <a:pt x="95657" y="334957"/>
                      </a:lnTo>
                      <a:lnTo>
                        <a:pt x="908898" y="334957"/>
                      </a:lnTo>
                      <a:lnTo>
                        <a:pt x="813241" y="430614"/>
                      </a:lnTo>
                      <a:lnTo>
                        <a:pt x="0" y="430614"/>
                      </a:lnTo>
                      <a:lnTo>
                        <a:pt x="0" y="95657"/>
                      </a:lnTo>
                      <a:close/>
                    </a:path>
                  </a:pathLst>
                </a:custGeom>
                <a:solidFill>
                  <a:srgbClr val="15F9FF"/>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30" name="Group 29">
                <a:extLst>
                  <a:ext uri="{FF2B5EF4-FFF2-40B4-BE49-F238E27FC236}">
                    <a16:creationId xmlns:a16="http://schemas.microsoft.com/office/drawing/2014/main" id="{4A5AAB02-0664-423F-AF6E-94B535990D58}"/>
                  </a:ext>
                </a:extLst>
              </p:cNvPr>
              <p:cNvGrpSpPr/>
              <p:nvPr/>
            </p:nvGrpSpPr>
            <p:grpSpPr>
              <a:xfrm>
                <a:off x="3308250" y="2001718"/>
                <a:ext cx="900483" cy="1474554"/>
                <a:chOff x="3466541" y="1337177"/>
                <a:chExt cx="480810" cy="826500"/>
              </a:xfrm>
              <a:solidFill>
                <a:srgbClr val="15F9FF"/>
              </a:solidFill>
            </p:grpSpPr>
            <p:sp>
              <p:nvSpPr>
                <p:cNvPr id="31" name="Freeform: Shape 30">
                  <a:extLst>
                    <a:ext uri="{FF2B5EF4-FFF2-40B4-BE49-F238E27FC236}">
                      <a16:creationId xmlns:a16="http://schemas.microsoft.com/office/drawing/2014/main" id="{F9A7A234-941F-4826-A529-CBD81CE26EF4}"/>
                    </a:ext>
                  </a:extLst>
                </p:cNvPr>
                <p:cNvSpPr/>
                <p:nvPr/>
              </p:nvSpPr>
              <p:spPr>
                <a:xfrm>
                  <a:off x="3598504" y="1337177"/>
                  <a:ext cx="348847" cy="694538"/>
                </a:xfrm>
                <a:custGeom>
                  <a:avLst/>
                  <a:gdLst>
                    <a:gd name="connsiteX0" fmla="*/ 348848 w 348847"/>
                    <a:gd name="connsiteY0" fmla="*/ 360844 h 694538"/>
                    <a:gd name="connsiteX1" fmla="*/ 336220 w 348847"/>
                    <a:gd name="connsiteY1" fmla="*/ 373472 h 694538"/>
                    <a:gd name="connsiteX2" fmla="*/ 22730 w 348847"/>
                    <a:gd name="connsiteY2" fmla="*/ 686961 h 694538"/>
                    <a:gd name="connsiteX3" fmla="*/ 15154 w 348847"/>
                    <a:gd name="connsiteY3" fmla="*/ 694538 h 694538"/>
                    <a:gd name="connsiteX4" fmla="*/ 0 w 348847"/>
                    <a:gd name="connsiteY4" fmla="*/ 679385 h 694538"/>
                    <a:gd name="connsiteX5" fmla="*/ 318225 w 348847"/>
                    <a:gd name="connsiteY5" fmla="*/ 361160 h 694538"/>
                    <a:gd name="connsiteX6" fmla="*/ 116177 w 348847"/>
                    <a:gd name="connsiteY6" fmla="*/ 159112 h 694538"/>
                    <a:gd name="connsiteX7" fmla="*/ 275605 w 348847"/>
                    <a:gd name="connsiteY7" fmla="*/ 0 h 694538"/>
                    <a:gd name="connsiteX8" fmla="*/ 290759 w 348847"/>
                    <a:gd name="connsiteY8" fmla="*/ 15154 h 694538"/>
                    <a:gd name="connsiteX9" fmla="*/ 146800 w 348847"/>
                    <a:gd name="connsiteY9" fmla="*/ 159112 h 694538"/>
                    <a:gd name="connsiteX10" fmla="*/ 348848 w 348847"/>
                    <a:gd name="connsiteY10" fmla="*/ 360844 h 69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847" h="694538">
                      <a:moveTo>
                        <a:pt x="348848" y="360844"/>
                      </a:moveTo>
                      <a:lnTo>
                        <a:pt x="336220" y="373472"/>
                      </a:lnTo>
                      <a:lnTo>
                        <a:pt x="22730" y="686961"/>
                      </a:lnTo>
                      <a:lnTo>
                        <a:pt x="15154" y="694538"/>
                      </a:lnTo>
                      <a:cubicBezTo>
                        <a:pt x="10734" y="688856"/>
                        <a:pt x="5683" y="683489"/>
                        <a:pt x="0" y="679385"/>
                      </a:cubicBezTo>
                      <a:lnTo>
                        <a:pt x="318225" y="361160"/>
                      </a:lnTo>
                      <a:lnTo>
                        <a:pt x="116177" y="159112"/>
                      </a:lnTo>
                      <a:lnTo>
                        <a:pt x="275605" y="0"/>
                      </a:lnTo>
                      <a:lnTo>
                        <a:pt x="290759" y="15154"/>
                      </a:lnTo>
                      <a:lnTo>
                        <a:pt x="146800" y="159112"/>
                      </a:lnTo>
                      <a:lnTo>
                        <a:pt x="348848" y="360844"/>
                      </a:lnTo>
                      <a:close/>
                    </a:path>
                  </a:pathLst>
                </a:custGeom>
                <a:grp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 name="Freeform: Shape 31">
                  <a:extLst>
                    <a:ext uri="{FF2B5EF4-FFF2-40B4-BE49-F238E27FC236}">
                      <a16:creationId xmlns:a16="http://schemas.microsoft.com/office/drawing/2014/main" id="{333ABDAB-C082-4EDE-A117-F4439E2A136F}"/>
                    </a:ext>
                  </a:extLst>
                </p:cNvPr>
                <p:cNvSpPr/>
                <p:nvPr/>
              </p:nvSpPr>
              <p:spPr>
                <a:xfrm>
                  <a:off x="3466541" y="1990674"/>
                  <a:ext cx="173003" cy="173003"/>
                </a:xfrm>
                <a:custGeom>
                  <a:avLst/>
                  <a:gdLst>
                    <a:gd name="connsiteX0" fmla="*/ 154693 w 173003"/>
                    <a:gd name="connsiteY0" fmla="*/ 33464 h 173003"/>
                    <a:gd name="connsiteX1" fmla="*/ 139539 w 173003"/>
                    <a:gd name="connsiteY1" fmla="*/ 18311 h 173003"/>
                    <a:gd name="connsiteX2" fmla="*/ 86502 w 173003"/>
                    <a:gd name="connsiteY2" fmla="*/ 0 h 173003"/>
                    <a:gd name="connsiteX3" fmla="*/ 0 w 173003"/>
                    <a:gd name="connsiteY3" fmla="*/ 86502 h 173003"/>
                    <a:gd name="connsiteX4" fmla="*/ 86502 w 173003"/>
                    <a:gd name="connsiteY4" fmla="*/ 173003 h 173003"/>
                    <a:gd name="connsiteX5" fmla="*/ 173003 w 173003"/>
                    <a:gd name="connsiteY5" fmla="*/ 86502 h 173003"/>
                    <a:gd name="connsiteX6" fmla="*/ 154693 w 173003"/>
                    <a:gd name="connsiteY6" fmla="*/ 33464 h 173003"/>
                    <a:gd name="connsiteX7" fmla="*/ 86502 w 173003"/>
                    <a:gd name="connsiteY7" fmla="*/ 162269 h 173003"/>
                    <a:gd name="connsiteX8" fmla="*/ 10734 w 173003"/>
                    <a:gd name="connsiteY8" fmla="*/ 86502 h 173003"/>
                    <a:gd name="connsiteX9" fmla="*/ 86502 w 173003"/>
                    <a:gd name="connsiteY9" fmla="*/ 10734 h 173003"/>
                    <a:gd name="connsiteX10" fmla="*/ 131962 w 173003"/>
                    <a:gd name="connsiteY10" fmla="*/ 25887 h 173003"/>
                    <a:gd name="connsiteX11" fmla="*/ 147116 w 173003"/>
                    <a:gd name="connsiteY11" fmla="*/ 41041 h 173003"/>
                    <a:gd name="connsiteX12" fmla="*/ 162269 w 173003"/>
                    <a:gd name="connsiteY12" fmla="*/ 86502 h 173003"/>
                    <a:gd name="connsiteX13" fmla="*/ 86502 w 173003"/>
                    <a:gd name="connsiteY13" fmla="*/ 162269 h 1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003" h="173003">
                      <a:moveTo>
                        <a:pt x="154693" y="33464"/>
                      </a:moveTo>
                      <a:cubicBezTo>
                        <a:pt x="150273" y="27782"/>
                        <a:pt x="145222" y="22730"/>
                        <a:pt x="139539" y="18311"/>
                      </a:cubicBezTo>
                      <a:cubicBezTo>
                        <a:pt x="124701" y="6945"/>
                        <a:pt x="106391" y="0"/>
                        <a:pt x="86502" y="0"/>
                      </a:cubicBezTo>
                      <a:cubicBezTo>
                        <a:pt x="38831" y="0"/>
                        <a:pt x="0" y="38831"/>
                        <a:pt x="0" y="86502"/>
                      </a:cubicBezTo>
                      <a:cubicBezTo>
                        <a:pt x="0" y="134172"/>
                        <a:pt x="38831" y="173003"/>
                        <a:pt x="86502" y="173003"/>
                      </a:cubicBezTo>
                      <a:cubicBezTo>
                        <a:pt x="134172" y="173003"/>
                        <a:pt x="173003" y="134172"/>
                        <a:pt x="173003" y="86502"/>
                      </a:cubicBezTo>
                      <a:cubicBezTo>
                        <a:pt x="173003" y="66613"/>
                        <a:pt x="166373" y="47986"/>
                        <a:pt x="154693" y="33464"/>
                      </a:cubicBezTo>
                      <a:close/>
                      <a:moveTo>
                        <a:pt x="86502" y="162269"/>
                      </a:moveTo>
                      <a:cubicBezTo>
                        <a:pt x="44514" y="162269"/>
                        <a:pt x="10734" y="128490"/>
                        <a:pt x="10734" y="86502"/>
                      </a:cubicBezTo>
                      <a:cubicBezTo>
                        <a:pt x="10734" y="44514"/>
                        <a:pt x="44514" y="10734"/>
                        <a:pt x="86502" y="10734"/>
                      </a:cubicBezTo>
                      <a:cubicBezTo>
                        <a:pt x="103549" y="10734"/>
                        <a:pt x="119334" y="16416"/>
                        <a:pt x="131962" y="25887"/>
                      </a:cubicBezTo>
                      <a:cubicBezTo>
                        <a:pt x="137645" y="30307"/>
                        <a:pt x="143012" y="35358"/>
                        <a:pt x="147116" y="41041"/>
                      </a:cubicBezTo>
                      <a:cubicBezTo>
                        <a:pt x="156587" y="53669"/>
                        <a:pt x="162269" y="69454"/>
                        <a:pt x="162269" y="86502"/>
                      </a:cubicBezTo>
                      <a:cubicBezTo>
                        <a:pt x="162269" y="128490"/>
                        <a:pt x="128490" y="162269"/>
                        <a:pt x="86502" y="162269"/>
                      </a:cubicBezTo>
                      <a:close/>
                    </a:path>
                  </a:pathLst>
                </a:custGeom>
                <a:solidFill>
                  <a:srgbClr val="7030A0"/>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 name="Freeform: Shape 32">
                  <a:extLst>
                    <a:ext uri="{FF2B5EF4-FFF2-40B4-BE49-F238E27FC236}">
                      <a16:creationId xmlns:a16="http://schemas.microsoft.com/office/drawing/2014/main" id="{110620B8-568F-49FB-B9B7-971366B53CD9}"/>
                    </a:ext>
                  </a:extLst>
                </p:cNvPr>
                <p:cNvSpPr/>
                <p:nvPr/>
              </p:nvSpPr>
              <p:spPr>
                <a:xfrm>
                  <a:off x="3520842" y="2045290"/>
                  <a:ext cx="64086" cy="64086"/>
                </a:xfrm>
                <a:custGeom>
                  <a:avLst/>
                  <a:gdLst>
                    <a:gd name="connsiteX0" fmla="*/ 32201 w 64086"/>
                    <a:gd name="connsiteY0" fmla="*/ 0 h 64086"/>
                    <a:gd name="connsiteX1" fmla="*/ 0 w 64086"/>
                    <a:gd name="connsiteY1" fmla="*/ 31886 h 64086"/>
                    <a:gd name="connsiteX2" fmla="*/ 32201 w 64086"/>
                    <a:gd name="connsiteY2" fmla="*/ 64087 h 64086"/>
                    <a:gd name="connsiteX3" fmla="*/ 64087 w 64086"/>
                    <a:gd name="connsiteY3" fmla="*/ 31886 h 64086"/>
                    <a:gd name="connsiteX4" fmla="*/ 32201 w 64086"/>
                    <a:gd name="connsiteY4" fmla="*/ 0 h 6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6" h="64086">
                      <a:moveTo>
                        <a:pt x="32201" y="0"/>
                      </a:moveTo>
                      <a:cubicBezTo>
                        <a:pt x="14522" y="0"/>
                        <a:pt x="0" y="14206"/>
                        <a:pt x="0" y="31886"/>
                      </a:cubicBezTo>
                      <a:cubicBezTo>
                        <a:pt x="0" y="49565"/>
                        <a:pt x="14206" y="64087"/>
                        <a:pt x="32201" y="64087"/>
                      </a:cubicBezTo>
                      <a:cubicBezTo>
                        <a:pt x="49880" y="64087"/>
                        <a:pt x="64087" y="49880"/>
                        <a:pt x="64087" y="31886"/>
                      </a:cubicBezTo>
                      <a:cubicBezTo>
                        <a:pt x="64087" y="14206"/>
                        <a:pt x="49880" y="0"/>
                        <a:pt x="32201" y="0"/>
                      </a:cubicBezTo>
                      <a:close/>
                    </a:path>
                  </a:pathLst>
                </a:custGeom>
                <a:solidFill>
                  <a:srgbClr val="7030A0"/>
                </a:solidFill>
                <a:ln w="3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sp>
          <p:nvSpPr>
            <p:cNvPr id="28" name="TextBox 27">
              <a:extLst>
                <a:ext uri="{FF2B5EF4-FFF2-40B4-BE49-F238E27FC236}">
                  <a16:creationId xmlns:a16="http://schemas.microsoft.com/office/drawing/2014/main" id="{84138F27-9604-48D7-A53E-7BDDB185DBFC}"/>
                </a:ext>
              </a:extLst>
            </p:cNvPr>
            <p:cNvSpPr txBox="1"/>
            <p:nvPr/>
          </p:nvSpPr>
          <p:spPr>
            <a:xfrm>
              <a:off x="4310538" y="1826707"/>
              <a:ext cx="570730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FFFF"/>
                  </a:solidFill>
                  <a:effectLst/>
                  <a:uLnTx/>
                  <a:uFillTx/>
                  <a:latin typeface="#9Slide03 Ralewayv4020 Medium" panose="00000600000000000000" pitchFamily="2" charset="0"/>
                  <a:ea typeface="+mn-ea"/>
                  <a:cs typeface="+mn-cs"/>
                </a:rPr>
                <a:t>Tại sao hình dạng mặt trăng lại thay đổi?</a:t>
              </a:r>
              <a:endParaRPr kumimoji="0" lang="en-US" sz="2800" b="0" i="0" u="none" strike="noStrike" kern="1200" cap="none" spc="0" normalizeH="0" baseline="0" noProof="0" dirty="0">
                <a:ln>
                  <a:noFill/>
                </a:ln>
                <a:solidFill>
                  <a:srgbClr val="66FFFF"/>
                </a:solidFill>
                <a:effectLst/>
                <a:uLnTx/>
                <a:uFillTx/>
                <a:latin typeface="#9Slide03 Ralewayv4020 Medium" panose="00000600000000000000" pitchFamily="2" charset="0"/>
                <a:ea typeface="+mn-ea"/>
                <a:cs typeface="+mn-cs"/>
              </a:endParaRPr>
            </a:p>
          </p:txBody>
        </p:sp>
      </p:grpSp>
      <p:grpSp>
        <p:nvGrpSpPr>
          <p:cNvPr id="36" name="Graphic 12">
            <a:extLst>
              <a:ext uri="{FF2B5EF4-FFF2-40B4-BE49-F238E27FC236}">
                <a16:creationId xmlns:a16="http://schemas.microsoft.com/office/drawing/2014/main" id="{89628CC7-627F-4164-AD1F-0280174189C0}"/>
              </a:ext>
            </a:extLst>
          </p:cNvPr>
          <p:cNvGrpSpPr/>
          <p:nvPr/>
        </p:nvGrpSpPr>
        <p:grpSpPr>
          <a:xfrm>
            <a:off x="1238905" y="2674362"/>
            <a:ext cx="2508545" cy="2598172"/>
            <a:chOff x="3987569" y="1224691"/>
            <a:chExt cx="4246270" cy="4397983"/>
          </a:xfrm>
        </p:grpSpPr>
        <p:sp>
          <p:nvSpPr>
            <p:cNvPr id="37" name="Freeform: Shape 36">
              <a:extLst>
                <a:ext uri="{FF2B5EF4-FFF2-40B4-BE49-F238E27FC236}">
                  <a16:creationId xmlns:a16="http://schemas.microsoft.com/office/drawing/2014/main" id="{F5DF2D64-1EF8-4091-B652-D29345041896}"/>
                </a:ext>
              </a:extLst>
            </p:cNvPr>
            <p:cNvSpPr/>
            <p:nvPr/>
          </p:nvSpPr>
          <p:spPr>
            <a:xfrm>
              <a:off x="4586068" y="1224691"/>
              <a:ext cx="1970841" cy="1879085"/>
            </a:xfrm>
            <a:custGeom>
              <a:avLst/>
              <a:gdLst>
                <a:gd name="connsiteX0" fmla="*/ 29160 w 1970841"/>
                <a:gd name="connsiteY0" fmla="*/ 888358 h 1879085"/>
                <a:gd name="connsiteX1" fmla="*/ 62222 w 1970841"/>
                <a:gd name="connsiteY1" fmla="*/ 785243 h 1879085"/>
                <a:gd name="connsiteX2" fmla="*/ 809237 w 1970841"/>
                <a:gd name="connsiteY2" fmla="*/ 28408 h 1879085"/>
                <a:gd name="connsiteX3" fmla="*/ 1799146 w 1970841"/>
                <a:gd name="connsiteY3" fmla="*/ 386857 h 1879085"/>
                <a:gd name="connsiteX4" fmla="*/ 1970842 w 1970841"/>
                <a:gd name="connsiteY4" fmla="*/ 465257 h 1879085"/>
                <a:gd name="connsiteX5" fmla="*/ 1952510 w 1970841"/>
                <a:gd name="connsiteY5" fmla="*/ 505521 h 1879085"/>
                <a:gd name="connsiteX6" fmla="*/ 1899479 w 1970841"/>
                <a:gd name="connsiteY6" fmla="*/ 550696 h 1879085"/>
                <a:gd name="connsiteX7" fmla="*/ 1771976 w 1970841"/>
                <a:gd name="connsiteY7" fmla="*/ 528763 h 1879085"/>
                <a:gd name="connsiteX8" fmla="*/ 1726310 w 1970841"/>
                <a:gd name="connsiteY8" fmla="*/ 720264 h 1879085"/>
                <a:gd name="connsiteX9" fmla="*/ 1567382 w 1970841"/>
                <a:gd name="connsiteY9" fmla="*/ 824198 h 1879085"/>
                <a:gd name="connsiteX10" fmla="*/ 1658058 w 1970841"/>
                <a:gd name="connsiteY10" fmla="*/ 968559 h 1879085"/>
                <a:gd name="connsiteX11" fmla="*/ 1742023 w 1970841"/>
                <a:gd name="connsiteY11" fmla="*/ 992619 h 1879085"/>
                <a:gd name="connsiteX12" fmla="*/ 1635962 w 1970841"/>
                <a:gd name="connsiteY12" fmla="*/ 1242879 h 1879085"/>
                <a:gd name="connsiteX13" fmla="*/ 1558707 w 1970841"/>
                <a:gd name="connsiteY13" fmla="*/ 1192303 h 1879085"/>
                <a:gd name="connsiteX14" fmla="*/ 1599462 w 1970841"/>
                <a:gd name="connsiteY14" fmla="*/ 1262520 h 1879085"/>
                <a:gd name="connsiteX15" fmla="*/ 1551669 w 1970841"/>
                <a:gd name="connsiteY15" fmla="*/ 1446000 h 1879085"/>
                <a:gd name="connsiteX16" fmla="*/ 1036582 w 1970841"/>
                <a:gd name="connsiteY16" fmla="*/ 1769259 h 1879085"/>
                <a:gd name="connsiteX17" fmla="*/ 803181 w 1970841"/>
                <a:gd name="connsiteY17" fmla="*/ 1855844 h 1879085"/>
                <a:gd name="connsiteX18" fmla="*/ 763244 w 1970841"/>
                <a:gd name="connsiteY18" fmla="*/ 1873193 h 1879085"/>
                <a:gd name="connsiteX19" fmla="*/ 678788 w 1970841"/>
                <a:gd name="connsiteY19" fmla="*/ 1879086 h 1879085"/>
                <a:gd name="connsiteX20" fmla="*/ 455371 w 1970841"/>
                <a:gd name="connsiteY20" fmla="*/ 1623261 h 1879085"/>
                <a:gd name="connsiteX21" fmla="*/ 240138 w 1970841"/>
                <a:gd name="connsiteY21" fmla="*/ 1494121 h 1879085"/>
                <a:gd name="connsiteX22" fmla="*/ 174831 w 1970841"/>
                <a:gd name="connsiteY22" fmla="*/ 1540278 h 1879085"/>
                <a:gd name="connsiteX23" fmla="*/ 112307 w 1970841"/>
                <a:gd name="connsiteY23" fmla="*/ 1535367 h 1879085"/>
                <a:gd name="connsiteX24" fmla="*/ 68442 w 1970841"/>
                <a:gd name="connsiteY24" fmla="*/ 1496904 h 1879085"/>
                <a:gd name="connsiteX25" fmla="*/ 84973 w 1970841"/>
                <a:gd name="connsiteY25" fmla="*/ 1451402 h 1879085"/>
                <a:gd name="connsiteX26" fmla="*/ 61404 w 1970841"/>
                <a:gd name="connsiteY26" fmla="*/ 1304912 h 1879085"/>
                <a:gd name="connsiteX27" fmla="*/ 3954 w 1970841"/>
                <a:gd name="connsiteY27" fmla="*/ 968068 h 1879085"/>
                <a:gd name="connsiteX28" fmla="*/ 29160 w 1970841"/>
                <a:gd name="connsiteY28" fmla="*/ 888358 h 18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0841" h="1879085">
                  <a:moveTo>
                    <a:pt x="29160" y="888358"/>
                  </a:moveTo>
                  <a:cubicBezTo>
                    <a:pt x="59113" y="860042"/>
                    <a:pt x="53548" y="820106"/>
                    <a:pt x="62222" y="785243"/>
                  </a:cubicBezTo>
                  <a:cubicBezTo>
                    <a:pt x="160755" y="384238"/>
                    <a:pt x="406268" y="120066"/>
                    <a:pt x="809237" y="28408"/>
                  </a:cubicBezTo>
                  <a:cubicBezTo>
                    <a:pt x="1208769" y="-62596"/>
                    <a:pt x="1545449" y="67199"/>
                    <a:pt x="1799146" y="386857"/>
                  </a:cubicBezTo>
                  <a:cubicBezTo>
                    <a:pt x="1851522" y="452818"/>
                    <a:pt x="1916992" y="433504"/>
                    <a:pt x="1970842" y="465257"/>
                  </a:cubicBezTo>
                  <a:cubicBezTo>
                    <a:pt x="1969696" y="480970"/>
                    <a:pt x="1910936" y="470331"/>
                    <a:pt x="1952510" y="505521"/>
                  </a:cubicBezTo>
                  <a:cubicBezTo>
                    <a:pt x="1943017" y="530400"/>
                    <a:pt x="1919939" y="538911"/>
                    <a:pt x="1899479" y="550696"/>
                  </a:cubicBezTo>
                  <a:cubicBezTo>
                    <a:pt x="1855287" y="576393"/>
                    <a:pt x="1816332" y="561171"/>
                    <a:pt x="1771976" y="528763"/>
                  </a:cubicBezTo>
                  <a:cubicBezTo>
                    <a:pt x="1780160" y="601763"/>
                    <a:pt x="1818787" y="679508"/>
                    <a:pt x="1726310" y="720264"/>
                  </a:cubicBezTo>
                  <a:cubicBezTo>
                    <a:pt x="1616975" y="720100"/>
                    <a:pt x="1579003" y="744979"/>
                    <a:pt x="1567382" y="824198"/>
                  </a:cubicBezTo>
                  <a:cubicBezTo>
                    <a:pt x="1557725" y="889995"/>
                    <a:pt x="1596680" y="953501"/>
                    <a:pt x="1658058" y="968559"/>
                  </a:cubicBezTo>
                  <a:cubicBezTo>
                    <a:pt x="1686374" y="975434"/>
                    <a:pt x="1717963" y="970360"/>
                    <a:pt x="1742023" y="992619"/>
                  </a:cubicBezTo>
                  <a:cubicBezTo>
                    <a:pt x="1798819" y="1111775"/>
                    <a:pt x="1757900" y="1207853"/>
                    <a:pt x="1635962" y="1242879"/>
                  </a:cubicBezTo>
                  <a:cubicBezTo>
                    <a:pt x="1601099" y="1241406"/>
                    <a:pt x="1598153" y="1189521"/>
                    <a:pt x="1558707" y="1192303"/>
                  </a:cubicBezTo>
                  <a:cubicBezTo>
                    <a:pt x="1544140" y="1233222"/>
                    <a:pt x="1585713" y="1239769"/>
                    <a:pt x="1599462" y="1262520"/>
                  </a:cubicBezTo>
                  <a:cubicBezTo>
                    <a:pt x="1653802" y="1341903"/>
                    <a:pt x="1601099" y="1396570"/>
                    <a:pt x="1551669" y="1446000"/>
                  </a:cubicBezTo>
                  <a:cubicBezTo>
                    <a:pt x="1405016" y="1592817"/>
                    <a:pt x="1229556" y="1696097"/>
                    <a:pt x="1036582" y="1769259"/>
                  </a:cubicBezTo>
                  <a:cubicBezTo>
                    <a:pt x="959000" y="1798557"/>
                    <a:pt x="878963" y="1821472"/>
                    <a:pt x="803181" y="1855844"/>
                  </a:cubicBezTo>
                  <a:cubicBezTo>
                    <a:pt x="790414" y="1862718"/>
                    <a:pt x="777320" y="1869101"/>
                    <a:pt x="763244" y="1873193"/>
                  </a:cubicBezTo>
                  <a:cubicBezTo>
                    <a:pt x="735256" y="1877776"/>
                    <a:pt x="707104" y="1878922"/>
                    <a:pt x="678788" y="1879086"/>
                  </a:cubicBezTo>
                  <a:cubicBezTo>
                    <a:pt x="549321" y="1841931"/>
                    <a:pt x="481395" y="1753874"/>
                    <a:pt x="455371" y="1623261"/>
                  </a:cubicBezTo>
                  <a:cubicBezTo>
                    <a:pt x="430165" y="1495921"/>
                    <a:pt x="332123" y="1440763"/>
                    <a:pt x="240138" y="1494121"/>
                  </a:cubicBezTo>
                  <a:cubicBezTo>
                    <a:pt x="217059" y="1507543"/>
                    <a:pt x="200528" y="1530293"/>
                    <a:pt x="174831" y="1540278"/>
                  </a:cubicBezTo>
                  <a:cubicBezTo>
                    <a:pt x="153717" y="1543060"/>
                    <a:pt x="132276" y="1549280"/>
                    <a:pt x="112307" y="1535367"/>
                  </a:cubicBezTo>
                  <a:cubicBezTo>
                    <a:pt x="97740" y="1522601"/>
                    <a:pt x="83173" y="1509834"/>
                    <a:pt x="68442" y="1496904"/>
                  </a:cubicBezTo>
                  <a:cubicBezTo>
                    <a:pt x="122782" y="1499686"/>
                    <a:pt x="78099" y="1466133"/>
                    <a:pt x="84973" y="1451402"/>
                  </a:cubicBezTo>
                  <a:cubicBezTo>
                    <a:pt x="104614" y="1398207"/>
                    <a:pt x="81045" y="1351723"/>
                    <a:pt x="61404" y="1304912"/>
                  </a:cubicBezTo>
                  <a:cubicBezTo>
                    <a:pt x="13283" y="1197541"/>
                    <a:pt x="18521" y="1081168"/>
                    <a:pt x="3954" y="968068"/>
                  </a:cubicBezTo>
                  <a:cubicBezTo>
                    <a:pt x="-10613" y="934187"/>
                    <a:pt x="19012" y="914383"/>
                    <a:pt x="29160" y="888358"/>
                  </a:cubicBezTo>
                  <a:close/>
                </a:path>
              </a:pathLst>
            </a:custGeom>
            <a:solidFill>
              <a:srgbClr val="371A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 name="Freeform: Shape 37">
              <a:extLst>
                <a:ext uri="{FF2B5EF4-FFF2-40B4-BE49-F238E27FC236}">
                  <a16:creationId xmlns:a16="http://schemas.microsoft.com/office/drawing/2014/main" id="{F53D8A35-E247-4781-8E38-B17E2D852F09}"/>
                </a:ext>
              </a:extLst>
            </p:cNvPr>
            <p:cNvSpPr/>
            <p:nvPr/>
          </p:nvSpPr>
          <p:spPr>
            <a:xfrm>
              <a:off x="4221515" y="1513443"/>
              <a:ext cx="4012324" cy="3154763"/>
            </a:xfrm>
            <a:custGeom>
              <a:avLst/>
              <a:gdLst>
                <a:gd name="connsiteX0" fmla="*/ 1058726 w 4012324"/>
                <a:gd name="connsiteY0" fmla="*/ 1575767 h 3154763"/>
                <a:gd name="connsiteX1" fmla="*/ 1121905 w 4012324"/>
                <a:gd name="connsiteY1" fmla="*/ 1569056 h 3154763"/>
                <a:gd name="connsiteX2" fmla="*/ 1680202 w 4012324"/>
                <a:gd name="connsiteY2" fmla="*/ 1541067 h 3154763"/>
                <a:gd name="connsiteX3" fmla="*/ 1926206 w 4012324"/>
                <a:gd name="connsiteY3" fmla="*/ 1431569 h 3154763"/>
                <a:gd name="connsiteX4" fmla="*/ 1465787 w 4012324"/>
                <a:gd name="connsiteY4" fmla="*/ 1579040 h 3154763"/>
                <a:gd name="connsiteX5" fmla="*/ 1171826 w 4012324"/>
                <a:gd name="connsiteY5" fmla="*/ 1567419 h 3154763"/>
                <a:gd name="connsiteX6" fmla="*/ 1142364 w 4012324"/>
                <a:gd name="connsiteY6" fmla="*/ 1548597 h 3154763"/>
                <a:gd name="connsiteX7" fmla="*/ 1674309 w 4012324"/>
                <a:gd name="connsiteY7" fmla="*/ 1304556 h 3154763"/>
                <a:gd name="connsiteX8" fmla="*/ 1926860 w 4012324"/>
                <a:gd name="connsiteY8" fmla="*/ 1095216 h 3154763"/>
                <a:gd name="connsiteX9" fmla="*/ 1948793 w 4012324"/>
                <a:gd name="connsiteY9" fmla="*/ 987681 h 3154763"/>
                <a:gd name="connsiteX10" fmla="*/ 1990858 w 4012324"/>
                <a:gd name="connsiteY10" fmla="*/ 944470 h 3154763"/>
                <a:gd name="connsiteX11" fmla="*/ 2088572 w 4012324"/>
                <a:gd name="connsiteY11" fmla="*/ 698957 h 3154763"/>
                <a:gd name="connsiteX12" fmla="*/ 2090208 w 4012324"/>
                <a:gd name="connsiteY12" fmla="*/ 418909 h 3154763"/>
                <a:gd name="connsiteX13" fmla="*/ 2092827 w 4012324"/>
                <a:gd name="connsiteY13" fmla="*/ 245085 h 3154763"/>
                <a:gd name="connsiteX14" fmla="*/ 2092500 w 4012324"/>
                <a:gd name="connsiteY14" fmla="*/ 173723 h 3154763"/>
                <a:gd name="connsiteX15" fmla="*/ 2153715 w 4012324"/>
                <a:gd name="connsiteY15" fmla="*/ 204821 h 3154763"/>
                <a:gd name="connsiteX16" fmla="*/ 2251920 w 4012324"/>
                <a:gd name="connsiteY16" fmla="*/ 238375 h 3154763"/>
                <a:gd name="connsiteX17" fmla="*/ 2333103 w 4012324"/>
                <a:gd name="connsiteY17" fmla="*/ 312847 h 3154763"/>
                <a:gd name="connsiteX18" fmla="*/ 2401519 w 4012324"/>
                <a:gd name="connsiteY18" fmla="*/ 583239 h 3154763"/>
                <a:gd name="connsiteX19" fmla="*/ 2412485 w 4012324"/>
                <a:gd name="connsiteY19" fmla="*/ 656729 h 3154763"/>
                <a:gd name="connsiteX20" fmla="*/ 2443092 w 4012324"/>
                <a:gd name="connsiteY20" fmla="*/ 539046 h 3154763"/>
                <a:gd name="connsiteX21" fmla="*/ 2311661 w 4012324"/>
                <a:gd name="connsiteY21" fmla="*/ 215787 h 3154763"/>
                <a:gd name="connsiteX22" fmla="*/ 2243736 w 4012324"/>
                <a:gd name="connsiteY22" fmla="*/ 181088 h 3154763"/>
                <a:gd name="connsiteX23" fmla="*/ 2335394 w 4012324"/>
                <a:gd name="connsiteY23" fmla="*/ 176505 h 3154763"/>
                <a:gd name="connsiteX24" fmla="*/ 2355035 w 4012324"/>
                <a:gd name="connsiteY24" fmla="*/ 179288 h 3154763"/>
                <a:gd name="connsiteX25" fmla="*/ 2404465 w 4012324"/>
                <a:gd name="connsiteY25" fmla="*/ 785051 h 3154763"/>
                <a:gd name="connsiteX26" fmla="*/ 2358800 w 4012324"/>
                <a:gd name="connsiteY26" fmla="*/ 857395 h 3154763"/>
                <a:gd name="connsiteX27" fmla="*/ 2241608 w 4012324"/>
                <a:gd name="connsiteY27" fmla="*/ 1176235 h 3154763"/>
                <a:gd name="connsiteX28" fmla="*/ 2250283 w 4012324"/>
                <a:gd name="connsiteY28" fmla="*/ 1279514 h 3154763"/>
                <a:gd name="connsiteX29" fmla="*/ 2354708 w 4012324"/>
                <a:gd name="connsiteY29" fmla="*/ 1553507 h 3154763"/>
                <a:gd name="connsiteX30" fmla="*/ 2398900 w 4012324"/>
                <a:gd name="connsiteY30" fmla="*/ 1716036 h 3154763"/>
                <a:gd name="connsiteX31" fmla="*/ 2491868 w 4012324"/>
                <a:gd name="connsiteY31" fmla="*/ 1960567 h 3154763"/>
                <a:gd name="connsiteX32" fmla="*/ 2793358 w 4012324"/>
                <a:gd name="connsiteY32" fmla="*/ 1392614 h 3154763"/>
                <a:gd name="connsiteX33" fmla="*/ 2873068 w 4012324"/>
                <a:gd name="connsiteY33" fmla="*/ 222498 h 3154763"/>
                <a:gd name="connsiteX34" fmla="*/ 2944103 w 4012324"/>
                <a:gd name="connsiteY34" fmla="*/ 22323 h 3154763"/>
                <a:gd name="connsiteX35" fmla="*/ 3145915 w 4012324"/>
                <a:gd name="connsiteY35" fmla="*/ 58168 h 3154763"/>
                <a:gd name="connsiteX36" fmla="*/ 3979841 w 4012324"/>
                <a:gd name="connsiteY36" fmla="*/ 2229486 h 3154763"/>
                <a:gd name="connsiteX37" fmla="*/ 3841699 w 4012324"/>
                <a:gd name="connsiteY37" fmla="*/ 2698253 h 3154763"/>
                <a:gd name="connsiteX38" fmla="*/ 3796852 w 4012324"/>
                <a:gd name="connsiteY38" fmla="*/ 2700217 h 3154763"/>
                <a:gd name="connsiteX39" fmla="*/ 3818948 w 4012324"/>
                <a:gd name="connsiteY39" fmla="*/ 2529176 h 3154763"/>
                <a:gd name="connsiteX40" fmla="*/ 3918299 w 4012324"/>
                <a:gd name="connsiteY40" fmla="*/ 2089544 h 3154763"/>
                <a:gd name="connsiteX41" fmla="*/ 3875580 w 4012324"/>
                <a:gd name="connsiteY41" fmla="*/ 1392123 h 3154763"/>
                <a:gd name="connsiteX42" fmla="*/ 3704212 w 4012324"/>
                <a:gd name="connsiteY42" fmla="*/ 890949 h 3154763"/>
                <a:gd name="connsiteX43" fmla="*/ 3260488 w 4012324"/>
                <a:gd name="connsiteY43" fmla="*/ 290915 h 3154763"/>
                <a:gd name="connsiteX44" fmla="*/ 3075535 w 4012324"/>
                <a:gd name="connsiteY44" fmla="*/ 125602 h 3154763"/>
                <a:gd name="connsiteX45" fmla="*/ 2990914 w 4012324"/>
                <a:gd name="connsiteY45" fmla="*/ 114800 h 3154763"/>
                <a:gd name="connsiteX46" fmla="*/ 2964726 w 4012324"/>
                <a:gd name="connsiteY46" fmla="*/ 195492 h 3154763"/>
                <a:gd name="connsiteX47" fmla="*/ 3005481 w 4012324"/>
                <a:gd name="connsiteY47" fmla="*/ 504511 h 3154763"/>
                <a:gd name="connsiteX48" fmla="*/ 3004827 w 4012324"/>
                <a:gd name="connsiteY48" fmla="*/ 807310 h 3154763"/>
                <a:gd name="connsiteX49" fmla="*/ 2982403 w 4012324"/>
                <a:gd name="connsiteY49" fmla="*/ 1025981 h 3154763"/>
                <a:gd name="connsiteX50" fmla="*/ 2561921 w 4012324"/>
                <a:gd name="connsiteY50" fmla="*/ 2027183 h 3154763"/>
                <a:gd name="connsiteX51" fmla="*/ 2524603 w 4012324"/>
                <a:gd name="connsiteY51" fmla="*/ 2117205 h 3154763"/>
                <a:gd name="connsiteX52" fmla="*/ 2506271 w 4012324"/>
                <a:gd name="connsiteY52" fmla="*/ 2292992 h 3154763"/>
                <a:gd name="connsiteX53" fmla="*/ 2406102 w 4012324"/>
                <a:gd name="connsiteY53" fmla="*/ 2429498 h 3154763"/>
                <a:gd name="connsiteX54" fmla="*/ 2319354 w 4012324"/>
                <a:gd name="connsiteY54" fmla="*/ 2413457 h 3154763"/>
                <a:gd name="connsiteX55" fmla="*/ 2301841 w 4012324"/>
                <a:gd name="connsiteY55" fmla="*/ 2357972 h 3154763"/>
                <a:gd name="connsiteX56" fmla="*/ 2088735 w 4012324"/>
                <a:gd name="connsiteY56" fmla="*/ 2058937 h 3154763"/>
                <a:gd name="connsiteX57" fmla="*/ 1983328 w 4012324"/>
                <a:gd name="connsiteY57" fmla="*/ 2066302 h 3154763"/>
                <a:gd name="connsiteX58" fmla="*/ 1682166 w 4012324"/>
                <a:gd name="connsiteY58" fmla="*/ 2620834 h 3154763"/>
                <a:gd name="connsiteX59" fmla="*/ 1718665 w 4012324"/>
                <a:gd name="connsiteY59" fmla="*/ 2744082 h 3154763"/>
                <a:gd name="connsiteX60" fmla="*/ 1944537 w 4012324"/>
                <a:gd name="connsiteY60" fmla="*/ 2802186 h 3154763"/>
                <a:gd name="connsiteX61" fmla="*/ 2039469 w 4012324"/>
                <a:gd name="connsiteY61" fmla="*/ 2654715 h 3154763"/>
                <a:gd name="connsiteX62" fmla="*/ 2282691 w 4012324"/>
                <a:gd name="connsiteY62" fmla="*/ 2458795 h 3154763"/>
                <a:gd name="connsiteX63" fmla="*/ 2271233 w 4012324"/>
                <a:gd name="connsiteY63" fmla="*/ 2564530 h 3154763"/>
                <a:gd name="connsiteX64" fmla="*/ 2158461 w 4012324"/>
                <a:gd name="connsiteY64" fmla="*/ 2692360 h 3154763"/>
                <a:gd name="connsiteX65" fmla="*/ 1804431 w 4012324"/>
                <a:gd name="connsiteY65" fmla="*/ 2927889 h 3154763"/>
                <a:gd name="connsiteX66" fmla="*/ 1555153 w 4012324"/>
                <a:gd name="connsiteY66" fmla="*/ 2668955 h 3154763"/>
                <a:gd name="connsiteX67" fmla="*/ 1550243 w 4012324"/>
                <a:gd name="connsiteY67" fmla="*/ 2629345 h 3154763"/>
                <a:gd name="connsiteX68" fmla="*/ 1504905 w 4012324"/>
                <a:gd name="connsiteY68" fmla="*/ 2540633 h 3154763"/>
                <a:gd name="connsiteX69" fmla="*/ 1445491 w 4012324"/>
                <a:gd name="connsiteY69" fmla="*/ 2605940 h 3154763"/>
                <a:gd name="connsiteX70" fmla="*/ 1365290 w 4012324"/>
                <a:gd name="connsiteY70" fmla="*/ 2607085 h 3154763"/>
                <a:gd name="connsiteX71" fmla="*/ 1272322 w 4012324"/>
                <a:gd name="connsiteY71" fmla="*/ 2417876 h 3154763"/>
                <a:gd name="connsiteX72" fmla="*/ 1086223 w 4012324"/>
                <a:gd name="connsiteY72" fmla="*/ 2362718 h 3154763"/>
                <a:gd name="connsiteX73" fmla="*/ 746924 w 4012324"/>
                <a:gd name="connsiteY73" fmla="*/ 2418204 h 3154763"/>
                <a:gd name="connsiteX74" fmla="*/ 621712 w 4012324"/>
                <a:gd name="connsiteY74" fmla="*/ 2501515 h 3154763"/>
                <a:gd name="connsiteX75" fmla="*/ 635461 w 4012324"/>
                <a:gd name="connsiteY75" fmla="*/ 2568131 h 3154763"/>
                <a:gd name="connsiteX76" fmla="*/ 1119122 w 4012324"/>
                <a:gd name="connsiteY76" fmla="*/ 2509699 h 3154763"/>
                <a:gd name="connsiteX77" fmla="*/ 1279524 w 4012324"/>
                <a:gd name="connsiteY77" fmla="*/ 2569440 h 3154763"/>
                <a:gd name="connsiteX78" fmla="*/ 1314714 w 4012324"/>
                <a:gd name="connsiteY78" fmla="*/ 2631801 h 3154763"/>
                <a:gd name="connsiteX79" fmla="*/ 1457112 w 4012324"/>
                <a:gd name="connsiteY79" fmla="*/ 2741954 h 3154763"/>
                <a:gd name="connsiteX80" fmla="*/ 1588543 w 4012324"/>
                <a:gd name="connsiteY80" fmla="*/ 2822810 h 3154763"/>
                <a:gd name="connsiteX81" fmla="*/ 1521273 w 4012324"/>
                <a:gd name="connsiteY81" fmla="*/ 2848998 h 3154763"/>
                <a:gd name="connsiteX82" fmla="*/ 1413247 w 4012324"/>
                <a:gd name="connsiteY82" fmla="*/ 2899410 h 3154763"/>
                <a:gd name="connsiteX83" fmla="*/ 1373146 w 4012324"/>
                <a:gd name="connsiteY83" fmla="*/ 2986649 h 3154763"/>
                <a:gd name="connsiteX84" fmla="*/ 1240897 w 4012324"/>
                <a:gd name="connsiteY84" fmla="*/ 2796785 h 3154763"/>
                <a:gd name="connsiteX85" fmla="*/ 1098008 w 4012324"/>
                <a:gd name="connsiteY85" fmla="*/ 2623453 h 3154763"/>
                <a:gd name="connsiteX86" fmla="*/ 765420 w 4012324"/>
                <a:gd name="connsiteY86" fmla="*/ 2628036 h 3154763"/>
                <a:gd name="connsiteX87" fmla="*/ 710261 w 4012324"/>
                <a:gd name="connsiteY87" fmla="*/ 2821827 h 3154763"/>
                <a:gd name="connsiteX88" fmla="*/ 833672 w 4012324"/>
                <a:gd name="connsiteY88" fmla="*/ 3016601 h 3154763"/>
                <a:gd name="connsiteX89" fmla="*/ 863297 w 4012324"/>
                <a:gd name="connsiteY89" fmla="*/ 3127573 h 3154763"/>
                <a:gd name="connsiteX90" fmla="*/ 810430 w 4012324"/>
                <a:gd name="connsiteY90" fmla="*/ 3154580 h 3154763"/>
                <a:gd name="connsiteX91" fmla="*/ 690129 w 4012324"/>
                <a:gd name="connsiteY91" fmla="*/ 3038861 h 3154763"/>
                <a:gd name="connsiteX92" fmla="*/ 540038 w 4012324"/>
                <a:gd name="connsiteY92" fmla="*/ 2958169 h 3154763"/>
                <a:gd name="connsiteX93" fmla="*/ 97460 w 4012324"/>
                <a:gd name="connsiteY93" fmla="*/ 2885334 h 3154763"/>
                <a:gd name="connsiteX94" fmla="*/ 5802 w 4012324"/>
                <a:gd name="connsiteY94" fmla="*/ 2826738 h 3154763"/>
                <a:gd name="connsiteX95" fmla="*/ 7111 w 4012324"/>
                <a:gd name="connsiteY95" fmla="*/ 2778126 h 3154763"/>
                <a:gd name="connsiteX96" fmla="*/ 37719 w 4012324"/>
                <a:gd name="connsiteY96" fmla="*/ 2776817 h 3154763"/>
                <a:gd name="connsiteX97" fmla="*/ 551496 w 4012324"/>
                <a:gd name="connsiteY97" fmla="*/ 2868475 h 3154763"/>
                <a:gd name="connsiteX98" fmla="*/ 598798 w 4012324"/>
                <a:gd name="connsiteY98" fmla="*/ 2799568 h 3154763"/>
                <a:gd name="connsiteX99" fmla="*/ 573101 w 4012324"/>
                <a:gd name="connsiteY99" fmla="*/ 2323436 h 3154763"/>
                <a:gd name="connsiteX100" fmla="*/ 571955 w 4012324"/>
                <a:gd name="connsiteY100" fmla="*/ 2224739 h 3154763"/>
                <a:gd name="connsiteX101" fmla="*/ 564917 w 4012324"/>
                <a:gd name="connsiteY101" fmla="*/ 1830282 h 3154763"/>
                <a:gd name="connsiteX102" fmla="*/ 539875 w 4012324"/>
                <a:gd name="connsiteY102" fmla="*/ 1651057 h 3154763"/>
                <a:gd name="connsiteX103" fmla="*/ 476041 w 4012324"/>
                <a:gd name="connsiteY103" fmla="*/ 1247106 h 3154763"/>
                <a:gd name="connsiteX104" fmla="*/ 519252 w 4012324"/>
                <a:gd name="connsiteY104" fmla="*/ 1252344 h 3154763"/>
                <a:gd name="connsiteX105" fmla="*/ 555915 w 4012324"/>
                <a:gd name="connsiteY105" fmla="*/ 1362661 h 3154763"/>
                <a:gd name="connsiteX106" fmla="*/ 650683 w 4012324"/>
                <a:gd name="connsiteY106" fmla="*/ 1643364 h 3154763"/>
                <a:gd name="connsiteX107" fmla="*/ 758545 w 4012324"/>
                <a:gd name="connsiteY107" fmla="*/ 2001977 h 3154763"/>
                <a:gd name="connsiteX108" fmla="*/ 784569 w 4012324"/>
                <a:gd name="connsiteY108" fmla="*/ 2190040 h 3154763"/>
                <a:gd name="connsiteX109" fmla="*/ 965758 w 4012324"/>
                <a:gd name="connsiteY109" fmla="*/ 2276461 h 3154763"/>
                <a:gd name="connsiteX110" fmla="*/ 1166915 w 4012324"/>
                <a:gd name="connsiteY110" fmla="*/ 1889532 h 3154763"/>
                <a:gd name="connsiteX111" fmla="*/ 1058726 w 4012324"/>
                <a:gd name="connsiteY111" fmla="*/ 1575767 h 315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012324" h="3154763">
                  <a:moveTo>
                    <a:pt x="1058726" y="1575767"/>
                  </a:moveTo>
                  <a:cubicBezTo>
                    <a:pt x="1076730" y="1544996"/>
                    <a:pt x="1099645" y="1559399"/>
                    <a:pt x="1121905" y="1569056"/>
                  </a:cubicBezTo>
                  <a:cubicBezTo>
                    <a:pt x="1309313" y="1585914"/>
                    <a:pt x="1496394" y="1611284"/>
                    <a:pt x="1680202" y="1541067"/>
                  </a:cubicBezTo>
                  <a:cubicBezTo>
                    <a:pt x="1764331" y="1508987"/>
                    <a:pt x="1845677" y="1471669"/>
                    <a:pt x="1926206" y="1431569"/>
                  </a:cubicBezTo>
                  <a:cubicBezTo>
                    <a:pt x="1779716" y="1502440"/>
                    <a:pt x="1635518" y="1580677"/>
                    <a:pt x="1465787" y="1579040"/>
                  </a:cubicBezTo>
                  <a:cubicBezTo>
                    <a:pt x="1367745" y="1573966"/>
                    <a:pt x="1269049" y="1590661"/>
                    <a:pt x="1171826" y="1567419"/>
                  </a:cubicBezTo>
                  <a:cubicBezTo>
                    <a:pt x="1160532" y="1563327"/>
                    <a:pt x="1150712" y="1557108"/>
                    <a:pt x="1142364" y="1548597"/>
                  </a:cubicBezTo>
                  <a:cubicBezTo>
                    <a:pt x="1315533" y="1458575"/>
                    <a:pt x="1510306" y="1416183"/>
                    <a:pt x="1674309" y="1304556"/>
                  </a:cubicBezTo>
                  <a:cubicBezTo>
                    <a:pt x="1765640" y="1242523"/>
                    <a:pt x="1852879" y="1176889"/>
                    <a:pt x="1926860" y="1095216"/>
                  </a:cubicBezTo>
                  <a:cubicBezTo>
                    <a:pt x="1954031" y="1065263"/>
                    <a:pt x="1977272" y="1030727"/>
                    <a:pt x="1948793" y="987681"/>
                  </a:cubicBezTo>
                  <a:cubicBezTo>
                    <a:pt x="1950102" y="961002"/>
                    <a:pt x="1963687" y="946271"/>
                    <a:pt x="1990858" y="944470"/>
                  </a:cubicBezTo>
                  <a:cubicBezTo>
                    <a:pt x="2092664" y="884238"/>
                    <a:pt x="2118197" y="819913"/>
                    <a:pt x="2088572" y="698957"/>
                  </a:cubicBezTo>
                  <a:cubicBezTo>
                    <a:pt x="2085462" y="605662"/>
                    <a:pt x="2083661" y="512204"/>
                    <a:pt x="2090208" y="418909"/>
                  </a:cubicBezTo>
                  <a:cubicBezTo>
                    <a:pt x="2147495" y="361786"/>
                    <a:pt x="2118197" y="303517"/>
                    <a:pt x="2092827" y="245085"/>
                  </a:cubicBezTo>
                  <a:cubicBezTo>
                    <a:pt x="2082516" y="221189"/>
                    <a:pt x="2062547" y="193528"/>
                    <a:pt x="2092500" y="173723"/>
                  </a:cubicBezTo>
                  <a:cubicBezTo>
                    <a:pt x="2124417" y="152609"/>
                    <a:pt x="2139475" y="182561"/>
                    <a:pt x="2153715" y="204821"/>
                  </a:cubicBezTo>
                  <a:cubicBezTo>
                    <a:pt x="2177611" y="242467"/>
                    <a:pt x="2205763" y="266200"/>
                    <a:pt x="2251920" y="238375"/>
                  </a:cubicBezTo>
                  <a:cubicBezTo>
                    <a:pt x="2304623" y="235101"/>
                    <a:pt x="2317390" y="277657"/>
                    <a:pt x="2333103" y="312847"/>
                  </a:cubicBezTo>
                  <a:cubicBezTo>
                    <a:pt x="2371403" y="398777"/>
                    <a:pt x="2392190" y="489780"/>
                    <a:pt x="2401519" y="583239"/>
                  </a:cubicBezTo>
                  <a:cubicBezTo>
                    <a:pt x="2404793" y="605499"/>
                    <a:pt x="2407084" y="628086"/>
                    <a:pt x="2412485" y="656729"/>
                  </a:cubicBezTo>
                  <a:cubicBezTo>
                    <a:pt x="2449149" y="618756"/>
                    <a:pt x="2467971" y="584384"/>
                    <a:pt x="2443092" y="539046"/>
                  </a:cubicBezTo>
                  <a:cubicBezTo>
                    <a:pt x="2422961" y="421691"/>
                    <a:pt x="2381387" y="313011"/>
                    <a:pt x="2311661" y="215787"/>
                  </a:cubicBezTo>
                  <a:cubicBezTo>
                    <a:pt x="2292675" y="206131"/>
                    <a:pt x="2273852" y="196474"/>
                    <a:pt x="2243736" y="181088"/>
                  </a:cubicBezTo>
                  <a:cubicBezTo>
                    <a:pt x="2283182" y="179124"/>
                    <a:pt x="2309206" y="177815"/>
                    <a:pt x="2335394" y="176505"/>
                  </a:cubicBezTo>
                  <a:cubicBezTo>
                    <a:pt x="2341941" y="177324"/>
                    <a:pt x="2349470" y="176505"/>
                    <a:pt x="2355035" y="179288"/>
                  </a:cubicBezTo>
                  <a:cubicBezTo>
                    <a:pt x="2566340" y="281749"/>
                    <a:pt x="2597766" y="654765"/>
                    <a:pt x="2404465" y="785051"/>
                  </a:cubicBezTo>
                  <a:cubicBezTo>
                    <a:pt x="2375658" y="804528"/>
                    <a:pt x="2363383" y="826788"/>
                    <a:pt x="2358800" y="857395"/>
                  </a:cubicBezTo>
                  <a:cubicBezTo>
                    <a:pt x="2342105" y="971968"/>
                    <a:pt x="2301841" y="1078030"/>
                    <a:pt x="2241608" y="1176235"/>
                  </a:cubicBezTo>
                  <a:cubicBezTo>
                    <a:pt x="2217712" y="1215190"/>
                    <a:pt x="2213947" y="1242851"/>
                    <a:pt x="2250283" y="1279514"/>
                  </a:cubicBezTo>
                  <a:cubicBezTo>
                    <a:pt x="2324428" y="1353986"/>
                    <a:pt x="2360764" y="1447772"/>
                    <a:pt x="2354708" y="1553507"/>
                  </a:cubicBezTo>
                  <a:cubicBezTo>
                    <a:pt x="2351271" y="1614230"/>
                    <a:pt x="2377295" y="1663333"/>
                    <a:pt x="2398900" y="1716036"/>
                  </a:cubicBezTo>
                  <a:cubicBezTo>
                    <a:pt x="2430326" y="1792309"/>
                    <a:pt x="2457823" y="1870382"/>
                    <a:pt x="2491868" y="1960567"/>
                  </a:cubicBezTo>
                  <a:cubicBezTo>
                    <a:pt x="2628864" y="1783962"/>
                    <a:pt x="2723632" y="1594426"/>
                    <a:pt x="2793358" y="1392614"/>
                  </a:cubicBezTo>
                  <a:cubicBezTo>
                    <a:pt x="2925608" y="1010268"/>
                    <a:pt x="2955397" y="619575"/>
                    <a:pt x="2873068" y="222498"/>
                  </a:cubicBezTo>
                  <a:cubicBezTo>
                    <a:pt x="2855555" y="137878"/>
                    <a:pt x="2865703" y="69134"/>
                    <a:pt x="2944103" y="22323"/>
                  </a:cubicBezTo>
                  <a:cubicBezTo>
                    <a:pt x="3021031" y="-23670"/>
                    <a:pt x="3085682" y="7920"/>
                    <a:pt x="3145915" y="58168"/>
                  </a:cubicBezTo>
                  <a:cubicBezTo>
                    <a:pt x="3829096" y="626286"/>
                    <a:pt x="4114546" y="1350385"/>
                    <a:pt x="3979841" y="2229486"/>
                  </a:cubicBezTo>
                  <a:cubicBezTo>
                    <a:pt x="3955453" y="2388088"/>
                    <a:pt x="3916990" y="2550617"/>
                    <a:pt x="3841699" y="2698253"/>
                  </a:cubicBezTo>
                  <a:cubicBezTo>
                    <a:pt x="3827296" y="2710528"/>
                    <a:pt x="3812237" y="2709874"/>
                    <a:pt x="3796852" y="2700217"/>
                  </a:cubicBezTo>
                  <a:cubicBezTo>
                    <a:pt x="3754133" y="2636711"/>
                    <a:pt x="3815675" y="2586790"/>
                    <a:pt x="3818948" y="2529176"/>
                  </a:cubicBezTo>
                  <a:cubicBezTo>
                    <a:pt x="3870015" y="2386615"/>
                    <a:pt x="3902914" y="2240125"/>
                    <a:pt x="3918299" y="2089544"/>
                  </a:cubicBezTo>
                  <a:cubicBezTo>
                    <a:pt x="3938431" y="1854997"/>
                    <a:pt x="3933194" y="1621105"/>
                    <a:pt x="3875580" y="1392123"/>
                  </a:cubicBezTo>
                  <a:cubicBezTo>
                    <a:pt x="3832370" y="1220755"/>
                    <a:pt x="3803399" y="1043494"/>
                    <a:pt x="3704212" y="890949"/>
                  </a:cubicBezTo>
                  <a:cubicBezTo>
                    <a:pt x="3598969" y="659511"/>
                    <a:pt x="3448060" y="461628"/>
                    <a:pt x="3260488" y="290915"/>
                  </a:cubicBezTo>
                  <a:cubicBezTo>
                    <a:pt x="3217932" y="214642"/>
                    <a:pt x="3148534" y="167830"/>
                    <a:pt x="3075535" y="125602"/>
                  </a:cubicBezTo>
                  <a:cubicBezTo>
                    <a:pt x="3049183" y="110380"/>
                    <a:pt x="3021522" y="95159"/>
                    <a:pt x="2990914" y="114800"/>
                  </a:cubicBezTo>
                  <a:cubicBezTo>
                    <a:pt x="2960798" y="134113"/>
                    <a:pt x="2959325" y="164557"/>
                    <a:pt x="2964726" y="195492"/>
                  </a:cubicBezTo>
                  <a:cubicBezTo>
                    <a:pt x="2982894" y="297789"/>
                    <a:pt x="2988787" y="401723"/>
                    <a:pt x="3005481" y="504511"/>
                  </a:cubicBezTo>
                  <a:cubicBezTo>
                    <a:pt x="3006791" y="605662"/>
                    <a:pt x="3007937" y="706486"/>
                    <a:pt x="3004827" y="807310"/>
                  </a:cubicBezTo>
                  <a:cubicBezTo>
                    <a:pt x="2980112" y="878182"/>
                    <a:pt x="2994024" y="953145"/>
                    <a:pt x="2982403" y="1025981"/>
                  </a:cubicBezTo>
                  <a:cubicBezTo>
                    <a:pt x="2923644" y="1394414"/>
                    <a:pt x="2776172" y="1724711"/>
                    <a:pt x="2561921" y="2027183"/>
                  </a:cubicBezTo>
                  <a:cubicBezTo>
                    <a:pt x="2542280" y="2055008"/>
                    <a:pt x="2521166" y="2080542"/>
                    <a:pt x="2524603" y="2117205"/>
                  </a:cubicBezTo>
                  <a:cubicBezTo>
                    <a:pt x="2534751" y="2177601"/>
                    <a:pt x="2525421" y="2235706"/>
                    <a:pt x="2506271" y="2292992"/>
                  </a:cubicBezTo>
                  <a:cubicBezTo>
                    <a:pt x="2478119" y="2342095"/>
                    <a:pt x="2467971" y="2404946"/>
                    <a:pt x="2406102" y="2429498"/>
                  </a:cubicBezTo>
                  <a:cubicBezTo>
                    <a:pt x="2375331" y="2434899"/>
                    <a:pt x="2345215" y="2436045"/>
                    <a:pt x="2319354" y="2413457"/>
                  </a:cubicBezTo>
                  <a:cubicBezTo>
                    <a:pt x="2305933" y="2397254"/>
                    <a:pt x="2302659" y="2377940"/>
                    <a:pt x="2301841" y="2357972"/>
                  </a:cubicBezTo>
                  <a:cubicBezTo>
                    <a:pt x="2296603" y="2186931"/>
                    <a:pt x="2236698" y="2102638"/>
                    <a:pt x="2088735" y="2058937"/>
                  </a:cubicBezTo>
                  <a:cubicBezTo>
                    <a:pt x="2052727" y="2048298"/>
                    <a:pt x="2015409" y="2038968"/>
                    <a:pt x="1983328" y="2066302"/>
                  </a:cubicBezTo>
                  <a:cubicBezTo>
                    <a:pt x="1811960" y="2212300"/>
                    <a:pt x="1679383" y="2379740"/>
                    <a:pt x="1682166" y="2620834"/>
                  </a:cubicBezTo>
                  <a:cubicBezTo>
                    <a:pt x="1682657" y="2665845"/>
                    <a:pt x="1692641" y="2707091"/>
                    <a:pt x="1718665" y="2744082"/>
                  </a:cubicBezTo>
                  <a:cubicBezTo>
                    <a:pt x="1775297" y="2835249"/>
                    <a:pt x="1864664" y="2815444"/>
                    <a:pt x="1944537" y="2802186"/>
                  </a:cubicBezTo>
                  <a:cubicBezTo>
                    <a:pt x="2020483" y="2789584"/>
                    <a:pt x="2028503" y="2718876"/>
                    <a:pt x="2039469" y="2654715"/>
                  </a:cubicBezTo>
                  <a:cubicBezTo>
                    <a:pt x="2063365" y="2515100"/>
                    <a:pt x="2170901" y="2429825"/>
                    <a:pt x="2282691" y="2458795"/>
                  </a:cubicBezTo>
                  <a:cubicBezTo>
                    <a:pt x="2304459" y="2496932"/>
                    <a:pt x="2302332" y="2532286"/>
                    <a:pt x="2271233" y="2564530"/>
                  </a:cubicBezTo>
                  <a:cubicBezTo>
                    <a:pt x="2210510" y="2586626"/>
                    <a:pt x="2175647" y="2625908"/>
                    <a:pt x="2158461" y="2692360"/>
                  </a:cubicBezTo>
                  <a:cubicBezTo>
                    <a:pt x="2107394" y="2890080"/>
                    <a:pt x="2010335" y="2951458"/>
                    <a:pt x="1804431" y="2927889"/>
                  </a:cubicBezTo>
                  <a:cubicBezTo>
                    <a:pt x="1663834" y="2896791"/>
                    <a:pt x="1573158" y="2817899"/>
                    <a:pt x="1555153" y="2668955"/>
                  </a:cubicBezTo>
                  <a:cubicBezTo>
                    <a:pt x="1554499" y="2655697"/>
                    <a:pt x="1554171" y="2642276"/>
                    <a:pt x="1550243" y="2629345"/>
                  </a:cubicBezTo>
                  <a:cubicBezTo>
                    <a:pt x="1540750" y="2596774"/>
                    <a:pt x="1558100" y="2548981"/>
                    <a:pt x="1504905" y="2540633"/>
                  </a:cubicBezTo>
                  <a:cubicBezTo>
                    <a:pt x="1455311" y="2532777"/>
                    <a:pt x="1458094" y="2577133"/>
                    <a:pt x="1445491" y="2605940"/>
                  </a:cubicBezTo>
                  <a:cubicBezTo>
                    <a:pt x="1419958" y="2664045"/>
                    <a:pt x="1389678" y="2641293"/>
                    <a:pt x="1365290" y="2607085"/>
                  </a:cubicBezTo>
                  <a:cubicBezTo>
                    <a:pt x="1324044" y="2549472"/>
                    <a:pt x="1307512" y="2479091"/>
                    <a:pt x="1272322" y="2417876"/>
                  </a:cubicBezTo>
                  <a:cubicBezTo>
                    <a:pt x="1208489" y="2307068"/>
                    <a:pt x="1202105" y="2304450"/>
                    <a:pt x="1086223" y="2362718"/>
                  </a:cubicBezTo>
                  <a:cubicBezTo>
                    <a:pt x="978852" y="2416731"/>
                    <a:pt x="868371" y="2448975"/>
                    <a:pt x="746924" y="2418204"/>
                  </a:cubicBezTo>
                  <a:cubicBezTo>
                    <a:pt x="641353" y="2391525"/>
                    <a:pt x="634643" y="2396599"/>
                    <a:pt x="621712" y="2501515"/>
                  </a:cubicBezTo>
                  <a:cubicBezTo>
                    <a:pt x="619257" y="2521483"/>
                    <a:pt x="616311" y="2541451"/>
                    <a:pt x="635461" y="2568131"/>
                  </a:cubicBezTo>
                  <a:cubicBezTo>
                    <a:pt x="784897" y="2466816"/>
                    <a:pt x="944644" y="2416567"/>
                    <a:pt x="1119122" y="2509699"/>
                  </a:cubicBezTo>
                  <a:cubicBezTo>
                    <a:pt x="1168552" y="2540306"/>
                    <a:pt x="1221092" y="2562566"/>
                    <a:pt x="1279524" y="2569440"/>
                  </a:cubicBezTo>
                  <a:cubicBezTo>
                    <a:pt x="1302439" y="2584007"/>
                    <a:pt x="1312423" y="2605776"/>
                    <a:pt x="1314714" y="2631801"/>
                  </a:cubicBezTo>
                  <a:cubicBezTo>
                    <a:pt x="1332555" y="2707091"/>
                    <a:pt x="1380348" y="2738026"/>
                    <a:pt x="1457112" y="2741954"/>
                  </a:cubicBezTo>
                  <a:cubicBezTo>
                    <a:pt x="1511452" y="2744737"/>
                    <a:pt x="1584288" y="2732461"/>
                    <a:pt x="1588543" y="2822810"/>
                  </a:cubicBezTo>
                  <a:cubicBezTo>
                    <a:pt x="1571521" y="2845560"/>
                    <a:pt x="1546642" y="2848016"/>
                    <a:pt x="1521273" y="2848998"/>
                  </a:cubicBezTo>
                  <a:cubicBezTo>
                    <a:pt x="1481990" y="2858654"/>
                    <a:pt x="1422085" y="2823792"/>
                    <a:pt x="1413247" y="2899410"/>
                  </a:cubicBezTo>
                  <a:cubicBezTo>
                    <a:pt x="1410628" y="2933454"/>
                    <a:pt x="1414720" y="2970609"/>
                    <a:pt x="1373146" y="2986649"/>
                  </a:cubicBezTo>
                  <a:cubicBezTo>
                    <a:pt x="1289999" y="2950477"/>
                    <a:pt x="1284598" y="2860455"/>
                    <a:pt x="1240897" y="2796785"/>
                  </a:cubicBezTo>
                  <a:cubicBezTo>
                    <a:pt x="1216836" y="2719694"/>
                    <a:pt x="1171171" y="2660116"/>
                    <a:pt x="1098008" y="2623453"/>
                  </a:cubicBezTo>
                  <a:cubicBezTo>
                    <a:pt x="986218" y="2561092"/>
                    <a:pt x="875246" y="2559128"/>
                    <a:pt x="765420" y="2628036"/>
                  </a:cubicBezTo>
                  <a:cubicBezTo>
                    <a:pt x="680636" y="2681394"/>
                    <a:pt x="665905" y="2731315"/>
                    <a:pt x="710261" y="2821827"/>
                  </a:cubicBezTo>
                  <a:cubicBezTo>
                    <a:pt x="744142" y="2891226"/>
                    <a:pt x="790462" y="2952932"/>
                    <a:pt x="833672" y="3016601"/>
                  </a:cubicBezTo>
                  <a:cubicBezTo>
                    <a:pt x="856096" y="3049664"/>
                    <a:pt x="880483" y="3083381"/>
                    <a:pt x="863297" y="3127573"/>
                  </a:cubicBezTo>
                  <a:cubicBezTo>
                    <a:pt x="850858" y="3146887"/>
                    <a:pt x="833508" y="3156216"/>
                    <a:pt x="810430" y="3154580"/>
                  </a:cubicBezTo>
                  <a:cubicBezTo>
                    <a:pt x="751343" y="3135921"/>
                    <a:pt x="720736" y="3086000"/>
                    <a:pt x="690129" y="3038861"/>
                  </a:cubicBezTo>
                  <a:cubicBezTo>
                    <a:pt x="653629" y="2982884"/>
                    <a:pt x="606654" y="2963243"/>
                    <a:pt x="540038" y="2958169"/>
                  </a:cubicBezTo>
                  <a:cubicBezTo>
                    <a:pt x="390766" y="2947203"/>
                    <a:pt x="238057" y="2951622"/>
                    <a:pt x="97460" y="2885334"/>
                  </a:cubicBezTo>
                  <a:cubicBezTo>
                    <a:pt x="64234" y="2869621"/>
                    <a:pt x="28062" y="2859309"/>
                    <a:pt x="5802" y="2826738"/>
                  </a:cubicBezTo>
                  <a:cubicBezTo>
                    <a:pt x="-2218" y="2810370"/>
                    <a:pt x="-2055" y="2794167"/>
                    <a:pt x="7111" y="2778126"/>
                  </a:cubicBezTo>
                  <a:cubicBezTo>
                    <a:pt x="16932" y="2769451"/>
                    <a:pt x="27080" y="2769124"/>
                    <a:pt x="37719" y="2776817"/>
                  </a:cubicBezTo>
                  <a:cubicBezTo>
                    <a:pt x="207450" y="2815772"/>
                    <a:pt x="376036" y="2858818"/>
                    <a:pt x="551496" y="2868475"/>
                  </a:cubicBezTo>
                  <a:cubicBezTo>
                    <a:pt x="618439" y="2872240"/>
                    <a:pt x="626459" y="2858982"/>
                    <a:pt x="598798" y="2799568"/>
                  </a:cubicBezTo>
                  <a:cubicBezTo>
                    <a:pt x="527108" y="2645385"/>
                    <a:pt x="499283" y="2487275"/>
                    <a:pt x="573101" y="2323436"/>
                  </a:cubicBezTo>
                  <a:cubicBezTo>
                    <a:pt x="586850" y="2292829"/>
                    <a:pt x="585213" y="2256329"/>
                    <a:pt x="571955" y="2224739"/>
                  </a:cubicBezTo>
                  <a:cubicBezTo>
                    <a:pt x="516960" y="2093963"/>
                    <a:pt x="526617" y="1961386"/>
                    <a:pt x="564917" y="1830282"/>
                  </a:cubicBezTo>
                  <a:cubicBezTo>
                    <a:pt x="584231" y="1763830"/>
                    <a:pt x="576047" y="1711454"/>
                    <a:pt x="539875" y="1651057"/>
                  </a:cubicBezTo>
                  <a:cubicBezTo>
                    <a:pt x="465566" y="1527155"/>
                    <a:pt x="431358" y="1392123"/>
                    <a:pt x="476041" y="1247106"/>
                  </a:cubicBezTo>
                  <a:cubicBezTo>
                    <a:pt x="491427" y="1241214"/>
                    <a:pt x="507140" y="1231885"/>
                    <a:pt x="519252" y="1252344"/>
                  </a:cubicBezTo>
                  <a:cubicBezTo>
                    <a:pt x="555588" y="1280987"/>
                    <a:pt x="557224" y="1322888"/>
                    <a:pt x="555915" y="1362661"/>
                  </a:cubicBezTo>
                  <a:cubicBezTo>
                    <a:pt x="552641" y="1468559"/>
                    <a:pt x="587995" y="1561691"/>
                    <a:pt x="650683" y="1643364"/>
                  </a:cubicBezTo>
                  <a:cubicBezTo>
                    <a:pt x="732684" y="1750245"/>
                    <a:pt x="763619" y="1870219"/>
                    <a:pt x="758545" y="2001977"/>
                  </a:cubicBezTo>
                  <a:cubicBezTo>
                    <a:pt x="756090" y="2066302"/>
                    <a:pt x="761819" y="2129480"/>
                    <a:pt x="784569" y="2190040"/>
                  </a:cubicBezTo>
                  <a:cubicBezTo>
                    <a:pt x="826634" y="2281044"/>
                    <a:pt x="877537" y="2306086"/>
                    <a:pt x="965758" y="2276461"/>
                  </a:cubicBezTo>
                  <a:cubicBezTo>
                    <a:pt x="1128452" y="2221630"/>
                    <a:pt x="1252190" y="2098382"/>
                    <a:pt x="1166915" y="1889532"/>
                  </a:cubicBezTo>
                  <a:cubicBezTo>
                    <a:pt x="1136472" y="1782652"/>
                    <a:pt x="1065928" y="1690176"/>
                    <a:pt x="1058726" y="1575767"/>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 name="Freeform: Shape 38">
              <a:extLst>
                <a:ext uri="{FF2B5EF4-FFF2-40B4-BE49-F238E27FC236}">
                  <a16:creationId xmlns:a16="http://schemas.microsoft.com/office/drawing/2014/main" id="{E8D466C2-3A0F-41CF-B078-9517896733B0}"/>
                </a:ext>
              </a:extLst>
            </p:cNvPr>
            <p:cNvSpPr/>
            <p:nvPr/>
          </p:nvSpPr>
          <p:spPr>
            <a:xfrm>
              <a:off x="5032171" y="4210049"/>
              <a:ext cx="3031371" cy="1412625"/>
            </a:xfrm>
            <a:custGeom>
              <a:avLst/>
              <a:gdLst>
                <a:gd name="connsiteX0" fmla="*/ 2989470 w 3031371"/>
                <a:gd name="connsiteY0" fmla="*/ 10 h 1412625"/>
                <a:gd name="connsiteX1" fmla="*/ 3031371 w 3031371"/>
                <a:gd name="connsiteY1" fmla="*/ 1155 h 1412625"/>
                <a:gd name="connsiteX2" fmla="*/ 2475202 w 3031371"/>
                <a:gd name="connsiteY2" fmla="*/ 810858 h 1412625"/>
                <a:gd name="connsiteX3" fmla="*/ 463467 w 3031371"/>
                <a:gd name="connsiteY3" fmla="*/ 1359498 h 1412625"/>
                <a:gd name="connsiteX4" fmla="*/ 9104 w 3031371"/>
                <a:gd name="connsiteY4" fmla="*/ 1207934 h 1412625"/>
                <a:gd name="connsiteX5" fmla="*/ 9923 w 3031371"/>
                <a:gd name="connsiteY5" fmla="*/ 1162596 h 1412625"/>
                <a:gd name="connsiteX6" fmla="*/ 58207 w 3031371"/>
                <a:gd name="connsiteY6" fmla="*/ 1151466 h 1412625"/>
                <a:gd name="connsiteX7" fmla="*/ 682465 w 3031371"/>
                <a:gd name="connsiteY7" fmla="*/ 1312195 h 1412625"/>
                <a:gd name="connsiteX8" fmla="*/ 990993 w 3031371"/>
                <a:gd name="connsiteY8" fmla="*/ 1320052 h 1412625"/>
                <a:gd name="connsiteX9" fmla="*/ 1085598 w 3031371"/>
                <a:gd name="connsiteY9" fmla="*/ 1321034 h 1412625"/>
                <a:gd name="connsiteX10" fmla="*/ 1083797 w 3031371"/>
                <a:gd name="connsiteY10" fmla="*/ 1314978 h 1412625"/>
                <a:gd name="connsiteX11" fmla="*/ 1076923 w 3031371"/>
                <a:gd name="connsiteY11" fmla="*/ 1321198 h 1412625"/>
                <a:gd name="connsiteX12" fmla="*/ 995085 w 3031371"/>
                <a:gd name="connsiteY12" fmla="*/ 1286007 h 1412625"/>
                <a:gd name="connsiteX13" fmla="*/ 1217848 w 3031371"/>
                <a:gd name="connsiteY13" fmla="*/ 1238051 h 1412625"/>
                <a:gd name="connsiteX14" fmla="*/ 1245836 w 3031371"/>
                <a:gd name="connsiteY14" fmla="*/ 1237887 h 1412625"/>
                <a:gd name="connsiteX15" fmla="*/ 1295102 w 3031371"/>
                <a:gd name="connsiteY15" fmla="*/ 1293864 h 1412625"/>
                <a:gd name="connsiteX16" fmla="*/ 1764851 w 3031371"/>
                <a:gd name="connsiteY16" fmla="*/ 1164233 h 1412625"/>
                <a:gd name="connsiteX17" fmla="*/ 2905832 w 3031371"/>
                <a:gd name="connsiteY17" fmla="*/ 87085 h 1412625"/>
                <a:gd name="connsiteX18" fmla="*/ 2989470 w 3031371"/>
                <a:gd name="connsiteY18" fmla="*/ 10 h 141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1371" h="1412625">
                  <a:moveTo>
                    <a:pt x="2989470" y="10"/>
                  </a:moveTo>
                  <a:cubicBezTo>
                    <a:pt x="3003383" y="337"/>
                    <a:pt x="3017295" y="665"/>
                    <a:pt x="3031371" y="1155"/>
                  </a:cubicBezTo>
                  <a:cubicBezTo>
                    <a:pt x="2921054" y="322614"/>
                    <a:pt x="2725462" y="588423"/>
                    <a:pt x="2475202" y="810858"/>
                  </a:cubicBezTo>
                  <a:cubicBezTo>
                    <a:pt x="1897101" y="1324962"/>
                    <a:pt x="1227177" y="1515971"/>
                    <a:pt x="463467" y="1359498"/>
                  </a:cubicBezTo>
                  <a:cubicBezTo>
                    <a:pt x="305193" y="1327090"/>
                    <a:pt x="153302" y="1279951"/>
                    <a:pt x="9104" y="1207934"/>
                  </a:cubicBezTo>
                  <a:cubicBezTo>
                    <a:pt x="-2680" y="1192712"/>
                    <a:pt x="-3662" y="1177491"/>
                    <a:pt x="9923" y="1162596"/>
                  </a:cubicBezTo>
                  <a:cubicBezTo>
                    <a:pt x="24490" y="1152285"/>
                    <a:pt x="40694" y="1149175"/>
                    <a:pt x="58207" y="1151466"/>
                  </a:cubicBezTo>
                  <a:cubicBezTo>
                    <a:pt x="261328" y="1224138"/>
                    <a:pt x="465104" y="1290918"/>
                    <a:pt x="682465" y="1312195"/>
                  </a:cubicBezTo>
                  <a:cubicBezTo>
                    <a:pt x="785908" y="1322344"/>
                    <a:pt x="888205" y="1317924"/>
                    <a:pt x="990993" y="1320052"/>
                  </a:cubicBezTo>
                  <a:cubicBezTo>
                    <a:pt x="1022419" y="1321852"/>
                    <a:pt x="1054008" y="1322180"/>
                    <a:pt x="1085598" y="1321034"/>
                  </a:cubicBezTo>
                  <a:cubicBezTo>
                    <a:pt x="1099019" y="1319888"/>
                    <a:pt x="1076923" y="1303521"/>
                    <a:pt x="1083797" y="1314978"/>
                  </a:cubicBezTo>
                  <a:cubicBezTo>
                    <a:pt x="1086416" y="1319234"/>
                    <a:pt x="1083470" y="1323325"/>
                    <a:pt x="1076923" y="1321198"/>
                  </a:cubicBezTo>
                  <a:cubicBezTo>
                    <a:pt x="1048771" y="1311541"/>
                    <a:pt x="1000487" y="1348204"/>
                    <a:pt x="995085" y="1286007"/>
                  </a:cubicBezTo>
                  <a:cubicBezTo>
                    <a:pt x="1062028" y="1235596"/>
                    <a:pt x="1149595" y="1281261"/>
                    <a:pt x="1217848" y="1238051"/>
                  </a:cubicBezTo>
                  <a:cubicBezTo>
                    <a:pt x="1227013" y="1236250"/>
                    <a:pt x="1236507" y="1236250"/>
                    <a:pt x="1245836" y="1237887"/>
                  </a:cubicBezTo>
                  <a:cubicBezTo>
                    <a:pt x="1274643" y="1245580"/>
                    <a:pt x="1273334" y="1279624"/>
                    <a:pt x="1295102" y="1293864"/>
                  </a:cubicBezTo>
                  <a:cubicBezTo>
                    <a:pt x="1460087" y="1279951"/>
                    <a:pt x="1614597" y="1227248"/>
                    <a:pt x="1764851" y="1164233"/>
                  </a:cubicBezTo>
                  <a:cubicBezTo>
                    <a:pt x="2279774" y="948673"/>
                    <a:pt x="2663102" y="592187"/>
                    <a:pt x="2905832" y="87085"/>
                  </a:cubicBezTo>
                  <a:cubicBezTo>
                    <a:pt x="2923182" y="50913"/>
                    <a:pt x="2930874" y="-809"/>
                    <a:pt x="2989470" y="10"/>
                  </a:cubicBezTo>
                  <a:close/>
                </a:path>
              </a:pathLst>
            </a:custGeom>
            <a:solidFill>
              <a:srgbClr val="311F4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 name="Freeform: Shape 39">
              <a:extLst>
                <a:ext uri="{FF2B5EF4-FFF2-40B4-BE49-F238E27FC236}">
                  <a16:creationId xmlns:a16="http://schemas.microsoft.com/office/drawing/2014/main" id="{1897A846-A508-408E-A1CF-ADD0A4DD5226}"/>
                </a:ext>
              </a:extLst>
            </p:cNvPr>
            <p:cNvSpPr/>
            <p:nvPr/>
          </p:nvSpPr>
          <p:spPr>
            <a:xfrm>
              <a:off x="3987569" y="4252041"/>
              <a:ext cx="1056160" cy="1165942"/>
            </a:xfrm>
            <a:custGeom>
              <a:avLst/>
              <a:gdLst>
                <a:gd name="connsiteX0" fmla="*/ 1056161 w 1056160"/>
                <a:gd name="connsiteY0" fmla="*/ 1123550 h 1165942"/>
                <a:gd name="connsiteX1" fmla="*/ 1053706 w 1056160"/>
                <a:gd name="connsiteY1" fmla="*/ 1165942 h 1165942"/>
                <a:gd name="connsiteX2" fmla="*/ 27952 w 1056160"/>
                <a:gd name="connsiteY2" fmla="*/ 245595 h 1165942"/>
                <a:gd name="connsiteX3" fmla="*/ 44156 w 1056160"/>
                <a:gd name="connsiteY3" fmla="*/ 51804 h 1165942"/>
                <a:gd name="connsiteX4" fmla="*/ 272319 w 1056160"/>
                <a:gd name="connsiteY4" fmla="*/ 37564 h 1165942"/>
                <a:gd name="connsiteX5" fmla="*/ 242531 w 1056160"/>
                <a:gd name="connsiteY5" fmla="*/ 43129 h 1165942"/>
                <a:gd name="connsiteX6" fmla="*/ 121411 w 1056160"/>
                <a:gd name="connsiteY6" fmla="*/ 98124 h 1165942"/>
                <a:gd name="connsiteX7" fmla="*/ 100624 w 1056160"/>
                <a:gd name="connsiteY7" fmla="*/ 182253 h 1165942"/>
                <a:gd name="connsiteX8" fmla="*/ 407024 w 1056160"/>
                <a:gd name="connsiteY8" fmla="*/ 600771 h 1165942"/>
                <a:gd name="connsiteX9" fmla="*/ 968431 w 1056160"/>
                <a:gd name="connsiteY9" fmla="*/ 1037130 h 1165942"/>
                <a:gd name="connsiteX10" fmla="*/ 1056161 w 1056160"/>
                <a:gd name="connsiteY10" fmla="*/ 1123550 h 11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6160" h="1165942">
                  <a:moveTo>
                    <a:pt x="1056161" y="1123550"/>
                  </a:moveTo>
                  <a:cubicBezTo>
                    <a:pt x="1055343" y="1137626"/>
                    <a:pt x="1054524" y="1151866"/>
                    <a:pt x="1053706" y="1165942"/>
                  </a:cubicBezTo>
                  <a:cubicBezTo>
                    <a:pt x="608836" y="973951"/>
                    <a:pt x="274938" y="658057"/>
                    <a:pt x="27952" y="245595"/>
                  </a:cubicBezTo>
                  <a:cubicBezTo>
                    <a:pt x="-12639" y="177834"/>
                    <a:pt x="-10512" y="110072"/>
                    <a:pt x="44156" y="51804"/>
                  </a:cubicBezTo>
                  <a:cubicBezTo>
                    <a:pt x="113882" y="-22341"/>
                    <a:pt x="193101" y="-7447"/>
                    <a:pt x="272319" y="37564"/>
                  </a:cubicBezTo>
                  <a:cubicBezTo>
                    <a:pt x="262335" y="39364"/>
                    <a:pt x="252515" y="41329"/>
                    <a:pt x="242531" y="43129"/>
                  </a:cubicBezTo>
                  <a:cubicBezTo>
                    <a:pt x="213724" y="87485"/>
                    <a:pt x="147599" y="48694"/>
                    <a:pt x="121411" y="98124"/>
                  </a:cubicBezTo>
                  <a:cubicBezTo>
                    <a:pt x="107498" y="124475"/>
                    <a:pt x="102261" y="152955"/>
                    <a:pt x="100624" y="182253"/>
                  </a:cubicBezTo>
                  <a:cubicBezTo>
                    <a:pt x="168222" y="347238"/>
                    <a:pt x="291142" y="472286"/>
                    <a:pt x="407024" y="600771"/>
                  </a:cubicBezTo>
                  <a:cubicBezTo>
                    <a:pt x="567590" y="779014"/>
                    <a:pt x="762036" y="916337"/>
                    <a:pt x="968431" y="1037130"/>
                  </a:cubicBezTo>
                  <a:cubicBezTo>
                    <a:pt x="1004276" y="1058244"/>
                    <a:pt x="1052560" y="1068719"/>
                    <a:pt x="1056161" y="1123550"/>
                  </a:cubicBezTo>
                  <a:close/>
                </a:path>
              </a:pathLst>
            </a:custGeom>
            <a:solidFill>
              <a:srgbClr val="3121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 name="Freeform: Shape 40">
              <a:extLst>
                <a:ext uri="{FF2B5EF4-FFF2-40B4-BE49-F238E27FC236}">
                  <a16:creationId xmlns:a16="http://schemas.microsoft.com/office/drawing/2014/main" id="{10F6E307-D845-45E4-BDA3-0CB8D8397B4F}"/>
                </a:ext>
              </a:extLst>
            </p:cNvPr>
            <p:cNvSpPr/>
            <p:nvPr/>
          </p:nvSpPr>
          <p:spPr>
            <a:xfrm>
              <a:off x="4457403" y="2112765"/>
              <a:ext cx="239335" cy="608829"/>
            </a:xfrm>
            <a:custGeom>
              <a:avLst/>
              <a:gdLst>
                <a:gd name="connsiteX0" fmla="*/ 220677 w 239335"/>
                <a:gd name="connsiteY0" fmla="*/ 570365 h 608829"/>
                <a:gd name="connsiteX1" fmla="*/ 239336 w 239335"/>
                <a:gd name="connsiteY1" fmla="*/ 599009 h 608829"/>
                <a:gd name="connsiteX2" fmla="*/ 196944 w 239335"/>
                <a:gd name="connsiteY2" fmla="*/ 608829 h 608829"/>
                <a:gd name="connsiteX3" fmla="*/ 6262 w 239335"/>
                <a:gd name="connsiteY3" fmla="*/ 244651 h 608829"/>
                <a:gd name="connsiteX4" fmla="*/ 103485 w 239335"/>
                <a:gd name="connsiteY4" fmla="*/ 20416 h 608829"/>
                <a:gd name="connsiteX5" fmla="*/ 157826 w 239335"/>
                <a:gd name="connsiteY5" fmla="*/ 284 h 608829"/>
                <a:gd name="connsiteX6" fmla="*/ 139985 w 239335"/>
                <a:gd name="connsiteY6" fmla="*/ 57406 h 608829"/>
                <a:gd name="connsiteX7" fmla="*/ 129346 w 239335"/>
                <a:gd name="connsiteY7" fmla="*/ 391468 h 608829"/>
                <a:gd name="connsiteX8" fmla="*/ 220677 w 239335"/>
                <a:gd name="connsiteY8" fmla="*/ 570365 h 60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35" h="608829">
                  <a:moveTo>
                    <a:pt x="220677" y="570365"/>
                  </a:moveTo>
                  <a:cubicBezTo>
                    <a:pt x="226897" y="579858"/>
                    <a:pt x="233116" y="589352"/>
                    <a:pt x="239336" y="599009"/>
                  </a:cubicBezTo>
                  <a:cubicBezTo>
                    <a:pt x="225260" y="602282"/>
                    <a:pt x="211020" y="605556"/>
                    <a:pt x="196944" y="608829"/>
                  </a:cubicBezTo>
                  <a:cubicBezTo>
                    <a:pt x="17556" y="548760"/>
                    <a:pt x="41125" y="378701"/>
                    <a:pt x="6262" y="244651"/>
                  </a:cubicBezTo>
                  <a:cubicBezTo>
                    <a:pt x="-17144" y="154466"/>
                    <a:pt x="27212" y="76556"/>
                    <a:pt x="103485" y="20416"/>
                  </a:cubicBezTo>
                  <a:cubicBezTo>
                    <a:pt x="120016" y="8304"/>
                    <a:pt x="136548" y="-1844"/>
                    <a:pt x="157826" y="284"/>
                  </a:cubicBezTo>
                  <a:cubicBezTo>
                    <a:pt x="194489" y="32528"/>
                    <a:pt x="150133" y="39729"/>
                    <a:pt x="139985" y="57406"/>
                  </a:cubicBezTo>
                  <a:cubicBezTo>
                    <a:pt x="101194" y="167724"/>
                    <a:pt x="84335" y="278696"/>
                    <a:pt x="129346" y="391468"/>
                  </a:cubicBezTo>
                  <a:cubicBezTo>
                    <a:pt x="116416" y="473142"/>
                    <a:pt x="212984" y="499330"/>
                    <a:pt x="220677" y="570365"/>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 name="Freeform: Shape 41">
              <a:extLst>
                <a:ext uri="{FF2B5EF4-FFF2-40B4-BE49-F238E27FC236}">
                  <a16:creationId xmlns:a16="http://schemas.microsoft.com/office/drawing/2014/main" id="{4C32613B-AD68-4F88-8302-CF6D6E27B0DB}"/>
                </a:ext>
              </a:extLst>
            </p:cNvPr>
            <p:cNvSpPr/>
            <p:nvPr/>
          </p:nvSpPr>
          <p:spPr>
            <a:xfrm>
              <a:off x="4733986" y="2653894"/>
              <a:ext cx="701583" cy="1117907"/>
            </a:xfrm>
            <a:custGeom>
              <a:avLst/>
              <a:gdLst>
                <a:gd name="connsiteX0" fmla="*/ 246238 w 701583"/>
                <a:gd name="connsiteY0" fmla="*/ 1073814 h 1117907"/>
                <a:gd name="connsiteX1" fmla="*/ 201882 w 701583"/>
                <a:gd name="connsiteY1" fmla="*/ 873475 h 1117907"/>
                <a:gd name="connsiteX2" fmla="*/ 94838 w 701583"/>
                <a:gd name="connsiteY2" fmla="*/ 510770 h 1117907"/>
                <a:gd name="connsiteX3" fmla="*/ 7435 w 701583"/>
                <a:gd name="connsiteY3" fmla="*/ 111402 h 1117907"/>
                <a:gd name="connsiteX4" fmla="*/ 184696 w 701583"/>
                <a:gd name="connsiteY4" fmla="*/ 2722 h 1117907"/>
                <a:gd name="connsiteX5" fmla="*/ 336750 w 701583"/>
                <a:gd name="connsiteY5" fmla="*/ 161978 h 1117907"/>
                <a:gd name="connsiteX6" fmla="*/ 546418 w 701583"/>
                <a:gd name="connsiteY6" fmla="*/ 435152 h 1117907"/>
                <a:gd name="connsiteX7" fmla="*/ 688162 w 701583"/>
                <a:gd name="connsiteY7" fmla="*/ 734187 h 1117907"/>
                <a:gd name="connsiteX8" fmla="*/ 592739 w 701583"/>
                <a:gd name="connsiteY8" fmla="*/ 1045007 h 1117907"/>
                <a:gd name="connsiteX9" fmla="*/ 246238 w 701583"/>
                <a:gd name="connsiteY9" fmla="*/ 1073814 h 111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83" h="1117907">
                  <a:moveTo>
                    <a:pt x="246238" y="1073814"/>
                  </a:moveTo>
                  <a:cubicBezTo>
                    <a:pt x="202864" y="1013417"/>
                    <a:pt x="198117" y="944510"/>
                    <a:pt x="201882" y="873475"/>
                  </a:cubicBezTo>
                  <a:cubicBezTo>
                    <a:pt x="208920" y="740080"/>
                    <a:pt x="188460" y="619778"/>
                    <a:pt x="94838" y="510770"/>
                  </a:cubicBezTo>
                  <a:cubicBezTo>
                    <a:pt x="-1567" y="398489"/>
                    <a:pt x="-10405" y="254945"/>
                    <a:pt x="7435" y="111402"/>
                  </a:cubicBezTo>
                  <a:cubicBezTo>
                    <a:pt x="40661" y="33165"/>
                    <a:pt x="92710" y="-11846"/>
                    <a:pt x="184696" y="2722"/>
                  </a:cubicBezTo>
                  <a:cubicBezTo>
                    <a:pt x="277827" y="17452"/>
                    <a:pt x="336423" y="77521"/>
                    <a:pt x="336750" y="161978"/>
                  </a:cubicBezTo>
                  <a:cubicBezTo>
                    <a:pt x="337241" y="313868"/>
                    <a:pt x="434792" y="376393"/>
                    <a:pt x="546418" y="435152"/>
                  </a:cubicBezTo>
                  <a:cubicBezTo>
                    <a:pt x="623019" y="520918"/>
                    <a:pt x="645115" y="632545"/>
                    <a:pt x="688162" y="734187"/>
                  </a:cubicBezTo>
                  <a:cubicBezTo>
                    <a:pt x="717787" y="856780"/>
                    <a:pt x="703547" y="970862"/>
                    <a:pt x="592739" y="1045007"/>
                  </a:cubicBezTo>
                  <a:cubicBezTo>
                    <a:pt x="486350" y="1116205"/>
                    <a:pt x="368831" y="1151887"/>
                    <a:pt x="246238" y="1073814"/>
                  </a:cubicBezTo>
                  <a:close/>
                </a:path>
              </a:pathLst>
            </a:custGeom>
            <a:solidFill>
              <a:srgbClr val="FD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 name="Freeform: Shape 42">
              <a:extLst>
                <a:ext uri="{FF2B5EF4-FFF2-40B4-BE49-F238E27FC236}">
                  <a16:creationId xmlns:a16="http://schemas.microsoft.com/office/drawing/2014/main" id="{6179C8B7-17AE-4BCC-9C15-9654218A3DEA}"/>
                </a:ext>
              </a:extLst>
            </p:cNvPr>
            <p:cNvSpPr/>
            <p:nvPr/>
          </p:nvSpPr>
          <p:spPr>
            <a:xfrm>
              <a:off x="4840816" y="1702715"/>
              <a:ext cx="667752" cy="909216"/>
            </a:xfrm>
            <a:custGeom>
              <a:avLst/>
              <a:gdLst>
                <a:gd name="connsiteX0" fmla="*/ 667752 w 667752"/>
                <a:gd name="connsiteY0" fmla="*/ 0 h 909216"/>
                <a:gd name="connsiteX1" fmla="*/ 111747 w 667752"/>
                <a:gd name="connsiteY1" fmla="*/ 909217 h 909216"/>
                <a:gd name="connsiteX2" fmla="*/ 116984 w 667752"/>
                <a:gd name="connsiteY2" fmla="*/ 248132 h 909216"/>
                <a:gd name="connsiteX3" fmla="*/ 667752 w 667752"/>
                <a:gd name="connsiteY3" fmla="*/ 0 h 909216"/>
              </a:gdLst>
              <a:ahLst/>
              <a:cxnLst>
                <a:cxn ang="0">
                  <a:pos x="connsiteX0" y="connsiteY0"/>
                </a:cxn>
                <a:cxn ang="0">
                  <a:pos x="connsiteX1" y="connsiteY1"/>
                </a:cxn>
                <a:cxn ang="0">
                  <a:pos x="connsiteX2" y="connsiteY2"/>
                </a:cxn>
                <a:cxn ang="0">
                  <a:pos x="connsiteX3" y="connsiteY3"/>
                </a:cxn>
              </a:cxnLst>
              <a:rect l="l" t="t" r="r" b="b"/>
              <a:pathLst>
                <a:path w="667752" h="909216">
                  <a:moveTo>
                    <a:pt x="667752" y="0"/>
                  </a:moveTo>
                  <a:cubicBezTo>
                    <a:pt x="289825" y="178897"/>
                    <a:pt x="145300" y="504775"/>
                    <a:pt x="111747" y="909217"/>
                  </a:cubicBezTo>
                  <a:cubicBezTo>
                    <a:pt x="-43418" y="724427"/>
                    <a:pt x="-32615" y="392985"/>
                    <a:pt x="116984" y="248132"/>
                  </a:cubicBezTo>
                  <a:cubicBezTo>
                    <a:pt x="258400" y="111299"/>
                    <a:pt x="484108" y="5892"/>
                    <a:pt x="667752" y="0"/>
                  </a:cubicBezTo>
                  <a:close/>
                </a:path>
              </a:pathLst>
            </a:custGeom>
            <a:solidFill>
              <a:srgbClr val="9C8CA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 name="Freeform: Shape 43">
              <a:extLst>
                <a:ext uri="{FF2B5EF4-FFF2-40B4-BE49-F238E27FC236}">
                  <a16:creationId xmlns:a16="http://schemas.microsoft.com/office/drawing/2014/main" id="{1493A247-C7C5-464B-894E-BC73B0EDE353}"/>
                </a:ext>
              </a:extLst>
            </p:cNvPr>
            <p:cNvSpPr/>
            <p:nvPr/>
          </p:nvSpPr>
          <p:spPr>
            <a:xfrm>
              <a:off x="4838017" y="1281700"/>
              <a:ext cx="1309213" cy="438806"/>
            </a:xfrm>
            <a:custGeom>
              <a:avLst/>
              <a:gdLst>
                <a:gd name="connsiteX0" fmla="*/ 1283 w 1309213"/>
                <a:gd name="connsiteY0" fmla="*/ 434764 h 438806"/>
                <a:gd name="connsiteX1" fmla="*/ 58405 w 1309213"/>
                <a:gd name="connsiteY1" fmla="*/ 339505 h 438806"/>
                <a:gd name="connsiteX2" fmla="*/ 1235068 w 1309213"/>
                <a:gd name="connsiteY2" fmla="*/ 125253 h 438806"/>
                <a:gd name="connsiteX3" fmla="*/ 1309213 w 1309213"/>
                <a:gd name="connsiteY3" fmla="*/ 186632 h 438806"/>
                <a:gd name="connsiteX4" fmla="*/ 1080231 w 1309213"/>
                <a:gd name="connsiteY4" fmla="*/ 170428 h 438806"/>
                <a:gd name="connsiteX5" fmla="*/ 107836 w 1309213"/>
                <a:gd name="connsiteY5" fmla="*/ 393517 h 438806"/>
                <a:gd name="connsiteX6" fmla="*/ 1283 w 1309213"/>
                <a:gd name="connsiteY6" fmla="*/ 434764 h 4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213" h="438806">
                  <a:moveTo>
                    <a:pt x="1283" y="434764"/>
                  </a:moveTo>
                  <a:cubicBezTo>
                    <a:pt x="-8047" y="386316"/>
                    <a:pt x="35818" y="367329"/>
                    <a:pt x="58405" y="339505"/>
                  </a:cubicBezTo>
                  <a:cubicBezTo>
                    <a:pt x="344837" y="-12561"/>
                    <a:pt x="843884" y="-102746"/>
                    <a:pt x="1235068" y="125253"/>
                  </a:cubicBezTo>
                  <a:cubicBezTo>
                    <a:pt x="1262729" y="141294"/>
                    <a:pt x="1298083" y="149805"/>
                    <a:pt x="1309213" y="186632"/>
                  </a:cubicBezTo>
                  <a:cubicBezTo>
                    <a:pt x="1229339" y="241463"/>
                    <a:pt x="1155031" y="179757"/>
                    <a:pt x="1080231" y="170428"/>
                  </a:cubicBezTo>
                  <a:cubicBezTo>
                    <a:pt x="727347" y="126563"/>
                    <a:pt x="405070" y="201854"/>
                    <a:pt x="107836" y="393517"/>
                  </a:cubicBezTo>
                  <a:cubicBezTo>
                    <a:pt x="74937" y="414632"/>
                    <a:pt x="48421" y="450967"/>
                    <a:pt x="1283" y="434764"/>
                  </a:cubicBezTo>
                  <a:close/>
                </a:path>
              </a:pathLst>
            </a:custGeom>
            <a:solidFill>
              <a:srgbClr val="FAF9F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 name="Freeform: Shape 44">
              <a:extLst>
                <a:ext uri="{FF2B5EF4-FFF2-40B4-BE49-F238E27FC236}">
                  <a16:creationId xmlns:a16="http://schemas.microsoft.com/office/drawing/2014/main" id="{87DF1335-6E20-4FFE-912E-21EA9B72742C}"/>
                </a:ext>
              </a:extLst>
            </p:cNvPr>
            <p:cNvSpPr/>
            <p:nvPr/>
          </p:nvSpPr>
          <p:spPr>
            <a:xfrm>
              <a:off x="4820990" y="1409404"/>
              <a:ext cx="1361679" cy="384922"/>
            </a:xfrm>
            <a:custGeom>
              <a:avLst/>
              <a:gdLst>
                <a:gd name="connsiteX0" fmla="*/ 18310 w 1361679"/>
                <a:gd name="connsiteY0" fmla="*/ 307059 h 384922"/>
                <a:gd name="connsiteX1" fmla="*/ 1296288 w 1361679"/>
                <a:gd name="connsiteY1" fmla="*/ 58436 h 384922"/>
                <a:gd name="connsiteX2" fmla="*/ 1326241 w 1361679"/>
                <a:gd name="connsiteY2" fmla="*/ 58764 h 384922"/>
                <a:gd name="connsiteX3" fmla="*/ 1345063 w 1361679"/>
                <a:gd name="connsiteY3" fmla="*/ 122597 h 384922"/>
                <a:gd name="connsiteX4" fmla="*/ 1318057 w 1361679"/>
                <a:gd name="connsiteY4" fmla="*/ 133072 h 384922"/>
                <a:gd name="connsiteX5" fmla="*/ 1164693 w 1361679"/>
                <a:gd name="connsiteY5" fmla="*/ 79550 h 384922"/>
                <a:gd name="connsiteX6" fmla="*/ 1123447 w 1361679"/>
                <a:gd name="connsiteY6" fmla="*/ 98864 h 384922"/>
                <a:gd name="connsiteX7" fmla="*/ 610979 w 1361679"/>
                <a:gd name="connsiteY7" fmla="*/ 110812 h 384922"/>
                <a:gd name="connsiteX8" fmla="*/ 119953 w 1361679"/>
                <a:gd name="connsiteY8" fmla="*/ 301003 h 384922"/>
                <a:gd name="connsiteX9" fmla="*/ 75269 w 1361679"/>
                <a:gd name="connsiteY9" fmla="*/ 350433 h 384922"/>
                <a:gd name="connsiteX10" fmla="*/ 12254 w 1361679"/>
                <a:gd name="connsiteY10" fmla="*/ 377276 h 384922"/>
                <a:gd name="connsiteX11" fmla="*/ 18310 w 1361679"/>
                <a:gd name="connsiteY11" fmla="*/ 307059 h 38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1679" h="384922">
                  <a:moveTo>
                    <a:pt x="18310" y="307059"/>
                  </a:moveTo>
                  <a:cubicBezTo>
                    <a:pt x="403111" y="12444"/>
                    <a:pt x="829158" y="-69558"/>
                    <a:pt x="1296288" y="58436"/>
                  </a:cubicBezTo>
                  <a:cubicBezTo>
                    <a:pt x="1305617" y="61055"/>
                    <a:pt x="1316256" y="58764"/>
                    <a:pt x="1326241" y="58764"/>
                  </a:cubicBezTo>
                  <a:cubicBezTo>
                    <a:pt x="1350955" y="74640"/>
                    <a:pt x="1381072" y="88880"/>
                    <a:pt x="1345063" y="122597"/>
                  </a:cubicBezTo>
                  <a:cubicBezTo>
                    <a:pt x="1337371" y="129308"/>
                    <a:pt x="1328368" y="132909"/>
                    <a:pt x="1318057" y="133072"/>
                  </a:cubicBezTo>
                  <a:cubicBezTo>
                    <a:pt x="1265844" y="118342"/>
                    <a:pt x="1211504" y="109830"/>
                    <a:pt x="1164693" y="79550"/>
                  </a:cubicBezTo>
                  <a:cubicBezTo>
                    <a:pt x="1150944" y="85934"/>
                    <a:pt x="1137195" y="92481"/>
                    <a:pt x="1123447" y="98864"/>
                  </a:cubicBezTo>
                  <a:cubicBezTo>
                    <a:pt x="951587" y="60564"/>
                    <a:pt x="781529" y="78568"/>
                    <a:pt x="610979" y="110812"/>
                  </a:cubicBezTo>
                  <a:cubicBezTo>
                    <a:pt x="435191" y="144039"/>
                    <a:pt x="277081" y="220802"/>
                    <a:pt x="119953" y="301003"/>
                  </a:cubicBezTo>
                  <a:cubicBezTo>
                    <a:pt x="105385" y="318026"/>
                    <a:pt x="93601" y="340285"/>
                    <a:pt x="75269" y="350433"/>
                  </a:cubicBezTo>
                  <a:cubicBezTo>
                    <a:pt x="55464" y="361400"/>
                    <a:pt x="41552" y="401500"/>
                    <a:pt x="12254" y="377276"/>
                  </a:cubicBezTo>
                  <a:cubicBezTo>
                    <a:pt x="-12952" y="356326"/>
                    <a:pt x="6689" y="329810"/>
                    <a:pt x="18310" y="307059"/>
                  </a:cubicBezTo>
                  <a:close/>
                </a:path>
              </a:pathLst>
            </a:custGeom>
            <a:solidFill>
              <a:srgbClr val="301E3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 name="Freeform: Shape 45">
              <a:extLst>
                <a:ext uri="{FF2B5EF4-FFF2-40B4-BE49-F238E27FC236}">
                  <a16:creationId xmlns:a16="http://schemas.microsoft.com/office/drawing/2014/main" id="{36A024C2-9181-4412-ABCD-4D16BCF3F557}"/>
                </a:ext>
              </a:extLst>
            </p:cNvPr>
            <p:cNvSpPr/>
            <p:nvPr/>
          </p:nvSpPr>
          <p:spPr>
            <a:xfrm>
              <a:off x="6115340" y="1900204"/>
              <a:ext cx="242456" cy="335782"/>
            </a:xfrm>
            <a:custGeom>
              <a:avLst/>
              <a:gdLst>
                <a:gd name="connsiteX0" fmla="*/ 196220 w 242456"/>
                <a:gd name="connsiteY0" fmla="*/ 31657 h 335782"/>
                <a:gd name="connsiteX1" fmla="*/ 194583 w 242456"/>
                <a:gd name="connsiteY1" fmla="*/ 311706 h 335782"/>
                <a:gd name="connsiteX2" fmla="*/ 31399 w 242456"/>
                <a:gd name="connsiteY2" fmla="*/ 279134 h 335782"/>
                <a:gd name="connsiteX3" fmla="*/ 46621 w 242456"/>
                <a:gd name="connsiteY3" fmla="*/ 37713 h 335782"/>
                <a:gd name="connsiteX4" fmla="*/ 196220 w 242456"/>
                <a:gd name="connsiteY4" fmla="*/ 31657 h 33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6" h="335782">
                  <a:moveTo>
                    <a:pt x="196220" y="31657"/>
                  </a:moveTo>
                  <a:cubicBezTo>
                    <a:pt x="260872" y="125443"/>
                    <a:pt x="255307" y="218738"/>
                    <a:pt x="194583" y="311706"/>
                  </a:cubicBezTo>
                  <a:cubicBezTo>
                    <a:pt x="130095" y="351642"/>
                    <a:pt x="74773" y="342640"/>
                    <a:pt x="31399" y="279134"/>
                  </a:cubicBezTo>
                  <a:cubicBezTo>
                    <a:pt x="-16067" y="209572"/>
                    <a:pt x="-8702" y="97127"/>
                    <a:pt x="46621" y="37713"/>
                  </a:cubicBezTo>
                  <a:cubicBezTo>
                    <a:pt x="94250" y="-13354"/>
                    <a:pt x="144662" y="-9753"/>
                    <a:pt x="196220" y="31657"/>
                  </a:cubicBezTo>
                  <a:close/>
                </a:path>
              </a:pathLst>
            </a:custGeom>
            <a:solidFill>
              <a:srgbClr val="9C8BA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 name="Freeform: Shape 46">
              <a:extLst>
                <a:ext uri="{FF2B5EF4-FFF2-40B4-BE49-F238E27FC236}">
                  <a16:creationId xmlns:a16="http://schemas.microsoft.com/office/drawing/2014/main" id="{2B7F6BC5-BFA9-4FD8-A004-6771AAA5A87F}"/>
                </a:ext>
              </a:extLst>
            </p:cNvPr>
            <p:cNvSpPr/>
            <p:nvPr/>
          </p:nvSpPr>
          <p:spPr>
            <a:xfrm>
              <a:off x="5343584" y="2898691"/>
              <a:ext cx="863387" cy="236790"/>
            </a:xfrm>
            <a:custGeom>
              <a:avLst/>
              <a:gdLst>
                <a:gd name="connsiteX0" fmla="*/ 20296 w 863387"/>
                <a:gd name="connsiteY0" fmla="*/ 163021 h 236790"/>
                <a:gd name="connsiteX1" fmla="*/ 35354 w 863387"/>
                <a:gd name="connsiteY1" fmla="*/ 165149 h 236790"/>
                <a:gd name="connsiteX2" fmla="*/ 368597 w 863387"/>
                <a:gd name="connsiteY2" fmla="*/ 165639 h 236790"/>
                <a:gd name="connsiteX3" fmla="*/ 620002 w 863387"/>
                <a:gd name="connsiteY3" fmla="*/ 105571 h 236790"/>
                <a:gd name="connsiteX4" fmla="*/ 863388 w 863387"/>
                <a:gd name="connsiteY4" fmla="*/ 0 h 236790"/>
                <a:gd name="connsiteX5" fmla="*/ 201484 w 863387"/>
                <a:gd name="connsiteY5" fmla="*/ 233401 h 236790"/>
                <a:gd name="connsiteX6" fmla="*/ 0 w 863387"/>
                <a:gd name="connsiteY6" fmla="*/ 183808 h 236790"/>
                <a:gd name="connsiteX7" fmla="*/ 20296 w 863387"/>
                <a:gd name="connsiteY7" fmla="*/ 163021 h 23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387" h="236790">
                  <a:moveTo>
                    <a:pt x="20296" y="163021"/>
                  </a:moveTo>
                  <a:cubicBezTo>
                    <a:pt x="24879" y="166949"/>
                    <a:pt x="29952" y="167604"/>
                    <a:pt x="35354" y="165149"/>
                  </a:cubicBezTo>
                  <a:cubicBezTo>
                    <a:pt x="146490" y="178733"/>
                    <a:pt x="257461" y="178243"/>
                    <a:pt x="368597" y="165639"/>
                  </a:cubicBezTo>
                  <a:cubicBezTo>
                    <a:pt x="457473" y="167113"/>
                    <a:pt x="538819" y="134050"/>
                    <a:pt x="620002" y="105571"/>
                  </a:cubicBezTo>
                  <a:cubicBezTo>
                    <a:pt x="699712" y="77582"/>
                    <a:pt x="775494" y="38627"/>
                    <a:pt x="863388" y="0"/>
                  </a:cubicBezTo>
                  <a:cubicBezTo>
                    <a:pt x="730156" y="155328"/>
                    <a:pt x="437668" y="256970"/>
                    <a:pt x="201484" y="233401"/>
                  </a:cubicBezTo>
                  <a:cubicBezTo>
                    <a:pt x="132577" y="226527"/>
                    <a:pt x="60069" y="228654"/>
                    <a:pt x="0" y="183808"/>
                  </a:cubicBezTo>
                  <a:cubicBezTo>
                    <a:pt x="6711" y="176769"/>
                    <a:pt x="13421" y="169895"/>
                    <a:pt x="20296" y="163021"/>
                  </a:cubicBezTo>
                  <a:close/>
                </a:path>
              </a:pathLst>
            </a:custGeom>
            <a:solidFill>
              <a:srgbClr val="BAA8C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 name="Freeform: Shape 47">
              <a:extLst>
                <a:ext uri="{FF2B5EF4-FFF2-40B4-BE49-F238E27FC236}">
                  <a16:creationId xmlns:a16="http://schemas.microsoft.com/office/drawing/2014/main" id="{68748531-245E-46F7-B182-FEFED88BC51F}"/>
                </a:ext>
              </a:extLst>
            </p:cNvPr>
            <p:cNvSpPr/>
            <p:nvPr/>
          </p:nvSpPr>
          <p:spPr>
            <a:xfrm>
              <a:off x="4514140" y="2170007"/>
              <a:ext cx="168195" cy="408378"/>
            </a:xfrm>
            <a:custGeom>
              <a:avLst/>
              <a:gdLst>
                <a:gd name="connsiteX0" fmla="*/ 42492 w 168195"/>
                <a:gd name="connsiteY0" fmla="*/ 348138 h 408378"/>
                <a:gd name="connsiteX1" fmla="*/ 83411 w 168195"/>
                <a:gd name="connsiteY1" fmla="*/ 1 h 408378"/>
                <a:gd name="connsiteX2" fmla="*/ 115983 w 168195"/>
                <a:gd name="connsiteY2" fmla="*/ 48612 h 408378"/>
                <a:gd name="connsiteX3" fmla="*/ 168195 w 168195"/>
                <a:gd name="connsiteY3" fmla="*/ 364342 h 408378"/>
                <a:gd name="connsiteX4" fmla="*/ 42492 w 168195"/>
                <a:gd name="connsiteY4" fmla="*/ 348138 h 4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95" h="408378">
                  <a:moveTo>
                    <a:pt x="42492" y="348138"/>
                  </a:moveTo>
                  <a:cubicBezTo>
                    <a:pt x="8284" y="226527"/>
                    <a:pt x="-49820" y="102134"/>
                    <a:pt x="83411" y="1"/>
                  </a:cubicBezTo>
                  <a:cubicBezTo>
                    <a:pt x="118765" y="-163"/>
                    <a:pt x="116146" y="25043"/>
                    <a:pt x="115983" y="48612"/>
                  </a:cubicBezTo>
                  <a:cubicBezTo>
                    <a:pt x="114837" y="156965"/>
                    <a:pt x="138570" y="261063"/>
                    <a:pt x="168195" y="364342"/>
                  </a:cubicBezTo>
                  <a:cubicBezTo>
                    <a:pt x="120075" y="426211"/>
                    <a:pt x="109108" y="424739"/>
                    <a:pt x="42492" y="348138"/>
                  </a:cubicBezTo>
                  <a:close/>
                </a:path>
              </a:pathLst>
            </a:custGeom>
            <a:solidFill>
              <a:srgbClr val="F6F4F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 name="Freeform: Shape 48">
              <a:extLst>
                <a:ext uri="{FF2B5EF4-FFF2-40B4-BE49-F238E27FC236}">
                  <a16:creationId xmlns:a16="http://schemas.microsoft.com/office/drawing/2014/main" id="{43D32F8F-37E2-4E50-8EE5-E6F8B6183230}"/>
                </a:ext>
              </a:extLst>
            </p:cNvPr>
            <p:cNvSpPr/>
            <p:nvPr/>
          </p:nvSpPr>
          <p:spPr>
            <a:xfrm>
              <a:off x="6473271" y="1729230"/>
              <a:ext cx="220961" cy="392049"/>
            </a:xfrm>
            <a:custGeom>
              <a:avLst/>
              <a:gdLst>
                <a:gd name="connsiteX0" fmla="*/ 59742 w 220961"/>
                <a:gd name="connsiteY0" fmla="*/ 0 h 392049"/>
                <a:gd name="connsiteX1" fmla="*/ 220962 w 220961"/>
                <a:gd name="connsiteY1" fmla="*/ 324896 h 392049"/>
                <a:gd name="connsiteX2" fmla="*/ 119483 w 220961"/>
                <a:gd name="connsiteY2" fmla="*/ 385947 h 392049"/>
                <a:gd name="connsiteX3" fmla="*/ 0 w 220961"/>
                <a:gd name="connsiteY3" fmla="*/ 22423 h 392049"/>
                <a:gd name="connsiteX4" fmla="*/ 59742 w 220961"/>
                <a:gd name="connsiteY4" fmla="*/ 0 h 39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61" h="392049">
                  <a:moveTo>
                    <a:pt x="59742" y="0"/>
                  </a:moveTo>
                  <a:cubicBezTo>
                    <a:pt x="212287" y="59250"/>
                    <a:pt x="194283" y="203121"/>
                    <a:pt x="220962" y="324896"/>
                  </a:cubicBezTo>
                  <a:cubicBezTo>
                    <a:pt x="207049" y="378254"/>
                    <a:pt x="177097" y="404933"/>
                    <a:pt x="119483" y="385947"/>
                  </a:cubicBezTo>
                  <a:cubicBezTo>
                    <a:pt x="89694" y="261390"/>
                    <a:pt x="75782" y="131759"/>
                    <a:pt x="0" y="22423"/>
                  </a:cubicBezTo>
                  <a:cubicBezTo>
                    <a:pt x="9329" y="-13421"/>
                    <a:pt x="39773" y="7202"/>
                    <a:pt x="59742" y="0"/>
                  </a:cubicBezTo>
                  <a:close/>
                </a:path>
              </a:pathLst>
            </a:custGeom>
            <a:solidFill>
              <a:srgbClr val="F5F4F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 name="Freeform: Shape 49">
              <a:extLst>
                <a:ext uri="{FF2B5EF4-FFF2-40B4-BE49-F238E27FC236}">
                  <a16:creationId xmlns:a16="http://schemas.microsoft.com/office/drawing/2014/main" id="{C88EDE54-93AB-4A20-8527-B9E277329FBF}"/>
                </a:ext>
              </a:extLst>
            </p:cNvPr>
            <p:cNvSpPr/>
            <p:nvPr/>
          </p:nvSpPr>
          <p:spPr>
            <a:xfrm>
              <a:off x="4940942" y="1465574"/>
              <a:ext cx="1003493" cy="244833"/>
            </a:xfrm>
            <a:custGeom>
              <a:avLst/>
              <a:gdLst>
                <a:gd name="connsiteX0" fmla="*/ 0 w 1003493"/>
                <a:gd name="connsiteY0" fmla="*/ 244834 h 244833"/>
                <a:gd name="connsiteX1" fmla="*/ 945062 w 1003493"/>
                <a:gd name="connsiteY1" fmla="*/ 5049 h 244833"/>
                <a:gd name="connsiteX2" fmla="*/ 1003494 w 1003493"/>
                <a:gd name="connsiteY2" fmla="*/ 42858 h 244833"/>
                <a:gd name="connsiteX3" fmla="*/ 57777 w 1003493"/>
                <a:gd name="connsiteY3" fmla="*/ 236650 h 244833"/>
                <a:gd name="connsiteX4" fmla="*/ 0 w 1003493"/>
                <a:gd name="connsiteY4" fmla="*/ 244834 h 24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93" h="244833">
                  <a:moveTo>
                    <a:pt x="0" y="244834"/>
                  </a:moveTo>
                  <a:cubicBezTo>
                    <a:pt x="282504" y="36966"/>
                    <a:pt x="603798" y="-18520"/>
                    <a:pt x="945062" y="5049"/>
                  </a:cubicBezTo>
                  <a:cubicBezTo>
                    <a:pt x="970923" y="6850"/>
                    <a:pt x="1001039" y="3904"/>
                    <a:pt x="1003494" y="42858"/>
                  </a:cubicBezTo>
                  <a:cubicBezTo>
                    <a:pt x="671560" y="25673"/>
                    <a:pt x="352557" y="70847"/>
                    <a:pt x="57777" y="236650"/>
                  </a:cubicBezTo>
                  <a:cubicBezTo>
                    <a:pt x="41901" y="245489"/>
                    <a:pt x="19477" y="242379"/>
                    <a:pt x="0" y="244834"/>
                  </a:cubicBezTo>
                  <a:close/>
                </a:path>
              </a:pathLst>
            </a:custGeom>
            <a:solidFill>
              <a:srgbClr val="EDE6E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 name="Freeform: Shape 50">
              <a:extLst>
                <a:ext uri="{FF2B5EF4-FFF2-40B4-BE49-F238E27FC236}">
                  <a16:creationId xmlns:a16="http://schemas.microsoft.com/office/drawing/2014/main" id="{B7B4E0DC-66E6-4FBC-AAC8-82FB28CCE371}"/>
                </a:ext>
              </a:extLst>
            </p:cNvPr>
            <p:cNvSpPr/>
            <p:nvPr/>
          </p:nvSpPr>
          <p:spPr>
            <a:xfrm>
              <a:off x="4556632" y="2518146"/>
              <a:ext cx="175400" cy="164984"/>
            </a:xfrm>
            <a:custGeom>
              <a:avLst/>
              <a:gdLst>
                <a:gd name="connsiteX0" fmla="*/ 0 w 175400"/>
                <a:gd name="connsiteY0" fmla="*/ 0 h 164984"/>
                <a:gd name="connsiteX1" fmla="*/ 125703 w 175400"/>
                <a:gd name="connsiteY1" fmla="*/ 16368 h 164984"/>
                <a:gd name="connsiteX2" fmla="*/ 167767 w 175400"/>
                <a:gd name="connsiteY2" fmla="*/ 112281 h 164984"/>
                <a:gd name="connsiteX3" fmla="*/ 121447 w 175400"/>
                <a:gd name="connsiteY3" fmla="*/ 164985 h 164984"/>
                <a:gd name="connsiteX4" fmla="*/ 0 w 175400"/>
                <a:gd name="connsiteY4" fmla="*/ 0 h 16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00" h="164984">
                  <a:moveTo>
                    <a:pt x="0" y="0"/>
                  </a:moveTo>
                  <a:cubicBezTo>
                    <a:pt x="40919" y="13258"/>
                    <a:pt x="76436" y="67271"/>
                    <a:pt x="125703" y="16368"/>
                  </a:cubicBezTo>
                  <a:cubicBezTo>
                    <a:pt x="139779" y="48284"/>
                    <a:pt x="153528" y="80528"/>
                    <a:pt x="167767" y="112281"/>
                  </a:cubicBezTo>
                  <a:cubicBezTo>
                    <a:pt x="191173" y="164167"/>
                    <a:pt x="156474" y="164657"/>
                    <a:pt x="121447" y="164985"/>
                  </a:cubicBezTo>
                  <a:cubicBezTo>
                    <a:pt x="53031" y="130613"/>
                    <a:pt x="2455" y="82983"/>
                    <a:pt x="0" y="0"/>
                  </a:cubicBezTo>
                  <a:close/>
                </a:path>
              </a:pathLst>
            </a:custGeom>
            <a:solidFill>
              <a:srgbClr val="B6AAB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2" name="Freeform: Shape 51">
              <a:extLst>
                <a:ext uri="{FF2B5EF4-FFF2-40B4-BE49-F238E27FC236}">
                  <a16:creationId xmlns:a16="http://schemas.microsoft.com/office/drawing/2014/main" id="{0E6EB122-981C-4712-B654-ABDEC38C373F}"/>
                </a:ext>
              </a:extLst>
            </p:cNvPr>
            <p:cNvSpPr/>
            <p:nvPr/>
          </p:nvSpPr>
          <p:spPr>
            <a:xfrm>
              <a:off x="6085296" y="2351755"/>
              <a:ext cx="127077" cy="149041"/>
            </a:xfrm>
            <a:custGeom>
              <a:avLst/>
              <a:gdLst>
                <a:gd name="connsiteX0" fmla="*/ 127077 w 127077"/>
                <a:gd name="connsiteY0" fmla="*/ 105831 h 149041"/>
                <a:gd name="connsiteX1" fmla="*/ 85012 w 127077"/>
                <a:gd name="connsiteY1" fmla="*/ 149042 h 149041"/>
                <a:gd name="connsiteX2" fmla="*/ 5139 w 127077"/>
                <a:gd name="connsiteY2" fmla="*/ 103540 h 149041"/>
                <a:gd name="connsiteX3" fmla="*/ 20360 w 127077"/>
                <a:gd name="connsiteY3" fmla="*/ 19247 h 149041"/>
                <a:gd name="connsiteX4" fmla="*/ 84685 w 127077"/>
                <a:gd name="connsiteY4" fmla="*/ 4189 h 149041"/>
                <a:gd name="connsiteX5" fmla="*/ 127077 w 127077"/>
                <a:gd name="connsiteY5" fmla="*/ 10583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77" h="149041">
                  <a:moveTo>
                    <a:pt x="127077" y="105831"/>
                  </a:moveTo>
                  <a:cubicBezTo>
                    <a:pt x="113001" y="120235"/>
                    <a:pt x="99088" y="134638"/>
                    <a:pt x="85012" y="149042"/>
                  </a:cubicBezTo>
                  <a:cubicBezTo>
                    <a:pt x="50313" y="147896"/>
                    <a:pt x="16596" y="143477"/>
                    <a:pt x="5139" y="103540"/>
                  </a:cubicBezTo>
                  <a:cubicBezTo>
                    <a:pt x="-3372" y="73751"/>
                    <a:pt x="-3209" y="43471"/>
                    <a:pt x="20360" y="19247"/>
                  </a:cubicBezTo>
                  <a:cubicBezTo>
                    <a:pt x="38201" y="915"/>
                    <a:pt x="60952" y="-4813"/>
                    <a:pt x="84685" y="4189"/>
                  </a:cubicBezTo>
                  <a:cubicBezTo>
                    <a:pt x="134443" y="22520"/>
                    <a:pt x="125931" y="66385"/>
                    <a:pt x="127077" y="105831"/>
                  </a:cubicBezTo>
                  <a:close/>
                </a:path>
              </a:pathLst>
            </a:custGeom>
            <a:solidFill>
              <a:srgbClr val="9D8AA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 name="Freeform: Shape 52">
              <a:extLst>
                <a:ext uri="{FF2B5EF4-FFF2-40B4-BE49-F238E27FC236}">
                  <a16:creationId xmlns:a16="http://schemas.microsoft.com/office/drawing/2014/main" id="{3C131C7A-BFBE-4769-9E49-B8F9DA135BB6}"/>
                </a:ext>
              </a:extLst>
            </p:cNvPr>
            <p:cNvSpPr/>
            <p:nvPr/>
          </p:nvSpPr>
          <p:spPr>
            <a:xfrm>
              <a:off x="5985682" y="1489118"/>
              <a:ext cx="163429" cy="66613"/>
            </a:xfrm>
            <a:custGeom>
              <a:avLst/>
              <a:gdLst>
                <a:gd name="connsiteX0" fmla="*/ 0 w 163429"/>
                <a:gd name="connsiteY0" fmla="*/ 0 h 66613"/>
                <a:gd name="connsiteX1" fmla="*/ 161875 w 163429"/>
                <a:gd name="connsiteY1" fmla="*/ 44356 h 66613"/>
                <a:gd name="connsiteX2" fmla="*/ 142070 w 163429"/>
                <a:gd name="connsiteY2" fmla="*/ 63342 h 66613"/>
                <a:gd name="connsiteX3" fmla="*/ 0 w 163429"/>
                <a:gd name="connsiteY3" fmla="*/ 0 h 66613"/>
              </a:gdLst>
              <a:ahLst/>
              <a:cxnLst>
                <a:cxn ang="0">
                  <a:pos x="connsiteX0" y="connsiteY0"/>
                </a:cxn>
                <a:cxn ang="0">
                  <a:pos x="connsiteX1" y="connsiteY1"/>
                </a:cxn>
                <a:cxn ang="0">
                  <a:pos x="connsiteX2" y="connsiteY2"/>
                </a:cxn>
                <a:cxn ang="0">
                  <a:pos x="connsiteX3" y="connsiteY3"/>
                </a:cxn>
              </a:cxnLst>
              <a:rect l="l" t="t" r="r" b="b"/>
              <a:pathLst>
                <a:path w="163429" h="66613">
                  <a:moveTo>
                    <a:pt x="0" y="0"/>
                  </a:moveTo>
                  <a:cubicBezTo>
                    <a:pt x="57450" y="2128"/>
                    <a:pt x="108681" y="26679"/>
                    <a:pt x="161875" y="44356"/>
                  </a:cubicBezTo>
                  <a:cubicBezTo>
                    <a:pt x="165803" y="61706"/>
                    <a:pt x="163348" y="72345"/>
                    <a:pt x="142070" y="63342"/>
                  </a:cubicBezTo>
                  <a:cubicBezTo>
                    <a:pt x="98205" y="34536"/>
                    <a:pt x="24060" y="73327"/>
                    <a:pt x="0" y="0"/>
                  </a:cubicBezTo>
                  <a:close/>
                </a:path>
              </a:pathLst>
            </a:custGeom>
            <a:solidFill>
              <a:srgbClr val="C7B1C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 name="Freeform: Shape 53">
              <a:extLst>
                <a:ext uri="{FF2B5EF4-FFF2-40B4-BE49-F238E27FC236}">
                  <a16:creationId xmlns:a16="http://schemas.microsoft.com/office/drawing/2014/main" id="{05EFD0D8-8539-4566-9ABA-84FEADC70585}"/>
                </a:ext>
              </a:extLst>
            </p:cNvPr>
            <p:cNvSpPr/>
            <p:nvPr/>
          </p:nvSpPr>
          <p:spPr>
            <a:xfrm>
              <a:off x="6127752" y="1531817"/>
              <a:ext cx="135850" cy="78584"/>
            </a:xfrm>
            <a:custGeom>
              <a:avLst/>
              <a:gdLst>
                <a:gd name="connsiteX0" fmla="*/ 0 w 135850"/>
                <a:gd name="connsiteY0" fmla="*/ 20644 h 78584"/>
                <a:gd name="connsiteX1" fmla="*/ 19805 w 135850"/>
                <a:gd name="connsiteY1" fmla="*/ 1657 h 78584"/>
                <a:gd name="connsiteX2" fmla="*/ 38136 w 135850"/>
                <a:gd name="connsiteY2" fmla="*/ 184 h 78584"/>
                <a:gd name="connsiteX3" fmla="*/ 135851 w 135850"/>
                <a:gd name="connsiteY3" fmla="*/ 61399 h 78584"/>
                <a:gd name="connsiteX4" fmla="*/ 128976 w 135850"/>
                <a:gd name="connsiteY4" fmla="*/ 78585 h 78584"/>
                <a:gd name="connsiteX5" fmla="*/ 0 w 135850"/>
                <a:gd name="connsiteY5" fmla="*/ 20644 h 7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50" h="78584">
                  <a:moveTo>
                    <a:pt x="0" y="20644"/>
                  </a:moveTo>
                  <a:cubicBezTo>
                    <a:pt x="6547" y="14260"/>
                    <a:pt x="13258" y="8041"/>
                    <a:pt x="19805" y="1657"/>
                  </a:cubicBezTo>
                  <a:cubicBezTo>
                    <a:pt x="25861" y="184"/>
                    <a:pt x="31917" y="-307"/>
                    <a:pt x="38136" y="184"/>
                  </a:cubicBezTo>
                  <a:cubicBezTo>
                    <a:pt x="70708" y="20644"/>
                    <a:pt x="103279" y="40939"/>
                    <a:pt x="135851" y="61399"/>
                  </a:cubicBezTo>
                  <a:cubicBezTo>
                    <a:pt x="133559" y="67127"/>
                    <a:pt x="131268" y="72856"/>
                    <a:pt x="128976" y="78585"/>
                  </a:cubicBezTo>
                  <a:cubicBezTo>
                    <a:pt x="86257" y="59271"/>
                    <a:pt x="43047" y="39957"/>
                    <a:pt x="0" y="20644"/>
                  </a:cubicBezTo>
                  <a:close/>
                </a:path>
              </a:pathLst>
            </a:custGeom>
            <a:solidFill>
              <a:srgbClr val="8F7A9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 name="Freeform: Shape 54">
              <a:extLst>
                <a:ext uri="{FF2B5EF4-FFF2-40B4-BE49-F238E27FC236}">
                  <a16:creationId xmlns:a16="http://schemas.microsoft.com/office/drawing/2014/main" id="{B487C09D-BFDC-43A7-B500-AD5EEB6826A0}"/>
                </a:ext>
              </a:extLst>
            </p:cNvPr>
            <p:cNvSpPr/>
            <p:nvPr/>
          </p:nvSpPr>
          <p:spPr>
            <a:xfrm>
              <a:off x="6285204" y="1694281"/>
              <a:ext cx="1766527" cy="3705861"/>
            </a:xfrm>
            <a:custGeom>
              <a:avLst/>
              <a:gdLst>
                <a:gd name="connsiteX0" fmla="*/ 326701 w 1766527"/>
                <a:gd name="connsiteY0" fmla="*/ 2233764 h 3705861"/>
                <a:gd name="connsiteX1" fmla="*/ 410175 w 1766527"/>
                <a:gd name="connsiteY1" fmla="*/ 2114772 h 3705861"/>
                <a:gd name="connsiteX2" fmla="*/ 478919 w 1766527"/>
                <a:gd name="connsiteY2" fmla="*/ 2259625 h 3705861"/>
                <a:gd name="connsiteX3" fmla="*/ 614606 w 1766527"/>
                <a:gd name="connsiteY3" fmla="*/ 2304473 h 3705861"/>
                <a:gd name="connsiteX4" fmla="*/ 832949 w 1766527"/>
                <a:gd name="connsiteY4" fmla="*/ 2102497 h 3705861"/>
                <a:gd name="connsiteX5" fmla="*/ 907912 w 1766527"/>
                <a:gd name="connsiteY5" fmla="*/ 2019841 h 3705861"/>
                <a:gd name="connsiteX6" fmla="*/ 958979 w 1766527"/>
                <a:gd name="connsiteY6" fmla="*/ 2098242 h 3705861"/>
                <a:gd name="connsiteX7" fmla="*/ 944903 w 1766527"/>
                <a:gd name="connsiteY7" fmla="*/ 2149144 h 3705861"/>
                <a:gd name="connsiteX8" fmla="*/ 903984 w 1766527"/>
                <a:gd name="connsiteY8" fmla="*/ 1786112 h 3705861"/>
                <a:gd name="connsiteX9" fmla="*/ 821492 w 1766527"/>
                <a:gd name="connsiteY9" fmla="*/ 1813446 h 3705861"/>
                <a:gd name="connsiteX10" fmla="*/ 649305 w 1766527"/>
                <a:gd name="connsiteY10" fmla="*/ 1835706 h 3705861"/>
                <a:gd name="connsiteX11" fmla="*/ 573359 w 1766527"/>
                <a:gd name="connsiteY11" fmla="*/ 1839143 h 3705861"/>
                <a:gd name="connsiteX12" fmla="*/ 576142 w 1766527"/>
                <a:gd name="connsiteY12" fmla="*/ 1723261 h 3705861"/>
                <a:gd name="connsiteX13" fmla="*/ 948994 w 1766527"/>
                <a:gd name="connsiteY13" fmla="*/ 656424 h 3705861"/>
                <a:gd name="connsiteX14" fmla="*/ 973546 w 1766527"/>
                <a:gd name="connsiteY14" fmla="*/ 176855 h 3705861"/>
                <a:gd name="connsiteX15" fmla="*/ 982385 w 1766527"/>
                <a:gd name="connsiteY15" fmla="*/ 96982 h 3705861"/>
                <a:gd name="connsiteX16" fmla="*/ 1166683 w 1766527"/>
                <a:gd name="connsiteY16" fmla="*/ 41987 h 3705861"/>
                <a:gd name="connsiteX17" fmla="*/ 1216932 w 1766527"/>
                <a:gd name="connsiteY17" fmla="*/ 91417 h 3705861"/>
                <a:gd name="connsiteX18" fmla="*/ 1440185 w 1766527"/>
                <a:gd name="connsiteY18" fmla="*/ 314016 h 3705861"/>
                <a:gd name="connsiteX19" fmla="*/ 1660655 w 1766527"/>
                <a:gd name="connsiteY19" fmla="*/ 681140 h 3705861"/>
                <a:gd name="connsiteX20" fmla="*/ 1577181 w 1766527"/>
                <a:gd name="connsiteY20" fmla="*/ 2176642 h 3705861"/>
                <a:gd name="connsiteX21" fmla="*/ 1493052 w 1766527"/>
                <a:gd name="connsiteY21" fmla="*/ 2297926 h 3705861"/>
                <a:gd name="connsiteX22" fmla="*/ 1374714 w 1766527"/>
                <a:gd name="connsiteY22" fmla="*/ 2249805 h 3705861"/>
                <a:gd name="connsiteX23" fmla="*/ 1351473 w 1766527"/>
                <a:gd name="connsiteY23" fmla="*/ 2256516 h 3705861"/>
                <a:gd name="connsiteX24" fmla="*/ 1285348 w 1766527"/>
                <a:gd name="connsiteY24" fmla="*/ 2304309 h 3705861"/>
                <a:gd name="connsiteX25" fmla="*/ 1067496 w 1766527"/>
                <a:gd name="connsiteY25" fmla="*/ 2374689 h 3705861"/>
                <a:gd name="connsiteX26" fmla="*/ 1093847 w 1766527"/>
                <a:gd name="connsiteY26" fmla="*/ 2640171 h 3705861"/>
                <a:gd name="connsiteX27" fmla="*/ 1116435 w 1766527"/>
                <a:gd name="connsiteY27" fmla="*/ 2677489 h 3705861"/>
                <a:gd name="connsiteX28" fmla="*/ 1126746 w 1766527"/>
                <a:gd name="connsiteY28" fmla="*/ 2764728 h 3705861"/>
                <a:gd name="connsiteX29" fmla="*/ 1130511 w 1766527"/>
                <a:gd name="connsiteY29" fmla="*/ 2808265 h 3705861"/>
                <a:gd name="connsiteX30" fmla="*/ 818545 w 1766527"/>
                <a:gd name="connsiteY30" fmla="*/ 3111883 h 3705861"/>
                <a:gd name="connsiteX31" fmla="*/ 662072 w 1766527"/>
                <a:gd name="connsiteY31" fmla="*/ 3235295 h 3705861"/>
                <a:gd name="connsiteX32" fmla="*/ 407557 w 1766527"/>
                <a:gd name="connsiteY32" fmla="*/ 3603728 h 3705861"/>
                <a:gd name="connsiteX33" fmla="*/ 140274 w 1766527"/>
                <a:gd name="connsiteY33" fmla="*/ 3705861 h 3705861"/>
                <a:gd name="connsiteX34" fmla="*/ 73004 w 1766527"/>
                <a:gd name="connsiteY34" fmla="*/ 3641537 h 3705861"/>
                <a:gd name="connsiteX35" fmla="*/ 93136 w 1766527"/>
                <a:gd name="connsiteY35" fmla="*/ 3239386 h 3705861"/>
                <a:gd name="connsiteX36" fmla="*/ 184630 w 1766527"/>
                <a:gd name="connsiteY36" fmla="*/ 3099444 h 3705861"/>
                <a:gd name="connsiteX37" fmla="*/ 455022 w 1766527"/>
                <a:gd name="connsiteY37" fmla="*/ 3180463 h 3705861"/>
                <a:gd name="connsiteX38" fmla="*/ 467953 w 1766527"/>
                <a:gd name="connsiteY38" fmla="*/ 3206488 h 3705861"/>
                <a:gd name="connsiteX39" fmla="*/ 472208 w 1766527"/>
                <a:gd name="connsiteY39" fmla="*/ 3224328 h 3705861"/>
                <a:gd name="connsiteX40" fmla="*/ 470080 w 1766527"/>
                <a:gd name="connsiteY40" fmla="*/ 3214017 h 3705861"/>
                <a:gd name="connsiteX41" fmla="*/ 456331 w 1766527"/>
                <a:gd name="connsiteY41" fmla="*/ 3179154 h 3705861"/>
                <a:gd name="connsiteX42" fmla="*/ 289383 w 1766527"/>
                <a:gd name="connsiteY42" fmla="*/ 3025463 h 3705861"/>
                <a:gd name="connsiteX43" fmla="*/ 226531 w 1766527"/>
                <a:gd name="connsiteY43" fmla="*/ 2876190 h 3705861"/>
                <a:gd name="connsiteX44" fmla="*/ 229314 w 1766527"/>
                <a:gd name="connsiteY44" fmla="*/ 2424610 h 3705861"/>
                <a:gd name="connsiteX45" fmla="*/ 326701 w 1766527"/>
                <a:gd name="connsiteY45" fmla="*/ 2233764 h 370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66527" h="3705861">
                  <a:moveTo>
                    <a:pt x="326701" y="2233764"/>
                  </a:moveTo>
                  <a:cubicBezTo>
                    <a:pt x="373185" y="2207249"/>
                    <a:pt x="379732" y="2152582"/>
                    <a:pt x="410175" y="2114772"/>
                  </a:cubicBezTo>
                  <a:cubicBezTo>
                    <a:pt x="494959" y="2133922"/>
                    <a:pt x="438000" y="2219689"/>
                    <a:pt x="478919" y="2259625"/>
                  </a:cubicBezTo>
                  <a:cubicBezTo>
                    <a:pt x="510017" y="2318057"/>
                    <a:pt x="558138" y="2321167"/>
                    <a:pt x="614606" y="2304473"/>
                  </a:cubicBezTo>
                  <a:cubicBezTo>
                    <a:pt x="720831" y="2272883"/>
                    <a:pt x="786137" y="2197920"/>
                    <a:pt x="832949" y="2102497"/>
                  </a:cubicBezTo>
                  <a:cubicBezTo>
                    <a:pt x="849971" y="2067634"/>
                    <a:pt x="857827" y="2024751"/>
                    <a:pt x="907912" y="2019841"/>
                  </a:cubicBezTo>
                  <a:cubicBezTo>
                    <a:pt x="953741" y="2027370"/>
                    <a:pt x="962252" y="2059123"/>
                    <a:pt x="958979" y="2098242"/>
                  </a:cubicBezTo>
                  <a:cubicBezTo>
                    <a:pt x="953414" y="2116737"/>
                    <a:pt x="954723" y="2137687"/>
                    <a:pt x="944903" y="2149144"/>
                  </a:cubicBezTo>
                  <a:cubicBezTo>
                    <a:pt x="990568" y="2024751"/>
                    <a:pt x="1018557" y="1897903"/>
                    <a:pt x="903984" y="1786112"/>
                  </a:cubicBezTo>
                  <a:cubicBezTo>
                    <a:pt x="870921" y="1778583"/>
                    <a:pt x="851117" y="1810991"/>
                    <a:pt x="821492" y="1813446"/>
                  </a:cubicBezTo>
                  <a:cubicBezTo>
                    <a:pt x="761914" y="1803462"/>
                    <a:pt x="704300" y="1803789"/>
                    <a:pt x="649305" y="1835706"/>
                  </a:cubicBezTo>
                  <a:cubicBezTo>
                    <a:pt x="626718" y="1848800"/>
                    <a:pt x="599384" y="1854037"/>
                    <a:pt x="573359" y="1839143"/>
                  </a:cubicBezTo>
                  <a:cubicBezTo>
                    <a:pt x="533259" y="1799534"/>
                    <a:pt x="547662" y="1762870"/>
                    <a:pt x="576142" y="1723261"/>
                  </a:cubicBezTo>
                  <a:cubicBezTo>
                    <a:pt x="805779" y="1404421"/>
                    <a:pt x="900383" y="1041062"/>
                    <a:pt x="948994" y="656424"/>
                  </a:cubicBezTo>
                  <a:cubicBezTo>
                    <a:pt x="969290" y="495532"/>
                    <a:pt x="967981" y="336766"/>
                    <a:pt x="973546" y="176855"/>
                  </a:cubicBezTo>
                  <a:cubicBezTo>
                    <a:pt x="974528" y="150013"/>
                    <a:pt x="975183" y="123006"/>
                    <a:pt x="982385" y="96982"/>
                  </a:cubicBezTo>
                  <a:cubicBezTo>
                    <a:pt x="1011355" y="-7934"/>
                    <a:pt x="1086646" y="-30030"/>
                    <a:pt x="1166683" y="41987"/>
                  </a:cubicBezTo>
                  <a:cubicBezTo>
                    <a:pt x="1184196" y="57700"/>
                    <a:pt x="1200564" y="74558"/>
                    <a:pt x="1216932" y="91417"/>
                  </a:cubicBezTo>
                  <a:cubicBezTo>
                    <a:pt x="1311699" y="145103"/>
                    <a:pt x="1375206" y="231196"/>
                    <a:pt x="1440185" y="314016"/>
                  </a:cubicBezTo>
                  <a:cubicBezTo>
                    <a:pt x="1528897" y="426788"/>
                    <a:pt x="1610898" y="544471"/>
                    <a:pt x="1660655" y="681140"/>
                  </a:cubicBezTo>
                  <a:cubicBezTo>
                    <a:pt x="1841026" y="1191316"/>
                    <a:pt x="1776210" y="1687743"/>
                    <a:pt x="1577181" y="2176642"/>
                  </a:cubicBezTo>
                  <a:cubicBezTo>
                    <a:pt x="1558195" y="2223289"/>
                    <a:pt x="1538717" y="2269937"/>
                    <a:pt x="1493052" y="2297926"/>
                  </a:cubicBezTo>
                  <a:cubicBezTo>
                    <a:pt x="1437075" y="2322477"/>
                    <a:pt x="1410887" y="2274520"/>
                    <a:pt x="1374714" y="2249805"/>
                  </a:cubicBezTo>
                  <a:cubicBezTo>
                    <a:pt x="1368004" y="2245222"/>
                    <a:pt x="1344434" y="2201684"/>
                    <a:pt x="1351473" y="2256516"/>
                  </a:cubicBezTo>
                  <a:cubicBezTo>
                    <a:pt x="1342307" y="2290560"/>
                    <a:pt x="1316937" y="2301690"/>
                    <a:pt x="1285348" y="2304309"/>
                  </a:cubicBezTo>
                  <a:cubicBezTo>
                    <a:pt x="1205310" y="2305127"/>
                    <a:pt x="1123309" y="2299562"/>
                    <a:pt x="1067496" y="2374689"/>
                  </a:cubicBezTo>
                  <a:cubicBezTo>
                    <a:pt x="1014628" y="2469457"/>
                    <a:pt x="1021994" y="2558006"/>
                    <a:pt x="1093847" y="2640171"/>
                  </a:cubicBezTo>
                  <a:cubicBezTo>
                    <a:pt x="1102849" y="2651792"/>
                    <a:pt x="1111033" y="2663740"/>
                    <a:pt x="1116435" y="2677489"/>
                  </a:cubicBezTo>
                  <a:cubicBezTo>
                    <a:pt x="1126419" y="2705805"/>
                    <a:pt x="1127565" y="2735102"/>
                    <a:pt x="1126746" y="2764728"/>
                  </a:cubicBezTo>
                  <a:cubicBezTo>
                    <a:pt x="1129201" y="2779131"/>
                    <a:pt x="1132311" y="2793534"/>
                    <a:pt x="1130511" y="2808265"/>
                  </a:cubicBezTo>
                  <a:cubicBezTo>
                    <a:pt x="1066022" y="2949844"/>
                    <a:pt x="930499" y="3018916"/>
                    <a:pt x="818545" y="3111883"/>
                  </a:cubicBezTo>
                  <a:cubicBezTo>
                    <a:pt x="767479" y="3154275"/>
                    <a:pt x="702172" y="3178827"/>
                    <a:pt x="662072" y="3235295"/>
                  </a:cubicBezTo>
                  <a:cubicBezTo>
                    <a:pt x="613624" y="3383257"/>
                    <a:pt x="546681" y="3516489"/>
                    <a:pt x="407557" y="3603728"/>
                  </a:cubicBezTo>
                  <a:cubicBezTo>
                    <a:pt x="324082" y="3656104"/>
                    <a:pt x="237334" y="3692440"/>
                    <a:pt x="140274" y="3705861"/>
                  </a:cubicBezTo>
                  <a:cubicBezTo>
                    <a:pt x="101156" y="3701115"/>
                    <a:pt x="93300" y="3667889"/>
                    <a:pt x="73004" y="3641537"/>
                  </a:cubicBezTo>
                  <a:cubicBezTo>
                    <a:pt x="-36168" y="3499467"/>
                    <a:pt x="-17509" y="3368853"/>
                    <a:pt x="93136" y="3239386"/>
                  </a:cubicBezTo>
                  <a:cubicBezTo>
                    <a:pt x="129308" y="3196994"/>
                    <a:pt x="126853" y="3128578"/>
                    <a:pt x="184630" y="3099444"/>
                  </a:cubicBezTo>
                  <a:cubicBezTo>
                    <a:pt x="293966" y="3062780"/>
                    <a:pt x="379895" y="3103699"/>
                    <a:pt x="455022" y="3180463"/>
                  </a:cubicBezTo>
                  <a:cubicBezTo>
                    <a:pt x="460914" y="3188320"/>
                    <a:pt x="465334" y="3197322"/>
                    <a:pt x="467953" y="3206488"/>
                  </a:cubicBezTo>
                  <a:cubicBezTo>
                    <a:pt x="469098" y="3212216"/>
                    <a:pt x="470408" y="3218272"/>
                    <a:pt x="472208" y="3224328"/>
                  </a:cubicBezTo>
                  <a:cubicBezTo>
                    <a:pt x="472699" y="3226129"/>
                    <a:pt x="471717" y="3222855"/>
                    <a:pt x="470080" y="3214017"/>
                  </a:cubicBezTo>
                  <a:cubicBezTo>
                    <a:pt x="467789" y="3201414"/>
                    <a:pt x="463370" y="3189957"/>
                    <a:pt x="456331" y="3179154"/>
                  </a:cubicBezTo>
                  <a:cubicBezTo>
                    <a:pt x="412303" y="3115157"/>
                    <a:pt x="361564" y="3059343"/>
                    <a:pt x="289383" y="3025463"/>
                  </a:cubicBezTo>
                  <a:cubicBezTo>
                    <a:pt x="225386" y="2995346"/>
                    <a:pt x="207218" y="2944116"/>
                    <a:pt x="226531" y="2876190"/>
                  </a:cubicBezTo>
                  <a:cubicBezTo>
                    <a:pt x="269251" y="2726100"/>
                    <a:pt x="266141" y="2576174"/>
                    <a:pt x="229314" y="2424610"/>
                  </a:cubicBezTo>
                  <a:cubicBezTo>
                    <a:pt x="200671" y="2305782"/>
                    <a:pt x="216384" y="2282049"/>
                    <a:pt x="326701" y="2233764"/>
                  </a:cubicBezTo>
                  <a:close/>
                </a:path>
              </a:pathLst>
            </a:custGeom>
            <a:solidFill>
              <a:srgbClr val="FED92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 name="Freeform: Shape 55">
              <a:extLst>
                <a:ext uri="{FF2B5EF4-FFF2-40B4-BE49-F238E27FC236}">
                  <a16:creationId xmlns:a16="http://schemas.microsoft.com/office/drawing/2014/main" id="{38CD4F34-45EB-451A-8F82-6FDDEB7C4F49}"/>
                </a:ext>
              </a:extLst>
            </p:cNvPr>
            <p:cNvSpPr/>
            <p:nvPr/>
          </p:nvSpPr>
          <p:spPr>
            <a:xfrm>
              <a:off x="6346544" y="2375093"/>
              <a:ext cx="1846960" cy="3129942"/>
            </a:xfrm>
            <a:custGeom>
              <a:avLst/>
              <a:gdLst>
                <a:gd name="connsiteX0" fmla="*/ 568651 w 1846960"/>
                <a:gd name="connsiteY0" fmla="*/ 2525512 h 3129942"/>
                <a:gd name="connsiteX1" fmla="*/ 967037 w 1846960"/>
                <a:gd name="connsiteY1" fmla="*/ 2212892 h 3129942"/>
                <a:gd name="connsiteX2" fmla="*/ 1053621 w 1846960"/>
                <a:gd name="connsiteY2" fmla="*/ 2117305 h 3129942"/>
                <a:gd name="connsiteX3" fmla="*/ 1151990 w 1846960"/>
                <a:gd name="connsiteY3" fmla="*/ 2075241 h 3129942"/>
                <a:gd name="connsiteX4" fmla="*/ 1389483 w 1846960"/>
                <a:gd name="connsiteY4" fmla="*/ 1668507 h 3129942"/>
                <a:gd name="connsiteX5" fmla="*/ 1397994 w 1846960"/>
                <a:gd name="connsiteY5" fmla="*/ 1612203 h 3129942"/>
                <a:gd name="connsiteX6" fmla="*/ 1594405 w 1846960"/>
                <a:gd name="connsiteY6" fmla="*/ 1134762 h 3129942"/>
                <a:gd name="connsiteX7" fmla="*/ 1605044 w 1846960"/>
                <a:gd name="connsiteY7" fmla="*/ 89531 h 3129942"/>
                <a:gd name="connsiteX8" fmla="*/ 1599315 w 1846960"/>
                <a:gd name="connsiteY8" fmla="*/ 0 h 3129942"/>
                <a:gd name="connsiteX9" fmla="*/ 1837299 w 1846960"/>
                <a:gd name="connsiteY9" fmla="*/ 839164 h 3129942"/>
                <a:gd name="connsiteX10" fmla="*/ 1822569 w 1846960"/>
                <a:gd name="connsiteY10" fmla="*/ 1237550 h 3129942"/>
                <a:gd name="connsiteX11" fmla="*/ 1810129 w 1846960"/>
                <a:gd name="connsiteY11" fmla="*/ 1201705 h 3129942"/>
                <a:gd name="connsiteX12" fmla="*/ 1720271 w 1846960"/>
                <a:gd name="connsiteY12" fmla="*/ 1635281 h 3129942"/>
                <a:gd name="connsiteX13" fmla="*/ 342779 w 1846960"/>
                <a:gd name="connsiteY13" fmla="*/ 3048782 h 3129942"/>
                <a:gd name="connsiteX14" fmla="*/ 102994 w 1846960"/>
                <a:gd name="connsiteY14" fmla="*/ 3120144 h 3129942"/>
                <a:gd name="connsiteX15" fmla="*/ 43 w 1846960"/>
                <a:gd name="connsiteY15" fmla="*/ 3106560 h 3129942"/>
                <a:gd name="connsiteX16" fmla="*/ 138021 w 1846960"/>
                <a:gd name="connsiteY16" fmla="*/ 3008191 h 3129942"/>
                <a:gd name="connsiteX17" fmla="*/ 568651 w 1846960"/>
                <a:gd name="connsiteY17" fmla="*/ 2525512 h 312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6960" h="3129942">
                  <a:moveTo>
                    <a:pt x="568651" y="2525512"/>
                  </a:moveTo>
                  <a:cubicBezTo>
                    <a:pt x="700082" y="2419450"/>
                    <a:pt x="847390" y="2333684"/>
                    <a:pt x="967037" y="2212892"/>
                  </a:cubicBezTo>
                  <a:cubicBezTo>
                    <a:pt x="997317" y="2182448"/>
                    <a:pt x="1024814" y="2149222"/>
                    <a:pt x="1053621" y="2117305"/>
                  </a:cubicBezTo>
                  <a:cubicBezTo>
                    <a:pt x="1076372" y="2080315"/>
                    <a:pt x="1118600" y="2086371"/>
                    <a:pt x="1151990" y="2075241"/>
                  </a:cubicBezTo>
                  <a:cubicBezTo>
                    <a:pt x="1356257" y="2006824"/>
                    <a:pt x="1430075" y="1882431"/>
                    <a:pt x="1389483" y="1668507"/>
                  </a:cubicBezTo>
                  <a:cubicBezTo>
                    <a:pt x="1385719" y="1648866"/>
                    <a:pt x="1380808" y="1628734"/>
                    <a:pt x="1397994" y="1612203"/>
                  </a:cubicBezTo>
                  <a:cubicBezTo>
                    <a:pt x="1511913" y="1473079"/>
                    <a:pt x="1552995" y="1302038"/>
                    <a:pt x="1594405" y="1134762"/>
                  </a:cubicBezTo>
                  <a:cubicBezTo>
                    <a:pt x="1680007" y="788588"/>
                    <a:pt x="1690319" y="438978"/>
                    <a:pt x="1605044" y="89531"/>
                  </a:cubicBezTo>
                  <a:cubicBezTo>
                    <a:pt x="1598006" y="60887"/>
                    <a:pt x="1600952" y="29953"/>
                    <a:pt x="1599315" y="0"/>
                  </a:cubicBezTo>
                  <a:cubicBezTo>
                    <a:pt x="1751533" y="259098"/>
                    <a:pt x="1815694" y="544548"/>
                    <a:pt x="1837299" y="839164"/>
                  </a:cubicBezTo>
                  <a:cubicBezTo>
                    <a:pt x="1846956" y="970923"/>
                    <a:pt x="1858249" y="1105955"/>
                    <a:pt x="1822569" y="1237550"/>
                  </a:cubicBezTo>
                  <a:cubicBezTo>
                    <a:pt x="1806201" y="1226748"/>
                    <a:pt x="1811275" y="1209234"/>
                    <a:pt x="1810129" y="1201705"/>
                  </a:cubicBezTo>
                  <a:cubicBezTo>
                    <a:pt x="1803582" y="1345903"/>
                    <a:pt x="1766919" y="1491574"/>
                    <a:pt x="1720271" y="1635281"/>
                  </a:cubicBezTo>
                  <a:cubicBezTo>
                    <a:pt x="1486870" y="2326483"/>
                    <a:pt x="1019413" y="2790011"/>
                    <a:pt x="342779" y="3048782"/>
                  </a:cubicBezTo>
                  <a:cubicBezTo>
                    <a:pt x="265033" y="3078407"/>
                    <a:pt x="182868" y="3096248"/>
                    <a:pt x="102994" y="3120144"/>
                  </a:cubicBezTo>
                  <a:cubicBezTo>
                    <a:pt x="69441" y="3130129"/>
                    <a:pt x="30486" y="3140768"/>
                    <a:pt x="43" y="3106560"/>
                  </a:cubicBezTo>
                  <a:cubicBezTo>
                    <a:pt x="-2249" y="3006063"/>
                    <a:pt x="88264" y="3035688"/>
                    <a:pt x="138021" y="3008191"/>
                  </a:cubicBezTo>
                  <a:cubicBezTo>
                    <a:pt x="379115" y="2934701"/>
                    <a:pt x="548028" y="2796231"/>
                    <a:pt x="568651" y="2525512"/>
                  </a:cubicBezTo>
                  <a:close/>
                </a:path>
              </a:pathLst>
            </a:custGeom>
            <a:solidFill>
              <a:srgbClr val="B9962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 name="Freeform: Shape 56">
              <a:extLst>
                <a:ext uri="{FF2B5EF4-FFF2-40B4-BE49-F238E27FC236}">
                  <a16:creationId xmlns:a16="http://schemas.microsoft.com/office/drawing/2014/main" id="{B2473A62-68C6-415D-A762-78AA849D44C3}"/>
                </a:ext>
              </a:extLst>
            </p:cNvPr>
            <p:cNvSpPr/>
            <p:nvPr/>
          </p:nvSpPr>
          <p:spPr>
            <a:xfrm>
              <a:off x="4861843" y="4052524"/>
              <a:ext cx="774881" cy="1006323"/>
            </a:xfrm>
            <a:custGeom>
              <a:avLst/>
              <a:gdLst>
                <a:gd name="connsiteX0" fmla="*/ 222479 w 774881"/>
                <a:gd name="connsiteY0" fmla="*/ 576871 h 1006323"/>
                <a:gd name="connsiteX1" fmla="*/ 19848 w 774881"/>
                <a:gd name="connsiteY1" fmla="*/ 267524 h 1006323"/>
                <a:gd name="connsiteX2" fmla="*/ 49473 w 774881"/>
                <a:gd name="connsiteY2" fmla="*/ 97957 h 1006323"/>
                <a:gd name="connsiteX3" fmla="*/ 481413 w 774881"/>
                <a:gd name="connsiteY3" fmla="*/ 58674 h 1006323"/>
                <a:gd name="connsiteX4" fmla="*/ 623811 w 774881"/>
                <a:gd name="connsiteY4" fmla="*/ 238881 h 1006323"/>
                <a:gd name="connsiteX5" fmla="*/ 728726 w 774881"/>
                <a:gd name="connsiteY5" fmla="*/ 440529 h 1006323"/>
                <a:gd name="connsiteX6" fmla="*/ 752623 w 774881"/>
                <a:gd name="connsiteY6" fmla="*/ 721069 h 1006323"/>
                <a:gd name="connsiteX7" fmla="*/ 697301 w 774881"/>
                <a:gd name="connsiteY7" fmla="*/ 838751 h 1006323"/>
                <a:gd name="connsiteX8" fmla="*/ 231972 w 774881"/>
                <a:gd name="connsiteY8" fmla="*/ 919443 h 1006323"/>
                <a:gd name="connsiteX9" fmla="*/ 210039 w 774881"/>
                <a:gd name="connsiteY9" fmla="*/ 738746 h 1006323"/>
                <a:gd name="connsiteX10" fmla="*/ 221660 w 774881"/>
                <a:gd name="connsiteY10" fmla="*/ 590292 h 1006323"/>
                <a:gd name="connsiteX11" fmla="*/ 222479 w 774881"/>
                <a:gd name="connsiteY11" fmla="*/ 576871 h 100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881" h="1006323">
                  <a:moveTo>
                    <a:pt x="222479" y="576871"/>
                  </a:moveTo>
                  <a:cubicBezTo>
                    <a:pt x="151771" y="475883"/>
                    <a:pt x="77953" y="377350"/>
                    <a:pt x="19848" y="267524"/>
                  </a:cubicBezTo>
                  <a:cubicBezTo>
                    <a:pt x="-16979" y="197962"/>
                    <a:pt x="44" y="148205"/>
                    <a:pt x="49473" y="97957"/>
                  </a:cubicBezTo>
                  <a:cubicBezTo>
                    <a:pt x="162410" y="-16780"/>
                    <a:pt x="323957" y="-31838"/>
                    <a:pt x="481413" y="58674"/>
                  </a:cubicBezTo>
                  <a:cubicBezTo>
                    <a:pt x="509565" y="133965"/>
                    <a:pt x="590257" y="167846"/>
                    <a:pt x="623811" y="238881"/>
                  </a:cubicBezTo>
                  <a:cubicBezTo>
                    <a:pt x="668985" y="300914"/>
                    <a:pt x="697792" y="371295"/>
                    <a:pt x="728726" y="440529"/>
                  </a:cubicBezTo>
                  <a:cubicBezTo>
                    <a:pt x="810728" y="527768"/>
                    <a:pt x="759989" y="626301"/>
                    <a:pt x="752623" y="721069"/>
                  </a:cubicBezTo>
                  <a:cubicBezTo>
                    <a:pt x="741166" y="763461"/>
                    <a:pt x="720707" y="801924"/>
                    <a:pt x="697301" y="838751"/>
                  </a:cubicBezTo>
                  <a:cubicBezTo>
                    <a:pt x="574708" y="1031888"/>
                    <a:pt x="428546" y="1057095"/>
                    <a:pt x="231972" y="919443"/>
                  </a:cubicBezTo>
                  <a:cubicBezTo>
                    <a:pt x="185815" y="863958"/>
                    <a:pt x="202019" y="800779"/>
                    <a:pt x="210039" y="738746"/>
                  </a:cubicBezTo>
                  <a:cubicBezTo>
                    <a:pt x="209712" y="688988"/>
                    <a:pt x="235245" y="641195"/>
                    <a:pt x="221660" y="590292"/>
                  </a:cubicBezTo>
                  <a:cubicBezTo>
                    <a:pt x="221660" y="585873"/>
                    <a:pt x="221987" y="581454"/>
                    <a:pt x="222479" y="576871"/>
                  </a:cubicBezTo>
                  <a:close/>
                </a:path>
              </a:pathLst>
            </a:custGeom>
            <a:solidFill>
              <a:srgbClr val="FDFE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 name="Freeform: Shape 57">
              <a:extLst>
                <a:ext uri="{FF2B5EF4-FFF2-40B4-BE49-F238E27FC236}">
                  <a16:creationId xmlns:a16="http://schemas.microsoft.com/office/drawing/2014/main" id="{FA68CD2F-E6FC-4377-AAEA-BCFF72400764}"/>
                </a:ext>
              </a:extLst>
            </p:cNvPr>
            <p:cNvSpPr/>
            <p:nvPr/>
          </p:nvSpPr>
          <p:spPr>
            <a:xfrm>
              <a:off x="5862102" y="3512336"/>
              <a:ext cx="694022" cy="823349"/>
            </a:xfrm>
            <a:custGeom>
              <a:avLst/>
              <a:gdLst>
                <a:gd name="connsiteX0" fmla="*/ 42561 w 694022"/>
                <a:gd name="connsiteY0" fmla="*/ 762211 h 823349"/>
                <a:gd name="connsiteX1" fmla="*/ 68749 w 694022"/>
                <a:gd name="connsiteY1" fmla="*/ 340747 h 823349"/>
                <a:gd name="connsiteX2" fmla="*/ 338977 w 694022"/>
                <a:gd name="connsiteY2" fmla="*/ 20925 h 823349"/>
                <a:gd name="connsiteX3" fmla="*/ 382024 w 694022"/>
                <a:gd name="connsiteY3" fmla="*/ 138 h 823349"/>
                <a:gd name="connsiteX4" fmla="*/ 689733 w 694022"/>
                <a:gd name="connsiteY4" fmla="*/ 355641 h 823349"/>
                <a:gd name="connsiteX5" fmla="*/ 516729 w 694022"/>
                <a:gd name="connsiteY5" fmla="*/ 460557 h 823349"/>
                <a:gd name="connsiteX6" fmla="*/ 434400 w 694022"/>
                <a:gd name="connsiteY6" fmla="*/ 531101 h 823349"/>
                <a:gd name="connsiteX7" fmla="*/ 401992 w 694022"/>
                <a:gd name="connsiteY7" fmla="*/ 645020 h 823349"/>
                <a:gd name="connsiteX8" fmla="*/ 94773 w 694022"/>
                <a:gd name="connsiteY8" fmla="*/ 791836 h 823349"/>
                <a:gd name="connsiteX9" fmla="*/ 42561 w 694022"/>
                <a:gd name="connsiteY9" fmla="*/ 762211 h 8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022" h="823349">
                  <a:moveTo>
                    <a:pt x="42561" y="762211"/>
                  </a:moveTo>
                  <a:cubicBezTo>
                    <a:pt x="-37477" y="616376"/>
                    <a:pt x="9335" y="476598"/>
                    <a:pt x="68749" y="340747"/>
                  </a:cubicBezTo>
                  <a:cubicBezTo>
                    <a:pt x="126690" y="208497"/>
                    <a:pt x="236844" y="117330"/>
                    <a:pt x="338977" y="20925"/>
                  </a:cubicBezTo>
                  <a:cubicBezTo>
                    <a:pt x="350107" y="10286"/>
                    <a:pt x="367293" y="630"/>
                    <a:pt x="382024" y="138"/>
                  </a:cubicBezTo>
                  <a:cubicBezTo>
                    <a:pt x="556011" y="-5917"/>
                    <a:pt x="723123" y="187874"/>
                    <a:pt x="689733" y="355641"/>
                  </a:cubicBezTo>
                  <a:cubicBezTo>
                    <a:pt x="649633" y="419475"/>
                    <a:pt x="588091" y="454010"/>
                    <a:pt x="516729" y="460557"/>
                  </a:cubicBezTo>
                  <a:cubicBezTo>
                    <a:pt x="466153" y="465140"/>
                    <a:pt x="442747" y="488873"/>
                    <a:pt x="434400" y="531101"/>
                  </a:cubicBezTo>
                  <a:cubicBezTo>
                    <a:pt x="426543" y="570383"/>
                    <a:pt x="411812" y="607047"/>
                    <a:pt x="401992" y="645020"/>
                  </a:cubicBezTo>
                  <a:cubicBezTo>
                    <a:pt x="358291" y="811805"/>
                    <a:pt x="253702" y="863690"/>
                    <a:pt x="94773" y="791836"/>
                  </a:cubicBezTo>
                  <a:cubicBezTo>
                    <a:pt x="76605" y="783489"/>
                    <a:pt x="61711" y="768922"/>
                    <a:pt x="42561" y="762211"/>
                  </a:cubicBezTo>
                  <a:close/>
                </a:path>
              </a:pathLst>
            </a:custGeom>
            <a:solidFill>
              <a:srgbClr val="FD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 name="Freeform: Shape 58">
              <a:extLst>
                <a:ext uri="{FF2B5EF4-FFF2-40B4-BE49-F238E27FC236}">
                  <a16:creationId xmlns:a16="http://schemas.microsoft.com/office/drawing/2014/main" id="{814EFF47-8730-4899-8B03-964D0768D112}"/>
                </a:ext>
              </a:extLst>
            </p:cNvPr>
            <p:cNvSpPr/>
            <p:nvPr/>
          </p:nvSpPr>
          <p:spPr>
            <a:xfrm>
              <a:off x="5478903" y="2934388"/>
              <a:ext cx="1181989" cy="896434"/>
            </a:xfrm>
            <a:custGeom>
              <a:avLst/>
              <a:gdLst>
                <a:gd name="connsiteX0" fmla="*/ 896818 w 1181989"/>
                <a:gd name="connsiteY0" fmla="*/ 3094 h 896434"/>
                <a:gd name="connsiteX1" fmla="*/ 1160499 w 1181989"/>
                <a:gd name="connsiteY1" fmla="*/ 506396 h 896434"/>
                <a:gd name="connsiteX2" fmla="*/ 1142822 w 1181989"/>
                <a:gd name="connsiteY2" fmla="*/ 896434 h 896434"/>
                <a:gd name="connsiteX3" fmla="*/ 787483 w 1181989"/>
                <a:gd name="connsiteY3" fmla="*/ 538476 h 896434"/>
                <a:gd name="connsiteX4" fmla="*/ 877505 w 1181989"/>
                <a:gd name="connsiteY4" fmla="*/ 252535 h 896434"/>
                <a:gd name="connsiteX5" fmla="*/ 657525 w 1181989"/>
                <a:gd name="connsiteY5" fmla="*/ 578086 h 896434"/>
                <a:gd name="connsiteX6" fmla="*/ 454895 w 1181989"/>
                <a:gd name="connsiteY6" fmla="*/ 473825 h 896434"/>
                <a:gd name="connsiteX7" fmla="*/ 82369 w 1181989"/>
                <a:gd name="connsiteY7" fmla="*/ 475789 h 896434"/>
                <a:gd name="connsiteX8" fmla="*/ 4624 w 1181989"/>
                <a:gd name="connsiteY8" fmla="*/ 411792 h 896434"/>
                <a:gd name="connsiteX9" fmla="*/ 77132 w 1181989"/>
                <a:gd name="connsiteY9" fmla="*/ 335355 h 896434"/>
                <a:gd name="connsiteX10" fmla="*/ 285818 w 1181989"/>
                <a:gd name="connsiteY10" fmla="*/ 310804 h 896434"/>
                <a:gd name="connsiteX11" fmla="*/ 778153 w 1181989"/>
                <a:gd name="connsiteY11" fmla="*/ 61526 h 896434"/>
                <a:gd name="connsiteX12" fmla="*/ 896818 w 1181989"/>
                <a:gd name="connsiteY12" fmla="*/ 3094 h 89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989" h="896434">
                  <a:moveTo>
                    <a:pt x="896818" y="3094"/>
                  </a:moveTo>
                  <a:cubicBezTo>
                    <a:pt x="1018429" y="153184"/>
                    <a:pt x="1109924" y="318497"/>
                    <a:pt x="1160499" y="506396"/>
                  </a:cubicBezTo>
                  <a:cubicBezTo>
                    <a:pt x="1193889" y="630462"/>
                    <a:pt x="1188651" y="751746"/>
                    <a:pt x="1142822" y="896434"/>
                  </a:cubicBezTo>
                  <a:cubicBezTo>
                    <a:pt x="1107959" y="682020"/>
                    <a:pt x="973746" y="587742"/>
                    <a:pt x="787483" y="538476"/>
                  </a:cubicBezTo>
                  <a:cubicBezTo>
                    <a:pt x="855899" y="451892"/>
                    <a:pt x="920388" y="369727"/>
                    <a:pt x="877505" y="252535"/>
                  </a:cubicBezTo>
                  <a:cubicBezTo>
                    <a:pt x="858518" y="397388"/>
                    <a:pt x="755730" y="482172"/>
                    <a:pt x="657525" y="578086"/>
                  </a:cubicBezTo>
                  <a:cubicBezTo>
                    <a:pt x="614315" y="490028"/>
                    <a:pt x="542952" y="470387"/>
                    <a:pt x="454895" y="473825"/>
                  </a:cubicBezTo>
                  <a:cubicBezTo>
                    <a:pt x="330829" y="478571"/>
                    <a:pt x="206435" y="473170"/>
                    <a:pt x="82369" y="475789"/>
                  </a:cubicBezTo>
                  <a:cubicBezTo>
                    <a:pt x="34085" y="476771"/>
                    <a:pt x="3641" y="465968"/>
                    <a:pt x="4624" y="411792"/>
                  </a:cubicBezTo>
                  <a:cubicBezTo>
                    <a:pt x="-16000" y="344030"/>
                    <a:pt x="36704" y="339774"/>
                    <a:pt x="77132" y="335355"/>
                  </a:cubicBezTo>
                  <a:cubicBezTo>
                    <a:pt x="146857" y="327826"/>
                    <a:pt x="216419" y="321770"/>
                    <a:pt x="285818" y="310804"/>
                  </a:cubicBezTo>
                  <a:cubicBezTo>
                    <a:pt x="477154" y="280851"/>
                    <a:pt x="639684" y="195740"/>
                    <a:pt x="778153" y="61526"/>
                  </a:cubicBezTo>
                  <a:cubicBezTo>
                    <a:pt x="811052" y="29282"/>
                    <a:pt x="840514" y="-11637"/>
                    <a:pt x="896818" y="3094"/>
                  </a:cubicBezTo>
                  <a:close/>
                </a:path>
              </a:pathLst>
            </a:custGeom>
            <a:solidFill>
              <a:srgbClr val="FCFCF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 name="Freeform: Shape 59">
              <a:extLst>
                <a:ext uri="{FF2B5EF4-FFF2-40B4-BE49-F238E27FC236}">
                  <a16:creationId xmlns:a16="http://schemas.microsoft.com/office/drawing/2014/main" id="{DC818573-A5A0-4837-A59A-EFAD2455CAF4}"/>
                </a:ext>
              </a:extLst>
            </p:cNvPr>
            <p:cNvSpPr/>
            <p:nvPr/>
          </p:nvSpPr>
          <p:spPr>
            <a:xfrm>
              <a:off x="4047302" y="4310105"/>
              <a:ext cx="1002538" cy="681445"/>
            </a:xfrm>
            <a:custGeom>
              <a:avLst/>
              <a:gdLst>
                <a:gd name="connsiteX0" fmla="*/ 6519 w 1002538"/>
                <a:gd name="connsiteY0" fmla="*/ 122552 h 681445"/>
                <a:gd name="connsiteX1" fmla="*/ 28288 w 1002538"/>
                <a:gd name="connsiteY1" fmla="*/ 20746 h 681445"/>
                <a:gd name="connsiteX2" fmla="*/ 185416 w 1002538"/>
                <a:gd name="connsiteY2" fmla="*/ 18782 h 681445"/>
                <a:gd name="connsiteX3" fmla="*/ 704595 w 1002538"/>
                <a:gd name="connsiteY3" fmla="*/ 121570 h 681445"/>
                <a:gd name="connsiteX4" fmla="*/ 912299 w 1002538"/>
                <a:gd name="connsiteY4" fmla="*/ 238598 h 681445"/>
                <a:gd name="connsiteX5" fmla="*/ 995610 w 1002538"/>
                <a:gd name="connsiteY5" fmla="*/ 346624 h 681445"/>
                <a:gd name="connsiteX6" fmla="*/ 948962 w 1002538"/>
                <a:gd name="connsiteY6" fmla="*/ 402928 h 681445"/>
                <a:gd name="connsiteX7" fmla="*/ 823259 w 1002538"/>
                <a:gd name="connsiteY7" fmla="*/ 376085 h 681445"/>
                <a:gd name="connsiteX8" fmla="*/ 638797 w 1002538"/>
                <a:gd name="connsiteY8" fmla="*/ 457432 h 681445"/>
                <a:gd name="connsiteX9" fmla="*/ 685608 w 1002538"/>
                <a:gd name="connsiteY9" fmla="*/ 627982 h 681445"/>
                <a:gd name="connsiteX10" fmla="*/ 569890 w 1002538"/>
                <a:gd name="connsiteY10" fmla="*/ 657443 h 681445"/>
                <a:gd name="connsiteX11" fmla="*/ 526516 w 1002538"/>
                <a:gd name="connsiteY11" fmla="*/ 646804 h 681445"/>
                <a:gd name="connsiteX12" fmla="*/ 6519 w 1002538"/>
                <a:gd name="connsiteY12" fmla="*/ 122552 h 6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538" h="681445">
                  <a:moveTo>
                    <a:pt x="6519" y="122552"/>
                  </a:moveTo>
                  <a:cubicBezTo>
                    <a:pt x="-8048" y="83925"/>
                    <a:pt x="2918" y="50862"/>
                    <a:pt x="28288" y="20746"/>
                  </a:cubicBezTo>
                  <a:cubicBezTo>
                    <a:pt x="80337" y="-7570"/>
                    <a:pt x="132713" y="-5606"/>
                    <a:pt x="185416" y="18782"/>
                  </a:cubicBezTo>
                  <a:cubicBezTo>
                    <a:pt x="350892" y="91617"/>
                    <a:pt x="527007" y="116496"/>
                    <a:pt x="704595" y="121570"/>
                  </a:cubicBezTo>
                  <a:cubicBezTo>
                    <a:pt x="800672" y="124353"/>
                    <a:pt x="868434" y="149722"/>
                    <a:pt x="912299" y="238598"/>
                  </a:cubicBezTo>
                  <a:cubicBezTo>
                    <a:pt x="932104" y="278535"/>
                    <a:pt x="967294" y="310943"/>
                    <a:pt x="995610" y="346624"/>
                  </a:cubicBezTo>
                  <a:cubicBezTo>
                    <a:pt x="1010995" y="399327"/>
                    <a:pt x="1002975" y="410293"/>
                    <a:pt x="948962" y="402928"/>
                  </a:cubicBezTo>
                  <a:cubicBezTo>
                    <a:pt x="906406" y="397036"/>
                    <a:pt x="866797" y="371994"/>
                    <a:pt x="823259" y="376085"/>
                  </a:cubicBezTo>
                  <a:cubicBezTo>
                    <a:pt x="753370" y="382632"/>
                    <a:pt x="680207" y="394090"/>
                    <a:pt x="638797" y="457432"/>
                  </a:cubicBezTo>
                  <a:cubicBezTo>
                    <a:pt x="593950" y="525848"/>
                    <a:pt x="664167" y="572168"/>
                    <a:pt x="685608" y="627982"/>
                  </a:cubicBezTo>
                  <a:cubicBezTo>
                    <a:pt x="669241" y="725369"/>
                    <a:pt x="611791" y="660553"/>
                    <a:pt x="569890" y="657443"/>
                  </a:cubicBezTo>
                  <a:cubicBezTo>
                    <a:pt x="554995" y="655479"/>
                    <a:pt x="540101" y="653515"/>
                    <a:pt x="526516" y="646804"/>
                  </a:cubicBezTo>
                  <a:cubicBezTo>
                    <a:pt x="377408" y="448103"/>
                    <a:pt x="141715" y="335003"/>
                    <a:pt x="6519" y="122552"/>
                  </a:cubicBezTo>
                  <a:close/>
                </a:path>
              </a:pathLst>
            </a:custGeom>
            <a:solidFill>
              <a:srgbClr val="FDD82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 name="Freeform: Shape 60">
              <a:extLst>
                <a:ext uri="{FF2B5EF4-FFF2-40B4-BE49-F238E27FC236}">
                  <a16:creationId xmlns:a16="http://schemas.microsoft.com/office/drawing/2014/main" id="{FC89AC71-3809-413A-B157-A6B9D412A1D8}"/>
                </a:ext>
              </a:extLst>
            </p:cNvPr>
            <p:cNvSpPr/>
            <p:nvPr/>
          </p:nvSpPr>
          <p:spPr>
            <a:xfrm>
              <a:off x="5899246" y="4062773"/>
              <a:ext cx="645810" cy="683548"/>
            </a:xfrm>
            <a:custGeom>
              <a:avLst/>
              <a:gdLst>
                <a:gd name="connsiteX0" fmla="*/ 133412 w 645810"/>
                <a:gd name="connsiteY0" fmla="*/ 346479 h 683548"/>
                <a:gd name="connsiteX1" fmla="*/ 451924 w 645810"/>
                <a:gd name="connsiteY1" fmla="*/ 97201 h 683548"/>
                <a:gd name="connsiteX2" fmla="*/ 576972 w 645810"/>
                <a:gd name="connsiteY2" fmla="*/ 7016 h 683548"/>
                <a:gd name="connsiteX3" fmla="*/ 642115 w 645810"/>
                <a:gd name="connsiteY3" fmla="*/ 209155 h 683548"/>
                <a:gd name="connsiteX4" fmla="*/ 620509 w 645810"/>
                <a:gd name="connsiteY4" fmla="*/ 496405 h 683548"/>
                <a:gd name="connsiteX5" fmla="*/ 410350 w 645810"/>
                <a:gd name="connsiteY5" fmla="*/ 681031 h 683548"/>
                <a:gd name="connsiteX6" fmla="*/ 240619 w 645810"/>
                <a:gd name="connsiteY6" fmla="*/ 682013 h 683548"/>
                <a:gd name="connsiteX7" fmla="*/ 8036 w 645810"/>
                <a:gd name="connsiteY7" fmla="*/ 570059 h 683548"/>
                <a:gd name="connsiteX8" fmla="*/ 25386 w 645810"/>
                <a:gd name="connsiteY8" fmla="*/ 404256 h 683548"/>
                <a:gd name="connsiteX9" fmla="*/ 133412 w 645810"/>
                <a:gd name="connsiteY9" fmla="*/ 346479 h 68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810" h="683548">
                  <a:moveTo>
                    <a:pt x="133412" y="346479"/>
                  </a:moveTo>
                  <a:cubicBezTo>
                    <a:pt x="363703" y="349589"/>
                    <a:pt x="400694" y="319309"/>
                    <a:pt x="451924" y="97201"/>
                  </a:cubicBezTo>
                  <a:cubicBezTo>
                    <a:pt x="466327" y="34677"/>
                    <a:pt x="494316" y="-19827"/>
                    <a:pt x="576972" y="7016"/>
                  </a:cubicBezTo>
                  <a:cubicBezTo>
                    <a:pt x="641133" y="60538"/>
                    <a:pt x="635077" y="138611"/>
                    <a:pt x="642115" y="209155"/>
                  </a:cubicBezTo>
                  <a:cubicBezTo>
                    <a:pt x="651772" y="305232"/>
                    <a:pt x="641787" y="401474"/>
                    <a:pt x="620509" y="496405"/>
                  </a:cubicBezTo>
                  <a:cubicBezTo>
                    <a:pt x="592194" y="622763"/>
                    <a:pt x="541618" y="670392"/>
                    <a:pt x="410350" y="681031"/>
                  </a:cubicBezTo>
                  <a:cubicBezTo>
                    <a:pt x="354046" y="685614"/>
                    <a:pt x="297087" y="682668"/>
                    <a:pt x="240619" y="682013"/>
                  </a:cubicBezTo>
                  <a:cubicBezTo>
                    <a:pt x="153871" y="664009"/>
                    <a:pt x="62376" y="655825"/>
                    <a:pt x="8036" y="570059"/>
                  </a:cubicBezTo>
                  <a:cubicBezTo>
                    <a:pt x="-9804" y="512282"/>
                    <a:pt x="4763" y="457942"/>
                    <a:pt x="25386" y="404256"/>
                  </a:cubicBezTo>
                  <a:cubicBezTo>
                    <a:pt x="44699" y="353844"/>
                    <a:pt x="76616" y="326837"/>
                    <a:pt x="133412" y="346479"/>
                  </a:cubicBezTo>
                  <a:close/>
                </a:path>
              </a:pathLst>
            </a:custGeom>
            <a:solidFill>
              <a:srgbClr val="FCFCF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 name="Freeform: Shape 61">
              <a:extLst>
                <a:ext uri="{FF2B5EF4-FFF2-40B4-BE49-F238E27FC236}">
                  <a16:creationId xmlns:a16="http://schemas.microsoft.com/office/drawing/2014/main" id="{64CE4324-FCEF-4861-B5F3-F48AC88DC7CA}"/>
                </a:ext>
              </a:extLst>
            </p:cNvPr>
            <p:cNvSpPr/>
            <p:nvPr/>
          </p:nvSpPr>
          <p:spPr>
            <a:xfrm>
              <a:off x="6717589" y="1566170"/>
              <a:ext cx="784382" cy="2089029"/>
            </a:xfrm>
            <a:custGeom>
              <a:avLst/>
              <a:gdLst>
                <a:gd name="connsiteX0" fmla="*/ 784382 w 784382"/>
                <a:gd name="connsiteY0" fmla="*/ 219364 h 2089029"/>
                <a:gd name="connsiteX1" fmla="*/ 627254 w 784382"/>
                <a:gd name="connsiteY1" fmla="*/ 162405 h 2089029"/>
                <a:gd name="connsiteX2" fmla="*/ 582079 w 784382"/>
                <a:gd name="connsiteY2" fmla="*/ 336229 h 2089029"/>
                <a:gd name="connsiteX3" fmla="*/ 492385 w 784382"/>
                <a:gd name="connsiteY3" fmla="*/ 1168354 h 2089029"/>
                <a:gd name="connsiteX4" fmla="*/ 168799 w 784382"/>
                <a:gd name="connsiteY4" fmla="*/ 1873468 h 2089029"/>
                <a:gd name="connsiteX5" fmla="*/ 153905 w 784382"/>
                <a:gd name="connsiteY5" fmla="*/ 1960052 h 2089029"/>
                <a:gd name="connsiteX6" fmla="*/ 128535 w 784382"/>
                <a:gd name="connsiteY6" fmla="*/ 2040417 h 2089029"/>
                <a:gd name="connsiteX7" fmla="*/ 2668 w 784382"/>
                <a:gd name="connsiteY7" fmla="*/ 2068078 h 2089029"/>
                <a:gd name="connsiteX8" fmla="*/ 24764 w 784382"/>
                <a:gd name="connsiteY8" fmla="*/ 1964635 h 2089029"/>
                <a:gd name="connsiteX9" fmla="*/ 467506 w 784382"/>
                <a:gd name="connsiteY9" fmla="*/ 800903 h 2089029"/>
                <a:gd name="connsiteX10" fmla="*/ 478473 w 784382"/>
                <a:gd name="connsiteY10" fmla="*/ 762767 h 2089029"/>
                <a:gd name="connsiteX11" fmla="*/ 477491 w 784382"/>
                <a:gd name="connsiteY11" fmla="*/ 436562 h 2089029"/>
                <a:gd name="connsiteX12" fmla="*/ 424296 w 784382"/>
                <a:gd name="connsiteY12" fmla="*/ 122141 h 2089029"/>
                <a:gd name="connsiteX13" fmla="*/ 554582 w 784382"/>
                <a:gd name="connsiteY13" fmla="*/ 10514 h 2089029"/>
                <a:gd name="connsiteX14" fmla="*/ 784382 w 784382"/>
                <a:gd name="connsiteY14" fmla="*/ 219364 h 208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4382" h="2089029">
                  <a:moveTo>
                    <a:pt x="784382" y="219364"/>
                  </a:moveTo>
                  <a:cubicBezTo>
                    <a:pt x="728405" y="209544"/>
                    <a:pt x="699107" y="119522"/>
                    <a:pt x="627254" y="162405"/>
                  </a:cubicBezTo>
                  <a:cubicBezTo>
                    <a:pt x="558510" y="203324"/>
                    <a:pt x="579788" y="275996"/>
                    <a:pt x="582079" y="336229"/>
                  </a:cubicBezTo>
                  <a:cubicBezTo>
                    <a:pt x="593046" y="618241"/>
                    <a:pt x="549344" y="895835"/>
                    <a:pt x="492385" y="1168354"/>
                  </a:cubicBezTo>
                  <a:cubicBezTo>
                    <a:pt x="439027" y="1423688"/>
                    <a:pt x="340986" y="1668383"/>
                    <a:pt x="168799" y="1873468"/>
                  </a:cubicBezTo>
                  <a:cubicBezTo>
                    <a:pt x="145230" y="1901620"/>
                    <a:pt x="125752" y="1925353"/>
                    <a:pt x="153905" y="1960052"/>
                  </a:cubicBezTo>
                  <a:cubicBezTo>
                    <a:pt x="180093" y="1997861"/>
                    <a:pt x="131153" y="2011774"/>
                    <a:pt x="128535" y="2040417"/>
                  </a:cubicBezTo>
                  <a:cubicBezTo>
                    <a:pt x="96454" y="2094430"/>
                    <a:pt x="54226" y="2103105"/>
                    <a:pt x="2668" y="2068078"/>
                  </a:cubicBezTo>
                  <a:cubicBezTo>
                    <a:pt x="-3551" y="2030760"/>
                    <a:pt x="50" y="1997534"/>
                    <a:pt x="24764" y="1964635"/>
                  </a:cubicBezTo>
                  <a:cubicBezTo>
                    <a:pt x="283372" y="1619280"/>
                    <a:pt x="429698" y="1230715"/>
                    <a:pt x="467506" y="800903"/>
                  </a:cubicBezTo>
                  <a:cubicBezTo>
                    <a:pt x="468652" y="787973"/>
                    <a:pt x="474708" y="775370"/>
                    <a:pt x="478473" y="762767"/>
                  </a:cubicBezTo>
                  <a:cubicBezTo>
                    <a:pt x="495986" y="674709"/>
                    <a:pt x="495495" y="517908"/>
                    <a:pt x="477491" y="436562"/>
                  </a:cubicBezTo>
                  <a:cubicBezTo>
                    <a:pt x="459486" y="331809"/>
                    <a:pt x="438536" y="227384"/>
                    <a:pt x="424296" y="122141"/>
                  </a:cubicBezTo>
                  <a:cubicBezTo>
                    <a:pt x="413494" y="42431"/>
                    <a:pt x="490912" y="-27131"/>
                    <a:pt x="554582" y="10514"/>
                  </a:cubicBezTo>
                  <a:cubicBezTo>
                    <a:pt x="643458" y="63218"/>
                    <a:pt x="737407" y="117394"/>
                    <a:pt x="784382" y="219364"/>
                  </a:cubicBezTo>
                  <a:close/>
                </a:path>
              </a:pathLst>
            </a:custGeom>
            <a:solidFill>
              <a:srgbClr val="FAEC91"/>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3" name="Freeform: Shape 62">
              <a:extLst>
                <a:ext uri="{FF2B5EF4-FFF2-40B4-BE49-F238E27FC236}">
                  <a16:creationId xmlns:a16="http://schemas.microsoft.com/office/drawing/2014/main" id="{0C95774C-53B1-43E8-B7FD-53BD1CDD93CA}"/>
                </a:ext>
              </a:extLst>
            </p:cNvPr>
            <p:cNvSpPr/>
            <p:nvPr/>
          </p:nvSpPr>
          <p:spPr>
            <a:xfrm>
              <a:off x="4805351" y="3777503"/>
              <a:ext cx="1004511" cy="437678"/>
            </a:xfrm>
            <a:custGeom>
              <a:avLst/>
              <a:gdLst>
                <a:gd name="connsiteX0" fmla="*/ 703381 w 1004511"/>
                <a:gd name="connsiteY0" fmla="*/ 371341 h 437678"/>
                <a:gd name="connsiteX1" fmla="*/ 679484 w 1004511"/>
                <a:gd name="connsiteY1" fmla="*/ 312090 h 437678"/>
                <a:gd name="connsiteX2" fmla="*/ 534631 w 1004511"/>
                <a:gd name="connsiteY2" fmla="*/ 275591 h 437678"/>
                <a:gd name="connsiteX3" fmla="*/ 24291 w 1004511"/>
                <a:gd name="connsiteY3" fmla="*/ 394092 h 437678"/>
                <a:gd name="connsiteX4" fmla="*/ 3668 w 1004511"/>
                <a:gd name="connsiteY4" fmla="*/ 204228 h 437678"/>
                <a:gd name="connsiteX5" fmla="*/ 149012 w 1004511"/>
                <a:gd name="connsiteY5" fmla="*/ 111588 h 437678"/>
                <a:gd name="connsiteX6" fmla="*/ 554600 w 1004511"/>
                <a:gd name="connsiteY6" fmla="*/ 25331 h 437678"/>
                <a:gd name="connsiteX7" fmla="*/ 669009 w 1004511"/>
                <a:gd name="connsiteY7" fmla="*/ 47263 h 437678"/>
                <a:gd name="connsiteX8" fmla="*/ 825646 w 1004511"/>
                <a:gd name="connsiteY8" fmla="*/ 362993 h 437678"/>
                <a:gd name="connsiteX9" fmla="*/ 838413 w 1004511"/>
                <a:gd name="connsiteY9" fmla="*/ 344007 h 437678"/>
                <a:gd name="connsiteX10" fmla="*/ 874912 w 1004511"/>
                <a:gd name="connsiteY10" fmla="*/ 236145 h 437678"/>
                <a:gd name="connsiteX11" fmla="*/ 1004052 w 1004511"/>
                <a:gd name="connsiteY11" fmla="*/ 342206 h 437678"/>
                <a:gd name="connsiteX12" fmla="*/ 999633 w 1004511"/>
                <a:gd name="connsiteY12" fmla="*/ 392127 h 437678"/>
                <a:gd name="connsiteX13" fmla="*/ 703381 w 1004511"/>
                <a:gd name="connsiteY13" fmla="*/ 371341 h 4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4511" h="437678">
                  <a:moveTo>
                    <a:pt x="703381" y="371341"/>
                  </a:moveTo>
                  <a:cubicBezTo>
                    <a:pt x="695361" y="351536"/>
                    <a:pt x="687504" y="331895"/>
                    <a:pt x="679484" y="312090"/>
                  </a:cubicBezTo>
                  <a:cubicBezTo>
                    <a:pt x="646913" y="237618"/>
                    <a:pt x="592081" y="251530"/>
                    <a:pt x="534631" y="275591"/>
                  </a:cubicBezTo>
                  <a:cubicBezTo>
                    <a:pt x="338548" y="185733"/>
                    <a:pt x="171435" y="230580"/>
                    <a:pt x="24291" y="394092"/>
                  </a:cubicBezTo>
                  <a:cubicBezTo>
                    <a:pt x="3832" y="326657"/>
                    <a:pt x="-5825" y="266916"/>
                    <a:pt x="3668" y="204228"/>
                  </a:cubicBezTo>
                  <a:cubicBezTo>
                    <a:pt x="22327" y="81144"/>
                    <a:pt x="35912" y="74433"/>
                    <a:pt x="149012" y="111588"/>
                  </a:cubicBezTo>
                  <a:cubicBezTo>
                    <a:pt x="299430" y="161018"/>
                    <a:pt x="436426" y="114370"/>
                    <a:pt x="554600" y="25331"/>
                  </a:cubicBezTo>
                  <a:cubicBezTo>
                    <a:pt x="615651" y="-20662"/>
                    <a:pt x="635783" y="1598"/>
                    <a:pt x="669009" y="47263"/>
                  </a:cubicBezTo>
                  <a:cubicBezTo>
                    <a:pt x="738244" y="142522"/>
                    <a:pt x="773597" y="254640"/>
                    <a:pt x="825646" y="362993"/>
                  </a:cubicBezTo>
                  <a:cubicBezTo>
                    <a:pt x="832684" y="352682"/>
                    <a:pt x="836449" y="348753"/>
                    <a:pt x="838413" y="344007"/>
                  </a:cubicBezTo>
                  <a:cubicBezTo>
                    <a:pt x="852816" y="308817"/>
                    <a:pt x="776380" y="243347"/>
                    <a:pt x="874912" y="236145"/>
                  </a:cubicBezTo>
                  <a:cubicBezTo>
                    <a:pt x="1005034" y="226651"/>
                    <a:pt x="1006344" y="227306"/>
                    <a:pt x="1004052" y="342206"/>
                  </a:cubicBezTo>
                  <a:cubicBezTo>
                    <a:pt x="1003725" y="358901"/>
                    <a:pt x="1001106" y="375433"/>
                    <a:pt x="999633" y="392127"/>
                  </a:cubicBezTo>
                  <a:cubicBezTo>
                    <a:pt x="898809" y="459562"/>
                    <a:pt x="786528" y="451705"/>
                    <a:pt x="703381" y="371341"/>
                  </a:cubicBezTo>
                  <a:close/>
                </a:path>
              </a:pathLst>
            </a:custGeom>
            <a:solidFill>
              <a:srgbClr val="F9F9F9"/>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 name="Freeform: Shape 63">
              <a:extLst>
                <a:ext uri="{FF2B5EF4-FFF2-40B4-BE49-F238E27FC236}">
                  <a16:creationId xmlns:a16="http://schemas.microsoft.com/office/drawing/2014/main" id="{44D43A03-01C3-49AA-B1B1-EB7C653CE812}"/>
                </a:ext>
              </a:extLst>
            </p:cNvPr>
            <p:cNvSpPr/>
            <p:nvPr/>
          </p:nvSpPr>
          <p:spPr>
            <a:xfrm>
              <a:off x="6065065" y="3920537"/>
              <a:ext cx="706422" cy="1621021"/>
            </a:xfrm>
            <a:custGeom>
              <a:avLst/>
              <a:gdLst>
                <a:gd name="connsiteX0" fmla="*/ 64488 w 706422"/>
                <a:gd name="connsiteY0" fmla="*/ 797571 h 1621021"/>
                <a:gd name="connsiteX1" fmla="*/ 449780 w 706422"/>
                <a:gd name="connsiteY1" fmla="*/ 424554 h 1621021"/>
                <a:gd name="connsiteX2" fmla="*/ 411153 w 706422"/>
                <a:gd name="connsiteY2" fmla="*/ 149252 h 1621021"/>
                <a:gd name="connsiteX3" fmla="*/ 426865 w 706422"/>
                <a:gd name="connsiteY3" fmla="*/ 45973 h 1621021"/>
                <a:gd name="connsiteX4" fmla="*/ 481860 w 706422"/>
                <a:gd name="connsiteY4" fmla="*/ 6527 h 1621021"/>
                <a:gd name="connsiteX5" fmla="*/ 546839 w 706422"/>
                <a:gd name="connsiteY5" fmla="*/ 7509 h 1621021"/>
                <a:gd name="connsiteX6" fmla="*/ 483824 w 706422"/>
                <a:gd name="connsiteY6" fmla="*/ 232399 h 1621021"/>
                <a:gd name="connsiteX7" fmla="*/ 479569 w 706422"/>
                <a:gd name="connsiteY7" fmla="*/ 648626 h 1621021"/>
                <a:gd name="connsiteX8" fmla="*/ 541438 w 706422"/>
                <a:gd name="connsiteY8" fmla="*/ 783167 h 1621021"/>
                <a:gd name="connsiteX9" fmla="*/ 706423 w 706422"/>
                <a:gd name="connsiteY9" fmla="*/ 957809 h 1621021"/>
                <a:gd name="connsiteX10" fmla="*/ 673852 w 706422"/>
                <a:gd name="connsiteY10" fmla="*/ 997255 h 1621021"/>
                <a:gd name="connsiteX11" fmla="*/ 669432 w 706422"/>
                <a:gd name="connsiteY11" fmla="*/ 976631 h 1621021"/>
                <a:gd name="connsiteX12" fmla="*/ 407224 w 706422"/>
                <a:gd name="connsiteY12" fmla="*/ 895448 h 1621021"/>
                <a:gd name="connsiteX13" fmla="*/ 332425 w 706422"/>
                <a:gd name="connsiteY13" fmla="*/ 1035882 h 1621021"/>
                <a:gd name="connsiteX14" fmla="*/ 334880 w 706422"/>
                <a:gd name="connsiteY14" fmla="*/ 1451454 h 1621021"/>
                <a:gd name="connsiteX15" fmla="*/ 363196 w 706422"/>
                <a:gd name="connsiteY15" fmla="*/ 1458492 h 1621021"/>
                <a:gd name="connsiteX16" fmla="*/ 432267 w 706422"/>
                <a:gd name="connsiteY16" fmla="*/ 1482716 h 1621021"/>
                <a:gd name="connsiteX17" fmla="*/ 283649 w 706422"/>
                <a:gd name="connsiteY17" fmla="*/ 1558825 h 1621021"/>
                <a:gd name="connsiteX18" fmla="*/ 196247 w 706422"/>
                <a:gd name="connsiteY18" fmla="*/ 1621021 h 1621021"/>
                <a:gd name="connsiteX19" fmla="*/ 223253 w 706422"/>
                <a:gd name="connsiteY19" fmla="*/ 1531818 h 1621021"/>
                <a:gd name="connsiteX20" fmla="*/ 156801 w 706422"/>
                <a:gd name="connsiteY20" fmla="*/ 1288269 h 1621021"/>
                <a:gd name="connsiteX21" fmla="*/ 163020 w 706422"/>
                <a:gd name="connsiteY21" fmla="*/ 1138997 h 1621021"/>
                <a:gd name="connsiteX22" fmla="*/ 275629 w 706422"/>
                <a:gd name="connsiteY22" fmla="*/ 950116 h 1621021"/>
                <a:gd name="connsiteX23" fmla="*/ 226854 w 706422"/>
                <a:gd name="connsiteY23" fmla="*/ 869915 h 1621021"/>
                <a:gd name="connsiteX24" fmla="*/ 87075 w 706422"/>
                <a:gd name="connsiteY24" fmla="*/ 869260 h 1621021"/>
                <a:gd name="connsiteX25" fmla="*/ 0 w 706422"/>
                <a:gd name="connsiteY25" fmla="*/ 819503 h 1621021"/>
                <a:gd name="connsiteX26" fmla="*/ 64488 w 706422"/>
                <a:gd name="connsiteY26" fmla="*/ 797571 h 162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6422" h="1621021">
                  <a:moveTo>
                    <a:pt x="64488" y="797571"/>
                  </a:moveTo>
                  <a:cubicBezTo>
                    <a:pt x="390038" y="809355"/>
                    <a:pt x="447488" y="752560"/>
                    <a:pt x="449780" y="424554"/>
                  </a:cubicBezTo>
                  <a:cubicBezTo>
                    <a:pt x="450435" y="330277"/>
                    <a:pt x="432594" y="239765"/>
                    <a:pt x="411153" y="149252"/>
                  </a:cubicBezTo>
                  <a:cubicBezTo>
                    <a:pt x="435213" y="117663"/>
                    <a:pt x="424901" y="80836"/>
                    <a:pt x="426865" y="45973"/>
                  </a:cubicBezTo>
                  <a:cubicBezTo>
                    <a:pt x="425720" y="5709"/>
                    <a:pt x="450271" y="1290"/>
                    <a:pt x="481860" y="6527"/>
                  </a:cubicBezTo>
                  <a:cubicBezTo>
                    <a:pt x="503629" y="307"/>
                    <a:pt x="525398" y="-4767"/>
                    <a:pt x="546839" y="7509"/>
                  </a:cubicBezTo>
                  <a:cubicBezTo>
                    <a:pt x="459437" y="64141"/>
                    <a:pt x="452235" y="133867"/>
                    <a:pt x="483824" y="232399"/>
                  </a:cubicBezTo>
                  <a:cubicBezTo>
                    <a:pt x="527035" y="367759"/>
                    <a:pt x="514595" y="510975"/>
                    <a:pt x="479569" y="648626"/>
                  </a:cubicBezTo>
                  <a:cubicBezTo>
                    <a:pt x="462383" y="716060"/>
                    <a:pt x="460582" y="755997"/>
                    <a:pt x="541438" y="783167"/>
                  </a:cubicBezTo>
                  <a:cubicBezTo>
                    <a:pt x="620821" y="809846"/>
                    <a:pt x="684491" y="868278"/>
                    <a:pt x="706423" y="957809"/>
                  </a:cubicBezTo>
                  <a:cubicBezTo>
                    <a:pt x="695457" y="970739"/>
                    <a:pt x="705932" y="1001510"/>
                    <a:pt x="673852" y="997255"/>
                  </a:cubicBezTo>
                  <a:cubicBezTo>
                    <a:pt x="672378" y="990380"/>
                    <a:pt x="670905" y="983506"/>
                    <a:pt x="669432" y="976631"/>
                  </a:cubicBezTo>
                  <a:cubicBezTo>
                    <a:pt x="578265" y="853220"/>
                    <a:pt x="505102" y="830633"/>
                    <a:pt x="407224" y="895448"/>
                  </a:cubicBezTo>
                  <a:cubicBezTo>
                    <a:pt x="382837" y="942914"/>
                    <a:pt x="368760" y="1000855"/>
                    <a:pt x="332425" y="1035882"/>
                  </a:cubicBezTo>
                  <a:cubicBezTo>
                    <a:pt x="185281" y="1178279"/>
                    <a:pt x="273174" y="1313803"/>
                    <a:pt x="334880" y="1451454"/>
                  </a:cubicBezTo>
                  <a:cubicBezTo>
                    <a:pt x="337335" y="1456855"/>
                    <a:pt x="353375" y="1456200"/>
                    <a:pt x="363196" y="1458492"/>
                  </a:cubicBezTo>
                  <a:cubicBezTo>
                    <a:pt x="391839" y="1450636"/>
                    <a:pt x="424410" y="1431649"/>
                    <a:pt x="432267" y="1482716"/>
                  </a:cubicBezTo>
                  <a:cubicBezTo>
                    <a:pt x="385946" y="1514469"/>
                    <a:pt x="309837" y="1487953"/>
                    <a:pt x="283649" y="1558825"/>
                  </a:cubicBezTo>
                  <a:cubicBezTo>
                    <a:pt x="280376" y="1615784"/>
                    <a:pt x="227836" y="1603835"/>
                    <a:pt x="196247" y="1621021"/>
                  </a:cubicBezTo>
                  <a:cubicBezTo>
                    <a:pt x="179061" y="1583376"/>
                    <a:pt x="235529" y="1567991"/>
                    <a:pt x="223253" y="1531818"/>
                  </a:cubicBezTo>
                  <a:cubicBezTo>
                    <a:pt x="228982" y="1443106"/>
                    <a:pt x="212287" y="1361269"/>
                    <a:pt x="156801" y="1288269"/>
                  </a:cubicBezTo>
                  <a:cubicBezTo>
                    <a:pt x="119319" y="1239003"/>
                    <a:pt x="132904" y="1187937"/>
                    <a:pt x="163020" y="1138997"/>
                  </a:cubicBezTo>
                  <a:cubicBezTo>
                    <a:pt x="201484" y="1076637"/>
                    <a:pt x="240930" y="1014768"/>
                    <a:pt x="275629" y="950116"/>
                  </a:cubicBezTo>
                  <a:cubicBezTo>
                    <a:pt x="305582" y="894303"/>
                    <a:pt x="302800" y="862386"/>
                    <a:pt x="226854" y="869915"/>
                  </a:cubicBezTo>
                  <a:cubicBezTo>
                    <a:pt x="180534" y="874498"/>
                    <a:pt x="133395" y="874170"/>
                    <a:pt x="87075" y="869260"/>
                  </a:cubicBezTo>
                  <a:cubicBezTo>
                    <a:pt x="51885" y="865496"/>
                    <a:pt x="10966" y="867460"/>
                    <a:pt x="0" y="819503"/>
                  </a:cubicBezTo>
                  <a:cubicBezTo>
                    <a:pt x="13912" y="790696"/>
                    <a:pt x="45665" y="813447"/>
                    <a:pt x="64488" y="797571"/>
                  </a:cubicBezTo>
                  <a:close/>
                </a:path>
              </a:pathLst>
            </a:custGeom>
            <a:solidFill>
              <a:srgbClr val="381D3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 name="Freeform: Shape 64">
              <a:extLst>
                <a:ext uri="{FF2B5EF4-FFF2-40B4-BE49-F238E27FC236}">
                  <a16:creationId xmlns:a16="http://schemas.microsoft.com/office/drawing/2014/main" id="{2A2E4991-C105-4A24-9769-CBF720E43EA4}"/>
                </a:ext>
              </a:extLst>
            </p:cNvPr>
            <p:cNvSpPr/>
            <p:nvPr/>
          </p:nvSpPr>
          <p:spPr>
            <a:xfrm>
              <a:off x="5534374" y="3459577"/>
              <a:ext cx="540619" cy="453933"/>
            </a:xfrm>
            <a:custGeom>
              <a:avLst/>
              <a:gdLst>
                <a:gd name="connsiteX0" fmla="*/ 134596 w 540619"/>
                <a:gd name="connsiteY0" fmla="*/ 447519 h 453933"/>
                <a:gd name="connsiteX1" fmla="*/ 34918 w 540619"/>
                <a:gd name="connsiteY1" fmla="*/ 203479 h 453933"/>
                <a:gd name="connsiteX2" fmla="*/ 13313 w 540619"/>
                <a:gd name="connsiteY2" fmla="*/ 34075 h 453933"/>
                <a:gd name="connsiteX3" fmla="*/ 113973 w 540619"/>
                <a:gd name="connsiteY3" fmla="*/ 7232 h 453933"/>
                <a:gd name="connsiteX4" fmla="*/ 446071 w 540619"/>
                <a:gd name="connsiteY4" fmla="*/ 5267 h 453933"/>
                <a:gd name="connsiteX5" fmla="*/ 534946 w 540619"/>
                <a:gd name="connsiteY5" fmla="*/ 57480 h 453933"/>
                <a:gd name="connsiteX6" fmla="*/ 501720 w 540619"/>
                <a:gd name="connsiteY6" fmla="*/ 154376 h 453933"/>
                <a:gd name="connsiteX7" fmla="*/ 451799 w 540619"/>
                <a:gd name="connsiteY7" fmla="*/ 165833 h 453933"/>
                <a:gd name="connsiteX8" fmla="*/ 290415 w 540619"/>
                <a:gd name="connsiteY8" fmla="*/ 174508 h 453933"/>
                <a:gd name="connsiteX9" fmla="*/ 297453 w 540619"/>
                <a:gd name="connsiteY9" fmla="*/ 347186 h 453933"/>
                <a:gd name="connsiteX10" fmla="*/ 134596 w 540619"/>
                <a:gd name="connsiteY10" fmla="*/ 447519 h 4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619" h="453933">
                  <a:moveTo>
                    <a:pt x="134596" y="447519"/>
                  </a:moveTo>
                  <a:cubicBezTo>
                    <a:pt x="127886" y="355861"/>
                    <a:pt x="138033" y="263711"/>
                    <a:pt x="34918" y="203479"/>
                  </a:cubicBezTo>
                  <a:cubicBezTo>
                    <a:pt x="-21877" y="170252"/>
                    <a:pt x="5947" y="89888"/>
                    <a:pt x="13313" y="34075"/>
                  </a:cubicBezTo>
                  <a:cubicBezTo>
                    <a:pt x="20842" y="-22393"/>
                    <a:pt x="79601" y="8705"/>
                    <a:pt x="113973" y="7232"/>
                  </a:cubicBezTo>
                  <a:cubicBezTo>
                    <a:pt x="224618" y="2812"/>
                    <a:pt x="335426" y="5922"/>
                    <a:pt x="446071" y="5267"/>
                  </a:cubicBezTo>
                  <a:cubicBezTo>
                    <a:pt x="486826" y="5104"/>
                    <a:pt x="519888" y="18689"/>
                    <a:pt x="534946" y="57480"/>
                  </a:cubicBezTo>
                  <a:cubicBezTo>
                    <a:pt x="550332" y="96926"/>
                    <a:pt x="532818" y="128024"/>
                    <a:pt x="501720" y="154376"/>
                  </a:cubicBezTo>
                  <a:cubicBezTo>
                    <a:pt x="486008" y="167634"/>
                    <a:pt x="474878" y="184001"/>
                    <a:pt x="451799" y="165833"/>
                  </a:cubicBezTo>
                  <a:cubicBezTo>
                    <a:pt x="395986" y="122132"/>
                    <a:pt x="338209" y="121150"/>
                    <a:pt x="290415" y="174508"/>
                  </a:cubicBezTo>
                  <a:cubicBezTo>
                    <a:pt x="239840" y="231140"/>
                    <a:pt x="254734" y="291209"/>
                    <a:pt x="297453" y="347186"/>
                  </a:cubicBezTo>
                  <a:cubicBezTo>
                    <a:pt x="271593" y="448010"/>
                    <a:pt x="242295" y="466014"/>
                    <a:pt x="134596" y="447519"/>
                  </a:cubicBezTo>
                  <a:close/>
                </a:path>
              </a:pathLst>
            </a:custGeom>
            <a:solidFill>
              <a:srgbClr val="FBFBFB"/>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 name="Freeform: Shape 65">
              <a:extLst>
                <a:ext uri="{FF2B5EF4-FFF2-40B4-BE49-F238E27FC236}">
                  <a16:creationId xmlns:a16="http://schemas.microsoft.com/office/drawing/2014/main" id="{AA7C0FE8-D058-4214-BE4D-60001F52E023}"/>
                </a:ext>
              </a:extLst>
            </p:cNvPr>
            <p:cNvSpPr/>
            <p:nvPr/>
          </p:nvSpPr>
          <p:spPr>
            <a:xfrm>
              <a:off x="6260984" y="4010375"/>
              <a:ext cx="1813428" cy="1531183"/>
            </a:xfrm>
            <a:custGeom>
              <a:avLst/>
              <a:gdLst>
                <a:gd name="connsiteX0" fmla="*/ 0 w 1813428"/>
                <a:gd name="connsiteY0" fmla="*/ 1531184 h 1531183"/>
                <a:gd name="connsiteX1" fmla="*/ 87403 w 1813428"/>
                <a:gd name="connsiteY1" fmla="*/ 1468987 h 1531183"/>
                <a:gd name="connsiteX2" fmla="*/ 602817 w 1813428"/>
                <a:gd name="connsiteY2" fmla="*/ 1312677 h 1531183"/>
                <a:gd name="connsiteX3" fmla="*/ 1786190 w 1813428"/>
                <a:gd name="connsiteY3" fmla="*/ 0 h 1531183"/>
                <a:gd name="connsiteX4" fmla="*/ 1805013 w 1813428"/>
                <a:gd name="connsiteY4" fmla="*/ 41901 h 1531183"/>
                <a:gd name="connsiteX5" fmla="*/ 1760656 w 1813428"/>
                <a:gd name="connsiteY5" fmla="*/ 199684 h 1531183"/>
                <a:gd name="connsiteX6" fmla="*/ 1150474 w 1813428"/>
                <a:gd name="connsiteY6" fmla="*/ 1025263 h 1531183"/>
                <a:gd name="connsiteX7" fmla="*/ 119974 w 1813428"/>
                <a:gd name="connsiteY7" fmla="*/ 1521200 h 1531183"/>
                <a:gd name="connsiteX8" fmla="*/ 0 w 1813428"/>
                <a:gd name="connsiteY8" fmla="*/ 1531184 h 153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428" h="1531183">
                  <a:moveTo>
                    <a:pt x="0" y="1531184"/>
                  </a:moveTo>
                  <a:cubicBezTo>
                    <a:pt x="29134" y="1510397"/>
                    <a:pt x="58268" y="1489610"/>
                    <a:pt x="87403" y="1468987"/>
                  </a:cubicBezTo>
                  <a:cubicBezTo>
                    <a:pt x="271701" y="1458185"/>
                    <a:pt x="440123" y="1389932"/>
                    <a:pt x="602817" y="1312677"/>
                  </a:cubicBezTo>
                  <a:cubicBezTo>
                    <a:pt x="1177972" y="1039503"/>
                    <a:pt x="1580122" y="607400"/>
                    <a:pt x="1786190" y="0"/>
                  </a:cubicBezTo>
                  <a:cubicBezTo>
                    <a:pt x="1822689" y="327"/>
                    <a:pt x="1815324" y="20459"/>
                    <a:pt x="1805013" y="41901"/>
                  </a:cubicBezTo>
                  <a:cubicBezTo>
                    <a:pt x="1790282" y="94441"/>
                    <a:pt x="1775387" y="147144"/>
                    <a:pt x="1760656" y="199684"/>
                  </a:cubicBezTo>
                  <a:cubicBezTo>
                    <a:pt x="1612203" y="515578"/>
                    <a:pt x="1419557" y="798409"/>
                    <a:pt x="1150474" y="1025263"/>
                  </a:cubicBezTo>
                  <a:cubicBezTo>
                    <a:pt x="849312" y="1279123"/>
                    <a:pt x="506575" y="1445909"/>
                    <a:pt x="119974" y="1521200"/>
                  </a:cubicBezTo>
                  <a:cubicBezTo>
                    <a:pt x="80856" y="1528892"/>
                    <a:pt x="40100" y="1528074"/>
                    <a:pt x="0" y="1531184"/>
                  </a:cubicBezTo>
                  <a:close/>
                </a:path>
              </a:pathLst>
            </a:custGeom>
            <a:solidFill>
              <a:srgbClr val="F2D43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 name="Freeform: Shape 66">
              <a:extLst>
                <a:ext uri="{FF2B5EF4-FFF2-40B4-BE49-F238E27FC236}">
                  <a16:creationId xmlns:a16="http://schemas.microsoft.com/office/drawing/2014/main" id="{12AF4C15-9610-46DE-AC50-F10CC02D7578}"/>
                </a:ext>
              </a:extLst>
            </p:cNvPr>
            <p:cNvSpPr/>
            <p:nvPr/>
          </p:nvSpPr>
          <p:spPr>
            <a:xfrm>
              <a:off x="5413637" y="2889770"/>
              <a:ext cx="962083" cy="456082"/>
            </a:xfrm>
            <a:custGeom>
              <a:avLst/>
              <a:gdLst>
                <a:gd name="connsiteX0" fmla="*/ 962084 w 962083"/>
                <a:gd name="connsiteY0" fmla="*/ 47712 h 456082"/>
                <a:gd name="connsiteX1" fmla="*/ 702495 w 962083"/>
                <a:gd name="connsiteY1" fmla="*/ 268510 h 456082"/>
                <a:gd name="connsiteX2" fmla="*/ 165312 w 962083"/>
                <a:gd name="connsiteY2" fmla="*/ 413199 h 456082"/>
                <a:gd name="connsiteX3" fmla="*/ 69890 w 962083"/>
                <a:gd name="connsiteY3" fmla="*/ 456082 h 456082"/>
                <a:gd name="connsiteX4" fmla="*/ 0 w 962083"/>
                <a:gd name="connsiteY4" fmla="*/ 282914 h 456082"/>
                <a:gd name="connsiteX5" fmla="*/ 641771 w 962083"/>
                <a:gd name="connsiteY5" fmla="*/ 191910 h 456082"/>
                <a:gd name="connsiteX6" fmla="*/ 869607 w 962083"/>
                <a:gd name="connsiteY6" fmla="*/ 29381 h 456082"/>
                <a:gd name="connsiteX7" fmla="*/ 962084 w 962083"/>
                <a:gd name="connsiteY7" fmla="*/ 47712 h 45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083" h="456082">
                  <a:moveTo>
                    <a:pt x="962084" y="47712"/>
                  </a:moveTo>
                  <a:cubicBezTo>
                    <a:pt x="871081" y="115965"/>
                    <a:pt x="802828" y="210406"/>
                    <a:pt x="702495" y="268510"/>
                  </a:cubicBezTo>
                  <a:cubicBezTo>
                    <a:pt x="536037" y="365243"/>
                    <a:pt x="357304" y="412217"/>
                    <a:pt x="165312" y="413199"/>
                  </a:cubicBezTo>
                  <a:cubicBezTo>
                    <a:pt x="128485" y="413363"/>
                    <a:pt x="80365" y="394704"/>
                    <a:pt x="69890" y="456082"/>
                  </a:cubicBezTo>
                  <a:cubicBezTo>
                    <a:pt x="47793" y="401251"/>
                    <a:pt x="25533" y="346420"/>
                    <a:pt x="0" y="282914"/>
                  </a:cubicBezTo>
                  <a:cubicBezTo>
                    <a:pt x="228491" y="314994"/>
                    <a:pt x="441596" y="295353"/>
                    <a:pt x="641771" y="191910"/>
                  </a:cubicBezTo>
                  <a:cubicBezTo>
                    <a:pt x="725573" y="148700"/>
                    <a:pt x="805119" y="98124"/>
                    <a:pt x="869607" y="29381"/>
                  </a:cubicBezTo>
                  <a:cubicBezTo>
                    <a:pt x="916746" y="-21031"/>
                    <a:pt x="939661" y="-1063"/>
                    <a:pt x="962084" y="47712"/>
                  </a:cubicBezTo>
                  <a:close/>
                </a:path>
              </a:pathLst>
            </a:custGeom>
            <a:solidFill>
              <a:srgbClr val="B9AE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 name="Freeform: Shape 67">
              <a:extLst>
                <a:ext uri="{FF2B5EF4-FFF2-40B4-BE49-F238E27FC236}">
                  <a16:creationId xmlns:a16="http://schemas.microsoft.com/office/drawing/2014/main" id="{DBAFA67B-E2CA-4230-871B-7A598F53DD59}"/>
                </a:ext>
              </a:extLst>
            </p:cNvPr>
            <p:cNvSpPr/>
            <p:nvPr/>
          </p:nvSpPr>
          <p:spPr>
            <a:xfrm>
              <a:off x="6695215" y="3484038"/>
              <a:ext cx="429811" cy="537990"/>
            </a:xfrm>
            <a:custGeom>
              <a:avLst/>
              <a:gdLst>
                <a:gd name="connsiteX0" fmla="*/ 24879 w 429811"/>
                <a:gd name="connsiteY0" fmla="*/ 150375 h 537990"/>
                <a:gd name="connsiteX1" fmla="*/ 118828 w 429811"/>
                <a:gd name="connsiteY1" fmla="*/ 99308 h 537990"/>
                <a:gd name="connsiteX2" fmla="*/ 257298 w 429811"/>
                <a:gd name="connsiteY2" fmla="*/ 18780 h 537990"/>
                <a:gd name="connsiteX3" fmla="*/ 429811 w 429811"/>
                <a:gd name="connsiteY3" fmla="*/ 72956 h 537990"/>
                <a:gd name="connsiteX4" fmla="*/ 381200 w 429811"/>
                <a:gd name="connsiteY4" fmla="*/ 119112 h 537990"/>
                <a:gd name="connsiteX5" fmla="*/ 170222 w 429811"/>
                <a:gd name="connsiteY5" fmla="*/ 491638 h 537990"/>
                <a:gd name="connsiteX6" fmla="*/ 153855 w 429811"/>
                <a:gd name="connsiteY6" fmla="*/ 535503 h 537990"/>
                <a:gd name="connsiteX7" fmla="*/ 28643 w 429811"/>
                <a:gd name="connsiteY7" fmla="*/ 484927 h 537990"/>
                <a:gd name="connsiteX8" fmla="*/ 0 w 429811"/>
                <a:gd name="connsiteY8" fmla="*/ 325016 h 537990"/>
                <a:gd name="connsiteX9" fmla="*/ 24879 w 429811"/>
                <a:gd name="connsiteY9" fmla="*/ 150375 h 5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811" h="537990">
                  <a:moveTo>
                    <a:pt x="24879" y="150375"/>
                  </a:moveTo>
                  <a:cubicBezTo>
                    <a:pt x="40264" y="104054"/>
                    <a:pt x="123575" y="182782"/>
                    <a:pt x="118828" y="99308"/>
                  </a:cubicBezTo>
                  <a:cubicBezTo>
                    <a:pt x="168749" y="78849"/>
                    <a:pt x="208195" y="40385"/>
                    <a:pt x="257298" y="18780"/>
                  </a:cubicBezTo>
                  <a:cubicBezTo>
                    <a:pt x="339299" y="-17229"/>
                    <a:pt x="384310" y="-2662"/>
                    <a:pt x="429811" y="72956"/>
                  </a:cubicBezTo>
                  <a:cubicBezTo>
                    <a:pt x="423592" y="98653"/>
                    <a:pt x="401332" y="107492"/>
                    <a:pt x="381200" y="119112"/>
                  </a:cubicBezTo>
                  <a:cubicBezTo>
                    <a:pt x="237329" y="201605"/>
                    <a:pt x="154182" y="318633"/>
                    <a:pt x="170222" y="491638"/>
                  </a:cubicBezTo>
                  <a:cubicBezTo>
                    <a:pt x="171859" y="508497"/>
                    <a:pt x="169731" y="524700"/>
                    <a:pt x="153855" y="535503"/>
                  </a:cubicBezTo>
                  <a:cubicBezTo>
                    <a:pt x="100169" y="548106"/>
                    <a:pt x="67107" y="509969"/>
                    <a:pt x="28643" y="484927"/>
                  </a:cubicBezTo>
                  <a:cubicBezTo>
                    <a:pt x="-31917" y="440735"/>
                    <a:pt x="57777" y="369700"/>
                    <a:pt x="0" y="325016"/>
                  </a:cubicBezTo>
                  <a:cubicBezTo>
                    <a:pt x="8347" y="266748"/>
                    <a:pt x="16695" y="208643"/>
                    <a:pt x="24879" y="150375"/>
                  </a:cubicBezTo>
                  <a:close/>
                </a:path>
              </a:pathLst>
            </a:custGeom>
            <a:solidFill>
              <a:srgbClr val="BD9B2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 name="Freeform: Shape 68">
              <a:extLst>
                <a:ext uri="{FF2B5EF4-FFF2-40B4-BE49-F238E27FC236}">
                  <a16:creationId xmlns:a16="http://schemas.microsoft.com/office/drawing/2014/main" id="{ED31751E-A1C4-47A9-9E51-C0BE1B943D41}"/>
                </a:ext>
              </a:extLst>
            </p:cNvPr>
            <p:cNvSpPr/>
            <p:nvPr/>
          </p:nvSpPr>
          <p:spPr>
            <a:xfrm>
              <a:off x="4882480" y="4393041"/>
              <a:ext cx="797574" cy="781103"/>
            </a:xfrm>
            <a:custGeom>
              <a:avLst/>
              <a:gdLst>
                <a:gd name="connsiteX0" fmla="*/ 216409 w 797574"/>
                <a:gd name="connsiteY0" fmla="*/ 382680 h 781103"/>
                <a:gd name="connsiteX1" fmla="*/ 222301 w 797574"/>
                <a:gd name="connsiteY1" fmla="*/ 562559 h 781103"/>
                <a:gd name="connsiteX2" fmla="*/ 496294 w 797574"/>
                <a:gd name="connsiteY2" fmla="*/ 653399 h 781103"/>
                <a:gd name="connsiteX3" fmla="*/ 691559 w 797574"/>
                <a:gd name="connsiteY3" fmla="*/ 429491 h 781103"/>
                <a:gd name="connsiteX4" fmla="*/ 702525 w 797574"/>
                <a:gd name="connsiteY4" fmla="*/ 382025 h 781103"/>
                <a:gd name="connsiteX5" fmla="*/ 707926 w 797574"/>
                <a:gd name="connsiteY5" fmla="*/ 100012 h 781103"/>
                <a:gd name="connsiteX6" fmla="*/ 723803 w 797574"/>
                <a:gd name="connsiteY6" fmla="*/ 170 h 781103"/>
                <a:gd name="connsiteX7" fmla="*/ 792219 w 797574"/>
                <a:gd name="connsiteY7" fmla="*/ 66786 h 781103"/>
                <a:gd name="connsiteX8" fmla="*/ 792383 w 797574"/>
                <a:gd name="connsiteY8" fmla="*/ 447168 h 781103"/>
                <a:gd name="connsiteX9" fmla="*/ 485328 w 797574"/>
                <a:gd name="connsiteY9" fmla="*/ 775174 h 781103"/>
                <a:gd name="connsiteX10" fmla="*/ 456357 w 797574"/>
                <a:gd name="connsiteY10" fmla="*/ 781066 h 781103"/>
                <a:gd name="connsiteX11" fmla="*/ 2158 w 797574"/>
                <a:gd name="connsiteY11" fmla="*/ 716250 h 781103"/>
                <a:gd name="connsiteX12" fmla="*/ 92343 w 797574"/>
                <a:gd name="connsiteY12" fmla="*/ 641778 h 781103"/>
                <a:gd name="connsiteX13" fmla="*/ 147993 w 797574"/>
                <a:gd name="connsiteY13" fmla="*/ 617063 h 781103"/>
                <a:gd name="connsiteX14" fmla="*/ 128188 w 797574"/>
                <a:gd name="connsiteY14" fmla="*/ 543736 h 781103"/>
                <a:gd name="connsiteX15" fmla="*/ 152576 w 797574"/>
                <a:gd name="connsiteY15" fmla="*/ 360584 h 781103"/>
                <a:gd name="connsiteX16" fmla="*/ 183183 w 797574"/>
                <a:gd name="connsiteY16" fmla="*/ 350436 h 781103"/>
                <a:gd name="connsiteX17" fmla="*/ 216409 w 797574"/>
                <a:gd name="connsiteY17" fmla="*/ 382680 h 7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7574" h="781103">
                  <a:moveTo>
                    <a:pt x="216409" y="382680"/>
                  </a:moveTo>
                  <a:cubicBezTo>
                    <a:pt x="218864" y="442585"/>
                    <a:pt x="195458" y="503472"/>
                    <a:pt x="222301" y="562559"/>
                  </a:cubicBezTo>
                  <a:cubicBezTo>
                    <a:pt x="291536" y="659455"/>
                    <a:pt x="387613" y="685807"/>
                    <a:pt x="496294" y="653399"/>
                  </a:cubicBezTo>
                  <a:cubicBezTo>
                    <a:pt x="605138" y="620991"/>
                    <a:pt x="656368" y="530151"/>
                    <a:pt x="691559" y="429491"/>
                  </a:cubicBezTo>
                  <a:cubicBezTo>
                    <a:pt x="696796" y="414433"/>
                    <a:pt x="689922" y="395937"/>
                    <a:pt x="702525" y="382025"/>
                  </a:cubicBezTo>
                  <a:cubicBezTo>
                    <a:pt x="722002" y="288403"/>
                    <a:pt x="721348" y="194289"/>
                    <a:pt x="707926" y="100012"/>
                  </a:cubicBezTo>
                  <a:cubicBezTo>
                    <a:pt x="731004" y="69569"/>
                    <a:pt x="719383" y="33560"/>
                    <a:pt x="723803" y="170"/>
                  </a:cubicBezTo>
                  <a:cubicBezTo>
                    <a:pt x="771269" y="-2940"/>
                    <a:pt x="776506" y="37161"/>
                    <a:pt x="792219" y="66786"/>
                  </a:cubicBezTo>
                  <a:cubicBezTo>
                    <a:pt x="797129" y="193635"/>
                    <a:pt x="801221" y="321138"/>
                    <a:pt x="792383" y="447168"/>
                  </a:cubicBezTo>
                  <a:cubicBezTo>
                    <a:pt x="781580" y="601023"/>
                    <a:pt x="649330" y="753077"/>
                    <a:pt x="485328" y="775174"/>
                  </a:cubicBezTo>
                  <a:cubicBezTo>
                    <a:pt x="475671" y="777138"/>
                    <a:pt x="465850" y="781557"/>
                    <a:pt x="456357" y="781066"/>
                  </a:cubicBezTo>
                  <a:cubicBezTo>
                    <a:pt x="302993" y="773209"/>
                    <a:pt x="151757" y="750295"/>
                    <a:pt x="2158" y="716250"/>
                  </a:cubicBezTo>
                  <a:cubicBezTo>
                    <a:pt x="-13719" y="635558"/>
                    <a:pt x="62227" y="666657"/>
                    <a:pt x="92343" y="641778"/>
                  </a:cubicBezTo>
                  <a:cubicBezTo>
                    <a:pt x="110511" y="632612"/>
                    <a:pt x="136535" y="641287"/>
                    <a:pt x="147993" y="617063"/>
                  </a:cubicBezTo>
                  <a:cubicBezTo>
                    <a:pt x="148156" y="590711"/>
                    <a:pt x="130643" y="569270"/>
                    <a:pt x="128188" y="543736"/>
                  </a:cubicBezTo>
                  <a:cubicBezTo>
                    <a:pt x="116731" y="479903"/>
                    <a:pt x="107892" y="416724"/>
                    <a:pt x="152576" y="360584"/>
                  </a:cubicBezTo>
                  <a:cubicBezTo>
                    <a:pt x="161741" y="353873"/>
                    <a:pt x="171889" y="350599"/>
                    <a:pt x="183183" y="350436"/>
                  </a:cubicBezTo>
                  <a:cubicBezTo>
                    <a:pt x="202169" y="353218"/>
                    <a:pt x="210353" y="366967"/>
                    <a:pt x="216409" y="382680"/>
                  </a:cubicBezTo>
                  <a:close/>
                </a:path>
              </a:pathLst>
            </a:custGeom>
            <a:solidFill>
              <a:srgbClr val="3B1D3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 name="Freeform: Shape 69">
              <a:extLst>
                <a:ext uri="{FF2B5EF4-FFF2-40B4-BE49-F238E27FC236}">
                  <a16:creationId xmlns:a16="http://schemas.microsoft.com/office/drawing/2014/main" id="{5E4A4C36-F945-44F8-9978-AAFC4FA76978}"/>
                </a:ext>
              </a:extLst>
            </p:cNvPr>
            <p:cNvSpPr/>
            <p:nvPr/>
          </p:nvSpPr>
          <p:spPr>
            <a:xfrm>
              <a:off x="5508732" y="4148844"/>
              <a:ext cx="523925" cy="485297"/>
            </a:xfrm>
            <a:custGeom>
              <a:avLst/>
              <a:gdLst>
                <a:gd name="connsiteX0" fmla="*/ 0 w 523925"/>
                <a:gd name="connsiteY0" fmla="*/ 0 h 485297"/>
                <a:gd name="connsiteX1" fmla="*/ 296580 w 523925"/>
                <a:gd name="connsiteY1" fmla="*/ 20951 h 485297"/>
                <a:gd name="connsiteX2" fmla="*/ 523925 w 523925"/>
                <a:gd name="connsiteY2" fmla="*/ 260244 h 485297"/>
                <a:gd name="connsiteX3" fmla="*/ 419500 w 523925"/>
                <a:gd name="connsiteY3" fmla="*/ 485298 h 485297"/>
                <a:gd name="connsiteX4" fmla="*/ 297562 w 523925"/>
                <a:gd name="connsiteY4" fmla="*/ 344209 h 485297"/>
                <a:gd name="connsiteX5" fmla="*/ 292652 w 523925"/>
                <a:gd name="connsiteY5" fmla="*/ 227836 h 485297"/>
                <a:gd name="connsiteX6" fmla="*/ 301981 w 523925"/>
                <a:gd name="connsiteY6" fmla="*/ 182334 h 485297"/>
                <a:gd name="connsiteX7" fmla="*/ 170059 w 523925"/>
                <a:gd name="connsiteY7" fmla="*/ 141088 h 485297"/>
                <a:gd name="connsiteX8" fmla="*/ 0 w 523925"/>
                <a:gd name="connsiteY8" fmla="*/ 0 h 48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925" h="485297">
                  <a:moveTo>
                    <a:pt x="0" y="0"/>
                  </a:moveTo>
                  <a:cubicBezTo>
                    <a:pt x="96405" y="41737"/>
                    <a:pt x="197556" y="15385"/>
                    <a:pt x="296580" y="20951"/>
                  </a:cubicBezTo>
                  <a:cubicBezTo>
                    <a:pt x="315239" y="155001"/>
                    <a:pt x="387911" y="237657"/>
                    <a:pt x="523925" y="260244"/>
                  </a:cubicBezTo>
                  <a:cubicBezTo>
                    <a:pt x="419664" y="302963"/>
                    <a:pt x="439141" y="403133"/>
                    <a:pt x="419500" y="485298"/>
                  </a:cubicBezTo>
                  <a:cubicBezTo>
                    <a:pt x="316057" y="475477"/>
                    <a:pt x="280703" y="438323"/>
                    <a:pt x="297562" y="344209"/>
                  </a:cubicBezTo>
                  <a:cubicBezTo>
                    <a:pt x="304927" y="303454"/>
                    <a:pt x="301818" y="266300"/>
                    <a:pt x="292652" y="227836"/>
                  </a:cubicBezTo>
                  <a:cubicBezTo>
                    <a:pt x="291997" y="211960"/>
                    <a:pt x="297889" y="197392"/>
                    <a:pt x="301981" y="182334"/>
                  </a:cubicBezTo>
                  <a:cubicBezTo>
                    <a:pt x="270883" y="128158"/>
                    <a:pt x="214906" y="131595"/>
                    <a:pt x="170059" y="141088"/>
                  </a:cubicBezTo>
                  <a:cubicBezTo>
                    <a:pt x="48448" y="166458"/>
                    <a:pt x="13094" y="99515"/>
                    <a:pt x="0" y="0"/>
                  </a:cubicBezTo>
                  <a:close/>
                </a:path>
              </a:pathLst>
            </a:custGeom>
            <a:solidFill>
              <a:srgbClr val="B8ADB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 name="Freeform: Shape 70">
              <a:extLst>
                <a:ext uri="{FF2B5EF4-FFF2-40B4-BE49-F238E27FC236}">
                  <a16:creationId xmlns:a16="http://schemas.microsoft.com/office/drawing/2014/main" id="{62651B62-41EC-4E0E-9EF0-5B385D183C4E}"/>
                </a:ext>
              </a:extLst>
            </p:cNvPr>
            <p:cNvSpPr/>
            <p:nvPr/>
          </p:nvSpPr>
          <p:spPr>
            <a:xfrm>
              <a:off x="5904499" y="3867977"/>
              <a:ext cx="647009" cy="487999"/>
            </a:xfrm>
            <a:custGeom>
              <a:avLst/>
              <a:gdLst>
                <a:gd name="connsiteX0" fmla="*/ 642426 w 647009"/>
                <a:gd name="connsiteY0" fmla="*/ 58923 h 487999"/>
                <a:gd name="connsiteX1" fmla="*/ 587431 w 647009"/>
                <a:gd name="connsiteY1" fmla="*/ 98369 h 487999"/>
                <a:gd name="connsiteX2" fmla="*/ 378254 w 647009"/>
                <a:gd name="connsiteY2" fmla="*/ 349284 h 487999"/>
                <a:gd name="connsiteX3" fmla="*/ 260571 w 647009"/>
                <a:gd name="connsiteY3" fmla="*/ 480387 h 487999"/>
                <a:gd name="connsiteX4" fmla="*/ 0 w 647009"/>
                <a:gd name="connsiteY4" fmla="*/ 406570 h 487999"/>
                <a:gd name="connsiteX5" fmla="*/ 136014 w 647009"/>
                <a:gd name="connsiteY5" fmla="*/ 437013 h 487999"/>
                <a:gd name="connsiteX6" fmla="*/ 331770 w 647009"/>
                <a:gd name="connsiteY6" fmla="*/ 302308 h 487999"/>
                <a:gd name="connsiteX7" fmla="*/ 375962 w 647009"/>
                <a:gd name="connsiteY7" fmla="*/ 113591 h 487999"/>
                <a:gd name="connsiteX8" fmla="*/ 456818 w 647009"/>
                <a:gd name="connsiteY8" fmla="*/ 75946 h 487999"/>
                <a:gd name="connsiteX9" fmla="*/ 647009 w 647009"/>
                <a:gd name="connsiteY9" fmla="*/ 0 h 487999"/>
                <a:gd name="connsiteX10" fmla="*/ 642426 w 647009"/>
                <a:gd name="connsiteY10" fmla="*/ 58923 h 48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009" h="487999">
                  <a:moveTo>
                    <a:pt x="642426" y="58923"/>
                  </a:moveTo>
                  <a:cubicBezTo>
                    <a:pt x="624094" y="72017"/>
                    <a:pt x="605763" y="85275"/>
                    <a:pt x="587431" y="98369"/>
                  </a:cubicBezTo>
                  <a:cubicBezTo>
                    <a:pt x="472695" y="144198"/>
                    <a:pt x="385619" y="209177"/>
                    <a:pt x="378254" y="349284"/>
                  </a:cubicBezTo>
                  <a:cubicBezTo>
                    <a:pt x="374817" y="415408"/>
                    <a:pt x="334716" y="472859"/>
                    <a:pt x="260571" y="480387"/>
                  </a:cubicBezTo>
                  <a:cubicBezTo>
                    <a:pt x="165639" y="490044"/>
                    <a:pt x="64979" y="507558"/>
                    <a:pt x="0" y="406570"/>
                  </a:cubicBezTo>
                  <a:cubicBezTo>
                    <a:pt x="45338" y="416881"/>
                    <a:pt x="90349" y="429157"/>
                    <a:pt x="136014" y="437013"/>
                  </a:cubicBezTo>
                  <a:cubicBezTo>
                    <a:pt x="250423" y="456654"/>
                    <a:pt x="294943" y="409516"/>
                    <a:pt x="331770" y="302308"/>
                  </a:cubicBezTo>
                  <a:cubicBezTo>
                    <a:pt x="352557" y="241585"/>
                    <a:pt x="333407" y="177915"/>
                    <a:pt x="375962" y="113591"/>
                  </a:cubicBezTo>
                  <a:cubicBezTo>
                    <a:pt x="407061" y="66616"/>
                    <a:pt x="411316" y="67925"/>
                    <a:pt x="456818" y="75946"/>
                  </a:cubicBezTo>
                  <a:cubicBezTo>
                    <a:pt x="531454" y="89040"/>
                    <a:pt x="580229" y="17841"/>
                    <a:pt x="647009" y="0"/>
                  </a:cubicBezTo>
                  <a:cubicBezTo>
                    <a:pt x="645700" y="19641"/>
                    <a:pt x="644063" y="39282"/>
                    <a:pt x="642426" y="58923"/>
                  </a:cubicBezTo>
                  <a:close/>
                </a:path>
              </a:pathLst>
            </a:custGeom>
            <a:solidFill>
              <a:srgbClr val="B9AD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 name="Freeform: Shape 71">
              <a:extLst>
                <a:ext uri="{FF2B5EF4-FFF2-40B4-BE49-F238E27FC236}">
                  <a16:creationId xmlns:a16="http://schemas.microsoft.com/office/drawing/2014/main" id="{9042789E-0476-4A35-8EB7-271D415D6F7E}"/>
                </a:ext>
              </a:extLst>
            </p:cNvPr>
            <p:cNvSpPr/>
            <p:nvPr/>
          </p:nvSpPr>
          <p:spPr>
            <a:xfrm>
              <a:off x="4980224" y="3388244"/>
              <a:ext cx="467923" cy="457307"/>
            </a:xfrm>
            <a:custGeom>
              <a:avLst/>
              <a:gdLst>
                <a:gd name="connsiteX0" fmla="*/ 0 w 467923"/>
                <a:gd name="connsiteY0" fmla="*/ 339463 h 457307"/>
                <a:gd name="connsiteX1" fmla="*/ 180207 w 467923"/>
                <a:gd name="connsiteY1" fmla="*/ 336844 h 457307"/>
                <a:gd name="connsiteX2" fmla="*/ 441924 w 467923"/>
                <a:gd name="connsiteY2" fmla="*/ 0 h 457307"/>
                <a:gd name="connsiteX3" fmla="*/ 135851 w 467923"/>
                <a:gd name="connsiteY3" fmla="*/ 456163 h 457307"/>
                <a:gd name="connsiteX4" fmla="*/ 0 w 467923"/>
                <a:gd name="connsiteY4" fmla="*/ 339463 h 457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23" h="457307">
                  <a:moveTo>
                    <a:pt x="0" y="339463"/>
                  </a:moveTo>
                  <a:cubicBezTo>
                    <a:pt x="60069" y="338972"/>
                    <a:pt x="120792" y="343555"/>
                    <a:pt x="180207" y="336844"/>
                  </a:cubicBezTo>
                  <a:cubicBezTo>
                    <a:pt x="355830" y="316712"/>
                    <a:pt x="436850" y="210159"/>
                    <a:pt x="441924" y="0"/>
                  </a:cubicBezTo>
                  <a:cubicBezTo>
                    <a:pt x="535873" y="214415"/>
                    <a:pt x="361723" y="476786"/>
                    <a:pt x="135851" y="456163"/>
                  </a:cubicBezTo>
                  <a:cubicBezTo>
                    <a:pt x="68744" y="449944"/>
                    <a:pt x="18659" y="409352"/>
                    <a:pt x="0" y="339463"/>
                  </a:cubicBezTo>
                  <a:close/>
                </a:path>
              </a:pathLst>
            </a:custGeom>
            <a:solidFill>
              <a:srgbClr val="BAAFC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 name="Freeform: Shape 72">
              <a:extLst>
                <a:ext uri="{FF2B5EF4-FFF2-40B4-BE49-F238E27FC236}">
                  <a16:creationId xmlns:a16="http://schemas.microsoft.com/office/drawing/2014/main" id="{54F98956-F982-44B6-8247-6FEA69582EEF}"/>
                </a:ext>
              </a:extLst>
            </p:cNvPr>
            <p:cNvSpPr/>
            <p:nvPr/>
          </p:nvSpPr>
          <p:spPr>
            <a:xfrm>
              <a:off x="4633503" y="4629723"/>
              <a:ext cx="466881" cy="411152"/>
            </a:xfrm>
            <a:custGeom>
              <a:avLst/>
              <a:gdLst>
                <a:gd name="connsiteX0" fmla="*/ 446072 w 466881"/>
                <a:gd name="connsiteY0" fmla="*/ 124393 h 411152"/>
                <a:gd name="connsiteX1" fmla="*/ 423649 w 466881"/>
                <a:gd name="connsiteY1" fmla="*/ 120301 h 411152"/>
                <a:gd name="connsiteX2" fmla="*/ 382730 w 466881"/>
                <a:gd name="connsiteY2" fmla="*/ 117191 h 411152"/>
                <a:gd name="connsiteX3" fmla="*/ 188284 w 466881"/>
                <a:gd name="connsiteY3" fmla="*/ 108844 h 411152"/>
                <a:gd name="connsiteX4" fmla="*/ 101536 w 466881"/>
                <a:gd name="connsiteY4" fmla="*/ 178242 h 411152"/>
                <a:gd name="connsiteX5" fmla="*/ 177317 w 466881"/>
                <a:gd name="connsiteY5" fmla="*/ 272028 h 411152"/>
                <a:gd name="connsiteX6" fmla="*/ 226256 w 466881"/>
                <a:gd name="connsiteY6" fmla="*/ 278084 h 411152"/>
                <a:gd name="connsiteX7" fmla="*/ 404335 w 466881"/>
                <a:gd name="connsiteY7" fmla="*/ 326860 h 411152"/>
                <a:gd name="connsiteX8" fmla="*/ 445581 w 466881"/>
                <a:gd name="connsiteY8" fmla="*/ 411153 h 411152"/>
                <a:gd name="connsiteX9" fmla="*/ 256373 w 466881"/>
                <a:gd name="connsiteY9" fmla="*/ 398222 h 411152"/>
                <a:gd name="connsiteX10" fmla="*/ 85659 w 466881"/>
                <a:gd name="connsiteY10" fmla="*/ 314420 h 411152"/>
                <a:gd name="connsiteX11" fmla="*/ 6604 w 466881"/>
                <a:gd name="connsiteY11" fmla="*/ 144034 h 411152"/>
                <a:gd name="connsiteX12" fmla="*/ 173553 w 466881"/>
                <a:gd name="connsiteY12" fmla="*/ 32407 h 411152"/>
                <a:gd name="connsiteX13" fmla="*/ 380439 w 466881"/>
                <a:gd name="connsiteY13" fmla="*/ 59250 h 411152"/>
                <a:gd name="connsiteX14" fmla="*/ 409245 w 466881"/>
                <a:gd name="connsiteY14" fmla="*/ 27334 h 411152"/>
                <a:gd name="connsiteX15" fmla="*/ 450655 w 466881"/>
                <a:gd name="connsiteY15" fmla="*/ 0 h 411152"/>
                <a:gd name="connsiteX16" fmla="*/ 450655 w 466881"/>
                <a:gd name="connsiteY16" fmla="*/ 818 h 411152"/>
                <a:gd name="connsiteX17" fmla="*/ 446072 w 466881"/>
                <a:gd name="connsiteY17" fmla="*/ 124393 h 4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881" h="411152">
                  <a:moveTo>
                    <a:pt x="446072" y="124393"/>
                  </a:moveTo>
                  <a:cubicBezTo>
                    <a:pt x="438543" y="123084"/>
                    <a:pt x="431178" y="121611"/>
                    <a:pt x="423649" y="120301"/>
                  </a:cubicBezTo>
                  <a:cubicBezTo>
                    <a:pt x="410064" y="118665"/>
                    <a:pt x="396315" y="118828"/>
                    <a:pt x="382730" y="117191"/>
                  </a:cubicBezTo>
                  <a:cubicBezTo>
                    <a:pt x="318242" y="108516"/>
                    <a:pt x="254736" y="83638"/>
                    <a:pt x="188284" y="108844"/>
                  </a:cubicBezTo>
                  <a:cubicBezTo>
                    <a:pt x="150966" y="123084"/>
                    <a:pt x="104318" y="132249"/>
                    <a:pt x="101536" y="178242"/>
                  </a:cubicBezTo>
                  <a:cubicBezTo>
                    <a:pt x="98589" y="225054"/>
                    <a:pt x="136399" y="253533"/>
                    <a:pt x="177317" y="272028"/>
                  </a:cubicBezTo>
                  <a:cubicBezTo>
                    <a:pt x="192539" y="278903"/>
                    <a:pt x="209889" y="275138"/>
                    <a:pt x="226256" y="278084"/>
                  </a:cubicBezTo>
                  <a:cubicBezTo>
                    <a:pt x="285179" y="296253"/>
                    <a:pt x="355560" y="272028"/>
                    <a:pt x="404335" y="326860"/>
                  </a:cubicBezTo>
                  <a:cubicBezTo>
                    <a:pt x="429378" y="349447"/>
                    <a:pt x="454911" y="371707"/>
                    <a:pt x="445581" y="411153"/>
                  </a:cubicBezTo>
                  <a:cubicBezTo>
                    <a:pt x="383385" y="393639"/>
                    <a:pt x="319715" y="398222"/>
                    <a:pt x="256373" y="398222"/>
                  </a:cubicBezTo>
                  <a:cubicBezTo>
                    <a:pt x="185501" y="398222"/>
                    <a:pt x="124450" y="379399"/>
                    <a:pt x="85659" y="314420"/>
                  </a:cubicBezTo>
                  <a:cubicBezTo>
                    <a:pt x="32792" y="269737"/>
                    <a:pt x="-18602" y="220962"/>
                    <a:pt x="6604" y="144034"/>
                  </a:cubicBezTo>
                  <a:cubicBezTo>
                    <a:pt x="31810" y="66779"/>
                    <a:pt x="103009" y="46320"/>
                    <a:pt x="173553" y="32407"/>
                  </a:cubicBezTo>
                  <a:cubicBezTo>
                    <a:pt x="244915" y="18495"/>
                    <a:pt x="313495" y="33226"/>
                    <a:pt x="380439" y="59250"/>
                  </a:cubicBezTo>
                  <a:cubicBezTo>
                    <a:pt x="415792" y="72999"/>
                    <a:pt x="434615" y="69234"/>
                    <a:pt x="409245" y="27334"/>
                  </a:cubicBezTo>
                  <a:cubicBezTo>
                    <a:pt x="422994" y="18168"/>
                    <a:pt x="436907" y="9166"/>
                    <a:pt x="450655" y="0"/>
                  </a:cubicBezTo>
                  <a:cubicBezTo>
                    <a:pt x="450655" y="0"/>
                    <a:pt x="450655" y="818"/>
                    <a:pt x="450655" y="818"/>
                  </a:cubicBezTo>
                  <a:cubicBezTo>
                    <a:pt x="468332" y="42556"/>
                    <a:pt x="477662" y="84293"/>
                    <a:pt x="446072" y="124393"/>
                  </a:cubicBezTo>
                  <a:close/>
                </a:path>
              </a:pathLst>
            </a:custGeom>
            <a:solidFill>
              <a:srgbClr val="50311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 name="Freeform: Shape 73">
              <a:extLst>
                <a:ext uri="{FF2B5EF4-FFF2-40B4-BE49-F238E27FC236}">
                  <a16:creationId xmlns:a16="http://schemas.microsoft.com/office/drawing/2014/main" id="{FAB2295E-EB88-4F6E-9D33-28E8BDDFCF08}"/>
                </a:ext>
              </a:extLst>
            </p:cNvPr>
            <p:cNvSpPr/>
            <p:nvPr/>
          </p:nvSpPr>
          <p:spPr>
            <a:xfrm>
              <a:off x="5472194" y="3628847"/>
              <a:ext cx="152258" cy="325222"/>
            </a:xfrm>
            <a:custGeom>
              <a:avLst/>
              <a:gdLst>
                <a:gd name="connsiteX0" fmla="*/ 125087 w 152258"/>
                <a:gd name="connsiteY0" fmla="*/ 325223 h 325222"/>
                <a:gd name="connsiteX1" fmla="*/ 7895 w 152258"/>
                <a:gd name="connsiteY1" fmla="*/ 0 h 325222"/>
                <a:gd name="connsiteX2" fmla="*/ 125087 w 152258"/>
                <a:gd name="connsiteY2" fmla="*/ 325223 h 325222"/>
              </a:gdLst>
              <a:ahLst/>
              <a:cxnLst>
                <a:cxn ang="0">
                  <a:pos x="connsiteX0" y="connsiteY0"/>
                </a:cxn>
                <a:cxn ang="0">
                  <a:pos x="connsiteX1" y="connsiteY1"/>
                </a:cxn>
                <a:cxn ang="0">
                  <a:pos x="connsiteX2" y="connsiteY2"/>
                </a:cxn>
              </a:cxnLst>
              <a:rect l="l" t="t" r="r" b="b"/>
              <a:pathLst>
                <a:path w="152258" h="325222">
                  <a:moveTo>
                    <a:pt x="125087" y="325223"/>
                  </a:moveTo>
                  <a:cubicBezTo>
                    <a:pt x="113466" y="196738"/>
                    <a:pt x="-35479" y="144853"/>
                    <a:pt x="7895" y="0"/>
                  </a:cubicBezTo>
                  <a:cubicBezTo>
                    <a:pt x="94479" y="90349"/>
                    <a:pt x="203978" y="158765"/>
                    <a:pt x="125087" y="325223"/>
                  </a:cubicBezTo>
                  <a:close/>
                </a:path>
              </a:pathLst>
            </a:custGeom>
            <a:solidFill>
              <a:srgbClr val="E9E3E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5" name="Freeform: Shape 74">
              <a:extLst>
                <a:ext uri="{FF2B5EF4-FFF2-40B4-BE49-F238E27FC236}">
                  <a16:creationId xmlns:a16="http://schemas.microsoft.com/office/drawing/2014/main" id="{D1C24BF1-4D42-418F-A936-FDFF8F6DC089}"/>
                </a:ext>
              </a:extLst>
            </p:cNvPr>
            <p:cNvSpPr/>
            <p:nvPr/>
          </p:nvSpPr>
          <p:spPr>
            <a:xfrm>
              <a:off x="4811302" y="3320810"/>
              <a:ext cx="90521" cy="374277"/>
            </a:xfrm>
            <a:custGeom>
              <a:avLst/>
              <a:gdLst>
                <a:gd name="connsiteX0" fmla="*/ 11466 w 90521"/>
                <a:gd name="connsiteY0" fmla="*/ 324568 h 374277"/>
                <a:gd name="connsiteX1" fmla="*/ 37818 w 90521"/>
                <a:gd name="connsiteY1" fmla="*/ 0 h 374277"/>
                <a:gd name="connsiteX2" fmla="*/ 66625 w 90521"/>
                <a:gd name="connsiteY2" fmla="*/ 213596 h 374277"/>
                <a:gd name="connsiteX3" fmla="*/ 90521 w 90521"/>
                <a:gd name="connsiteY3" fmla="*/ 344537 h 374277"/>
                <a:gd name="connsiteX4" fmla="*/ 11466 w 90521"/>
                <a:gd name="connsiteY4" fmla="*/ 324568 h 37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1" h="374277">
                  <a:moveTo>
                    <a:pt x="11466" y="324568"/>
                  </a:moveTo>
                  <a:cubicBezTo>
                    <a:pt x="-11612" y="217197"/>
                    <a:pt x="1646" y="112609"/>
                    <a:pt x="37818" y="0"/>
                  </a:cubicBezTo>
                  <a:cubicBezTo>
                    <a:pt x="84629" y="72181"/>
                    <a:pt x="66297" y="144198"/>
                    <a:pt x="66625" y="213596"/>
                  </a:cubicBezTo>
                  <a:cubicBezTo>
                    <a:pt x="66789" y="258607"/>
                    <a:pt x="48129" y="307219"/>
                    <a:pt x="90521" y="344537"/>
                  </a:cubicBezTo>
                  <a:cubicBezTo>
                    <a:pt x="46002" y="409679"/>
                    <a:pt x="32744" y="351411"/>
                    <a:pt x="11466" y="324568"/>
                  </a:cubicBezTo>
                  <a:close/>
                </a:path>
              </a:pathLst>
            </a:custGeom>
            <a:solidFill>
              <a:srgbClr val="F0EAF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6" name="Freeform: Shape 75">
              <a:extLst>
                <a:ext uri="{FF2B5EF4-FFF2-40B4-BE49-F238E27FC236}">
                  <a16:creationId xmlns:a16="http://schemas.microsoft.com/office/drawing/2014/main" id="{5B63083D-84A1-43E8-AD5B-D3F8776A9B98}"/>
                </a:ext>
              </a:extLst>
            </p:cNvPr>
            <p:cNvSpPr/>
            <p:nvPr/>
          </p:nvSpPr>
          <p:spPr>
            <a:xfrm>
              <a:off x="8047174" y="3514765"/>
              <a:ext cx="121938" cy="537510"/>
            </a:xfrm>
            <a:custGeom>
              <a:avLst/>
              <a:gdLst>
                <a:gd name="connsiteX0" fmla="*/ 18823 w 121938"/>
                <a:gd name="connsiteY0" fmla="*/ 537510 h 537510"/>
                <a:gd name="connsiteX1" fmla="*/ 0 w 121938"/>
                <a:gd name="connsiteY1" fmla="*/ 495609 h 537510"/>
                <a:gd name="connsiteX2" fmla="*/ 112772 w 121938"/>
                <a:gd name="connsiteY2" fmla="*/ 0 h 537510"/>
                <a:gd name="connsiteX3" fmla="*/ 121938 w 121938"/>
                <a:gd name="connsiteY3" fmla="*/ 98042 h 537510"/>
                <a:gd name="connsiteX4" fmla="*/ 18823 w 121938"/>
                <a:gd name="connsiteY4" fmla="*/ 537510 h 53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8" h="537510">
                  <a:moveTo>
                    <a:pt x="18823" y="537510"/>
                  </a:moveTo>
                  <a:cubicBezTo>
                    <a:pt x="12603" y="523598"/>
                    <a:pt x="6219" y="509686"/>
                    <a:pt x="0" y="495609"/>
                  </a:cubicBezTo>
                  <a:cubicBezTo>
                    <a:pt x="55322" y="335207"/>
                    <a:pt x="90185" y="170386"/>
                    <a:pt x="112772" y="0"/>
                  </a:cubicBezTo>
                  <a:cubicBezTo>
                    <a:pt x="115882" y="32735"/>
                    <a:pt x="118828" y="65307"/>
                    <a:pt x="121938" y="98042"/>
                  </a:cubicBezTo>
                  <a:cubicBezTo>
                    <a:pt x="104588" y="248459"/>
                    <a:pt x="80528" y="397404"/>
                    <a:pt x="18823" y="537510"/>
                  </a:cubicBezTo>
                  <a:close/>
                </a:path>
              </a:pathLst>
            </a:custGeom>
            <a:solidFill>
              <a:srgbClr val="DDBA4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7" name="Freeform: Shape 76">
              <a:extLst>
                <a:ext uri="{FF2B5EF4-FFF2-40B4-BE49-F238E27FC236}">
                  <a16:creationId xmlns:a16="http://schemas.microsoft.com/office/drawing/2014/main" id="{43B804A5-FA50-4A8F-9D40-7BAE653F3621}"/>
                </a:ext>
              </a:extLst>
            </p:cNvPr>
            <p:cNvSpPr/>
            <p:nvPr/>
          </p:nvSpPr>
          <p:spPr>
            <a:xfrm>
              <a:off x="5667901" y="3806762"/>
              <a:ext cx="207884" cy="148996"/>
            </a:xfrm>
            <a:custGeom>
              <a:avLst/>
              <a:gdLst>
                <a:gd name="connsiteX0" fmla="*/ 1069 w 207884"/>
                <a:gd name="connsiteY0" fmla="*/ 100333 h 148996"/>
                <a:gd name="connsiteX1" fmla="*/ 164090 w 207884"/>
                <a:gd name="connsiteY1" fmla="*/ 0 h 148996"/>
                <a:gd name="connsiteX2" fmla="*/ 175056 w 207884"/>
                <a:gd name="connsiteY2" fmla="*/ 109335 h 148996"/>
                <a:gd name="connsiteX3" fmla="*/ 74559 w 207884"/>
                <a:gd name="connsiteY3" fmla="*/ 144362 h 148996"/>
                <a:gd name="connsiteX4" fmla="*/ 1069 w 207884"/>
                <a:gd name="connsiteY4" fmla="*/ 100333 h 148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84" h="148996">
                  <a:moveTo>
                    <a:pt x="1069" y="100333"/>
                  </a:moveTo>
                  <a:cubicBezTo>
                    <a:pt x="70959" y="91986"/>
                    <a:pt x="126281" y="60233"/>
                    <a:pt x="164090" y="0"/>
                  </a:cubicBezTo>
                  <a:cubicBezTo>
                    <a:pt x="251820" y="26843"/>
                    <a:pt x="181767" y="74963"/>
                    <a:pt x="175056" y="109335"/>
                  </a:cubicBezTo>
                  <a:cubicBezTo>
                    <a:pt x="163762" y="166949"/>
                    <a:pt x="110732" y="145016"/>
                    <a:pt x="74559" y="144362"/>
                  </a:cubicBezTo>
                  <a:cubicBezTo>
                    <a:pt x="45752" y="144034"/>
                    <a:pt x="-8260" y="169731"/>
                    <a:pt x="1069" y="100333"/>
                  </a:cubicBezTo>
                  <a:close/>
                </a:path>
              </a:pathLst>
            </a:custGeom>
            <a:solidFill>
              <a:srgbClr val="BEB0C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 name="Freeform: Shape 77">
              <a:extLst>
                <a:ext uri="{FF2B5EF4-FFF2-40B4-BE49-F238E27FC236}">
                  <a16:creationId xmlns:a16="http://schemas.microsoft.com/office/drawing/2014/main" id="{41F744B8-CEBD-401D-BB94-5EA77BFE7A67}"/>
                </a:ext>
              </a:extLst>
            </p:cNvPr>
            <p:cNvSpPr/>
            <p:nvPr/>
          </p:nvSpPr>
          <p:spPr>
            <a:xfrm>
              <a:off x="5340146" y="3961436"/>
              <a:ext cx="144852" cy="157446"/>
            </a:xfrm>
            <a:custGeom>
              <a:avLst/>
              <a:gdLst>
                <a:gd name="connsiteX0" fmla="*/ 0 w 144852"/>
                <a:gd name="connsiteY0" fmla="*/ 91822 h 157446"/>
                <a:gd name="connsiteX1" fmla="*/ 46811 w 144852"/>
                <a:gd name="connsiteY1" fmla="*/ 43047 h 157446"/>
                <a:gd name="connsiteX2" fmla="*/ 118337 w 144852"/>
                <a:gd name="connsiteY2" fmla="*/ 0 h 157446"/>
                <a:gd name="connsiteX3" fmla="*/ 144853 w 144852"/>
                <a:gd name="connsiteY3" fmla="*/ 128321 h 157446"/>
                <a:gd name="connsiteX4" fmla="*/ 0 w 144852"/>
                <a:gd name="connsiteY4" fmla="*/ 91822 h 15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2" h="157446">
                  <a:moveTo>
                    <a:pt x="0" y="91822"/>
                  </a:moveTo>
                  <a:cubicBezTo>
                    <a:pt x="21278" y="81510"/>
                    <a:pt x="-29134" y="5401"/>
                    <a:pt x="46811" y="43047"/>
                  </a:cubicBezTo>
                  <a:cubicBezTo>
                    <a:pt x="83147" y="61051"/>
                    <a:pt x="92313" y="14076"/>
                    <a:pt x="118337" y="0"/>
                  </a:cubicBezTo>
                  <a:cubicBezTo>
                    <a:pt x="159256" y="36500"/>
                    <a:pt x="138960" y="85275"/>
                    <a:pt x="144853" y="128321"/>
                  </a:cubicBezTo>
                  <a:cubicBezTo>
                    <a:pt x="73654" y="206722"/>
                    <a:pt x="48448" y="103279"/>
                    <a:pt x="0" y="91822"/>
                  </a:cubicBezTo>
                  <a:close/>
                </a:path>
              </a:pathLst>
            </a:custGeom>
            <a:solidFill>
              <a:srgbClr val="B9B0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 name="Freeform: Shape 78">
              <a:extLst>
                <a:ext uri="{FF2B5EF4-FFF2-40B4-BE49-F238E27FC236}">
                  <a16:creationId xmlns:a16="http://schemas.microsoft.com/office/drawing/2014/main" id="{31DC67B9-812A-4D1E-9EB0-E8250C7BC51C}"/>
                </a:ext>
              </a:extLst>
            </p:cNvPr>
            <p:cNvSpPr/>
            <p:nvPr/>
          </p:nvSpPr>
          <p:spPr>
            <a:xfrm>
              <a:off x="6591187" y="2054126"/>
              <a:ext cx="115156" cy="194446"/>
            </a:xfrm>
            <a:custGeom>
              <a:avLst/>
              <a:gdLst>
                <a:gd name="connsiteX0" fmla="*/ 1731 w 115156"/>
                <a:gd name="connsiteY0" fmla="*/ 61051 h 194446"/>
                <a:gd name="connsiteX1" fmla="*/ 103210 w 115156"/>
                <a:gd name="connsiteY1" fmla="*/ 0 h 194446"/>
                <a:gd name="connsiteX2" fmla="*/ 13352 w 115156"/>
                <a:gd name="connsiteY2" fmla="*/ 194446 h 194446"/>
                <a:gd name="connsiteX3" fmla="*/ 1731 w 115156"/>
                <a:gd name="connsiteY3" fmla="*/ 61051 h 194446"/>
              </a:gdLst>
              <a:ahLst/>
              <a:cxnLst>
                <a:cxn ang="0">
                  <a:pos x="connsiteX0" y="connsiteY0"/>
                </a:cxn>
                <a:cxn ang="0">
                  <a:pos x="connsiteX1" y="connsiteY1"/>
                </a:cxn>
                <a:cxn ang="0">
                  <a:pos x="connsiteX2" y="connsiteY2"/>
                </a:cxn>
                <a:cxn ang="0">
                  <a:pos x="connsiteX3" y="connsiteY3"/>
                </a:cxn>
              </a:cxnLst>
              <a:rect l="l" t="t" r="r" b="b"/>
              <a:pathLst>
                <a:path w="115156" h="194446">
                  <a:moveTo>
                    <a:pt x="1731" y="61051"/>
                  </a:moveTo>
                  <a:cubicBezTo>
                    <a:pt x="35612" y="40755"/>
                    <a:pt x="69329" y="20296"/>
                    <a:pt x="103210" y="0"/>
                  </a:cubicBezTo>
                  <a:cubicBezTo>
                    <a:pt x="139382" y="94113"/>
                    <a:pt x="88806" y="146326"/>
                    <a:pt x="13352" y="194446"/>
                  </a:cubicBezTo>
                  <a:cubicBezTo>
                    <a:pt x="-6617" y="145671"/>
                    <a:pt x="1731" y="102952"/>
                    <a:pt x="1731" y="61051"/>
                  </a:cubicBezTo>
                  <a:close/>
                </a:path>
              </a:pathLst>
            </a:custGeom>
            <a:solidFill>
              <a:srgbClr val="B8ABB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 name="Freeform: Shape 79">
              <a:extLst>
                <a:ext uri="{FF2B5EF4-FFF2-40B4-BE49-F238E27FC236}">
                  <a16:creationId xmlns:a16="http://schemas.microsoft.com/office/drawing/2014/main" id="{06B99913-5E38-49AA-AE4E-8AFFAEFA6A9D}"/>
                </a:ext>
              </a:extLst>
            </p:cNvPr>
            <p:cNvSpPr/>
            <p:nvPr/>
          </p:nvSpPr>
          <p:spPr>
            <a:xfrm>
              <a:off x="5839944" y="3631139"/>
              <a:ext cx="128081" cy="134970"/>
            </a:xfrm>
            <a:custGeom>
              <a:avLst/>
              <a:gdLst>
                <a:gd name="connsiteX0" fmla="*/ 69302 w 128081"/>
                <a:gd name="connsiteY0" fmla="*/ 0 h 134970"/>
                <a:gd name="connsiteX1" fmla="*/ 126261 w 128081"/>
                <a:gd name="connsiteY1" fmla="*/ 52703 h 134970"/>
                <a:gd name="connsiteX2" fmla="*/ 48024 w 128081"/>
                <a:gd name="connsiteY2" fmla="*/ 134705 h 134970"/>
                <a:gd name="connsiteX3" fmla="*/ 67 w 128081"/>
                <a:gd name="connsiteY3" fmla="*/ 70872 h 134970"/>
                <a:gd name="connsiteX4" fmla="*/ 69302 w 128081"/>
                <a:gd name="connsiteY4" fmla="*/ 0 h 134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81" h="134970">
                  <a:moveTo>
                    <a:pt x="69302" y="0"/>
                  </a:moveTo>
                  <a:cubicBezTo>
                    <a:pt x="97454" y="8184"/>
                    <a:pt x="137063" y="12767"/>
                    <a:pt x="126261" y="52703"/>
                  </a:cubicBezTo>
                  <a:cubicBezTo>
                    <a:pt x="116113" y="90021"/>
                    <a:pt x="92380" y="130449"/>
                    <a:pt x="48024" y="134705"/>
                  </a:cubicBezTo>
                  <a:cubicBezTo>
                    <a:pt x="9069" y="138470"/>
                    <a:pt x="1213" y="101479"/>
                    <a:pt x="67" y="70872"/>
                  </a:cubicBezTo>
                  <a:cubicBezTo>
                    <a:pt x="-1570" y="25697"/>
                    <a:pt x="26910" y="5565"/>
                    <a:pt x="69302" y="0"/>
                  </a:cubicBezTo>
                  <a:close/>
                </a:path>
              </a:pathLst>
            </a:custGeom>
            <a:solidFill>
              <a:srgbClr val="459ED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1" name="Freeform: Shape 80">
              <a:extLst>
                <a:ext uri="{FF2B5EF4-FFF2-40B4-BE49-F238E27FC236}">
                  <a16:creationId xmlns:a16="http://schemas.microsoft.com/office/drawing/2014/main" id="{702FE3D8-48D2-41E7-881A-3E97167A2266}"/>
                </a:ext>
              </a:extLst>
            </p:cNvPr>
            <p:cNvSpPr/>
            <p:nvPr/>
          </p:nvSpPr>
          <p:spPr>
            <a:xfrm>
              <a:off x="5722009" y="4331178"/>
              <a:ext cx="121014" cy="408861"/>
            </a:xfrm>
            <a:custGeom>
              <a:avLst/>
              <a:gdLst>
                <a:gd name="connsiteX0" fmla="*/ 88868 w 121014"/>
                <a:gd name="connsiteY0" fmla="*/ 0 h 408861"/>
                <a:gd name="connsiteX1" fmla="*/ 101962 w 121014"/>
                <a:gd name="connsiteY1" fmla="*/ 21769 h 408861"/>
                <a:gd name="connsiteX2" fmla="*/ 119639 w 121014"/>
                <a:gd name="connsiteY2" fmla="*/ 280540 h 408861"/>
                <a:gd name="connsiteX3" fmla="*/ 67917 w 121014"/>
                <a:gd name="connsiteY3" fmla="*/ 408861 h 408861"/>
                <a:gd name="connsiteX4" fmla="*/ 18651 w 121014"/>
                <a:gd name="connsiteY4" fmla="*/ 326532 h 408861"/>
                <a:gd name="connsiteX5" fmla="*/ 15377 w 121014"/>
                <a:gd name="connsiteY5" fmla="*/ 72508 h 408861"/>
                <a:gd name="connsiteX6" fmla="*/ 2938 w 121014"/>
                <a:gd name="connsiteY6" fmla="*/ 3437 h 408861"/>
                <a:gd name="connsiteX7" fmla="*/ 88868 w 121014"/>
                <a:gd name="connsiteY7" fmla="*/ 0 h 40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14" h="408861">
                  <a:moveTo>
                    <a:pt x="88868" y="0"/>
                  </a:moveTo>
                  <a:cubicBezTo>
                    <a:pt x="93287" y="7202"/>
                    <a:pt x="97542" y="14567"/>
                    <a:pt x="101962" y="21769"/>
                  </a:cubicBezTo>
                  <a:cubicBezTo>
                    <a:pt x="118329" y="107371"/>
                    <a:pt x="69554" y="197229"/>
                    <a:pt x="119639" y="280540"/>
                  </a:cubicBezTo>
                  <a:cubicBezTo>
                    <a:pt x="119311" y="330133"/>
                    <a:pt x="135024" y="386111"/>
                    <a:pt x="67917" y="408861"/>
                  </a:cubicBezTo>
                  <a:cubicBezTo>
                    <a:pt x="34200" y="391675"/>
                    <a:pt x="35018" y="354030"/>
                    <a:pt x="18651" y="326532"/>
                  </a:cubicBezTo>
                  <a:cubicBezTo>
                    <a:pt x="-8519" y="242240"/>
                    <a:pt x="42711" y="156801"/>
                    <a:pt x="15377" y="72508"/>
                  </a:cubicBezTo>
                  <a:cubicBezTo>
                    <a:pt x="11285" y="49594"/>
                    <a:pt x="-7046" y="28970"/>
                    <a:pt x="2938" y="3437"/>
                  </a:cubicBezTo>
                  <a:cubicBezTo>
                    <a:pt x="31581" y="2292"/>
                    <a:pt x="60224" y="1146"/>
                    <a:pt x="88868" y="0"/>
                  </a:cubicBezTo>
                  <a:close/>
                </a:path>
              </a:pathLst>
            </a:custGeom>
            <a:solidFill>
              <a:srgbClr val="3B1D3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2" name="Freeform: Shape 81">
              <a:extLst>
                <a:ext uri="{FF2B5EF4-FFF2-40B4-BE49-F238E27FC236}">
                  <a16:creationId xmlns:a16="http://schemas.microsoft.com/office/drawing/2014/main" id="{08F612A1-DE60-443B-B692-678AB956D39C}"/>
                </a:ext>
              </a:extLst>
            </p:cNvPr>
            <p:cNvSpPr/>
            <p:nvPr/>
          </p:nvSpPr>
          <p:spPr>
            <a:xfrm>
              <a:off x="4822768" y="3645378"/>
              <a:ext cx="173659" cy="187572"/>
            </a:xfrm>
            <a:custGeom>
              <a:avLst/>
              <a:gdLst>
                <a:gd name="connsiteX0" fmla="*/ 0 w 173659"/>
                <a:gd name="connsiteY0" fmla="*/ 0 h 187572"/>
                <a:gd name="connsiteX1" fmla="*/ 79055 w 173659"/>
                <a:gd name="connsiteY1" fmla="*/ 19968 h 187572"/>
                <a:gd name="connsiteX2" fmla="*/ 173660 w 173659"/>
                <a:gd name="connsiteY2" fmla="*/ 187572 h 187572"/>
                <a:gd name="connsiteX3" fmla="*/ 0 w 173659"/>
                <a:gd name="connsiteY3" fmla="*/ 0 h 187572"/>
              </a:gdLst>
              <a:ahLst/>
              <a:cxnLst>
                <a:cxn ang="0">
                  <a:pos x="connsiteX0" y="connsiteY0"/>
                </a:cxn>
                <a:cxn ang="0">
                  <a:pos x="connsiteX1" y="connsiteY1"/>
                </a:cxn>
                <a:cxn ang="0">
                  <a:pos x="connsiteX2" y="connsiteY2"/>
                </a:cxn>
                <a:cxn ang="0">
                  <a:pos x="connsiteX3" y="connsiteY3"/>
                </a:cxn>
              </a:cxnLst>
              <a:rect l="l" t="t" r="r" b="b"/>
              <a:pathLst>
                <a:path w="173659" h="187572">
                  <a:moveTo>
                    <a:pt x="0" y="0"/>
                  </a:moveTo>
                  <a:cubicBezTo>
                    <a:pt x="26352" y="6874"/>
                    <a:pt x="40428" y="62197"/>
                    <a:pt x="79055" y="19968"/>
                  </a:cubicBezTo>
                  <a:cubicBezTo>
                    <a:pt x="106553" y="76109"/>
                    <a:pt x="121938" y="138633"/>
                    <a:pt x="173660" y="187572"/>
                  </a:cubicBezTo>
                  <a:cubicBezTo>
                    <a:pt x="68907" y="167604"/>
                    <a:pt x="33881" y="128485"/>
                    <a:pt x="0" y="0"/>
                  </a:cubicBezTo>
                  <a:close/>
                </a:path>
              </a:pathLst>
            </a:custGeom>
            <a:solidFill>
              <a:srgbClr val="AF9FB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3" name="Freeform: Shape 82">
              <a:extLst>
                <a:ext uri="{FF2B5EF4-FFF2-40B4-BE49-F238E27FC236}">
                  <a16:creationId xmlns:a16="http://schemas.microsoft.com/office/drawing/2014/main" id="{EEB98073-A625-4CA6-9BDF-52DEB91709D7}"/>
                </a:ext>
              </a:extLst>
            </p:cNvPr>
            <p:cNvSpPr/>
            <p:nvPr/>
          </p:nvSpPr>
          <p:spPr>
            <a:xfrm>
              <a:off x="6378096" y="2806220"/>
              <a:ext cx="136317" cy="229958"/>
            </a:xfrm>
            <a:custGeom>
              <a:avLst/>
              <a:gdLst>
                <a:gd name="connsiteX0" fmla="*/ 135930 w 136317"/>
                <a:gd name="connsiteY0" fmla="*/ 229959 h 229958"/>
                <a:gd name="connsiteX1" fmla="*/ 11374 w 136317"/>
                <a:gd name="connsiteY1" fmla="*/ 49588 h 229958"/>
                <a:gd name="connsiteX2" fmla="*/ 9573 w 136317"/>
                <a:gd name="connsiteY2" fmla="*/ 7033 h 229958"/>
                <a:gd name="connsiteX3" fmla="*/ 49346 w 136317"/>
                <a:gd name="connsiteY3" fmla="*/ 18654 h 229958"/>
                <a:gd name="connsiteX4" fmla="*/ 135930 w 136317"/>
                <a:gd name="connsiteY4" fmla="*/ 229959 h 22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17" h="229958">
                  <a:moveTo>
                    <a:pt x="135930" y="229959"/>
                  </a:moveTo>
                  <a:cubicBezTo>
                    <a:pt x="85519" y="156959"/>
                    <a:pt x="48528" y="103110"/>
                    <a:pt x="11374" y="49588"/>
                  </a:cubicBezTo>
                  <a:cubicBezTo>
                    <a:pt x="1717" y="35512"/>
                    <a:pt x="-7613" y="22254"/>
                    <a:pt x="9573" y="7033"/>
                  </a:cubicBezTo>
                  <a:cubicBezTo>
                    <a:pt x="29214" y="-10317"/>
                    <a:pt x="39362" y="8669"/>
                    <a:pt x="49346" y="18654"/>
                  </a:cubicBezTo>
                  <a:cubicBezTo>
                    <a:pt x="101231" y="71030"/>
                    <a:pt x="140677" y="129462"/>
                    <a:pt x="135930" y="229959"/>
                  </a:cubicBezTo>
                  <a:close/>
                </a:path>
              </a:pathLst>
            </a:custGeom>
            <a:solidFill>
              <a:srgbClr val="DDD3D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 name="Freeform: Shape 83">
              <a:extLst>
                <a:ext uri="{FF2B5EF4-FFF2-40B4-BE49-F238E27FC236}">
                  <a16:creationId xmlns:a16="http://schemas.microsoft.com/office/drawing/2014/main" id="{FE21BF0B-9DB2-439F-964D-EB9F739241DA}"/>
                </a:ext>
              </a:extLst>
            </p:cNvPr>
            <p:cNvSpPr/>
            <p:nvPr/>
          </p:nvSpPr>
          <p:spPr>
            <a:xfrm>
              <a:off x="5329857" y="4111035"/>
              <a:ext cx="155469" cy="180370"/>
            </a:xfrm>
            <a:custGeom>
              <a:avLst/>
              <a:gdLst>
                <a:gd name="connsiteX0" fmla="*/ 155470 w 155469"/>
                <a:gd name="connsiteY0" fmla="*/ 180370 h 180370"/>
                <a:gd name="connsiteX1" fmla="*/ 18309 w 155469"/>
                <a:gd name="connsiteY1" fmla="*/ 68744 h 180370"/>
                <a:gd name="connsiteX2" fmla="*/ 13072 w 155469"/>
                <a:gd name="connsiteY2" fmla="*/ 0 h 180370"/>
                <a:gd name="connsiteX3" fmla="*/ 155470 w 155469"/>
                <a:gd name="connsiteY3" fmla="*/ 180370 h 180370"/>
              </a:gdLst>
              <a:ahLst/>
              <a:cxnLst>
                <a:cxn ang="0">
                  <a:pos x="connsiteX0" y="connsiteY0"/>
                </a:cxn>
                <a:cxn ang="0">
                  <a:pos x="connsiteX1" y="connsiteY1"/>
                </a:cxn>
                <a:cxn ang="0">
                  <a:pos x="connsiteX2" y="connsiteY2"/>
                </a:cxn>
                <a:cxn ang="0">
                  <a:pos x="connsiteX3" y="connsiteY3"/>
                </a:cxn>
              </a:cxnLst>
              <a:rect l="l" t="t" r="r" b="b"/>
              <a:pathLst>
                <a:path w="155469" h="180370">
                  <a:moveTo>
                    <a:pt x="155470" y="180370"/>
                  </a:moveTo>
                  <a:cubicBezTo>
                    <a:pt x="109968" y="143053"/>
                    <a:pt x="65448" y="104098"/>
                    <a:pt x="18309" y="68744"/>
                  </a:cubicBezTo>
                  <a:cubicBezTo>
                    <a:pt x="-12625" y="45666"/>
                    <a:pt x="2760" y="23733"/>
                    <a:pt x="13072" y="0"/>
                  </a:cubicBezTo>
                  <a:cubicBezTo>
                    <a:pt x="83780" y="42065"/>
                    <a:pt x="143849" y="92149"/>
                    <a:pt x="155470" y="180370"/>
                  </a:cubicBezTo>
                  <a:close/>
                </a:path>
              </a:pathLst>
            </a:custGeom>
            <a:solidFill>
              <a:srgbClr val="C0B4C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 name="Freeform: Shape 84">
              <a:extLst>
                <a:ext uri="{FF2B5EF4-FFF2-40B4-BE49-F238E27FC236}">
                  <a16:creationId xmlns:a16="http://schemas.microsoft.com/office/drawing/2014/main" id="{0EC696AC-0607-4952-B9A7-02852E86615C}"/>
                </a:ext>
              </a:extLst>
            </p:cNvPr>
            <p:cNvSpPr/>
            <p:nvPr/>
          </p:nvSpPr>
          <p:spPr>
            <a:xfrm>
              <a:off x="7195080" y="1982273"/>
              <a:ext cx="23551" cy="384963"/>
            </a:xfrm>
            <a:custGeom>
              <a:avLst/>
              <a:gdLst>
                <a:gd name="connsiteX0" fmla="*/ 0 w 23551"/>
                <a:gd name="connsiteY0" fmla="*/ 20622 h 384963"/>
                <a:gd name="connsiteX1" fmla="*/ 3274 w 23551"/>
                <a:gd name="connsiteY1" fmla="*/ 11293 h 384963"/>
                <a:gd name="connsiteX2" fmla="*/ 20296 w 23551"/>
                <a:gd name="connsiteY2" fmla="*/ 5728 h 384963"/>
                <a:gd name="connsiteX3" fmla="*/ 23406 w 23551"/>
                <a:gd name="connsiteY3" fmla="*/ 194609 h 384963"/>
                <a:gd name="connsiteX4" fmla="*/ 23406 w 23551"/>
                <a:gd name="connsiteY4" fmla="*/ 384964 h 384963"/>
                <a:gd name="connsiteX5" fmla="*/ 982 w 23551"/>
                <a:gd name="connsiteY5" fmla="*/ 346991 h 384963"/>
                <a:gd name="connsiteX6" fmla="*/ 0 w 23551"/>
                <a:gd name="connsiteY6" fmla="*/ 20622 h 38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51" h="384963">
                  <a:moveTo>
                    <a:pt x="0" y="20622"/>
                  </a:moveTo>
                  <a:cubicBezTo>
                    <a:pt x="1146" y="17512"/>
                    <a:pt x="1801" y="14239"/>
                    <a:pt x="3274" y="11293"/>
                  </a:cubicBezTo>
                  <a:cubicBezTo>
                    <a:pt x="7365" y="2945"/>
                    <a:pt x="19641" y="-6220"/>
                    <a:pt x="20296" y="5728"/>
                  </a:cubicBezTo>
                  <a:cubicBezTo>
                    <a:pt x="23897" y="68579"/>
                    <a:pt x="23078" y="131594"/>
                    <a:pt x="23406" y="194609"/>
                  </a:cubicBezTo>
                  <a:cubicBezTo>
                    <a:pt x="23733" y="257624"/>
                    <a:pt x="23406" y="320639"/>
                    <a:pt x="23406" y="384964"/>
                  </a:cubicBezTo>
                  <a:cubicBezTo>
                    <a:pt x="-2782" y="380217"/>
                    <a:pt x="7693" y="358939"/>
                    <a:pt x="982" y="346991"/>
                  </a:cubicBezTo>
                  <a:cubicBezTo>
                    <a:pt x="655" y="238147"/>
                    <a:pt x="327" y="129303"/>
                    <a:pt x="0" y="20622"/>
                  </a:cubicBezTo>
                  <a:close/>
                </a:path>
              </a:pathLst>
            </a:custGeom>
            <a:solidFill>
              <a:srgbClr val="FCEFB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 name="Freeform: Shape 85">
              <a:extLst>
                <a:ext uri="{FF2B5EF4-FFF2-40B4-BE49-F238E27FC236}">
                  <a16:creationId xmlns:a16="http://schemas.microsoft.com/office/drawing/2014/main" id="{565BD11A-33F4-4E00-8494-0A7A0783A1E3}"/>
                </a:ext>
              </a:extLst>
            </p:cNvPr>
            <p:cNvSpPr/>
            <p:nvPr/>
          </p:nvSpPr>
          <p:spPr>
            <a:xfrm>
              <a:off x="5592655" y="4334616"/>
              <a:ext cx="179594" cy="126357"/>
            </a:xfrm>
            <a:custGeom>
              <a:avLst/>
              <a:gdLst>
                <a:gd name="connsiteX0" fmla="*/ 132456 w 179594"/>
                <a:gd name="connsiteY0" fmla="*/ 0 h 126357"/>
                <a:gd name="connsiteX1" fmla="*/ 179594 w 179594"/>
                <a:gd name="connsiteY1" fmla="*/ 42883 h 126357"/>
                <a:gd name="connsiteX2" fmla="*/ 52091 w 179594"/>
                <a:gd name="connsiteY2" fmla="*/ 126357 h 126357"/>
                <a:gd name="connsiteX3" fmla="*/ 13628 w 179594"/>
                <a:gd name="connsiteY3" fmla="*/ 58759 h 126357"/>
                <a:gd name="connsiteX4" fmla="*/ 17720 w 179594"/>
                <a:gd name="connsiteY4" fmla="*/ 17186 h 126357"/>
                <a:gd name="connsiteX5" fmla="*/ 132456 w 179594"/>
                <a:gd name="connsiteY5" fmla="*/ 0 h 12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94" h="126357">
                  <a:moveTo>
                    <a:pt x="132456" y="0"/>
                  </a:moveTo>
                  <a:cubicBezTo>
                    <a:pt x="148332" y="14076"/>
                    <a:pt x="178449" y="12767"/>
                    <a:pt x="179594" y="42883"/>
                  </a:cubicBezTo>
                  <a:cubicBezTo>
                    <a:pt x="141294" y="77091"/>
                    <a:pt x="91864" y="94441"/>
                    <a:pt x="52091" y="126357"/>
                  </a:cubicBezTo>
                  <a:cubicBezTo>
                    <a:pt x="39325" y="103770"/>
                    <a:pt x="26394" y="81347"/>
                    <a:pt x="13628" y="58759"/>
                  </a:cubicBezTo>
                  <a:cubicBezTo>
                    <a:pt x="18865" y="45174"/>
                    <a:pt x="-22381" y="25370"/>
                    <a:pt x="17720" y="17186"/>
                  </a:cubicBezTo>
                  <a:cubicBezTo>
                    <a:pt x="55365" y="9329"/>
                    <a:pt x="94156" y="5565"/>
                    <a:pt x="132456" y="0"/>
                  </a:cubicBezTo>
                  <a:close/>
                </a:path>
              </a:pathLst>
            </a:custGeom>
            <a:solidFill>
              <a:srgbClr val="F0D35C"/>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7" name="Freeform: Shape 86">
              <a:extLst>
                <a:ext uri="{FF2B5EF4-FFF2-40B4-BE49-F238E27FC236}">
                  <a16:creationId xmlns:a16="http://schemas.microsoft.com/office/drawing/2014/main" id="{F3BFCF77-2437-4B2D-8ACD-0A3AF5A973E2}"/>
                </a:ext>
              </a:extLst>
            </p:cNvPr>
            <p:cNvSpPr/>
            <p:nvPr/>
          </p:nvSpPr>
          <p:spPr>
            <a:xfrm>
              <a:off x="4075590" y="4288847"/>
              <a:ext cx="157128" cy="42003"/>
            </a:xfrm>
            <a:custGeom>
              <a:avLst/>
              <a:gdLst>
                <a:gd name="connsiteX0" fmla="*/ 157128 w 157128"/>
                <a:gd name="connsiteY0" fmla="*/ 40040 h 42003"/>
                <a:gd name="connsiteX1" fmla="*/ 0 w 157128"/>
                <a:gd name="connsiteY1" fmla="*/ 42004 h 42003"/>
                <a:gd name="connsiteX2" fmla="*/ 154510 w 157128"/>
                <a:gd name="connsiteY2" fmla="*/ 6323 h 42003"/>
                <a:gd name="connsiteX3" fmla="*/ 157128 w 157128"/>
                <a:gd name="connsiteY3" fmla="*/ 40040 h 42003"/>
              </a:gdLst>
              <a:ahLst/>
              <a:cxnLst>
                <a:cxn ang="0">
                  <a:pos x="connsiteX0" y="connsiteY0"/>
                </a:cxn>
                <a:cxn ang="0">
                  <a:pos x="connsiteX1" y="connsiteY1"/>
                </a:cxn>
                <a:cxn ang="0">
                  <a:pos x="connsiteX2" y="connsiteY2"/>
                </a:cxn>
                <a:cxn ang="0">
                  <a:pos x="connsiteX3" y="connsiteY3"/>
                </a:cxn>
              </a:cxnLst>
              <a:rect l="l" t="t" r="r" b="b"/>
              <a:pathLst>
                <a:path w="157128" h="42003">
                  <a:moveTo>
                    <a:pt x="157128" y="40040"/>
                  </a:moveTo>
                  <a:cubicBezTo>
                    <a:pt x="104752" y="40694"/>
                    <a:pt x="52376" y="41349"/>
                    <a:pt x="0" y="42004"/>
                  </a:cubicBezTo>
                  <a:cubicBezTo>
                    <a:pt x="37482" y="-31159"/>
                    <a:pt x="102461" y="15488"/>
                    <a:pt x="154510" y="6323"/>
                  </a:cubicBezTo>
                  <a:cubicBezTo>
                    <a:pt x="155328" y="17616"/>
                    <a:pt x="156310" y="28910"/>
                    <a:pt x="157128" y="40040"/>
                  </a:cubicBezTo>
                  <a:close/>
                </a:path>
              </a:pathLst>
            </a:custGeom>
            <a:solidFill>
              <a:srgbClr val="512C0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8" name="Freeform: Shape 87">
              <a:extLst>
                <a:ext uri="{FF2B5EF4-FFF2-40B4-BE49-F238E27FC236}">
                  <a16:creationId xmlns:a16="http://schemas.microsoft.com/office/drawing/2014/main" id="{2196D619-7E7E-4198-BA85-E2F364925ECD}"/>
                </a:ext>
              </a:extLst>
            </p:cNvPr>
            <p:cNvSpPr/>
            <p:nvPr/>
          </p:nvSpPr>
          <p:spPr>
            <a:xfrm>
              <a:off x="5378938" y="3063840"/>
              <a:ext cx="333243" cy="20750"/>
            </a:xfrm>
            <a:custGeom>
              <a:avLst/>
              <a:gdLst>
                <a:gd name="connsiteX0" fmla="*/ 333243 w 333243"/>
                <a:gd name="connsiteY0" fmla="*/ 491 h 20750"/>
                <a:gd name="connsiteX1" fmla="*/ 0 w 333243"/>
                <a:gd name="connsiteY1" fmla="*/ 0 h 20750"/>
                <a:gd name="connsiteX2" fmla="*/ 333243 w 333243"/>
                <a:gd name="connsiteY2" fmla="*/ 491 h 20750"/>
              </a:gdLst>
              <a:ahLst/>
              <a:cxnLst>
                <a:cxn ang="0">
                  <a:pos x="connsiteX0" y="connsiteY0"/>
                </a:cxn>
                <a:cxn ang="0">
                  <a:pos x="connsiteX1" y="connsiteY1"/>
                </a:cxn>
                <a:cxn ang="0">
                  <a:pos x="connsiteX2" y="connsiteY2"/>
                </a:cxn>
              </a:cxnLst>
              <a:rect l="l" t="t" r="r" b="b"/>
              <a:pathLst>
                <a:path w="333243" h="20750">
                  <a:moveTo>
                    <a:pt x="333243" y="491"/>
                  </a:moveTo>
                  <a:cubicBezTo>
                    <a:pt x="222107" y="28152"/>
                    <a:pt x="111136" y="27006"/>
                    <a:pt x="0" y="0"/>
                  </a:cubicBezTo>
                  <a:cubicBezTo>
                    <a:pt x="111136" y="164"/>
                    <a:pt x="222271" y="327"/>
                    <a:pt x="333243" y="491"/>
                  </a:cubicBezTo>
                  <a:close/>
                </a:path>
              </a:pathLst>
            </a:custGeom>
            <a:solidFill>
              <a:srgbClr val="371A4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9" name="Freeform: Shape 88">
              <a:extLst>
                <a:ext uri="{FF2B5EF4-FFF2-40B4-BE49-F238E27FC236}">
                  <a16:creationId xmlns:a16="http://schemas.microsoft.com/office/drawing/2014/main" id="{93483615-32C6-4350-BD5A-8ACB31DFCC41}"/>
                </a:ext>
              </a:extLst>
            </p:cNvPr>
            <p:cNvSpPr/>
            <p:nvPr/>
          </p:nvSpPr>
          <p:spPr>
            <a:xfrm>
              <a:off x="4053985" y="4432657"/>
              <a:ext cx="1860165" cy="1106283"/>
            </a:xfrm>
            <a:custGeom>
              <a:avLst/>
              <a:gdLst>
                <a:gd name="connsiteX0" fmla="*/ 827052 w 1860165"/>
                <a:gd name="connsiteY0" fmla="*/ 663704 h 1106283"/>
                <a:gd name="connsiteX1" fmla="*/ 1311695 w 1860165"/>
                <a:gd name="connsiteY1" fmla="*/ 710024 h 1106283"/>
                <a:gd name="connsiteX2" fmla="*/ 1615476 w 1860165"/>
                <a:gd name="connsiteY2" fmla="*/ 662558 h 1106283"/>
                <a:gd name="connsiteX3" fmla="*/ 1850514 w 1860165"/>
                <a:gd name="connsiteY3" fmla="*/ 1055379 h 1106283"/>
                <a:gd name="connsiteX4" fmla="*/ 1848550 w 1860165"/>
                <a:gd name="connsiteY4" fmla="*/ 1098917 h 1106283"/>
                <a:gd name="connsiteX5" fmla="*/ 1224292 w 1860165"/>
                <a:gd name="connsiteY5" fmla="*/ 1011678 h 1106283"/>
                <a:gd name="connsiteX6" fmla="*/ 1025754 w 1860165"/>
                <a:gd name="connsiteY6" fmla="*/ 950627 h 1106283"/>
                <a:gd name="connsiteX7" fmla="*/ 989909 w 1860165"/>
                <a:gd name="connsiteY7" fmla="*/ 942934 h 1106283"/>
                <a:gd name="connsiteX8" fmla="*/ 197556 w 1860165"/>
                <a:gd name="connsiteY8" fmla="*/ 310329 h 1106283"/>
                <a:gd name="connsiteX9" fmla="*/ 0 w 1860165"/>
                <a:gd name="connsiteY9" fmla="*/ 0 h 1106283"/>
                <a:gd name="connsiteX10" fmla="*/ 185117 w 1860165"/>
                <a:gd name="connsiteY10" fmla="*/ 162857 h 1106283"/>
                <a:gd name="connsiteX11" fmla="*/ 427520 w 1860165"/>
                <a:gd name="connsiteY11" fmla="*/ 356649 h 1106283"/>
                <a:gd name="connsiteX12" fmla="*/ 524252 w 1860165"/>
                <a:gd name="connsiteY12" fmla="*/ 493318 h 1106283"/>
                <a:gd name="connsiteX13" fmla="*/ 744068 w 1860165"/>
                <a:gd name="connsiteY13" fmla="*/ 614601 h 1106283"/>
                <a:gd name="connsiteX14" fmla="*/ 827052 w 1860165"/>
                <a:gd name="connsiteY14" fmla="*/ 663704 h 110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0165" h="1106283">
                  <a:moveTo>
                    <a:pt x="827052" y="663704"/>
                  </a:moveTo>
                  <a:cubicBezTo>
                    <a:pt x="992037" y="642917"/>
                    <a:pt x="1148674" y="709042"/>
                    <a:pt x="1311695" y="710024"/>
                  </a:cubicBezTo>
                  <a:cubicBezTo>
                    <a:pt x="1416938" y="719681"/>
                    <a:pt x="1523327" y="737194"/>
                    <a:pt x="1615476" y="662558"/>
                  </a:cubicBezTo>
                  <a:cubicBezTo>
                    <a:pt x="1647884" y="820996"/>
                    <a:pt x="1702552" y="965522"/>
                    <a:pt x="1850514" y="1055379"/>
                  </a:cubicBezTo>
                  <a:cubicBezTo>
                    <a:pt x="1863772" y="1063399"/>
                    <a:pt x="1863608" y="1084841"/>
                    <a:pt x="1848550" y="1098917"/>
                  </a:cubicBezTo>
                  <a:cubicBezTo>
                    <a:pt x="1632335" y="1127396"/>
                    <a:pt x="1428723" y="1067982"/>
                    <a:pt x="1224292" y="1011678"/>
                  </a:cubicBezTo>
                  <a:cubicBezTo>
                    <a:pt x="1157349" y="993183"/>
                    <a:pt x="1097771" y="951936"/>
                    <a:pt x="1025754" y="950627"/>
                  </a:cubicBezTo>
                  <a:cubicBezTo>
                    <a:pt x="1013806" y="948008"/>
                    <a:pt x="1001857" y="945553"/>
                    <a:pt x="989909" y="942934"/>
                  </a:cubicBezTo>
                  <a:cubicBezTo>
                    <a:pt x="684000" y="784496"/>
                    <a:pt x="412135" y="582685"/>
                    <a:pt x="197556" y="310329"/>
                  </a:cubicBezTo>
                  <a:cubicBezTo>
                    <a:pt x="121611" y="213760"/>
                    <a:pt x="40100" y="119810"/>
                    <a:pt x="0" y="0"/>
                  </a:cubicBezTo>
                  <a:cubicBezTo>
                    <a:pt x="87894" y="23897"/>
                    <a:pt x="120465" y="111299"/>
                    <a:pt x="185117" y="162857"/>
                  </a:cubicBezTo>
                  <a:cubicBezTo>
                    <a:pt x="265973" y="227345"/>
                    <a:pt x="339299" y="301654"/>
                    <a:pt x="427520" y="356649"/>
                  </a:cubicBezTo>
                  <a:cubicBezTo>
                    <a:pt x="480224" y="389384"/>
                    <a:pt x="477605" y="458128"/>
                    <a:pt x="524252" y="493318"/>
                  </a:cubicBezTo>
                  <a:cubicBezTo>
                    <a:pt x="586285" y="554041"/>
                    <a:pt x="666323" y="582685"/>
                    <a:pt x="744068" y="614601"/>
                  </a:cubicBezTo>
                  <a:cubicBezTo>
                    <a:pt x="774348" y="627204"/>
                    <a:pt x="805774" y="636370"/>
                    <a:pt x="827052" y="663704"/>
                  </a:cubicBezTo>
                  <a:close/>
                </a:path>
              </a:pathLst>
            </a:custGeom>
            <a:solidFill>
              <a:srgbClr val="B9962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0" name="Freeform: Shape 89">
              <a:extLst>
                <a:ext uri="{FF2B5EF4-FFF2-40B4-BE49-F238E27FC236}">
                  <a16:creationId xmlns:a16="http://schemas.microsoft.com/office/drawing/2014/main" id="{2674CC8C-C073-40C2-B259-843FE16B4ACE}"/>
                </a:ext>
              </a:extLst>
            </p:cNvPr>
            <p:cNvSpPr/>
            <p:nvPr/>
          </p:nvSpPr>
          <p:spPr>
            <a:xfrm>
              <a:off x="5751923" y="4665618"/>
              <a:ext cx="684521" cy="818752"/>
            </a:xfrm>
            <a:custGeom>
              <a:avLst/>
              <a:gdLst>
                <a:gd name="connsiteX0" fmla="*/ 311342 w 684521"/>
                <a:gd name="connsiteY0" fmla="*/ 72458 h 818752"/>
                <a:gd name="connsiteX1" fmla="*/ 684521 w 684521"/>
                <a:gd name="connsiteY1" fmla="*/ 61328 h 818752"/>
                <a:gd name="connsiteX2" fmla="*/ 509389 w 684521"/>
                <a:gd name="connsiteY2" fmla="*/ 409138 h 818752"/>
                <a:gd name="connsiteX3" fmla="*/ 510698 w 684521"/>
                <a:gd name="connsiteY3" fmla="*/ 547117 h 818752"/>
                <a:gd name="connsiteX4" fmla="*/ 536068 w 684521"/>
                <a:gd name="connsiteY4" fmla="*/ 786574 h 818752"/>
                <a:gd name="connsiteX5" fmla="*/ 515772 w 684521"/>
                <a:gd name="connsiteY5" fmla="*/ 793448 h 818752"/>
                <a:gd name="connsiteX6" fmla="*/ 9851 w 684521"/>
                <a:gd name="connsiteY6" fmla="*/ 349560 h 818752"/>
                <a:gd name="connsiteX7" fmla="*/ 120987 w 684521"/>
                <a:gd name="connsiteY7" fmla="*/ 8952 h 818752"/>
                <a:gd name="connsiteX8" fmla="*/ 311342 w 684521"/>
                <a:gd name="connsiteY8" fmla="*/ 72458 h 81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521" h="818752">
                  <a:moveTo>
                    <a:pt x="311342" y="72458"/>
                  </a:moveTo>
                  <a:cubicBezTo>
                    <a:pt x="432461" y="116814"/>
                    <a:pt x="553417" y="102901"/>
                    <a:pt x="684521" y="61328"/>
                  </a:cubicBezTo>
                  <a:cubicBezTo>
                    <a:pt x="644257" y="196851"/>
                    <a:pt x="581406" y="306186"/>
                    <a:pt x="509389" y="409138"/>
                  </a:cubicBezTo>
                  <a:cubicBezTo>
                    <a:pt x="472726" y="461678"/>
                    <a:pt x="469616" y="494085"/>
                    <a:pt x="510698" y="547117"/>
                  </a:cubicBezTo>
                  <a:cubicBezTo>
                    <a:pt x="564875" y="617006"/>
                    <a:pt x="625271" y="696880"/>
                    <a:pt x="536068" y="786574"/>
                  </a:cubicBezTo>
                  <a:cubicBezTo>
                    <a:pt x="529357" y="788865"/>
                    <a:pt x="522647" y="791156"/>
                    <a:pt x="515772" y="793448"/>
                  </a:cubicBezTo>
                  <a:cubicBezTo>
                    <a:pt x="284335" y="894272"/>
                    <a:pt x="-62984" y="683131"/>
                    <a:pt x="9851" y="349560"/>
                  </a:cubicBezTo>
                  <a:cubicBezTo>
                    <a:pt x="35221" y="234005"/>
                    <a:pt x="50279" y="111413"/>
                    <a:pt x="120987" y="8952"/>
                  </a:cubicBezTo>
                  <a:cubicBezTo>
                    <a:pt x="202006" y="-22638"/>
                    <a:pt x="252746" y="36776"/>
                    <a:pt x="311342" y="72458"/>
                  </a:cubicBezTo>
                  <a:close/>
                </a:path>
              </a:pathLst>
            </a:custGeom>
            <a:solidFill>
              <a:srgbClr val="FEFDF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1" name="Freeform: Shape 90">
              <a:extLst>
                <a:ext uri="{FF2B5EF4-FFF2-40B4-BE49-F238E27FC236}">
                  <a16:creationId xmlns:a16="http://schemas.microsoft.com/office/drawing/2014/main" id="{E3D1F474-0E9E-4E2A-8DFA-C18EC9247E12}"/>
                </a:ext>
              </a:extLst>
            </p:cNvPr>
            <p:cNvSpPr/>
            <p:nvPr/>
          </p:nvSpPr>
          <p:spPr>
            <a:xfrm>
              <a:off x="5692399" y="4614004"/>
              <a:ext cx="575296" cy="894589"/>
            </a:xfrm>
            <a:custGeom>
              <a:avLst/>
              <a:gdLst>
                <a:gd name="connsiteX0" fmla="*/ 195733 w 575296"/>
                <a:gd name="connsiteY0" fmla="*/ 57947 h 894589"/>
                <a:gd name="connsiteX1" fmla="*/ 120279 w 575296"/>
                <a:gd name="connsiteY1" fmla="*/ 328175 h 894589"/>
                <a:gd name="connsiteX2" fmla="*/ 535196 w 575296"/>
                <a:gd name="connsiteY2" fmla="*/ 846699 h 894589"/>
                <a:gd name="connsiteX3" fmla="*/ 575296 w 575296"/>
                <a:gd name="connsiteY3" fmla="*/ 844898 h 894589"/>
                <a:gd name="connsiteX4" fmla="*/ 336658 w 575296"/>
                <a:gd name="connsiteY4" fmla="*/ 888109 h 894589"/>
                <a:gd name="connsiteX5" fmla="*/ 16508 w 575296"/>
                <a:gd name="connsiteY5" fmla="*/ 640304 h 894589"/>
                <a:gd name="connsiteX6" fmla="*/ 95727 w 575296"/>
                <a:gd name="connsiteY6" fmla="*/ 123417 h 894589"/>
                <a:gd name="connsiteX7" fmla="*/ 135828 w 575296"/>
                <a:gd name="connsiteY7" fmla="*/ 1315 h 894589"/>
                <a:gd name="connsiteX8" fmla="*/ 195733 w 575296"/>
                <a:gd name="connsiteY8" fmla="*/ 57947 h 89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296" h="894589">
                  <a:moveTo>
                    <a:pt x="195733" y="57947"/>
                  </a:moveTo>
                  <a:cubicBezTo>
                    <a:pt x="187877" y="152715"/>
                    <a:pt x="145812" y="238317"/>
                    <a:pt x="120279" y="328175"/>
                  </a:cubicBezTo>
                  <a:cubicBezTo>
                    <a:pt x="32876" y="635230"/>
                    <a:pt x="215374" y="865358"/>
                    <a:pt x="535196" y="846699"/>
                  </a:cubicBezTo>
                  <a:cubicBezTo>
                    <a:pt x="548617" y="845880"/>
                    <a:pt x="561875" y="845553"/>
                    <a:pt x="575296" y="844898"/>
                  </a:cubicBezTo>
                  <a:cubicBezTo>
                    <a:pt x="506716" y="919862"/>
                    <a:pt x="418823" y="887618"/>
                    <a:pt x="336658" y="888109"/>
                  </a:cubicBezTo>
                  <a:cubicBezTo>
                    <a:pt x="212919" y="899893"/>
                    <a:pt x="47279" y="787448"/>
                    <a:pt x="16508" y="640304"/>
                  </a:cubicBezTo>
                  <a:cubicBezTo>
                    <a:pt x="-20646" y="463043"/>
                    <a:pt x="4560" y="285783"/>
                    <a:pt x="95727" y="123417"/>
                  </a:cubicBezTo>
                  <a:cubicBezTo>
                    <a:pt x="109149" y="82662"/>
                    <a:pt x="122406" y="42070"/>
                    <a:pt x="135828" y="1315"/>
                  </a:cubicBezTo>
                  <a:cubicBezTo>
                    <a:pt x="180020" y="-5396"/>
                    <a:pt x="199825" y="13591"/>
                    <a:pt x="195733" y="57947"/>
                  </a:cubicBezTo>
                  <a:close/>
                </a:path>
              </a:pathLst>
            </a:custGeom>
            <a:solidFill>
              <a:srgbClr val="B9AF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2" name="Freeform: Shape 91">
              <a:extLst>
                <a:ext uri="{FF2B5EF4-FFF2-40B4-BE49-F238E27FC236}">
                  <a16:creationId xmlns:a16="http://schemas.microsoft.com/office/drawing/2014/main" id="{3DAA14B6-6A32-42EA-A87B-8FCB06A20D51}"/>
                </a:ext>
              </a:extLst>
            </p:cNvPr>
            <p:cNvSpPr/>
            <p:nvPr/>
          </p:nvSpPr>
          <p:spPr>
            <a:xfrm>
              <a:off x="5640613" y="4653852"/>
              <a:ext cx="499579" cy="897002"/>
            </a:xfrm>
            <a:custGeom>
              <a:avLst/>
              <a:gdLst>
                <a:gd name="connsiteX0" fmla="*/ 147513 w 499579"/>
                <a:gd name="connsiteY0" fmla="*/ 83733 h 897002"/>
                <a:gd name="connsiteX1" fmla="*/ 102503 w 499579"/>
                <a:gd name="connsiteY1" fmla="*/ 319917 h 897002"/>
                <a:gd name="connsiteX2" fmla="*/ 388607 w 499579"/>
                <a:gd name="connsiteY2" fmla="*/ 848424 h 897002"/>
                <a:gd name="connsiteX3" fmla="*/ 499579 w 499579"/>
                <a:gd name="connsiteY3" fmla="*/ 883778 h 897002"/>
                <a:gd name="connsiteX4" fmla="*/ 384024 w 499579"/>
                <a:gd name="connsiteY4" fmla="*/ 889507 h 897002"/>
                <a:gd name="connsiteX5" fmla="*/ 274853 w 499579"/>
                <a:gd name="connsiteY5" fmla="*/ 864956 h 897002"/>
                <a:gd name="connsiteX6" fmla="*/ 24593 w 499579"/>
                <a:gd name="connsiteY6" fmla="*/ 444473 h 897002"/>
                <a:gd name="connsiteX7" fmla="*/ 369 w 499579"/>
                <a:gd name="connsiteY7" fmla="*/ 381949 h 897002"/>
                <a:gd name="connsiteX8" fmla="*/ 84498 w 499579"/>
                <a:gd name="connsiteY8" fmla="*/ 24646 h 897002"/>
                <a:gd name="connsiteX9" fmla="*/ 123780 w 499579"/>
                <a:gd name="connsiteY9" fmla="*/ 95 h 897002"/>
                <a:gd name="connsiteX10" fmla="*/ 147513 w 499579"/>
                <a:gd name="connsiteY10" fmla="*/ 83733 h 8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579" h="897002">
                  <a:moveTo>
                    <a:pt x="147513" y="83733"/>
                  </a:moveTo>
                  <a:cubicBezTo>
                    <a:pt x="132455" y="162461"/>
                    <a:pt x="117888" y="241189"/>
                    <a:pt x="102503" y="319917"/>
                  </a:cubicBezTo>
                  <a:cubicBezTo>
                    <a:pt x="43579" y="618788"/>
                    <a:pt x="105612" y="733524"/>
                    <a:pt x="388607" y="848424"/>
                  </a:cubicBezTo>
                  <a:cubicBezTo>
                    <a:pt x="419705" y="879850"/>
                    <a:pt x="463079" y="861355"/>
                    <a:pt x="499579" y="883778"/>
                  </a:cubicBezTo>
                  <a:cubicBezTo>
                    <a:pt x="461115" y="885742"/>
                    <a:pt x="422488" y="887706"/>
                    <a:pt x="384024" y="889507"/>
                  </a:cubicBezTo>
                  <a:cubicBezTo>
                    <a:pt x="342287" y="904729"/>
                    <a:pt x="305787" y="896872"/>
                    <a:pt x="274853" y="864956"/>
                  </a:cubicBezTo>
                  <a:cubicBezTo>
                    <a:pt x="113469" y="771170"/>
                    <a:pt x="8062" y="644157"/>
                    <a:pt x="24593" y="444473"/>
                  </a:cubicBezTo>
                  <a:cubicBezTo>
                    <a:pt x="3970" y="428597"/>
                    <a:pt x="-1595" y="405355"/>
                    <a:pt x="369" y="381949"/>
                  </a:cubicBezTo>
                  <a:cubicBezTo>
                    <a:pt x="10681" y="258702"/>
                    <a:pt x="49635" y="142165"/>
                    <a:pt x="84498" y="24646"/>
                  </a:cubicBezTo>
                  <a:cubicBezTo>
                    <a:pt x="89408" y="8278"/>
                    <a:pt x="104794" y="-1051"/>
                    <a:pt x="123780" y="95"/>
                  </a:cubicBezTo>
                  <a:cubicBezTo>
                    <a:pt x="151769" y="22191"/>
                    <a:pt x="144567" y="54435"/>
                    <a:pt x="147513" y="83733"/>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3" name="Freeform: Shape 92">
              <a:extLst>
                <a:ext uri="{FF2B5EF4-FFF2-40B4-BE49-F238E27FC236}">
                  <a16:creationId xmlns:a16="http://schemas.microsoft.com/office/drawing/2014/main" id="{55123749-CDE4-4C5B-AB30-6E3E3E118064}"/>
                </a:ext>
              </a:extLst>
            </p:cNvPr>
            <p:cNvSpPr/>
            <p:nvPr/>
          </p:nvSpPr>
          <p:spPr>
            <a:xfrm>
              <a:off x="5079412" y="5369033"/>
              <a:ext cx="945061" cy="202704"/>
            </a:xfrm>
            <a:custGeom>
              <a:avLst/>
              <a:gdLst>
                <a:gd name="connsiteX0" fmla="*/ 835890 w 945061"/>
                <a:gd name="connsiteY0" fmla="*/ 149938 h 202704"/>
                <a:gd name="connsiteX1" fmla="*/ 945062 w 945061"/>
                <a:gd name="connsiteY1" fmla="*/ 174489 h 202704"/>
                <a:gd name="connsiteX2" fmla="*/ 845384 w 945061"/>
                <a:gd name="connsiteY2" fmla="*/ 199040 h 202704"/>
                <a:gd name="connsiteX3" fmla="*/ 62524 w 945061"/>
                <a:gd name="connsiteY3" fmla="*/ 38475 h 202704"/>
                <a:gd name="connsiteX4" fmla="*/ 0 w 945061"/>
                <a:gd name="connsiteY4" fmla="*/ 14415 h 202704"/>
                <a:gd name="connsiteX5" fmla="*/ 119319 w 945061"/>
                <a:gd name="connsiteY5" fmla="*/ 31437 h 202704"/>
                <a:gd name="connsiteX6" fmla="*/ 835890 w 945061"/>
                <a:gd name="connsiteY6" fmla="*/ 149938 h 2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061" h="202704">
                  <a:moveTo>
                    <a:pt x="835890" y="149938"/>
                  </a:moveTo>
                  <a:cubicBezTo>
                    <a:pt x="872226" y="158121"/>
                    <a:pt x="908726" y="166305"/>
                    <a:pt x="945062" y="174489"/>
                  </a:cubicBezTo>
                  <a:cubicBezTo>
                    <a:pt x="920183" y="215899"/>
                    <a:pt x="879428" y="199695"/>
                    <a:pt x="845384" y="199040"/>
                  </a:cubicBezTo>
                  <a:cubicBezTo>
                    <a:pt x="574828" y="192984"/>
                    <a:pt x="312129" y="146992"/>
                    <a:pt x="62524" y="38475"/>
                  </a:cubicBezTo>
                  <a:cubicBezTo>
                    <a:pt x="41901" y="29473"/>
                    <a:pt x="14240" y="38638"/>
                    <a:pt x="0" y="14415"/>
                  </a:cubicBezTo>
                  <a:cubicBezTo>
                    <a:pt x="45502" y="-21267"/>
                    <a:pt x="81347" y="18997"/>
                    <a:pt x="119319" y="31437"/>
                  </a:cubicBezTo>
                  <a:cubicBezTo>
                    <a:pt x="352229" y="108037"/>
                    <a:pt x="587595" y="167451"/>
                    <a:pt x="835890" y="149938"/>
                  </a:cubicBezTo>
                  <a:close/>
                </a:path>
              </a:pathLst>
            </a:custGeom>
            <a:solidFill>
              <a:srgbClr val="E2C451"/>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4" name="Freeform: Shape 93">
              <a:extLst>
                <a:ext uri="{FF2B5EF4-FFF2-40B4-BE49-F238E27FC236}">
                  <a16:creationId xmlns:a16="http://schemas.microsoft.com/office/drawing/2014/main" id="{B7B770E0-3DEA-4062-ADA2-B3263F501EED}"/>
                </a:ext>
              </a:extLst>
            </p:cNvPr>
            <p:cNvSpPr/>
            <p:nvPr/>
          </p:nvSpPr>
          <p:spPr>
            <a:xfrm>
              <a:off x="7348869" y="2557046"/>
              <a:ext cx="414164" cy="505276"/>
            </a:xfrm>
            <a:custGeom>
              <a:avLst/>
              <a:gdLst>
                <a:gd name="connsiteX0" fmla="*/ 331181 w 414164"/>
                <a:gd name="connsiteY0" fmla="*/ 2510 h 505276"/>
                <a:gd name="connsiteX1" fmla="*/ 414164 w 414164"/>
                <a:gd name="connsiteY1" fmla="*/ 105789 h 505276"/>
                <a:gd name="connsiteX2" fmla="*/ 221191 w 414164"/>
                <a:gd name="connsiteY2" fmla="*/ 79601 h 505276"/>
                <a:gd name="connsiteX3" fmla="*/ 161940 w 414164"/>
                <a:gd name="connsiteY3" fmla="*/ 318076 h 505276"/>
                <a:gd name="connsiteX4" fmla="*/ 335600 w 414164"/>
                <a:gd name="connsiteY4" fmla="*/ 424793 h 505276"/>
                <a:gd name="connsiteX5" fmla="*/ 174052 w 414164"/>
                <a:gd name="connsiteY5" fmla="*/ 504666 h 505276"/>
                <a:gd name="connsiteX6" fmla="*/ 9395 w 414164"/>
                <a:gd name="connsiteY6" fmla="*/ 384201 h 505276"/>
                <a:gd name="connsiteX7" fmla="*/ 2029 w 414164"/>
                <a:gd name="connsiteY7" fmla="*/ 196302 h 505276"/>
                <a:gd name="connsiteX8" fmla="*/ 331181 w 414164"/>
                <a:gd name="connsiteY8" fmla="*/ 2510 h 5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64" h="505276">
                  <a:moveTo>
                    <a:pt x="331181" y="2510"/>
                  </a:moveTo>
                  <a:cubicBezTo>
                    <a:pt x="371445" y="15604"/>
                    <a:pt x="398615" y="40646"/>
                    <a:pt x="414164" y="105789"/>
                  </a:cubicBezTo>
                  <a:cubicBezTo>
                    <a:pt x="345584" y="45884"/>
                    <a:pt x="286334" y="18386"/>
                    <a:pt x="221191" y="79601"/>
                  </a:cubicBezTo>
                  <a:cubicBezTo>
                    <a:pt x="149010" y="147526"/>
                    <a:pt x="133625" y="229201"/>
                    <a:pt x="161940" y="318076"/>
                  </a:cubicBezTo>
                  <a:cubicBezTo>
                    <a:pt x="187801" y="399259"/>
                    <a:pt x="253762" y="428066"/>
                    <a:pt x="335600" y="424793"/>
                  </a:cubicBezTo>
                  <a:cubicBezTo>
                    <a:pt x="310721" y="509740"/>
                    <a:pt x="241323" y="506467"/>
                    <a:pt x="174052" y="504666"/>
                  </a:cubicBezTo>
                  <a:cubicBezTo>
                    <a:pt x="92215" y="502375"/>
                    <a:pt x="33619" y="466202"/>
                    <a:pt x="9395" y="384201"/>
                  </a:cubicBezTo>
                  <a:cubicBezTo>
                    <a:pt x="-5991" y="322004"/>
                    <a:pt x="2193" y="258989"/>
                    <a:pt x="2029" y="196302"/>
                  </a:cubicBezTo>
                  <a:cubicBezTo>
                    <a:pt x="50477" y="34754"/>
                    <a:pt x="130024" y="-12057"/>
                    <a:pt x="331181" y="2510"/>
                  </a:cubicBezTo>
                  <a:close/>
                </a:path>
              </a:pathLst>
            </a:custGeom>
            <a:solidFill>
              <a:srgbClr val="B6942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5" name="Freeform: Shape 94">
              <a:extLst>
                <a:ext uri="{FF2B5EF4-FFF2-40B4-BE49-F238E27FC236}">
                  <a16:creationId xmlns:a16="http://schemas.microsoft.com/office/drawing/2014/main" id="{D7A85F66-B122-4D09-9704-400C70134076}"/>
                </a:ext>
              </a:extLst>
            </p:cNvPr>
            <p:cNvSpPr/>
            <p:nvPr/>
          </p:nvSpPr>
          <p:spPr>
            <a:xfrm>
              <a:off x="7383143" y="3917734"/>
              <a:ext cx="382960" cy="560391"/>
            </a:xfrm>
            <a:custGeom>
              <a:avLst/>
              <a:gdLst>
                <a:gd name="connsiteX0" fmla="*/ 328 w 382960"/>
                <a:gd name="connsiteY0" fmla="*/ 560261 h 560391"/>
                <a:gd name="connsiteX1" fmla="*/ 0 w 382960"/>
                <a:gd name="connsiteY1" fmla="*/ 461074 h 560391"/>
                <a:gd name="connsiteX2" fmla="*/ 78073 w 382960"/>
                <a:gd name="connsiteY2" fmla="*/ 429811 h 560391"/>
                <a:gd name="connsiteX3" fmla="*/ 193792 w 382960"/>
                <a:gd name="connsiteY3" fmla="*/ 102624 h 560391"/>
                <a:gd name="connsiteX4" fmla="*/ 174314 w 382960"/>
                <a:gd name="connsiteY4" fmla="*/ 50739 h 560391"/>
                <a:gd name="connsiteX5" fmla="*/ 240112 w 382960"/>
                <a:gd name="connsiteY5" fmla="*/ 0 h 560391"/>
                <a:gd name="connsiteX6" fmla="*/ 344210 w 382960"/>
                <a:gd name="connsiteY6" fmla="*/ 366305 h 560391"/>
                <a:gd name="connsiteX7" fmla="*/ 328 w 382960"/>
                <a:gd name="connsiteY7" fmla="*/ 560261 h 56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960" h="560391">
                  <a:moveTo>
                    <a:pt x="328" y="560261"/>
                  </a:moveTo>
                  <a:cubicBezTo>
                    <a:pt x="164" y="527198"/>
                    <a:pt x="164" y="494136"/>
                    <a:pt x="0" y="461074"/>
                  </a:cubicBezTo>
                  <a:cubicBezTo>
                    <a:pt x="15058" y="423592"/>
                    <a:pt x="51230" y="435704"/>
                    <a:pt x="78073" y="429811"/>
                  </a:cubicBezTo>
                  <a:cubicBezTo>
                    <a:pt x="242567" y="393967"/>
                    <a:pt x="299363" y="235856"/>
                    <a:pt x="193792" y="102624"/>
                  </a:cubicBezTo>
                  <a:cubicBezTo>
                    <a:pt x="181189" y="86748"/>
                    <a:pt x="165640" y="73817"/>
                    <a:pt x="174314" y="50739"/>
                  </a:cubicBezTo>
                  <a:cubicBezTo>
                    <a:pt x="208686" y="49921"/>
                    <a:pt x="237002" y="41246"/>
                    <a:pt x="240112" y="0"/>
                  </a:cubicBezTo>
                  <a:cubicBezTo>
                    <a:pt x="374489" y="48448"/>
                    <a:pt x="424902" y="224071"/>
                    <a:pt x="344210" y="366305"/>
                  </a:cubicBezTo>
                  <a:cubicBezTo>
                    <a:pt x="268755" y="499537"/>
                    <a:pt x="153364" y="563698"/>
                    <a:pt x="328" y="560261"/>
                  </a:cubicBezTo>
                  <a:close/>
                </a:path>
              </a:pathLst>
            </a:custGeom>
            <a:solidFill>
              <a:srgbClr val="F0CC5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6" name="Freeform: Shape 95">
              <a:extLst>
                <a:ext uri="{FF2B5EF4-FFF2-40B4-BE49-F238E27FC236}">
                  <a16:creationId xmlns:a16="http://schemas.microsoft.com/office/drawing/2014/main" id="{C0BBBD19-8D47-4A37-AC93-E26767FEAFE5}"/>
                </a:ext>
              </a:extLst>
            </p:cNvPr>
            <p:cNvSpPr/>
            <p:nvPr/>
          </p:nvSpPr>
          <p:spPr>
            <a:xfrm>
              <a:off x="7305896" y="2537553"/>
              <a:ext cx="427349" cy="547895"/>
            </a:xfrm>
            <a:custGeom>
              <a:avLst/>
              <a:gdLst>
                <a:gd name="connsiteX0" fmla="*/ 73646 w 427349"/>
                <a:gd name="connsiteY0" fmla="*/ 407295 h 547895"/>
                <a:gd name="connsiteX1" fmla="*/ 378574 w 427349"/>
                <a:gd name="connsiteY1" fmla="*/ 444122 h 547895"/>
                <a:gd name="connsiteX2" fmla="*/ 427349 w 427349"/>
                <a:gd name="connsiteY2" fmla="*/ 410241 h 547895"/>
                <a:gd name="connsiteX3" fmla="*/ 235030 w 427349"/>
                <a:gd name="connsiteY3" fmla="*/ 547565 h 547895"/>
                <a:gd name="connsiteX4" fmla="*/ 32400 w 427349"/>
                <a:gd name="connsiteY4" fmla="*/ 426445 h 547895"/>
                <a:gd name="connsiteX5" fmla="*/ 77411 w 427349"/>
                <a:gd name="connsiteY5" fmla="*/ 97785 h 547895"/>
                <a:gd name="connsiteX6" fmla="*/ 374155 w 427349"/>
                <a:gd name="connsiteY6" fmla="*/ 21839 h 547895"/>
                <a:gd name="connsiteX7" fmla="*/ 333236 w 427349"/>
                <a:gd name="connsiteY7" fmla="*/ 37061 h 547895"/>
                <a:gd name="connsiteX8" fmla="*/ 72173 w 427349"/>
                <a:gd name="connsiteY8" fmla="*/ 193862 h 547895"/>
                <a:gd name="connsiteX9" fmla="*/ 73646 w 427349"/>
                <a:gd name="connsiteY9" fmla="*/ 407295 h 5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349" h="547895">
                  <a:moveTo>
                    <a:pt x="73646" y="407295"/>
                  </a:moveTo>
                  <a:cubicBezTo>
                    <a:pt x="156466" y="532343"/>
                    <a:pt x="262691" y="545273"/>
                    <a:pt x="378574" y="444122"/>
                  </a:cubicBezTo>
                  <a:cubicBezTo>
                    <a:pt x="394941" y="432828"/>
                    <a:pt x="411145" y="421535"/>
                    <a:pt x="427349" y="410241"/>
                  </a:cubicBezTo>
                  <a:cubicBezTo>
                    <a:pt x="392322" y="497807"/>
                    <a:pt x="327343" y="542982"/>
                    <a:pt x="235030" y="547565"/>
                  </a:cubicBezTo>
                  <a:cubicBezTo>
                    <a:pt x="141081" y="552148"/>
                    <a:pt x="72828" y="508937"/>
                    <a:pt x="32400" y="426445"/>
                  </a:cubicBezTo>
                  <a:cubicBezTo>
                    <a:pt x="-25705" y="308107"/>
                    <a:pt x="-2626" y="196317"/>
                    <a:pt x="77411" y="97785"/>
                  </a:cubicBezTo>
                  <a:cubicBezTo>
                    <a:pt x="155648" y="1380"/>
                    <a:pt x="257290" y="-23335"/>
                    <a:pt x="374155" y="21839"/>
                  </a:cubicBezTo>
                  <a:cubicBezTo>
                    <a:pt x="366298" y="42626"/>
                    <a:pt x="349767" y="38534"/>
                    <a:pt x="333236" y="37061"/>
                  </a:cubicBezTo>
                  <a:cubicBezTo>
                    <a:pt x="196567" y="24131"/>
                    <a:pt x="128969" y="64886"/>
                    <a:pt x="72173" y="193862"/>
                  </a:cubicBezTo>
                  <a:cubicBezTo>
                    <a:pt x="60225" y="265225"/>
                    <a:pt x="55642" y="336260"/>
                    <a:pt x="73646" y="407295"/>
                  </a:cubicBezTo>
                  <a:close/>
                </a:path>
              </a:pathLst>
            </a:custGeom>
            <a:solidFill>
              <a:srgbClr val="4622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7" name="Freeform: Shape 96">
              <a:extLst>
                <a:ext uri="{FF2B5EF4-FFF2-40B4-BE49-F238E27FC236}">
                  <a16:creationId xmlns:a16="http://schemas.microsoft.com/office/drawing/2014/main" id="{512DDEBA-1CED-4A62-B41A-3E01D07C9B34}"/>
                </a:ext>
              </a:extLst>
            </p:cNvPr>
            <p:cNvSpPr/>
            <p:nvPr/>
          </p:nvSpPr>
          <p:spPr>
            <a:xfrm>
              <a:off x="6723859" y="3468551"/>
              <a:ext cx="491390" cy="576472"/>
            </a:xfrm>
            <a:custGeom>
              <a:avLst/>
              <a:gdLst>
                <a:gd name="connsiteX0" fmla="*/ 0 w 491390"/>
                <a:gd name="connsiteY0" fmla="*/ 500414 h 576472"/>
                <a:gd name="connsiteX1" fmla="*/ 132577 w 491390"/>
                <a:gd name="connsiteY1" fmla="*/ 538059 h 576472"/>
                <a:gd name="connsiteX2" fmla="*/ 179552 w 491390"/>
                <a:gd name="connsiteY2" fmla="*/ 487975 h 576472"/>
                <a:gd name="connsiteX3" fmla="*/ 379072 w 491390"/>
                <a:gd name="connsiteY3" fmla="*/ 153095 h 576472"/>
                <a:gd name="connsiteX4" fmla="*/ 396585 w 491390"/>
                <a:gd name="connsiteY4" fmla="*/ 96463 h 576472"/>
                <a:gd name="connsiteX5" fmla="*/ 203939 w 491390"/>
                <a:gd name="connsiteY5" fmla="*/ 64874 h 576472"/>
                <a:gd name="connsiteX6" fmla="*/ 90185 w 491390"/>
                <a:gd name="connsiteY6" fmla="*/ 114958 h 576472"/>
                <a:gd name="connsiteX7" fmla="*/ 147635 w 491390"/>
                <a:gd name="connsiteY7" fmla="*/ 57836 h 576472"/>
                <a:gd name="connsiteX8" fmla="*/ 389220 w 491390"/>
                <a:gd name="connsiteY8" fmla="*/ 17408 h 576472"/>
                <a:gd name="connsiteX9" fmla="*/ 455345 w 491390"/>
                <a:gd name="connsiteY9" fmla="*/ 261284 h 576472"/>
                <a:gd name="connsiteX10" fmla="*/ 215724 w 491390"/>
                <a:gd name="connsiteY10" fmla="*/ 552463 h 576472"/>
                <a:gd name="connsiteX11" fmla="*/ 0 w 491390"/>
                <a:gd name="connsiteY11" fmla="*/ 500414 h 5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390" h="576472">
                  <a:moveTo>
                    <a:pt x="0" y="500414"/>
                  </a:moveTo>
                  <a:cubicBezTo>
                    <a:pt x="46484" y="504997"/>
                    <a:pt x="80201" y="554427"/>
                    <a:pt x="132577" y="538059"/>
                  </a:cubicBezTo>
                  <a:cubicBezTo>
                    <a:pt x="143707" y="517109"/>
                    <a:pt x="159256" y="500250"/>
                    <a:pt x="179552" y="487975"/>
                  </a:cubicBezTo>
                  <a:cubicBezTo>
                    <a:pt x="305418" y="411702"/>
                    <a:pt x="373835" y="301221"/>
                    <a:pt x="379072" y="153095"/>
                  </a:cubicBezTo>
                  <a:cubicBezTo>
                    <a:pt x="379727" y="132635"/>
                    <a:pt x="391020" y="115286"/>
                    <a:pt x="396585" y="96463"/>
                  </a:cubicBezTo>
                  <a:cubicBezTo>
                    <a:pt x="344537" y="11352"/>
                    <a:pt x="275629" y="35412"/>
                    <a:pt x="203939" y="64874"/>
                  </a:cubicBezTo>
                  <a:cubicBezTo>
                    <a:pt x="165476" y="80586"/>
                    <a:pt x="142234" y="130999"/>
                    <a:pt x="90185" y="114958"/>
                  </a:cubicBezTo>
                  <a:cubicBezTo>
                    <a:pt x="109335" y="95972"/>
                    <a:pt x="128485" y="76822"/>
                    <a:pt x="147635" y="57836"/>
                  </a:cubicBezTo>
                  <a:cubicBezTo>
                    <a:pt x="223417" y="15771"/>
                    <a:pt x="299526" y="-23838"/>
                    <a:pt x="389220" y="17408"/>
                  </a:cubicBezTo>
                  <a:cubicBezTo>
                    <a:pt x="498064" y="69784"/>
                    <a:pt x="519669" y="149658"/>
                    <a:pt x="455345" y="261284"/>
                  </a:cubicBezTo>
                  <a:cubicBezTo>
                    <a:pt x="408861" y="385841"/>
                    <a:pt x="343391" y="495995"/>
                    <a:pt x="215724" y="552463"/>
                  </a:cubicBezTo>
                  <a:cubicBezTo>
                    <a:pt x="132904" y="589126"/>
                    <a:pt x="54013" y="592400"/>
                    <a:pt x="0" y="500414"/>
                  </a:cubicBezTo>
                  <a:close/>
                </a:path>
              </a:pathLst>
            </a:custGeom>
            <a:solidFill>
              <a:srgbClr val="4927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8" name="Freeform: Shape 97">
              <a:extLst>
                <a:ext uri="{FF2B5EF4-FFF2-40B4-BE49-F238E27FC236}">
                  <a16:creationId xmlns:a16="http://schemas.microsoft.com/office/drawing/2014/main" id="{85AEC30E-7E00-4660-A23A-2CE5D9344AAC}"/>
                </a:ext>
              </a:extLst>
            </p:cNvPr>
            <p:cNvSpPr/>
            <p:nvPr/>
          </p:nvSpPr>
          <p:spPr>
            <a:xfrm>
              <a:off x="7583318" y="2448494"/>
              <a:ext cx="353379" cy="743831"/>
            </a:xfrm>
            <a:custGeom>
              <a:avLst/>
              <a:gdLst>
                <a:gd name="connsiteX0" fmla="*/ 337662 w 353379"/>
                <a:gd name="connsiteY0" fmla="*/ 427937 h 743831"/>
                <a:gd name="connsiteX1" fmla="*/ 60887 w 353379"/>
                <a:gd name="connsiteY1" fmla="*/ 736629 h 743831"/>
                <a:gd name="connsiteX2" fmla="*/ 19314 w 353379"/>
                <a:gd name="connsiteY2" fmla="*/ 715679 h 743831"/>
                <a:gd name="connsiteX3" fmla="*/ 296089 w 353379"/>
                <a:gd name="connsiteY3" fmla="*/ 318602 h 743831"/>
                <a:gd name="connsiteX4" fmla="*/ 0 w 353379"/>
                <a:gd name="connsiteY4" fmla="*/ 18094 h 743831"/>
                <a:gd name="connsiteX5" fmla="*/ 339135 w 353379"/>
                <a:gd name="connsiteY5" fmla="*/ 254932 h 743831"/>
                <a:gd name="connsiteX6" fmla="*/ 337662 w 353379"/>
                <a:gd name="connsiteY6" fmla="*/ 427937 h 74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379" h="743831">
                  <a:moveTo>
                    <a:pt x="337662" y="427937"/>
                  </a:moveTo>
                  <a:cubicBezTo>
                    <a:pt x="288560" y="569517"/>
                    <a:pt x="214251" y="688672"/>
                    <a:pt x="60887" y="736629"/>
                  </a:cubicBezTo>
                  <a:cubicBezTo>
                    <a:pt x="39609" y="744322"/>
                    <a:pt x="17186" y="754470"/>
                    <a:pt x="19314" y="715679"/>
                  </a:cubicBezTo>
                  <a:cubicBezTo>
                    <a:pt x="200994" y="646117"/>
                    <a:pt x="303454" y="499136"/>
                    <a:pt x="296089" y="318602"/>
                  </a:cubicBezTo>
                  <a:cubicBezTo>
                    <a:pt x="289051" y="142815"/>
                    <a:pt x="193301" y="45755"/>
                    <a:pt x="0" y="18094"/>
                  </a:cubicBezTo>
                  <a:cubicBezTo>
                    <a:pt x="127667" y="-42138"/>
                    <a:pt x="260899" y="50829"/>
                    <a:pt x="339135" y="254932"/>
                  </a:cubicBezTo>
                  <a:cubicBezTo>
                    <a:pt x="356976" y="312874"/>
                    <a:pt x="359759" y="370487"/>
                    <a:pt x="337662" y="427937"/>
                  </a:cubicBezTo>
                  <a:close/>
                </a:path>
              </a:pathLst>
            </a:custGeom>
            <a:solidFill>
              <a:srgbClr val="502D1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9" name="Freeform: Shape 98">
              <a:extLst>
                <a:ext uri="{FF2B5EF4-FFF2-40B4-BE49-F238E27FC236}">
                  <a16:creationId xmlns:a16="http://schemas.microsoft.com/office/drawing/2014/main" id="{8910A471-8191-4324-9CE3-21E249A5A406}"/>
                </a:ext>
              </a:extLst>
            </p:cNvPr>
            <p:cNvSpPr/>
            <p:nvPr/>
          </p:nvSpPr>
          <p:spPr>
            <a:xfrm>
              <a:off x="7277177" y="3990479"/>
              <a:ext cx="231921" cy="370797"/>
            </a:xfrm>
            <a:custGeom>
              <a:avLst/>
              <a:gdLst>
                <a:gd name="connsiteX0" fmla="*/ 75359 w 231921"/>
                <a:gd name="connsiteY0" fmla="*/ 364432 h 370797"/>
                <a:gd name="connsiteX1" fmla="*/ 42624 w 231921"/>
                <a:gd name="connsiteY1" fmla="*/ 59996 h 370797"/>
                <a:gd name="connsiteX2" fmla="*/ 229378 w 231921"/>
                <a:gd name="connsiteY2" fmla="*/ 20059 h 370797"/>
                <a:gd name="connsiteX3" fmla="*/ 218084 w 231921"/>
                <a:gd name="connsiteY3" fmla="*/ 76854 h 370797"/>
                <a:gd name="connsiteX4" fmla="*/ 145739 w 231921"/>
                <a:gd name="connsiteY4" fmla="*/ 317130 h 370797"/>
                <a:gd name="connsiteX5" fmla="*/ 120861 w 231921"/>
                <a:gd name="connsiteY5" fmla="*/ 368524 h 370797"/>
                <a:gd name="connsiteX6" fmla="*/ 75359 w 231921"/>
                <a:gd name="connsiteY6" fmla="*/ 364432 h 37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921" h="370797">
                  <a:moveTo>
                    <a:pt x="75359" y="364432"/>
                  </a:moveTo>
                  <a:cubicBezTo>
                    <a:pt x="-34303" y="273592"/>
                    <a:pt x="-5005" y="167694"/>
                    <a:pt x="42624" y="59996"/>
                  </a:cubicBezTo>
                  <a:cubicBezTo>
                    <a:pt x="102038" y="33317"/>
                    <a:pt x="152941" y="-33135"/>
                    <a:pt x="229378" y="20059"/>
                  </a:cubicBezTo>
                  <a:cubicBezTo>
                    <a:pt x="235270" y="40846"/>
                    <a:pt x="230687" y="61633"/>
                    <a:pt x="218084" y="76854"/>
                  </a:cubicBezTo>
                  <a:cubicBezTo>
                    <a:pt x="159652" y="147071"/>
                    <a:pt x="133300" y="225472"/>
                    <a:pt x="145739" y="317130"/>
                  </a:cubicBezTo>
                  <a:cubicBezTo>
                    <a:pt x="148358" y="336607"/>
                    <a:pt x="139520" y="356412"/>
                    <a:pt x="120861" y="368524"/>
                  </a:cubicBezTo>
                  <a:cubicBezTo>
                    <a:pt x="105312" y="372616"/>
                    <a:pt x="90090" y="371143"/>
                    <a:pt x="75359" y="364432"/>
                  </a:cubicBezTo>
                  <a:close/>
                </a:path>
              </a:pathLst>
            </a:custGeom>
            <a:solidFill>
              <a:srgbClr val="BB972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0" name="Freeform: Shape 99">
              <a:extLst>
                <a:ext uri="{FF2B5EF4-FFF2-40B4-BE49-F238E27FC236}">
                  <a16:creationId xmlns:a16="http://schemas.microsoft.com/office/drawing/2014/main" id="{A4F8EC67-966F-4B05-8A8C-755A782493EC}"/>
                </a:ext>
              </a:extLst>
            </p:cNvPr>
            <p:cNvSpPr/>
            <p:nvPr/>
          </p:nvSpPr>
          <p:spPr>
            <a:xfrm>
              <a:off x="7383471" y="3910085"/>
              <a:ext cx="399572" cy="582314"/>
            </a:xfrm>
            <a:custGeom>
              <a:avLst/>
              <a:gdLst>
                <a:gd name="connsiteX0" fmla="*/ 0 w 399572"/>
                <a:gd name="connsiteY0" fmla="*/ 567911 h 582314"/>
                <a:gd name="connsiteX1" fmla="*/ 114573 w 399572"/>
                <a:gd name="connsiteY1" fmla="*/ 539922 h 582314"/>
                <a:gd name="connsiteX2" fmla="*/ 354357 w 399572"/>
                <a:gd name="connsiteY2" fmla="*/ 271822 h 582314"/>
                <a:gd name="connsiteX3" fmla="*/ 239948 w 399572"/>
                <a:gd name="connsiteY3" fmla="*/ 7650 h 582314"/>
                <a:gd name="connsiteX4" fmla="*/ 280867 w 399572"/>
                <a:gd name="connsiteY4" fmla="*/ 1921 h 582314"/>
                <a:gd name="connsiteX5" fmla="*/ 361068 w 399572"/>
                <a:gd name="connsiteY5" fmla="*/ 77048 h 582314"/>
                <a:gd name="connsiteX6" fmla="*/ 16695 w 399572"/>
                <a:gd name="connsiteY6" fmla="*/ 582314 h 582314"/>
                <a:gd name="connsiteX7" fmla="*/ 0 w 399572"/>
                <a:gd name="connsiteY7" fmla="*/ 567911 h 58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72" h="582314">
                  <a:moveTo>
                    <a:pt x="0" y="567911"/>
                  </a:moveTo>
                  <a:cubicBezTo>
                    <a:pt x="38300" y="558745"/>
                    <a:pt x="77418" y="552198"/>
                    <a:pt x="114573" y="539922"/>
                  </a:cubicBezTo>
                  <a:cubicBezTo>
                    <a:pt x="245349" y="496712"/>
                    <a:pt x="329478" y="407018"/>
                    <a:pt x="354357" y="271822"/>
                  </a:cubicBezTo>
                  <a:cubicBezTo>
                    <a:pt x="374489" y="162323"/>
                    <a:pt x="343391" y="67391"/>
                    <a:pt x="239948" y="7650"/>
                  </a:cubicBezTo>
                  <a:cubicBezTo>
                    <a:pt x="253860" y="5358"/>
                    <a:pt x="273338" y="-3971"/>
                    <a:pt x="280867" y="1921"/>
                  </a:cubicBezTo>
                  <a:cubicBezTo>
                    <a:pt x="309674" y="24345"/>
                    <a:pt x="334716" y="51678"/>
                    <a:pt x="361068" y="77048"/>
                  </a:cubicBezTo>
                  <a:cubicBezTo>
                    <a:pt x="478587" y="330090"/>
                    <a:pt x="316712" y="567583"/>
                    <a:pt x="16695" y="582314"/>
                  </a:cubicBezTo>
                  <a:cubicBezTo>
                    <a:pt x="11130" y="577568"/>
                    <a:pt x="5565" y="572657"/>
                    <a:pt x="0" y="567911"/>
                  </a:cubicBezTo>
                  <a:close/>
                </a:path>
              </a:pathLst>
            </a:custGeom>
            <a:solidFill>
              <a:srgbClr val="4B291E"/>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1" name="Freeform: Shape 100">
              <a:extLst>
                <a:ext uri="{FF2B5EF4-FFF2-40B4-BE49-F238E27FC236}">
                  <a16:creationId xmlns:a16="http://schemas.microsoft.com/office/drawing/2014/main" id="{502AAC15-A1EC-4148-9D50-B43265408AE4}"/>
                </a:ext>
              </a:extLst>
            </p:cNvPr>
            <p:cNvSpPr/>
            <p:nvPr/>
          </p:nvSpPr>
          <p:spPr>
            <a:xfrm>
              <a:off x="7319801" y="3963205"/>
              <a:ext cx="350773" cy="417318"/>
            </a:xfrm>
            <a:custGeom>
              <a:avLst/>
              <a:gdLst>
                <a:gd name="connsiteX0" fmla="*/ 180861 w 350773"/>
                <a:gd name="connsiteY0" fmla="*/ 45205 h 417318"/>
                <a:gd name="connsiteX1" fmla="*/ 0 w 350773"/>
                <a:gd name="connsiteY1" fmla="*/ 87270 h 417318"/>
                <a:gd name="connsiteX2" fmla="*/ 237657 w 350773"/>
                <a:gd name="connsiteY2" fmla="*/ 5432 h 417318"/>
                <a:gd name="connsiteX3" fmla="*/ 335862 w 350773"/>
                <a:gd name="connsiteY3" fmla="*/ 262075 h 417318"/>
                <a:gd name="connsiteX4" fmla="*/ 63179 w 350773"/>
                <a:gd name="connsiteY4" fmla="*/ 415766 h 417318"/>
                <a:gd name="connsiteX5" fmla="*/ 32572 w 350773"/>
                <a:gd name="connsiteY5" fmla="*/ 391870 h 417318"/>
                <a:gd name="connsiteX6" fmla="*/ 83147 w 350773"/>
                <a:gd name="connsiteY6" fmla="*/ 383686 h 417318"/>
                <a:gd name="connsiteX7" fmla="*/ 156801 w 350773"/>
                <a:gd name="connsiteY7" fmla="*/ 332947 h 417318"/>
                <a:gd name="connsiteX8" fmla="*/ 203940 w 350773"/>
                <a:gd name="connsiteY8" fmla="*/ 77940 h 417318"/>
                <a:gd name="connsiteX9" fmla="*/ 180861 w 350773"/>
                <a:gd name="connsiteY9" fmla="*/ 45205 h 41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73" h="417318">
                  <a:moveTo>
                    <a:pt x="180861" y="45205"/>
                  </a:moveTo>
                  <a:cubicBezTo>
                    <a:pt x="111299" y="19181"/>
                    <a:pt x="62197" y="81050"/>
                    <a:pt x="0" y="87270"/>
                  </a:cubicBezTo>
                  <a:cubicBezTo>
                    <a:pt x="61051" y="7232"/>
                    <a:pt x="143543" y="-10772"/>
                    <a:pt x="237657" y="5432"/>
                  </a:cubicBezTo>
                  <a:cubicBezTo>
                    <a:pt x="342245" y="83996"/>
                    <a:pt x="372525" y="163379"/>
                    <a:pt x="335862" y="262075"/>
                  </a:cubicBezTo>
                  <a:cubicBezTo>
                    <a:pt x="294288" y="373538"/>
                    <a:pt x="198702" y="427387"/>
                    <a:pt x="63179" y="415766"/>
                  </a:cubicBezTo>
                  <a:cubicBezTo>
                    <a:pt x="53031" y="407746"/>
                    <a:pt x="42883" y="399890"/>
                    <a:pt x="32572" y="391870"/>
                  </a:cubicBezTo>
                  <a:cubicBezTo>
                    <a:pt x="49430" y="389087"/>
                    <a:pt x="66289" y="386468"/>
                    <a:pt x="83147" y="383686"/>
                  </a:cubicBezTo>
                  <a:cubicBezTo>
                    <a:pt x="104425" y="362081"/>
                    <a:pt x="130286" y="347514"/>
                    <a:pt x="156801" y="332947"/>
                  </a:cubicBezTo>
                  <a:cubicBezTo>
                    <a:pt x="280049" y="264857"/>
                    <a:pt x="294288" y="184493"/>
                    <a:pt x="203940" y="77940"/>
                  </a:cubicBezTo>
                  <a:cubicBezTo>
                    <a:pt x="195592" y="67629"/>
                    <a:pt x="189209" y="55680"/>
                    <a:pt x="180861" y="45205"/>
                  </a:cubicBezTo>
                  <a:close/>
                </a:path>
              </a:pathLst>
            </a:custGeom>
            <a:solidFill>
              <a:srgbClr val="42221A"/>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2" name="Freeform: Shape 101">
              <a:extLst>
                <a:ext uri="{FF2B5EF4-FFF2-40B4-BE49-F238E27FC236}">
                  <a16:creationId xmlns:a16="http://schemas.microsoft.com/office/drawing/2014/main" id="{05897A50-8E5B-4CA9-98AC-592F574EABE2}"/>
                </a:ext>
              </a:extLst>
            </p:cNvPr>
            <p:cNvSpPr/>
            <p:nvPr/>
          </p:nvSpPr>
          <p:spPr>
            <a:xfrm>
              <a:off x="6428097" y="4900769"/>
              <a:ext cx="487104" cy="502483"/>
            </a:xfrm>
            <a:custGeom>
              <a:avLst/>
              <a:gdLst>
                <a:gd name="connsiteX0" fmla="*/ 69071 w 487104"/>
                <a:gd name="connsiteY0" fmla="*/ 502484 h 502483"/>
                <a:gd name="connsiteX1" fmla="*/ 0 w 487104"/>
                <a:gd name="connsiteY1" fmla="*/ 478260 h 502483"/>
                <a:gd name="connsiteX2" fmla="*/ 203612 w 487104"/>
                <a:gd name="connsiteY2" fmla="*/ 396095 h 502483"/>
                <a:gd name="connsiteX3" fmla="*/ 487098 w 487104"/>
                <a:gd name="connsiteY3" fmla="*/ 0 h 502483"/>
                <a:gd name="connsiteX4" fmla="*/ 69071 w 487104"/>
                <a:gd name="connsiteY4" fmla="*/ 502484 h 502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04" h="502483">
                  <a:moveTo>
                    <a:pt x="69071" y="502484"/>
                  </a:moveTo>
                  <a:cubicBezTo>
                    <a:pt x="50412" y="481861"/>
                    <a:pt x="24715" y="481370"/>
                    <a:pt x="0" y="478260"/>
                  </a:cubicBezTo>
                  <a:cubicBezTo>
                    <a:pt x="67925" y="451090"/>
                    <a:pt x="137815" y="427684"/>
                    <a:pt x="203612" y="396095"/>
                  </a:cubicBezTo>
                  <a:cubicBezTo>
                    <a:pt x="369743" y="316385"/>
                    <a:pt x="448471" y="172023"/>
                    <a:pt x="487098" y="0"/>
                  </a:cubicBezTo>
                  <a:cubicBezTo>
                    <a:pt x="488244" y="248296"/>
                    <a:pt x="332261" y="435868"/>
                    <a:pt x="69071" y="502484"/>
                  </a:cubicBezTo>
                  <a:close/>
                </a:path>
              </a:pathLst>
            </a:custGeom>
            <a:solidFill>
              <a:srgbClr val="44261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3" name="Freeform: Shape 102">
              <a:extLst>
                <a:ext uri="{FF2B5EF4-FFF2-40B4-BE49-F238E27FC236}">
                  <a16:creationId xmlns:a16="http://schemas.microsoft.com/office/drawing/2014/main" id="{ED10DBE9-F7BE-4C6A-A66F-6684A8088324}"/>
                </a:ext>
              </a:extLst>
            </p:cNvPr>
            <p:cNvSpPr/>
            <p:nvPr/>
          </p:nvSpPr>
          <p:spPr>
            <a:xfrm>
              <a:off x="7113242" y="3414075"/>
              <a:ext cx="167172" cy="401525"/>
            </a:xfrm>
            <a:custGeom>
              <a:avLst/>
              <a:gdLst>
                <a:gd name="connsiteX0" fmla="*/ 66125 w 167172"/>
                <a:gd name="connsiteY0" fmla="*/ 315596 h 401525"/>
                <a:gd name="connsiteX1" fmla="*/ 0 w 167172"/>
                <a:gd name="connsiteY1" fmla="*/ 71720 h 401525"/>
                <a:gd name="connsiteX2" fmla="*/ 84293 w 167172"/>
                <a:gd name="connsiteY2" fmla="*/ 26873 h 401525"/>
                <a:gd name="connsiteX3" fmla="*/ 164821 w 167172"/>
                <a:gd name="connsiteY3" fmla="*/ 295628 h 401525"/>
                <a:gd name="connsiteX4" fmla="*/ 108026 w 167172"/>
                <a:gd name="connsiteY4" fmla="*/ 401526 h 401525"/>
                <a:gd name="connsiteX5" fmla="*/ 66125 w 167172"/>
                <a:gd name="connsiteY5" fmla="*/ 315596 h 40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72" h="401525">
                  <a:moveTo>
                    <a:pt x="66125" y="315596"/>
                  </a:moveTo>
                  <a:cubicBezTo>
                    <a:pt x="73818" y="226229"/>
                    <a:pt x="75455" y="138499"/>
                    <a:pt x="0" y="71720"/>
                  </a:cubicBezTo>
                  <a:cubicBezTo>
                    <a:pt x="38136" y="75648"/>
                    <a:pt x="4910" y="-54638"/>
                    <a:pt x="84293" y="26873"/>
                  </a:cubicBezTo>
                  <a:cubicBezTo>
                    <a:pt x="141088" y="107565"/>
                    <a:pt x="176933" y="194967"/>
                    <a:pt x="164821" y="295628"/>
                  </a:cubicBezTo>
                  <a:cubicBezTo>
                    <a:pt x="159911" y="337365"/>
                    <a:pt x="156474" y="382212"/>
                    <a:pt x="108026" y="401526"/>
                  </a:cubicBezTo>
                  <a:cubicBezTo>
                    <a:pt x="97714" y="371246"/>
                    <a:pt x="119810" y="324925"/>
                    <a:pt x="66125" y="315596"/>
                  </a:cubicBezTo>
                  <a:close/>
                </a:path>
              </a:pathLst>
            </a:custGeom>
            <a:solidFill>
              <a:srgbClr val="E7CC3B"/>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4" name="Freeform: Shape 103">
              <a:extLst>
                <a:ext uri="{FF2B5EF4-FFF2-40B4-BE49-F238E27FC236}">
                  <a16:creationId xmlns:a16="http://schemas.microsoft.com/office/drawing/2014/main" id="{E392C610-21FA-4BED-AC84-9019F9CEB1F2}"/>
                </a:ext>
              </a:extLst>
            </p:cNvPr>
            <p:cNvSpPr/>
            <p:nvPr/>
          </p:nvSpPr>
          <p:spPr>
            <a:xfrm>
              <a:off x="7173311" y="3441111"/>
              <a:ext cx="125987" cy="484643"/>
            </a:xfrm>
            <a:custGeom>
              <a:avLst/>
              <a:gdLst>
                <a:gd name="connsiteX0" fmla="*/ 47957 w 125987"/>
                <a:gd name="connsiteY0" fmla="*/ 374653 h 484643"/>
                <a:gd name="connsiteX1" fmla="*/ 22751 w 125987"/>
                <a:gd name="connsiteY1" fmla="*/ 36500 h 484643"/>
                <a:gd name="connsiteX2" fmla="*/ 24224 w 125987"/>
                <a:gd name="connsiteY2" fmla="*/ 0 h 484643"/>
                <a:gd name="connsiteX3" fmla="*/ 0 w 125987"/>
                <a:gd name="connsiteY3" fmla="*/ 484643 h 484643"/>
                <a:gd name="connsiteX4" fmla="*/ 47957 w 125987"/>
                <a:gd name="connsiteY4" fmla="*/ 374653 h 48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7" h="484643">
                  <a:moveTo>
                    <a:pt x="47957" y="374653"/>
                  </a:moveTo>
                  <a:cubicBezTo>
                    <a:pt x="100333" y="257462"/>
                    <a:pt x="97878" y="144198"/>
                    <a:pt x="22751" y="36500"/>
                  </a:cubicBezTo>
                  <a:cubicBezTo>
                    <a:pt x="13749" y="23570"/>
                    <a:pt x="-1800" y="11130"/>
                    <a:pt x="24224" y="0"/>
                  </a:cubicBezTo>
                  <a:cubicBezTo>
                    <a:pt x="167604" y="145835"/>
                    <a:pt x="159420" y="367615"/>
                    <a:pt x="0" y="484643"/>
                  </a:cubicBezTo>
                  <a:cubicBezTo>
                    <a:pt x="17677" y="443888"/>
                    <a:pt x="32735" y="409352"/>
                    <a:pt x="47957" y="374653"/>
                  </a:cubicBezTo>
                  <a:close/>
                </a:path>
              </a:pathLst>
            </a:custGeom>
            <a:solidFill>
              <a:srgbClr val="4F2B17"/>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5" name="Freeform: Shape 104">
              <a:extLst>
                <a:ext uri="{FF2B5EF4-FFF2-40B4-BE49-F238E27FC236}">
                  <a16:creationId xmlns:a16="http://schemas.microsoft.com/office/drawing/2014/main" id="{30E7414C-2944-4A06-B387-D9B7584EDCD0}"/>
                </a:ext>
              </a:extLst>
            </p:cNvPr>
            <p:cNvSpPr/>
            <p:nvPr/>
          </p:nvSpPr>
          <p:spPr>
            <a:xfrm>
              <a:off x="6472126" y="4722591"/>
              <a:ext cx="262371" cy="174576"/>
            </a:xfrm>
            <a:custGeom>
              <a:avLst/>
              <a:gdLst>
                <a:gd name="connsiteX0" fmla="*/ 0 w 262371"/>
                <a:gd name="connsiteY0" fmla="*/ 93394 h 174576"/>
                <a:gd name="connsiteX1" fmla="*/ 140924 w 262371"/>
                <a:gd name="connsiteY1" fmla="*/ 32507 h 174576"/>
                <a:gd name="connsiteX2" fmla="*/ 262372 w 262371"/>
                <a:gd name="connsiteY2" fmla="*/ 174577 h 174576"/>
                <a:gd name="connsiteX3" fmla="*/ 0 w 262371"/>
                <a:gd name="connsiteY3" fmla="*/ 93394 h 174576"/>
              </a:gdLst>
              <a:ahLst/>
              <a:cxnLst>
                <a:cxn ang="0">
                  <a:pos x="connsiteX0" y="connsiteY0"/>
                </a:cxn>
                <a:cxn ang="0">
                  <a:pos x="connsiteX1" y="connsiteY1"/>
                </a:cxn>
                <a:cxn ang="0">
                  <a:pos x="connsiteX2" y="connsiteY2"/>
                </a:cxn>
                <a:cxn ang="0">
                  <a:pos x="connsiteX3" y="connsiteY3"/>
                </a:cxn>
              </a:cxnLst>
              <a:rect l="l" t="t" r="r" b="b"/>
              <a:pathLst>
                <a:path w="262371" h="174576">
                  <a:moveTo>
                    <a:pt x="0" y="93394"/>
                  </a:moveTo>
                  <a:cubicBezTo>
                    <a:pt x="35845" y="-14304"/>
                    <a:pt x="46647" y="-20524"/>
                    <a:pt x="140924" y="32507"/>
                  </a:cubicBezTo>
                  <a:cubicBezTo>
                    <a:pt x="197556" y="64423"/>
                    <a:pt x="256479" y="97649"/>
                    <a:pt x="262372" y="174577"/>
                  </a:cubicBezTo>
                  <a:cubicBezTo>
                    <a:pt x="187572" y="106488"/>
                    <a:pt x="100169" y="79318"/>
                    <a:pt x="0" y="93394"/>
                  </a:cubicBezTo>
                  <a:close/>
                </a:path>
              </a:pathLst>
            </a:custGeom>
            <a:solidFill>
              <a:srgbClr val="B6963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6" name="Freeform: Shape 105">
              <a:extLst>
                <a:ext uri="{FF2B5EF4-FFF2-40B4-BE49-F238E27FC236}">
                  <a16:creationId xmlns:a16="http://schemas.microsoft.com/office/drawing/2014/main" id="{0E1E7CAA-42F6-4167-AA93-018021452537}"/>
                </a:ext>
              </a:extLst>
            </p:cNvPr>
            <p:cNvSpPr/>
            <p:nvPr/>
          </p:nvSpPr>
          <p:spPr>
            <a:xfrm>
              <a:off x="7442066" y="3164336"/>
              <a:ext cx="202139" cy="42141"/>
            </a:xfrm>
            <a:custGeom>
              <a:avLst/>
              <a:gdLst>
                <a:gd name="connsiteX0" fmla="*/ 160566 w 202139"/>
                <a:gd name="connsiteY0" fmla="*/ 0 h 42141"/>
                <a:gd name="connsiteX1" fmla="*/ 202139 w 202139"/>
                <a:gd name="connsiteY1" fmla="*/ 20950 h 42141"/>
                <a:gd name="connsiteX2" fmla="*/ 0 w 202139"/>
                <a:gd name="connsiteY2" fmla="*/ 0 h 42141"/>
                <a:gd name="connsiteX3" fmla="*/ 160566 w 202139"/>
                <a:gd name="connsiteY3" fmla="*/ 0 h 42141"/>
              </a:gdLst>
              <a:ahLst/>
              <a:cxnLst>
                <a:cxn ang="0">
                  <a:pos x="connsiteX0" y="connsiteY0"/>
                </a:cxn>
                <a:cxn ang="0">
                  <a:pos x="connsiteX1" y="connsiteY1"/>
                </a:cxn>
                <a:cxn ang="0">
                  <a:pos x="connsiteX2" y="connsiteY2"/>
                </a:cxn>
                <a:cxn ang="0">
                  <a:pos x="connsiteX3" y="connsiteY3"/>
                </a:cxn>
              </a:cxnLst>
              <a:rect l="l" t="t" r="r" b="b"/>
              <a:pathLst>
                <a:path w="202139" h="42141">
                  <a:moveTo>
                    <a:pt x="160566" y="0"/>
                  </a:moveTo>
                  <a:cubicBezTo>
                    <a:pt x="174478" y="7038"/>
                    <a:pt x="188227" y="13912"/>
                    <a:pt x="202139" y="20950"/>
                  </a:cubicBezTo>
                  <a:cubicBezTo>
                    <a:pt x="132414" y="56959"/>
                    <a:pt x="65634" y="45174"/>
                    <a:pt x="0" y="0"/>
                  </a:cubicBezTo>
                  <a:cubicBezTo>
                    <a:pt x="53522" y="0"/>
                    <a:pt x="107044" y="0"/>
                    <a:pt x="160566" y="0"/>
                  </a:cubicBezTo>
                  <a:close/>
                </a:path>
              </a:pathLst>
            </a:custGeom>
            <a:solidFill>
              <a:srgbClr val="8C6825"/>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7" name="Freeform: Shape 106">
              <a:extLst>
                <a:ext uri="{FF2B5EF4-FFF2-40B4-BE49-F238E27FC236}">
                  <a16:creationId xmlns:a16="http://schemas.microsoft.com/office/drawing/2014/main" id="{C5107EC3-606D-4098-9BF7-1332C2CA6293}"/>
                </a:ext>
              </a:extLst>
            </p:cNvPr>
            <p:cNvSpPr/>
            <p:nvPr/>
          </p:nvSpPr>
          <p:spPr>
            <a:xfrm>
              <a:off x="6734216" y="4878345"/>
              <a:ext cx="51466" cy="168912"/>
            </a:xfrm>
            <a:custGeom>
              <a:avLst/>
              <a:gdLst>
                <a:gd name="connsiteX0" fmla="*/ 4536 w 51466"/>
                <a:gd name="connsiteY0" fmla="*/ 39446 h 168912"/>
                <a:gd name="connsiteX1" fmla="*/ 37108 w 51466"/>
                <a:gd name="connsiteY1" fmla="*/ 0 h 168912"/>
                <a:gd name="connsiteX2" fmla="*/ 22050 w 51466"/>
                <a:gd name="connsiteY2" fmla="*/ 168913 h 168912"/>
                <a:gd name="connsiteX3" fmla="*/ 4536 w 51466"/>
                <a:gd name="connsiteY3" fmla="*/ 39446 h 168912"/>
              </a:gdLst>
              <a:ahLst/>
              <a:cxnLst>
                <a:cxn ang="0">
                  <a:pos x="connsiteX0" y="connsiteY0"/>
                </a:cxn>
                <a:cxn ang="0">
                  <a:pos x="connsiteX1" y="connsiteY1"/>
                </a:cxn>
                <a:cxn ang="0">
                  <a:pos x="connsiteX2" y="connsiteY2"/>
                </a:cxn>
                <a:cxn ang="0">
                  <a:pos x="connsiteX3" y="connsiteY3"/>
                </a:cxn>
              </a:cxnLst>
              <a:rect l="l" t="t" r="r" b="b"/>
              <a:pathLst>
                <a:path w="51466" h="168912">
                  <a:moveTo>
                    <a:pt x="4536" y="39446"/>
                  </a:moveTo>
                  <a:cubicBezTo>
                    <a:pt x="15339" y="26352"/>
                    <a:pt x="26142" y="13094"/>
                    <a:pt x="37108" y="0"/>
                  </a:cubicBezTo>
                  <a:cubicBezTo>
                    <a:pt x="57404" y="54504"/>
                    <a:pt x="59368" y="107371"/>
                    <a:pt x="22050" y="168913"/>
                  </a:cubicBezTo>
                  <a:cubicBezTo>
                    <a:pt x="-11340" y="121611"/>
                    <a:pt x="2572" y="79546"/>
                    <a:pt x="4536" y="39446"/>
                  </a:cubicBezTo>
                  <a:close/>
                </a:path>
              </a:pathLst>
            </a:custGeom>
            <a:solidFill>
              <a:srgbClr val="401D02"/>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8" name="Freeform: Shape 107">
              <a:extLst>
                <a:ext uri="{FF2B5EF4-FFF2-40B4-BE49-F238E27FC236}">
                  <a16:creationId xmlns:a16="http://schemas.microsoft.com/office/drawing/2014/main" id="{920B4A7E-136C-4FD7-8BF1-0C6C856EAE93}"/>
                </a:ext>
              </a:extLst>
            </p:cNvPr>
            <p:cNvSpPr/>
            <p:nvPr/>
          </p:nvSpPr>
          <p:spPr>
            <a:xfrm>
              <a:off x="7920980" y="2703426"/>
              <a:ext cx="28827" cy="173005"/>
            </a:xfrm>
            <a:custGeom>
              <a:avLst/>
              <a:gdLst>
                <a:gd name="connsiteX0" fmla="*/ 0 w 28827"/>
                <a:gd name="connsiteY0" fmla="*/ 173005 h 173005"/>
                <a:gd name="connsiteX1" fmla="*/ 1473 w 28827"/>
                <a:gd name="connsiteY1" fmla="*/ 0 h 173005"/>
                <a:gd name="connsiteX2" fmla="*/ 0 w 28827"/>
                <a:gd name="connsiteY2" fmla="*/ 173005 h 173005"/>
              </a:gdLst>
              <a:ahLst/>
              <a:cxnLst>
                <a:cxn ang="0">
                  <a:pos x="connsiteX0" y="connsiteY0"/>
                </a:cxn>
                <a:cxn ang="0">
                  <a:pos x="connsiteX1" y="connsiteY1"/>
                </a:cxn>
                <a:cxn ang="0">
                  <a:pos x="connsiteX2" y="connsiteY2"/>
                </a:cxn>
              </a:cxnLst>
              <a:rect l="l" t="t" r="r" b="b"/>
              <a:pathLst>
                <a:path w="28827" h="173005">
                  <a:moveTo>
                    <a:pt x="0" y="173005"/>
                  </a:moveTo>
                  <a:cubicBezTo>
                    <a:pt x="491" y="115391"/>
                    <a:pt x="982" y="57614"/>
                    <a:pt x="1473" y="0"/>
                  </a:cubicBezTo>
                  <a:cubicBezTo>
                    <a:pt x="40264" y="58105"/>
                    <a:pt x="36009" y="115719"/>
                    <a:pt x="0" y="173005"/>
                  </a:cubicBezTo>
                  <a:close/>
                </a:path>
              </a:pathLst>
            </a:custGeom>
            <a:solidFill>
              <a:srgbClr val="EDD26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9" name="Freeform: Shape 108">
              <a:extLst>
                <a:ext uri="{FF2B5EF4-FFF2-40B4-BE49-F238E27FC236}">
                  <a16:creationId xmlns:a16="http://schemas.microsoft.com/office/drawing/2014/main" id="{5B97EC1B-6C9F-4FDD-B7BA-26DD68BBEE5E}"/>
                </a:ext>
              </a:extLst>
            </p:cNvPr>
            <p:cNvSpPr/>
            <p:nvPr/>
          </p:nvSpPr>
          <p:spPr>
            <a:xfrm>
              <a:off x="5104618" y="4775230"/>
              <a:ext cx="480223" cy="318663"/>
            </a:xfrm>
            <a:custGeom>
              <a:avLst/>
              <a:gdLst>
                <a:gd name="connsiteX0" fmla="*/ 480224 w 480223"/>
                <a:gd name="connsiteY0" fmla="*/ 0 h 318663"/>
                <a:gd name="connsiteX1" fmla="*/ 115227 w 480223"/>
                <a:gd name="connsiteY1" fmla="*/ 303945 h 318663"/>
                <a:gd name="connsiteX2" fmla="*/ 0 w 480223"/>
                <a:gd name="connsiteY2" fmla="*/ 180534 h 318663"/>
                <a:gd name="connsiteX3" fmla="*/ 134050 w 480223"/>
                <a:gd name="connsiteY3" fmla="*/ 242894 h 318663"/>
                <a:gd name="connsiteX4" fmla="*/ 429321 w 480223"/>
                <a:gd name="connsiteY4" fmla="*/ 95914 h 318663"/>
                <a:gd name="connsiteX5" fmla="*/ 480224 w 480223"/>
                <a:gd name="connsiteY5" fmla="*/ 0 h 31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223" h="318663">
                  <a:moveTo>
                    <a:pt x="480224" y="0"/>
                  </a:moveTo>
                  <a:cubicBezTo>
                    <a:pt x="480551" y="214415"/>
                    <a:pt x="296253" y="368106"/>
                    <a:pt x="115227" y="303945"/>
                  </a:cubicBezTo>
                  <a:cubicBezTo>
                    <a:pt x="56141" y="282995"/>
                    <a:pt x="7693" y="250423"/>
                    <a:pt x="0" y="180534"/>
                  </a:cubicBezTo>
                  <a:cubicBezTo>
                    <a:pt x="48120" y="193628"/>
                    <a:pt x="82983" y="233565"/>
                    <a:pt x="134050" y="242894"/>
                  </a:cubicBezTo>
                  <a:cubicBezTo>
                    <a:pt x="268264" y="267282"/>
                    <a:pt x="351084" y="228000"/>
                    <a:pt x="429321" y="95914"/>
                  </a:cubicBezTo>
                  <a:cubicBezTo>
                    <a:pt x="447652" y="64652"/>
                    <a:pt x="463365" y="31917"/>
                    <a:pt x="480224" y="0"/>
                  </a:cubicBezTo>
                  <a:close/>
                </a:path>
              </a:pathLst>
            </a:custGeom>
            <a:solidFill>
              <a:srgbClr val="B9ADBF"/>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0" name="Freeform: Shape 109">
              <a:extLst>
                <a:ext uri="{FF2B5EF4-FFF2-40B4-BE49-F238E27FC236}">
                  <a16:creationId xmlns:a16="http://schemas.microsoft.com/office/drawing/2014/main" id="{E4A32850-97B0-4A3B-B649-B42C06693596}"/>
                </a:ext>
              </a:extLst>
            </p:cNvPr>
            <p:cNvSpPr/>
            <p:nvPr/>
          </p:nvSpPr>
          <p:spPr>
            <a:xfrm>
              <a:off x="5079575" y="4630213"/>
              <a:ext cx="45642" cy="145507"/>
            </a:xfrm>
            <a:custGeom>
              <a:avLst/>
              <a:gdLst>
                <a:gd name="connsiteX0" fmla="*/ 0 w 45642"/>
                <a:gd name="connsiteY0" fmla="*/ 123903 h 145507"/>
                <a:gd name="connsiteX1" fmla="*/ 4583 w 45642"/>
                <a:gd name="connsiteY1" fmla="*/ 0 h 145507"/>
                <a:gd name="connsiteX2" fmla="*/ 19150 w 45642"/>
                <a:gd name="connsiteY2" fmla="*/ 145508 h 145507"/>
                <a:gd name="connsiteX3" fmla="*/ 0 w 45642"/>
                <a:gd name="connsiteY3" fmla="*/ 123903 h 145507"/>
              </a:gdLst>
              <a:ahLst/>
              <a:cxnLst>
                <a:cxn ang="0">
                  <a:pos x="connsiteX0" y="connsiteY0"/>
                </a:cxn>
                <a:cxn ang="0">
                  <a:pos x="connsiteX1" y="connsiteY1"/>
                </a:cxn>
                <a:cxn ang="0">
                  <a:pos x="connsiteX2" y="connsiteY2"/>
                </a:cxn>
                <a:cxn ang="0">
                  <a:pos x="connsiteX3" y="connsiteY3"/>
                </a:cxn>
              </a:cxnLst>
              <a:rect l="l" t="t" r="r" b="b"/>
              <a:pathLst>
                <a:path w="45642" h="145507">
                  <a:moveTo>
                    <a:pt x="0" y="123903"/>
                  </a:moveTo>
                  <a:cubicBezTo>
                    <a:pt x="1473" y="82656"/>
                    <a:pt x="3110" y="41247"/>
                    <a:pt x="4583" y="0"/>
                  </a:cubicBezTo>
                  <a:cubicBezTo>
                    <a:pt x="75945" y="41901"/>
                    <a:pt x="36172" y="94932"/>
                    <a:pt x="19150" y="145508"/>
                  </a:cubicBezTo>
                  <a:cubicBezTo>
                    <a:pt x="12767" y="138306"/>
                    <a:pt x="6383" y="131104"/>
                    <a:pt x="0" y="123903"/>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1" name="Freeform: Shape 110">
              <a:extLst>
                <a:ext uri="{FF2B5EF4-FFF2-40B4-BE49-F238E27FC236}">
                  <a16:creationId xmlns:a16="http://schemas.microsoft.com/office/drawing/2014/main" id="{686139E9-3184-4308-9410-368AE98C36DD}"/>
                </a:ext>
              </a:extLst>
            </p:cNvPr>
            <p:cNvSpPr/>
            <p:nvPr/>
          </p:nvSpPr>
          <p:spPr>
            <a:xfrm>
              <a:off x="4609008" y="4932654"/>
              <a:ext cx="470239" cy="138838"/>
            </a:xfrm>
            <a:custGeom>
              <a:avLst/>
              <a:gdLst>
                <a:gd name="connsiteX0" fmla="*/ 110317 w 470239"/>
                <a:gd name="connsiteY0" fmla="*/ 11325 h 138838"/>
                <a:gd name="connsiteX1" fmla="*/ 380709 w 470239"/>
                <a:gd name="connsiteY1" fmla="*/ 65665 h 138838"/>
                <a:gd name="connsiteX2" fmla="*/ 470240 w 470239"/>
                <a:gd name="connsiteY2" fmla="*/ 108057 h 138838"/>
                <a:gd name="connsiteX3" fmla="*/ 385783 w 470239"/>
                <a:gd name="connsiteY3" fmla="*/ 133263 h 138838"/>
                <a:gd name="connsiteX4" fmla="*/ 84456 w 470239"/>
                <a:gd name="connsiteY4" fmla="*/ 87434 h 138838"/>
                <a:gd name="connsiteX5" fmla="*/ 0 w 470239"/>
                <a:gd name="connsiteY5" fmla="*/ 7397 h 138838"/>
                <a:gd name="connsiteX6" fmla="*/ 110317 w 470239"/>
                <a:gd name="connsiteY6" fmla="*/ 11325 h 13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239" h="138838">
                  <a:moveTo>
                    <a:pt x="110317" y="11325"/>
                  </a:moveTo>
                  <a:cubicBezTo>
                    <a:pt x="195101" y="56172"/>
                    <a:pt x="284959" y="79741"/>
                    <a:pt x="380709" y="65665"/>
                  </a:cubicBezTo>
                  <a:cubicBezTo>
                    <a:pt x="423756" y="59282"/>
                    <a:pt x="451089" y="71230"/>
                    <a:pt x="470240" y="108057"/>
                  </a:cubicBezTo>
                  <a:cubicBezTo>
                    <a:pt x="447980" y="136373"/>
                    <a:pt x="412789" y="121315"/>
                    <a:pt x="385783" y="133263"/>
                  </a:cubicBezTo>
                  <a:cubicBezTo>
                    <a:pt x="281194" y="145048"/>
                    <a:pt x="179225" y="141774"/>
                    <a:pt x="84456" y="87434"/>
                  </a:cubicBezTo>
                  <a:cubicBezTo>
                    <a:pt x="49430" y="67465"/>
                    <a:pt x="11457" y="51753"/>
                    <a:pt x="0" y="7397"/>
                  </a:cubicBezTo>
                  <a:cubicBezTo>
                    <a:pt x="37973" y="-25993"/>
                    <a:pt x="71362" y="67793"/>
                    <a:pt x="110317" y="11325"/>
                  </a:cubicBezTo>
                  <a:close/>
                </a:path>
              </a:pathLst>
            </a:custGeom>
            <a:solidFill>
              <a:srgbClr val="ECCE4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2" name="Freeform: Shape 111">
              <a:extLst>
                <a:ext uri="{FF2B5EF4-FFF2-40B4-BE49-F238E27FC236}">
                  <a16:creationId xmlns:a16="http://schemas.microsoft.com/office/drawing/2014/main" id="{8152E8DE-E787-4492-8657-0226C74AF686}"/>
                </a:ext>
              </a:extLst>
            </p:cNvPr>
            <p:cNvSpPr/>
            <p:nvPr/>
          </p:nvSpPr>
          <p:spPr>
            <a:xfrm>
              <a:off x="4578074" y="4925975"/>
              <a:ext cx="416717" cy="170385"/>
            </a:xfrm>
            <a:custGeom>
              <a:avLst/>
              <a:gdLst>
                <a:gd name="connsiteX0" fmla="*/ 30771 w 416717"/>
                <a:gd name="connsiteY0" fmla="*/ 14076 h 170385"/>
                <a:gd name="connsiteX1" fmla="*/ 416718 w 416717"/>
                <a:gd name="connsiteY1" fmla="*/ 139942 h 170385"/>
                <a:gd name="connsiteX2" fmla="*/ 302963 w 416717"/>
                <a:gd name="connsiteY2" fmla="*/ 170386 h 170385"/>
                <a:gd name="connsiteX3" fmla="*/ 0 w 416717"/>
                <a:gd name="connsiteY3" fmla="*/ 0 h 170385"/>
                <a:gd name="connsiteX4" fmla="*/ 30771 w 416717"/>
                <a:gd name="connsiteY4" fmla="*/ 14076 h 17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17" h="170385">
                  <a:moveTo>
                    <a:pt x="30771" y="14076"/>
                  </a:moveTo>
                  <a:cubicBezTo>
                    <a:pt x="139452" y="117519"/>
                    <a:pt x="275302" y="137160"/>
                    <a:pt x="416718" y="139942"/>
                  </a:cubicBezTo>
                  <a:cubicBezTo>
                    <a:pt x="383164" y="166458"/>
                    <a:pt x="334389" y="136178"/>
                    <a:pt x="302963" y="170386"/>
                  </a:cubicBezTo>
                  <a:cubicBezTo>
                    <a:pt x="184626" y="144525"/>
                    <a:pt x="63015" y="124229"/>
                    <a:pt x="0" y="0"/>
                  </a:cubicBezTo>
                  <a:cubicBezTo>
                    <a:pt x="10312" y="4746"/>
                    <a:pt x="20459" y="9329"/>
                    <a:pt x="30771" y="14076"/>
                  </a:cubicBezTo>
                  <a:close/>
                </a:path>
              </a:pathLst>
            </a:custGeom>
            <a:solidFill>
              <a:srgbClr val="53341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3" name="Freeform: Shape 112">
              <a:extLst>
                <a:ext uri="{FF2B5EF4-FFF2-40B4-BE49-F238E27FC236}">
                  <a16:creationId xmlns:a16="http://schemas.microsoft.com/office/drawing/2014/main" id="{8E8FC756-6C3F-4467-892A-C31CBEE10F42}"/>
                </a:ext>
              </a:extLst>
            </p:cNvPr>
            <p:cNvSpPr/>
            <p:nvPr/>
          </p:nvSpPr>
          <p:spPr>
            <a:xfrm>
              <a:off x="5803740" y="4353111"/>
              <a:ext cx="325812" cy="384964"/>
            </a:xfrm>
            <a:custGeom>
              <a:avLst/>
              <a:gdLst>
                <a:gd name="connsiteX0" fmla="*/ 84392 w 325812"/>
                <a:gd name="connsiteY0" fmla="*/ 318839 h 384964"/>
                <a:gd name="connsiteX1" fmla="*/ 24486 w 325812"/>
                <a:gd name="connsiteY1" fmla="*/ 262371 h 384964"/>
                <a:gd name="connsiteX2" fmla="*/ 20231 w 325812"/>
                <a:gd name="connsiteY2" fmla="*/ 0 h 384964"/>
                <a:gd name="connsiteX3" fmla="*/ 35289 w 325812"/>
                <a:gd name="connsiteY3" fmla="*/ 117846 h 384964"/>
                <a:gd name="connsiteX4" fmla="*/ 124656 w 325812"/>
                <a:gd name="connsiteY4" fmla="*/ 281194 h 384964"/>
                <a:gd name="connsiteX5" fmla="*/ 325813 w 325812"/>
                <a:gd name="connsiteY5" fmla="*/ 364996 h 384964"/>
                <a:gd name="connsiteX6" fmla="*/ 259524 w 325812"/>
                <a:gd name="connsiteY6" fmla="*/ 384965 h 384964"/>
                <a:gd name="connsiteX7" fmla="*/ 84392 w 325812"/>
                <a:gd name="connsiteY7" fmla="*/ 318839 h 38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12" h="384964">
                  <a:moveTo>
                    <a:pt x="84392" y="318839"/>
                  </a:moveTo>
                  <a:cubicBezTo>
                    <a:pt x="64423" y="300017"/>
                    <a:pt x="44455" y="281194"/>
                    <a:pt x="24486" y="262371"/>
                  </a:cubicBezTo>
                  <a:cubicBezTo>
                    <a:pt x="-11195" y="175460"/>
                    <a:pt x="-3666" y="87894"/>
                    <a:pt x="20231" y="0"/>
                  </a:cubicBezTo>
                  <a:cubicBezTo>
                    <a:pt x="38726" y="37645"/>
                    <a:pt x="46255" y="80037"/>
                    <a:pt x="35289" y="117846"/>
                  </a:cubicBezTo>
                  <a:cubicBezTo>
                    <a:pt x="9428" y="205903"/>
                    <a:pt x="55912" y="248132"/>
                    <a:pt x="124656" y="281194"/>
                  </a:cubicBezTo>
                  <a:cubicBezTo>
                    <a:pt x="183906" y="327678"/>
                    <a:pt x="256415" y="342736"/>
                    <a:pt x="325813" y="364996"/>
                  </a:cubicBezTo>
                  <a:cubicBezTo>
                    <a:pt x="307154" y="383000"/>
                    <a:pt x="282766" y="382018"/>
                    <a:pt x="259524" y="384965"/>
                  </a:cubicBezTo>
                  <a:cubicBezTo>
                    <a:pt x="193890" y="382182"/>
                    <a:pt x="144460" y="336189"/>
                    <a:pt x="84392" y="318839"/>
                  </a:cubicBezTo>
                  <a:close/>
                </a:path>
              </a:pathLst>
            </a:custGeom>
            <a:solidFill>
              <a:srgbClr val="2D1A3D"/>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4" name="Freeform: Shape 113">
              <a:extLst>
                <a:ext uri="{FF2B5EF4-FFF2-40B4-BE49-F238E27FC236}">
                  <a16:creationId xmlns:a16="http://schemas.microsoft.com/office/drawing/2014/main" id="{795448CE-CC6F-4263-8BFD-E16F3E1F16BF}"/>
                </a:ext>
              </a:extLst>
            </p:cNvPr>
            <p:cNvSpPr/>
            <p:nvPr/>
          </p:nvSpPr>
          <p:spPr>
            <a:xfrm>
              <a:off x="6817763" y="3564850"/>
              <a:ext cx="316655" cy="441759"/>
            </a:xfrm>
            <a:custGeom>
              <a:avLst/>
              <a:gdLst>
                <a:gd name="connsiteX0" fmla="*/ 302681 w 316655"/>
                <a:gd name="connsiteY0" fmla="*/ 0 h 441759"/>
                <a:gd name="connsiteX1" fmla="*/ 38673 w 316655"/>
                <a:gd name="connsiteY1" fmla="*/ 441760 h 441759"/>
                <a:gd name="connsiteX2" fmla="*/ 9538 w 316655"/>
                <a:gd name="connsiteY2" fmla="*/ 295761 h 441759"/>
                <a:gd name="connsiteX3" fmla="*/ 302681 w 316655"/>
                <a:gd name="connsiteY3" fmla="*/ 0 h 441759"/>
              </a:gdLst>
              <a:ahLst/>
              <a:cxnLst>
                <a:cxn ang="0">
                  <a:pos x="connsiteX0" y="connsiteY0"/>
                </a:cxn>
                <a:cxn ang="0">
                  <a:pos x="connsiteX1" y="connsiteY1"/>
                </a:cxn>
                <a:cxn ang="0">
                  <a:pos x="connsiteX2" y="connsiteY2"/>
                </a:cxn>
                <a:cxn ang="0">
                  <a:pos x="connsiteX3" y="connsiteY3"/>
                </a:cxn>
              </a:cxnLst>
              <a:rect l="l" t="t" r="r" b="b"/>
              <a:pathLst>
                <a:path w="316655" h="441759">
                  <a:moveTo>
                    <a:pt x="302681" y="0"/>
                  </a:moveTo>
                  <a:cubicBezTo>
                    <a:pt x="359476" y="182498"/>
                    <a:pt x="237538" y="386438"/>
                    <a:pt x="38673" y="441760"/>
                  </a:cubicBezTo>
                  <a:cubicBezTo>
                    <a:pt x="-4865" y="399859"/>
                    <a:pt x="-6993" y="351738"/>
                    <a:pt x="9538" y="295761"/>
                  </a:cubicBezTo>
                  <a:cubicBezTo>
                    <a:pt x="61914" y="120629"/>
                    <a:pt x="170595" y="8838"/>
                    <a:pt x="302681" y="0"/>
                  </a:cubicBezTo>
                  <a:close/>
                </a:path>
              </a:pathLst>
            </a:custGeom>
            <a:solidFill>
              <a:srgbClr val="FBD82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5" name="Freeform: Shape 114">
              <a:extLst>
                <a:ext uri="{FF2B5EF4-FFF2-40B4-BE49-F238E27FC236}">
                  <a16:creationId xmlns:a16="http://schemas.microsoft.com/office/drawing/2014/main" id="{4E6300B8-87BA-4042-9511-DB46BD29DA34}"/>
                </a:ext>
              </a:extLst>
            </p:cNvPr>
            <p:cNvSpPr/>
            <p:nvPr/>
          </p:nvSpPr>
          <p:spPr>
            <a:xfrm>
              <a:off x="5365680" y="4371273"/>
              <a:ext cx="421118" cy="828070"/>
            </a:xfrm>
            <a:custGeom>
              <a:avLst/>
              <a:gdLst>
                <a:gd name="connsiteX0" fmla="*/ 398386 w 421118"/>
                <a:gd name="connsiteY0" fmla="*/ 282674 h 828070"/>
                <a:gd name="connsiteX1" fmla="*/ 299362 w 421118"/>
                <a:gd name="connsiteY1" fmla="*/ 727052 h 828070"/>
                <a:gd name="connsiteX2" fmla="*/ 140761 w 421118"/>
                <a:gd name="connsiteY2" fmla="*/ 812819 h 828070"/>
                <a:gd name="connsiteX3" fmla="*/ 0 w 421118"/>
                <a:gd name="connsiteY3" fmla="*/ 771409 h 828070"/>
                <a:gd name="connsiteX4" fmla="*/ 280703 w 421118"/>
                <a:gd name="connsiteY4" fmla="*/ 420489 h 828070"/>
                <a:gd name="connsiteX5" fmla="*/ 279230 w 421118"/>
                <a:gd name="connsiteY5" fmla="*/ 89700 h 828070"/>
                <a:gd name="connsiteX6" fmla="*/ 406570 w 421118"/>
                <a:gd name="connsiteY6" fmla="*/ 6226 h 828070"/>
                <a:gd name="connsiteX7" fmla="*/ 398386 w 421118"/>
                <a:gd name="connsiteY7" fmla="*/ 282674 h 82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18" h="828070">
                  <a:moveTo>
                    <a:pt x="398386" y="282674"/>
                  </a:moveTo>
                  <a:cubicBezTo>
                    <a:pt x="351902" y="427854"/>
                    <a:pt x="326860" y="577781"/>
                    <a:pt x="299362" y="727052"/>
                  </a:cubicBezTo>
                  <a:cubicBezTo>
                    <a:pt x="288396" y="833114"/>
                    <a:pt x="224563" y="843917"/>
                    <a:pt x="140761" y="812819"/>
                  </a:cubicBezTo>
                  <a:cubicBezTo>
                    <a:pt x="94604" y="795633"/>
                    <a:pt x="31753" y="836060"/>
                    <a:pt x="0" y="771409"/>
                  </a:cubicBezTo>
                  <a:cubicBezTo>
                    <a:pt x="173823" y="713468"/>
                    <a:pt x="265645" y="597749"/>
                    <a:pt x="280703" y="420489"/>
                  </a:cubicBezTo>
                  <a:cubicBezTo>
                    <a:pt x="290033" y="310008"/>
                    <a:pt x="289542" y="199854"/>
                    <a:pt x="279230" y="89700"/>
                  </a:cubicBezTo>
                  <a:cubicBezTo>
                    <a:pt x="270883" y="-15706"/>
                    <a:pt x="339463" y="-3595"/>
                    <a:pt x="406570" y="6226"/>
                  </a:cubicBezTo>
                  <a:cubicBezTo>
                    <a:pt x="445852" y="99685"/>
                    <a:pt x="392494" y="190361"/>
                    <a:pt x="398386" y="282674"/>
                  </a:cubicBezTo>
                  <a:close/>
                </a:path>
              </a:pathLst>
            </a:custGeom>
            <a:solidFill>
              <a:srgbClr val="F6D526"/>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6" name="Freeform: Shape 115">
              <a:extLst>
                <a:ext uri="{FF2B5EF4-FFF2-40B4-BE49-F238E27FC236}">
                  <a16:creationId xmlns:a16="http://schemas.microsoft.com/office/drawing/2014/main" id="{1F6F7E9A-E9A2-4878-9E1C-FA3D16D9E2AD}"/>
                </a:ext>
              </a:extLst>
            </p:cNvPr>
            <p:cNvSpPr/>
            <p:nvPr/>
          </p:nvSpPr>
          <p:spPr>
            <a:xfrm>
              <a:off x="4773640" y="4719937"/>
              <a:ext cx="283512" cy="243325"/>
            </a:xfrm>
            <a:custGeom>
              <a:avLst/>
              <a:gdLst>
                <a:gd name="connsiteX0" fmla="*/ 268454 w 283512"/>
                <a:gd name="connsiteY0" fmla="*/ 14538 h 243325"/>
                <a:gd name="connsiteX1" fmla="*/ 283512 w 283512"/>
                <a:gd name="connsiteY1" fmla="*/ 30087 h 243325"/>
                <a:gd name="connsiteX2" fmla="*/ 264198 w 283512"/>
                <a:gd name="connsiteY2" fmla="*/ 236482 h 243325"/>
                <a:gd name="connsiteX3" fmla="*/ 63041 w 283512"/>
                <a:gd name="connsiteY3" fmla="*/ 222242 h 243325"/>
                <a:gd name="connsiteX4" fmla="*/ 4936 w 283512"/>
                <a:gd name="connsiteY4" fmla="*/ 106360 h 243325"/>
                <a:gd name="connsiteX5" fmla="*/ 120328 w 283512"/>
                <a:gd name="connsiteY5" fmla="*/ 5372 h 243325"/>
                <a:gd name="connsiteX6" fmla="*/ 268454 w 283512"/>
                <a:gd name="connsiteY6" fmla="*/ 14538 h 2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512" h="243325">
                  <a:moveTo>
                    <a:pt x="268454" y="14538"/>
                  </a:moveTo>
                  <a:cubicBezTo>
                    <a:pt x="273528" y="19775"/>
                    <a:pt x="278602" y="24849"/>
                    <a:pt x="283512" y="30087"/>
                  </a:cubicBezTo>
                  <a:cubicBezTo>
                    <a:pt x="252905" y="96539"/>
                    <a:pt x="266817" y="167247"/>
                    <a:pt x="264198" y="236482"/>
                  </a:cubicBezTo>
                  <a:cubicBezTo>
                    <a:pt x="196109" y="246793"/>
                    <a:pt x="128511" y="247939"/>
                    <a:pt x="63041" y="222242"/>
                  </a:cubicBezTo>
                  <a:cubicBezTo>
                    <a:pt x="27524" y="191635"/>
                    <a:pt x="-14541" y="163810"/>
                    <a:pt x="4936" y="106360"/>
                  </a:cubicBezTo>
                  <a:cubicBezTo>
                    <a:pt x="23759" y="50874"/>
                    <a:pt x="63696" y="17975"/>
                    <a:pt x="120328" y="5372"/>
                  </a:cubicBezTo>
                  <a:cubicBezTo>
                    <a:pt x="170576" y="-5758"/>
                    <a:pt x="219679" y="1935"/>
                    <a:pt x="268454" y="14538"/>
                  </a:cubicBezTo>
                  <a:close/>
                </a:path>
              </a:pathLst>
            </a:custGeom>
            <a:solidFill>
              <a:srgbClr val="F8D628"/>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7" name="Freeform: Shape 116">
              <a:extLst>
                <a:ext uri="{FF2B5EF4-FFF2-40B4-BE49-F238E27FC236}">
                  <a16:creationId xmlns:a16="http://schemas.microsoft.com/office/drawing/2014/main" id="{0134E88F-5726-4831-B68B-8BFCBAE85B50}"/>
                </a:ext>
              </a:extLst>
            </p:cNvPr>
            <p:cNvSpPr/>
            <p:nvPr/>
          </p:nvSpPr>
          <p:spPr>
            <a:xfrm>
              <a:off x="4685501" y="4696663"/>
              <a:ext cx="356592" cy="245515"/>
            </a:xfrm>
            <a:custGeom>
              <a:avLst/>
              <a:gdLst>
                <a:gd name="connsiteX0" fmla="*/ 356592 w 356592"/>
                <a:gd name="connsiteY0" fmla="*/ 37812 h 245515"/>
                <a:gd name="connsiteX1" fmla="*/ 228271 w 356592"/>
                <a:gd name="connsiteY1" fmla="*/ 51396 h 245515"/>
                <a:gd name="connsiteX2" fmla="*/ 151180 w 356592"/>
                <a:gd name="connsiteY2" fmla="*/ 245515 h 245515"/>
                <a:gd name="connsiteX3" fmla="*/ 1253 w 356592"/>
                <a:gd name="connsiteY3" fmla="*/ 101645 h 245515"/>
                <a:gd name="connsiteX4" fmla="*/ 185224 w 356592"/>
                <a:gd name="connsiteY4" fmla="*/ 821 h 245515"/>
                <a:gd name="connsiteX5" fmla="*/ 356592 w 356592"/>
                <a:gd name="connsiteY5" fmla="*/ 37812 h 24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92" h="245515">
                  <a:moveTo>
                    <a:pt x="356592" y="37812"/>
                  </a:moveTo>
                  <a:cubicBezTo>
                    <a:pt x="313710" y="40921"/>
                    <a:pt x="270826" y="34538"/>
                    <a:pt x="228271" y="51396"/>
                  </a:cubicBezTo>
                  <a:cubicBezTo>
                    <a:pt x="115171" y="96244"/>
                    <a:pt x="97330" y="138144"/>
                    <a:pt x="151180" y="245515"/>
                  </a:cubicBezTo>
                  <a:cubicBezTo>
                    <a:pt x="75725" y="222928"/>
                    <a:pt x="-11514" y="193303"/>
                    <a:pt x="1253" y="101645"/>
                  </a:cubicBezTo>
                  <a:cubicBezTo>
                    <a:pt x="13856" y="10641"/>
                    <a:pt x="107969" y="5567"/>
                    <a:pt x="185224" y="821"/>
                  </a:cubicBezTo>
                  <a:cubicBezTo>
                    <a:pt x="245129" y="-2780"/>
                    <a:pt x="303889" y="4749"/>
                    <a:pt x="356592" y="37812"/>
                  </a:cubicBezTo>
                  <a:close/>
                </a:path>
              </a:pathLst>
            </a:custGeom>
            <a:solidFill>
              <a:srgbClr val="B59334"/>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8" name="Freeform: Shape 117">
              <a:extLst>
                <a:ext uri="{FF2B5EF4-FFF2-40B4-BE49-F238E27FC236}">
                  <a16:creationId xmlns:a16="http://schemas.microsoft.com/office/drawing/2014/main" id="{9E656E36-B6F0-4130-8672-42CFCC5A1BDF}"/>
                </a:ext>
              </a:extLst>
            </p:cNvPr>
            <p:cNvSpPr/>
            <p:nvPr/>
          </p:nvSpPr>
          <p:spPr>
            <a:xfrm>
              <a:off x="7352112" y="2731579"/>
              <a:ext cx="27429" cy="213268"/>
            </a:xfrm>
            <a:custGeom>
              <a:avLst/>
              <a:gdLst>
                <a:gd name="connsiteX0" fmla="*/ 27430 w 27429"/>
                <a:gd name="connsiteY0" fmla="*/ 213269 h 213268"/>
                <a:gd name="connsiteX1" fmla="*/ 26120 w 27429"/>
                <a:gd name="connsiteY1" fmla="*/ 0 h 213268"/>
                <a:gd name="connsiteX2" fmla="*/ 27430 w 27429"/>
                <a:gd name="connsiteY2" fmla="*/ 213269 h 213268"/>
              </a:gdLst>
              <a:ahLst/>
              <a:cxnLst>
                <a:cxn ang="0">
                  <a:pos x="connsiteX0" y="connsiteY0"/>
                </a:cxn>
                <a:cxn ang="0">
                  <a:pos x="connsiteX1" y="connsiteY1"/>
                </a:cxn>
                <a:cxn ang="0">
                  <a:pos x="connsiteX2" y="connsiteY2"/>
                </a:cxn>
              </a:cxnLst>
              <a:rect l="l" t="t" r="r" b="b"/>
              <a:pathLst>
                <a:path w="27429" h="213268">
                  <a:moveTo>
                    <a:pt x="27430" y="213269"/>
                  </a:moveTo>
                  <a:cubicBezTo>
                    <a:pt x="-7924" y="142398"/>
                    <a:pt x="-9888" y="71362"/>
                    <a:pt x="26120" y="0"/>
                  </a:cubicBezTo>
                  <a:cubicBezTo>
                    <a:pt x="26611" y="71035"/>
                    <a:pt x="26939" y="142234"/>
                    <a:pt x="27430" y="213269"/>
                  </a:cubicBezTo>
                  <a:close/>
                </a:path>
              </a:pathLst>
            </a:custGeom>
            <a:solidFill>
              <a:srgbClr val="A58463"/>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9" name="Freeform: Shape 118">
              <a:extLst>
                <a:ext uri="{FF2B5EF4-FFF2-40B4-BE49-F238E27FC236}">
                  <a16:creationId xmlns:a16="http://schemas.microsoft.com/office/drawing/2014/main" id="{CD76BF06-503C-4025-84F0-46A0CDC7AECC}"/>
                </a:ext>
              </a:extLst>
            </p:cNvPr>
            <p:cNvSpPr/>
            <p:nvPr/>
          </p:nvSpPr>
          <p:spPr>
            <a:xfrm>
              <a:off x="7380104" y="4008083"/>
              <a:ext cx="246407" cy="339243"/>
            </a:xfrm>
            <a:custGeom>
              <a:avLst/>
              <a:gdLst>
                <a:gd name="connsiteX0" fmla="*/ 120558 w 246407"/>
                <a:gd name="connsiteY0" fmla="*/ 328 h 339243"/>
                <a:gd name="connsiteX1" fmla="*/ 237586 w 246407"/>
                <a:gd name="connsiteY1" fmla="*/ 87567 h 339243"/>
                <a:gd name="connsiteX2" fmla="*/ 192248 w 246407"/>
                <a:gd name="connsiteY2" fmla="*/ 271210 h 339243"/>
                <a:gd name="connsiteX3" fmla="*/ 23171 w 246407"/>
                <a:gd name="connsiteY3" fmla="*/ 338645 h 339243"/>
                <a:gd name="connsiteX4" fmla="*/ 120558 w 246407"/>
                <a:gd name="connsiteY4" fmla="*/ 328 h 3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7" h="339243">
                  <a:moveTo>
                    <a:pt x="120558" y="328"/>
                  </a:moveTo>
                  <a:cubicBezTo>
                    <a:pt x="184392" y="-3928"/>
                    <a:pt x="220891" y="33717"/>
                    <a:pt x="237586" y="87567"/>
                  </a:cubicBezTo>
                  <a:cubicBezTo>
                    <a:pt x="258537" y="155492"/>
                    <a:pt x="241678" y="218670"/>
                    <a:pt x="192248" y="271210"/>
                  </a:cubicBezTo>
                  <a:cubicBezTo>
                    <a:pt x="146419" y="319822"/>
                    <a:pt x="90442" y="343391"/>
                    <a:pt x="23171" y="338645"/>
                  </a:cubicBezTo>
                  <a:cubicBezTo>
                    <a:pt x="-34934" y="199848"/>
                    <a:pt x="23171" y="94441"/>
                    <a:pt x="120558" y="328"/>
                  </a:cubicBezTo>
                  <a:close/>
                </a:path>
              </a:pathLst>
            </a:custGeom>
            <a:solidFill>
              <a:srgbClr val="FAD727"/>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0" name="Freeform: Shape 119">
              <a:extLst>
                <a:ext uri="{FF2B5EF4-FFF2-40B4-BE49-F238E27FC236}">
                  <a16:creationId xmlns:a16="http://schemas.microsoft.com/office/drawing/2014/main" id="{F7696FC5-5A21-4350-88CC-8BBEFEA533DC}"/>
                </a:ext>
              </a:extLst>
            </p:cNvPr>
            <p:cNvSpPr/>
            <p:nvPr/>
          </p:nvSpPr>
          <p:spPr>
            <a:xfrm>
              <a:off x="5672244" y="4563597"/>
              <a:ext cx="9329" cy="183316"/>
            </a:xfrm>
            <a:custGeom>
              <a:avLst/>
              <a:gdLst>
                <a:gd name="connsiteX0" fmla="*/ 9330 w 9329"/>
                <a:gd name="connsiteY0" fmla="*/ 0 h 183316"/>
                <a:gd name="connsiteX1" fmla="*/ 9330 w 9329"/>
                <a:gd name="connsiteY1" fmla="*/ 183316 h 183316"/>
                <a:gd name="connsiteX2" fmla="*/ 0 w 9329"/>
                <a:gd name="connsiteY2" fmla="*/ 183316 h 183316"/>
                <a:gd name="connsiteX3" fmla="*/ 0 w 9329"/>
                <a:gd name="connsiteY3" fmla="*/ 1801 h 183316"/>
                <a:gd name="connsiteX4" fmla="*/ 9330 w 9329"/>
                <a:gd name="connsiteY4" fmla="*/ 0 h 18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9" h="183316">
                  <a:moveTo>
                    <a:pt x="9330" y="0"/>
                  </a:moveTo>
                  <a:cubicBezTo>
                    <a:pt x="9330" y="61051"/>
                    <a:pt x="9330" y="122102"/>
                    <a:pt x="9330" y="183316"/>
                  </a:cubicBezTo>
                  <a:cubicBezTo>
                    <a:pt x="6220" y="183316"/>
                    <a:pt x="3110" y="183316"/>
                    <a:pt x="0" y="183316"/>
                  </a:cubicBezTo>
                  <a:cubicBezTo>
                    <a:pt x="0" y="122757"/>
                    <a:pt x="0" y="62197"/>
                    <a:pt x="0" y="1801"/>
                  </a:cubicBezTo>
                  <a:cubicBezTo>
                    <a:pt x="3110" y="1146"/>
                    <a:pt x="6220" y="491"/>
                    <a:pt x="9330" y="0"/>
                  </a:cubicBezTo>
                  <a:close/>
                </a:path>
              </a:pathLst>
            </a:custGeom>
            <a:solidFill>
              <a:srgbClr val="FADF60"/>
            </a:solidFill>
            <a:ln w="1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pic>
        <p:nvPicPr>
          <p:cNvPr id="121" name="82572449_615829632561909_866260062828494848_n">
            <a:hlinkClick r:id="" action="ppaction://media"/>
            <a:extLst>
              <a:ext uri="{FF2B5EF4-FFF2-40B4-BE49-F238E27FC236}">
                <a16:creationId xmlns:a16="http://schemas.microsoft.com/office/drawing/2014/main" id="{79F4C069-8D63-45B2-9733-9C7760B816B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563417" y="2844946"/>
            <a:ext cx="3473990" cy="3473990"/>
          </a:xfrm>
          <a:prstGeom prst="rect">
            <a:avLst/>
          </a:prstGeom>
        </p:spPr>
      </p:pic>
      <p:sp>
        <p:nvSpPr>
          <p:cNvPr id="122" name="TextBox 121">
            <a:extLst>
              <a:ext uri="{FF2B5EF4-FFF2-40B4-BE49-F238E27FC236}">
                <a16:creationId xmlns:a16="http://schemas.microsoft.com/office/drawing/2014/main" id="{54BD8A76-C8B5-4C80-802B-26AF15622EDE}"/>
              </a:ext>
            </a:extLst>
          </p:cNvPr>
          <p:cNvSpPr txBox="1"/>
          <p:nvPr/>
        </p:nvSpPr>
        <p:spPr>
          <a:xfrm>
            <a:off x="1819493" y="199475"/>
            <a:ext cx="6933298"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1. Mặt Trăng và các dạng nhìn thấy</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82018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5434" fill="hold"/>
                                        <p:tgtEl>
                                          <p:spTgt spid="1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21"/>
                                        </p:tgtEl>
                                      </p:cBhvr>
                                    </p:cmd>
                                  </p:childTnLst>
                                </p:cTn>
                              </p:par>
                            </p:childTnLst>
                          </p:cTn>
                        </p:par>
                      </p:childTnLst>
                    </p:cTn>
                  </p:par>
                </p:childTnLst>
              </p:cTn>
              <p:nextCondLst>
                <p:cond evt="onClick" delay="0">
                  <p:tgtEl>
                    <p:spTgt spid="121"/>
                  </p:tgtEl>
                </p:cond>
              </p:nextCondLst>
            </p:seq>
            <p:video>
              <p:cMediaNode vol="80000">
                <p:cTn id="24" fill="hold" display="0">
                  <p:stCondLst>
                    <p:cond delay="indefinite"/>
                  </p:stCondLst>
                </p:cTn>
                <p:tgtEl>
                  <p:spTgt spid="24"/>
                </p:tgtEl>
              </p:cMediaNode>
            </p:video>
            <p:video>
              <p:cMediaNode vol="80000">
                <p:cTn id="25" fill="hold" display="0">
                  <p:stCondLst>
                    <p:cond delay="indefinite"/>
                  </p:stCondLst>
                </p:cTn>
                <p:tgtEl>
                  <p:spTgt spid="12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379" y="389393"/>
            <a:ext cx="3378959" cy="1325563"/>
          </a:xfrm>
        </p:spPr>
        <p:txBody>
          <a:bodyPr>
            <a:normAutofit/>
          </a:bodyPr>
          <a:lstStyle/>
          <a:p>
            <a:pPr algn="ctr"/>
            <a:r>
              <a:rPr lang="en-US" sz="3600" b="1" dirty="0">
                <a:solidFill>
                  <a:schemeClr val="accent1"/>
                </a:solidFill>
                <a:latin typeface="Arial"/>
                <a:ea typeface="+mn-ea"/>
                <a:cs typeface="Arial"/>
                <a:rtl val="0"/>
              </a:rPr>
              <a:t>MẶT TRĂNG</a:t>
            </a:r>
          </a:p>
        </p:txBody>
      </p:sp>
      <p:sp>
        <p:nvSpPr>
          <p:cNvPr id="4" name="Content Placeholder 2"/>
          <p:cNvSpPr>
            <a:spLocks noGrp="1"/>
          </p:cNvSpPr>
          <p:nvPr>
            <p:ph idx="1"/>
          </p:nvPr>
        </p:nvSpPr>
        <p:spPr>
          <a:xfrm>
            <a:off x="-4029079" y="1465741"/>
            <a:ext cx="3501788" cy="2473419"/>
          </a:xfrm>
        </p:spPr>
        <p:txBody>
          <a:bodyPr>
            <a:normAutofit/>
          </a:bodyPr>
          <a:lstStyle/>
          <a:p>
            <a:pPr marL="0" indent="0">
              <a:buNone/>
            </a:pPr>
            <a:r>
              <a:rPr lang="vi-VN" sz="2400" dirty="0"/>
              <a:t>Mặt trăng, vệ tinh tự nhiên của trái đất. Mặt trăng không có nước tự do và không có khí quyển, vì vậy không có thời tiết thay đổi trên bề mặt.</a:t>
            </a:r>
            <a:endParaRPr lang="en-US" sz="2400" dirty="0"/>
          </a:p>
        </p:txBody>
      </p:sp>
      <p:grpSp>
        <p:nvGrpSpPr>
          <p:cNvPr id="3" name="Group 2">
            <a:extLst>
              <a:ext uri="{FF2B5EF4-FFF2-40B4-BE49-F238E27FC236}">
                <a16:creationId xmlns:a16="http://schemas.microsoft.com/office/drawing/2014/main" id="{4251DB82-21BA-48F4-B966-41419F606DC4}"/>
              </a:ext>
            </a:extLst>
          </p:cNvPr>
          <p:cNvGrpSpPr/>
          <p:nvPr/>
        </p:nvGrpSpPr>
        <p:grpSpPr>
          <a:xfrm rot="5716896">
            <a:off x="-13594078" y="-2077076"/>
            <a:ext cx="16179980" cy="16179980"/>
            <a:chOff x="4558352" y="1187355"/>
            <a:chExt cx="7451109" cy="7451109"/>
          </a:xfrm>
        </p:grpSpPr>
        <p:grpSp>
          <p:nvGrpSpPr>
            <p:cNvPr id="5" name="Group 4"/>
            <p:cNvGrpSpPr>
              <a:grpSpLocks noChangeAspect="1"/>
            </p:cNvGrpSpPr>
            <p:nvPr/>
          </p:nvGrpSpPr>
          <p:grpSpPr bwMode="auto">
            <a:xfrm>
              <a:off x="5620942" y="2232349"/>
              <a:ext cx="5325928" cy="5361121"/>
              <a:chOff x="3386" y="1703"/>
              <a:chExt cx="908" cy="914"/>
            </a:xfrm>
          </p:grpSpPr>
          <p:sp>
            <p:nvSpPr>
              <p:cNvPr id="6" name="AutoShape 3"/>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 name="Oval 5"/>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 name="Freeform 6"/>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 name="Oval 7"/>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 name="Freeform 8"/>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 name="Freeform 9"/>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 name="Freeform 10"/>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58" name="Oval 57"/>
            <p:cNvSpPr/>
            <p:nvPr/>
          </p:nvSpPr>
          <p:spPr>
            <a:xfrm>
              <a:off x="4558352" y="1187355"/>
              <a:ext cx="7451109" cy="7451109"/>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52" name="Group 51"/>
            <p:cNvGrpSpPr/>
            <p:nvPr/>
          </p:nvGrpSpPr>
          <p:grpSpPr>
            <a:xfrm rot="12600000">
              <a:off x="5358587" y="1594159"/>
              <a:ext cx="970493" cy="970493"/>
              <a:chOff x="6532944" y="3467872"/>
              <a:chExt cx="682388" cy="682388"/>
            </a:xfrm>
          </p:grpSpPr>
          <p:sp>
            <p:nvSpPr>
              <p:cNvPr id="53" name="Oval 52"/>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4" name="Oval 53"/>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5" name="Oval 54"/>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6" name="Oval 55"/>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57" name="Oval 56"/>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pic>
        <p:nvPicPr>
          <p:cNvPr id="688" name="Picture 687">
            <a:extLst>
              <a:ext uri="{FF2B5EF4-FFF2-40B4-BE49-F238E27FC236}">
                <a16:creationId xmlns:a16="http://schemas.microsoft.com/office/drawing/2014/main" id="{8F582DD9-4F8B-4D99-A7F2-9E18354F9725}"/>
              </a:ext>
            </a:extLst>
          </p:cNvPr>
          <p:cNvPicPr>
            <a:picLocks noChangeAspect="1"/>
          </p:cNvPicPr>
          <p:nvPr/>
        </p:nvPicPr>
        <p:blipFill>
          <a:blip r:embed="rId2"/>
          <a:stretch>
            <a:fillRect/>
          </a:stretch>
        </p:blipFill>
        <p:spPr>
          <a:xfrm>
            <a:off x="77989" y="3760425"/>
            <a:ext cx="2248862" cy="2377791"/>
          </a:xfrm>
          <a:prstGeom prst="rect">
            <a:avLst/>
          </a:prstGeom>
        </p:spPr>
      </p:pic>
      <p:grpSp>
        <p:nvGrpSpPr>
          <p:cNvPr id="691" name="Graphic 2">
            <a:extLst>
              <a:ext uri="{FF2B5EF4-FFF2-40B4-BE49-F238E27FC236}">
                <a16:creationId xmlns:a16="http://schemas.microsoft.com/office/drawing/2014/main" id="{05778A44-127C-4197-82A6-E8CF878F7CFC}"/>
              </a:ext>
            </a:extLst>
          </p:cNvPr>
          <p:cNvGrpSpPr/>
          <p:nvPr/>
        </p:nvGrpSpPr>
        <p:grpSpPr>
          <a:xfrm>
            <a:off x="2906758" y="1547935"/>
            <a:ext cx="2655300" cy="828603"/>
            <a:chOff x="1087844" y="5357668"/>
            <a:chExt cx="3273948" cy="1021657"/>
          </a:xfrm>
        </p:grpSpPr>
        <p:grpSp>
          <p:nvGrpSpPr>
            <p:cNvPr id="725" name="Graphic 2">
              <a:extLst>
                <a:ext uri="{FF2B5EF4-FFF2-40B4-BE49-F238E27FC236}">
                  <a16:creationId xmlns:a16="http://schemas.microsoft.com/office/drawing/2014/main" id="{F19203DB-E58F-46AA-9911-C9CC13799CAA}"/>
                </a:ext>
              </a:extLst>
            </p:cNvPr>
            <p:cNvGrpSpPr/>
            <p:nvPr/>
          </p:nvGrpSpPr>
          <p:grpSpPr>
            <a:xfrm>
              <a:off x="1193783" y="5440388"/>
              <a:ext cx="3121571" cy="821389"/>
              <a:chOff x="1193783" y="5440388"/>
              <a:chExt cx="3121571" cy="821389"/>
            </a:xfrm>
          </p:grpSpPr>
          <p:sp>
            <p:nvSpPr>
              <p:cNvPr id="745" name="Freeform: Shape 744">
                <a:extLst>
                  <a:ext uri="{FF2B5EF4-FFF2-40B4-BE49-F238E27FC236}">
                    <a16:creationId xmlns:a16="http://schemas.microsoft.com/office/drawing/2014/main" id="{96151295-09FA-4937-AF47-3DD8D42C7A69}"/>
                  </a:ext>
                </a:extLst>
              </p:cNvPr>
              <p:cNvSpPr/>
              <p:nvPr/>
            </p:nvSpPr>
            <p:spPr>
              <a:xfrm>
                <a:off x="1198137" y="5443290"/>
                <a:ext cx="3114315" cy="814133"/>
              </a:xfrm>
              <a:custGeom>
                <a:avLst/>
                <a:gdLst>
                  <a:gd name="connsiteX0" fmla="*/ 46439 w 3114315"/>
                  <a:gd name="connsiteY0" fmla="*/ 814133 h 814133"/>
                  <a:gd name="connsiteX1" fmla="*/ 0 w 3114315"/>
                  <a:gd name="connsiteY1" fmla="*/ 767695 h 814133"/>
                  <a:gd name="connsiteX2" fmla="*/ 0 w 3114315"/>
                  <a:gd name="connsiteY2" fmla="*/ 47890 h 814133"/>
                  <a:gd name="connsiteX3" fmla="*/ 46439 w 3114315"/>
                  <a:gd name="connsiteY3" fmla="*/ 0 h 814133"/>
                  <a:gd name="connsiteX4" fmla="*/ 2333560 w 3114315"/>
                  <a:gd name="connsiteY4" fmla="*/ 0 h 814133"/>
                  <a:gd name="connsiteX5" fmla="*/ 2590425 w 3114315"/>
                  <a:gd name="connsiteY5" fmla="*/ 256866 h 814133"/>
                  <a:gd name="connsiteX6" fmla="*/ 3046108 w 3114315"/>
                  <a:gd name="connsiteY6" fmla="*/ 256866 h 814133"/>
                  <a:gd name="connsiteX7" fmla="*/ 3114315 w 3114315"/>
                  <a:gd name="connsiteY7" fmla="*/ 323622 h 814133"/>
                  <a:gd name="connsiteX8" fmla="*/ 3114315 w 3114315"/>
                  <a:gd name="connsiteY8" fmla="*/ 767695 h 814133"/>
                  <a:gd name="connsiteX9" fmla="*/ 3066425 w 3114315"/>
                  <a:gd name="connsiteY9" fmla="*/ 814133 h 8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315" h="814133">
                    <a:moveTo>
                      <a:pt x="46439" y="814133"/>
                    </a:moveTo>
                    <a:lnTo>
                      <a:pt x="0" y="767695"/>
                    </a:lnTo>
                    <a:lnTo>
                      <a:pt x="0" y="47890"/>
                    </a:lnTo>
                    <a:lnTo>
                      <a:pt x="46439" y="0"/>
                    </a:lnTo>
                    <a:lnTo>
                      <a:pt x="2333560" y="0"/>
                    </a:lnTo>
                    <a:lnTo>
                      <a:pt x="2590425" y="256866"/>
                    </a:lnTo>
                    <a:lnTo>
                      <a:pt x="3046108" y="256866"/>
                    </a:lnTo>
                    <a:lnTo>
                      <a:pt x="3114315" y="323622"/>
                    </a:lnTo>
                    <a:lnTo>
                      <a:pt x="3114315" y="767695"/>
                    </a:lnTo>
                    <a:lnTo>
                      <a:pt x="3066425" y="814133"/>
                    </a:lnTo>
                    <a:close/>
                  </a:path>
                </a:pathLst>
              </a:custGeom>
              <a:solidFill>
                <a:srgbClr val="0068E8">
                  <a:alpha val="22000"/>
                </a:srgbClr>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6" name="Freeform: Shape 745">
                <a:extLst>
                  <a:ext uri="{FF2B5EF4-FFF2-40B4-BE49-F238E27FC236}">
                    <a16:creationId xmlns:a16="http://schemas.microsoft.com/office/drawing/2014/main" id="{00C4680E-F63A-414C-AA32-8DE2F90DC281}"/>
                  </a:ext>
                </a:extLst>
              </p:cNvPr>
              <p:cNvSpPr/>
              <p:nvPr/>
            </p:nvSpPr>
            <p:spPr>
              <a:xfrm>
                <a:off x="1193783" y="5440388"/>
                <a:ext cx="3121571" cy="821389"/>
              </a:xfrm>
              <a:custGeom>
                <a:avLst/>
                <a:gdLst>
                  <a:gd name="connsiteX0" fmla="*/ 3072230 w 3121571"/>
                  <a:gd name="connsiteY0" fmla="*/ 821390 h 821389"/>
                  <a:gd name="connsiteX1" fmla="*/ 49341 w 3121571"/>
                  <a:gd name="connsiteY1" fmla="*/ 821390 h 821389"/>
                  <a:gd name="connsiteX2" fmla="*/ 0 w 3121571"/>
                  <a:gd name="connsiteY2" fmla="*/ 772048 h 821389"/>
                  <a:gd name="connsiteX3" fmla="*/ 0 w 3121571"/>
                  <a:gd name="connsiteY3" fmla="*/ 49341 h 821389"/>
                  <a:gd name="connsiteX4" fmla="*/ 49341 w 3121571"/>
                  <a:gd name="connsiteY4" fmla="*/ 0 h 821389"/>
                  <a:gd name="connsiteX5" fmla="*/ 2339364 w 3121571"/>
                  <a:gd name="connsiteY5" fmla="*/ 0 h 821389"/>
                  <a:gd name="connsiteX6" fmla="*/ 2594779 w 3121571"/>
                  <a:gd name="connsiteY6" fmla="*/ 255414 h 821389"/>
                  <a:gd name="connsiteX7" fmla="*/ 3051913 w 3121571"/>
                  <a:gd name="connsiteY7" fmla="*/ 255414 h 821389"/>
                  <a:gd name="connsiteX8" fmla="*/ 3121571 w 3121571"/>
                  <a:gd name="connsiteY8" fmla="*/ 325073 h 821389"/>
                  <a:gd name="connsiteX9" fmla="*/ 3121571 w 3121571"/>
                  <a:gd name="connsiteY9" fmla="*/ 772048 h 821389"/>
                  <a:gd name="connsiteX10" fmla="*/ 3072230 w 3121571"/>
                  <a:gd name="connsiteY10" fmla="*/ 821390 h 821389"/>
                  <a:gd name="connsiteX11" fmla="*/ 52244 w 3121571"/>
                  <a:gd name="connsiteY11" fmla="*/ 814133 h 821389"/>
                  <a:gd name="connsiteX12" fmla="*/ 3069327 w 3121571"/>
                  <a:gd name="connsiteY12" fmla="*/ 814133 h 821389"/>
                  <a:gd name="connsiteX13" fmla="*/ 3114315 w 3121571"/>
                  <a:gd name="connsiteY13" fmla="*/ 769146 h 821389"/>
                  <a:gd name="connsiteX14" fmla="*/ 3114315 w 3121571"/>
                  <a:gd name="connsiteY14" fmla="*/ 327975 h 821389"/>
                  <a:gd name="connsiteX15" fmla="*/ 3049010 w 3121571"/>
                  <a:gd name="connsiteY15" fmla="*/ 262671 h 821389"/>
                  <a:gd name="connsiteX16" fmla="*/ 2593328 w 3121571"/>
                  <a:gd name="connsiteY16" fmla="*/ 262671 h 821389"/>
                  <a:gd name="connsiteX17" fmla="*/ 2337913 w 3121571"/>
                  <a:gd name="connsiteY17" fmla="*/ 7256 h 821389"/>
                  <a:gd name="connsiteX18" fmla="*/ 52244 w 3121571"/>
                  <a:gd name="connsiteY18" fmla="*/ 7256 h 821389"/>
                  <a:gd name="connsiteX19" fmla="*/ 7256 w 3121571"/>
                  <a:gd name="connsiteY19" fmla="*/ 52244 h 821389"/>
                  <a:gd name="connsiteX20" fmla="*/ 7256 w 3121571"/>
                  <a:gd name="connsiteY20" fmla="*/ 769146 h 821389"/>
                  <a:gd name="connsiteX21" fmla="*/ 52244 w 3121571"/>
                  <a:gd name="connsiteY21" fmla="*/ 814133 h 8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21571" h="821389">
                    <a:moveTo>
                      <a:pt x="3072230" y="821390"/>
                    </a:moveTo>
                    <a:lnTo>
                      <a:pt x="49341" y="821390"/>
                    </a:lnTo>
                    <a:lnTo>
                      <a:pt x="0" y="772048"/>
                    </a:lnTo>
                    <a:lnTo>
                      <a:pt x="0" y="49341"/>
                    </a:lnTo>
                    <a:lnTo>
                      <a:pt x="49341" y="0"/>
                    </a:lnTo>
                    <a:lnTo>
                      <a:pt x="2339364" y="0"/>
                    </a:lnTo>
                    <a:lnTo>
                      <a:pt x="2594779" y="255414"/>
                    </a:lnTo>
                    <a:lnTo>
                      <a:pt x="3051913" y="255414"/>
                    </a:lnTo>
                    <a:lnTo>
                      <a:pt x="3121571" y="325073"/>
                    </a:lnTo>
                    <a:lnTo>
                      <a:pt x="3121571" y="772048"/>
                    </a:lnTo>
                    <a:lnTo>
                      <a:pt x="3072230" y="821390"/>
                    </a:lnTo>
                    <a:close/>
                    <a:moveTo>
                      <a:pt x="52244" y="814133"/>
                    </a:moveTo>
                    <a:lnTo>
                      <a:pt x="3069327" y="814133"/>
                    </a:lnTo>
                    <a:lnTo>
                      <a:pt x="3114315" y="769146"/>
                    </a:lnTo>
                    <a:lnTo>
                      <a:pt x="3114315" y="327975"/>
                    </a:lnTo>
                    <a:lnTo>
                      <a:pt x="3049010" y="262671"/>
                    </a:lnTo>
                    <a:lnTo>
                      <a:pt x="2593328" y="262671"/>
                    </a:lnTo>
                    <a:lnTo>
                      <a:pt x="2337913" y="7256"/>
                    </a:lnTo>
                    <a:lnTo>
                      <a:pt x="52244" y="7256"/>
                    </a:lnTo>
                    <a:lnTo>
                      <a:pt x="7256" y="52244"/>
                    </a:lnTo>
                    <a:lnTo>
                      <a:pt x="7256" y="769146"/>
                    </a:lnTo>
                    <a:lnTo>
                      <a:pt x="52244" y="81413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726" name="Freeform: Shape 725">
              <a:extLst>
                <a:ext uri="{FF2B5EF4-FFF2-40B4-BE49-F238E27FC236}">
                  <a16:creationId xmlns:a16="http://schemas.microsoft.com/office/drawing/2014/main" id="{331C036F-CF06-4ACA-9B6D-6648D03DCB94}"/>
                </a:ext>
              </a:extLst>
            </p:cNvPr>
            <p:cNvSpPr/>
            <p:nvPr/>
          </p:nvSpPr>
          <p:spPr>
            <a:xfrm>
              <a:off x="1344710" y="6354655"/>
              <a:ext cx="796718" cy="24670"/>
            </a:xfrm>
            <a:custGeom>
              <a:avLst/>
              <a:gdLst>
                <a:gd name="connsiteX0" fmla="*/ 0 w 796718"/>
                <a:gd name="connsiteY0" fmla="*/ 0 h 24670"/>
                <a:gd name="connsiteX1" fmla="*/ 796719 w 796718"/>
                <a:gd name="connsiteY1" fmla="*/ 0 h 24670"/>
                <a:gd name="connsiteX2" fmla="*/ 796719 w 796718"/>
                <a:gd name="connsiteY2" fmla="*/ 24671 h 24670"/>
                <a:gd name="connsiteX3" fmla="*/ 0 w 796718"/>
                <a:gd name="connsiteY3" fmla="*/ 24671 h 24670"/>
              </a:gdLst>
              <a:ahLst/>
              <a:cxnLst>
                <a:cxn ang="0">
                  <a:pos x="connsiteX0" y="connsiteY0"/>
                </a:cxn>
                <a:cxn ang="0">
                  <a:pos x="connsiteX1" y="connsiteY1"/>
                </a:cxn>
                <a:cxn ang="0">
                  <a:pos x="connsiteX2" y="connsiteY2"/>
                </a:cxn>
                <a:cxn ang="0">
                  <a:pos x="connsiteX3" y="connsiteY3"/>
                </a:cxn>
              </a:cxnLst>
              <a:rect l="l" t="t" r="r" b="b"/>
              <a:pathLst>
                <a:path w="796718" h="24670">
                  <a:moveTo>
                    <a:pt x="0" y="0"/>
                  </a:moveTo>
                  <a:lnTo>
                    <a:pt x="796719" y="0"/>
                  </a:lnTo>
                  <a:lnTo>
                    <a:pt x="796719" y="24671"/>
                  </a:lnTo>
                  <a:lnTo>
                    <a:pt x="0" y="2467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7" name="Freeform: Shape 726">
              <a:extLst>
                <a:ext uri="{FF2B5EF4-FFF2-40B4-BE49-F238E27FC236}">
                  <a16:creationId xmlns:a16="http://schemas.microsoft.com/office/drawing/2014/main" id="{24625750-C5DE-4042-B0D6-2E9B963D2AAB}"/>
                </a:ext>
              </a:extLst>
            </p:cNvPr>
            <p:cNvSpPr/>
            <p:nvPr/>
          </p:nvSpPr>
          <p:spPr>
            <a:xfrm>
              <a:off x="1292466" y="5437485"/>
              <a:ext cx="828645" cy="827194"/>
            </a:xfrm>
            <a:custGeom>
              <a:avLst/>
              <a:gdLst>
                <a:gd name="connsiteX0" fmla="*/ 415048 w 828645"/>
                <a:gd name="connsiteY0" fmla="*/ 827194 h 827194"/>
                <a:gd name="connsiteX1" fmla="*/ 415048 w 828645"/>
                <a:gd name="connsiteY1" fmla="*/ 798170 h 827194"/>
                <a:gd name="connsiteX2" fmla="*/ 415048 w 828645"/>
                <a:gd name="connsiteY2" fmla="*/ 798170 h 827194"/>
                <a:gd name="connsiteX3" fmla="*/ 423756 w 828645"/>
                <a:gd name="connsiteY3" fmla="*/ 798170 h 827194"/>
                <a:gd name="connsiteX4" fmla="*/ 423756 w 828645"/>
                <a:gd name="connsiteY4" fmla="*/ 827194 h 827194"/>
                <a:gd name="connsiteX5" fmla="*/ 415048 w 828645"/>
                <a:gd name="connsiteY5" fmla="*/ 827194 h 827194"/>
                <a:gd name="connsiteX6" fmla="*/ 383122 w 828645"/>
                <a:gd name="connsiteY6" fmla="*/ 825743 h 827194"/>
                <a:gd name="connsiteX7" fmla="*/ 372963 w 828645"/>
                <a:gd name="connsiteY7" fmla="*/ 824292 h 827194"/>
                <a:gd name="connsiteX8" fmla="*/ 375866 w 828645"/>
                <a:gd name="connsiteY8" fmla="*/ 795268 h 827194"/>
                <a:gd name="connsiteX9" fmla="*/ 386024 w 828645"/>
                <a:gd name="connsiteY9" fmla="*/ 796719 h 827194"/>
                <a:gd name="connsiteX10" fmla="*/ 383122 w 828645"/>
                <a:gd name="connsiteY10" fmla="*/ 825743 h 827194"/>
                <a:gd name="connsiteX11" fmla="*/ 454231 w 828645"/>
                <a:gd name="connsiteY11" fmla="*/ 825743 h 827194"/>
                <a:gd name="connsiteX12" fmla="*/ 451329 w 828645"/>
                <a:gd name="connsiteY12" fmla="*/ 796719 h 827194"/>
                <a:gd name="connsiteX13" fmla="*/ 461487 w 828645"/>
                <a:gd name="connsiteY13" fmla="*/ 795268 h 827194"/>
                <a:gd name="connsiteX14" fmla="*/ 464390 w 828645"/>
                <a:gd name="connsiteY14" fmla="*/ 824292 h 827194"/>
                <a:gd name="connsiteX15" fmla="*/ 454231 w 828645"/>
                <a:gd name="connsiteY15" fmla="*/ 825743 h 827194"/>
                <a:gd name="connsiteX16" fmla="*/ 343939 w 828645"/>
                <a:gd name="connsiteY16" fmla="*/ 821390 h 827194"/>
                <a:gd name="connsiteX17" fmla="*/ 333780 w 828645"/>
                <a:gd name="connsiteY17" fmla="*/ 819938 h 827194"/>
                <a:gd name="connsiteX18" fmla="*/ 339585 w 828645"/>
                <a:gd name="connsiteY18" fmla="*/ 790914 h 827194"/>
                <a:gd name="connsiteX19" fmla="*/ 349744 w 828645"/>
                <a:gd name="connsiteY19" fmla="*/ 792365 h 827194"/>
                <a:gd name="connsiteX20" fmla="*/ 343939 w 828645"/>
                <a:gd name="connsiteY20" fmla="*/ 821390 h 827194"/>
                <a:gd name="connsiteX21" fmla="*/ 494866 w 828645"/>
                <a:gd name="connsiteY21" fmla="*/ 819938 h 827194"/>
                <a:gd name="connsiteX22" fmla="*/ 489061 w 828645"/>
                <a:gd name="connsiteY22" fmla="*/ 790914 h 827194"/>
                <a:gd name="connsiteX23" fmla="*/ 499219 w 828645"/>
                <a:gd name="connsiteY23" fmla="*/ 789463 h 827194"/>
                <a:gd name="connsiteX24" fmla="*/ 505024 w 828645"/>
                <a:gd name="connsiteY24" fmla="*/ 818487 h 827194"/>
                <a:gd name="connsiteX25" fmla="*/ 494866 w 828645"/>
                <a:gd name="connsiteY25" fmla="*/ 819938 h 827194"/>
                <a:gd name="connsiteX26" fmla="*/ 303305 w 828645"/>
                <a:gd name="connsiteY26" fmla="*/ 812682 h 827194"/>
                <a:gd name="connsiteX27" fmla="*/ 293146 w 828645"/>
                <a:gd name="connsiteY27" fmla="*/ 809780 h 827194"/>
                <a:gd name="connsiteX28" fmla="*/ 301853 w 828645"/>
                <a:gd name="connsiteY28" fmla="*/ 782206 h 827194"/>
                <a:gd name="connsiteX29" fmla="*/ 310561 w 828645"/>
                <a:gd name="connsiteY29" fmla="*/ 785109 h 827194"/>
                <a:gd name="connsiteX30" fmla="*/ 303305 w 828645"/>
                <a:gd name="connsiteY30" fmla="*/ 812682 h 827194"/>
                <a:gd name="connsiteX31" fmla="*/ 534048 w 828645"/>
                <a:gd name="connsiteY31" fmla="*/ 809780 h 827194"/>
                <a:gd name="connsiteX32" fmla="*/ 525341 w 828645"/>
                <a:gd name="connsiteY32" fmla="*/ 782206 h 827194"/>
                <a:gd name="connsiteX33" fmla="*/ 534048 w 828645"/>
                <a:gd name="connsiteY33" fmla="*/ 779304 h 827194"/>
                <a:gd name="connsiteX34" fmla="*/ 542756 w 828645"/>
                <a:gd name="connsiteY34" fmla="*/ 806877 h 827194"/>
                <a:gd name="connsiteX35" fmla="*/ 534048 w 828645"/>
                <a:gd name="connsiteY35" fmla="*/ 809780 h 827194"/>
                <a:gd name="connsiteX36" fmla="*/ 265573 w 828645"/>
                <a:gd name="connsiteY36" fmla="*/ 799621 h 827194"/>
                <a:gd name="connsiteX37" fmla="*/ 255414 w 828645"/>
                <a:gd name="connsiteY37" fmla="*/ 795268 h 827194"/>
                <a:gd name="connsiteX38" fmla="*/ 267024 w 828645"/>
                <a:gd name="connsiteY38" fmla="*/ 769146 h 827194"/>
                <a:gd name="connsiteX39" fmla="*/ 275732 w 828645"/>
                <a:gd name="connsiteY39" fmla="*/ 773499 h 827194"/>
                <a:gd name="connsiteX40" fmla="*/ 265573 w 828645"/>
                <a:gd name="connsiteY40" fmla="*/ 799621 h 827194"/>
                <a:gd name="connsiteX41" fmla="*/ 571780 w 828645"/>
                <a:gd name="connsiteY41" fmla="*/ 796719 h 827194"/>
                <a:gd name="connsiteX42" fmla="*/ 560170 w 828645"/>
                <a:gd name="connsiteY42" fmla="*/ 770597 h 827194"/>
                <a:gd name="connsiteX43" fmla="*/ 568878 w 828645"/>
                <a:gd name="connsiteY43" fmla="*/ 766243 h 827194"/>
                <a:gd name="connsiteX44" fmla="*/ 580487 w 828645"/>
                <a:gd name="connsiteY44" fmla="*/ 792365 h 827194"/>
                <a:gd name="connsiteX45" fmla="*/ 571780 w 828645"/>
                <a:gd name="connsiteY45" fmla="*/ 796719 h 827194"/>
                <a:gd name="connsiteX46" fmla="*/ 227841 w 828645"/>
                <a:gd name="connsiteY46" fmla="*/ 783658 h 827194"/>
                <a:gd name="connsiteX47" fmla="*/ 219134 w 828645"/>
                <a:gd name="connsiteY47" fmla="*/ 779304 h 827194"/>
                <a:gd name="connsiteX48" fmla="*/ 232195 w 828645"/>
                <a:gd name="connsiteY48" fmla="*/ 753182 h 827194"/>
                <a:gd name="connsiteX49" fmla="*/ 240902 w 828645"/>
                <a:gd name="connsiteY49" fmla="*/ 757536 h 827194"/>
                <a:gd name="connsiteX50" fmla="*/ 227841 w 828645"/>
                <a:gd name="connsiteY50" fmla="*/ 783658 h 827194"/>
                <a:gd name="connsiteX51" fmla="*/ 609512 w 828645"/>
                <a:gd name="connsiteY51" fmla="*/ 779304 h 827194"/>
                <a:gd name="connsiteX52" fmla="*/ 596451 w 828645"/>
                <a:gd name="connsiteY52" fmla="*/ 753182 h 827194"/>
                <a:gd name="connsiteX53" fmla="*/ 605158 w 828645"/>
                <a:gd name="connsiteY53" fmla="*/ 748829 h 827194"/>
                <a:gd name="connsiteX54" fmla="*/ 619670 w 828645"/>
                <a:gd name="connsiteY54" fmla="*/ 773499 h 827194"/>
                <a:gd name="connsiteX55" fmla="*/ 609512 w 828645"/>
                <a:gd name="connsiteY55" fmla="*/ 779304 h 827194"/>
                <a:gd name="connsiteX56" fmla="*/ 193012 w 828645"/>
                <a:gd name="connsiteY56" fmla="*/ 763341 h 827194"/>
                <a:gd name="connsiteX57" fmla="*/ 184305 w 828645"/>
                <a:gd name="connsiteY57" fmla="*/ 757536 h 827194"/>
                <a:gd name="connsiteX58" fmla="*/ 200268 w 828645"/>
                <a:gd name="connsiteY58" fmla="*/ 732865 h 827194"/>
                <a:gd name="connsiteX59" fmla="*/ 208975 w 828645"/>
                <a:gd name="connsiteY59" fmla="*/ 738670 h 827194"/>
                <a:gd name="connsiteX60" fmla="*/ 193012 w 828645"/>
                <a:gd name="connsiteY60" fmla="*/ 763341 h 827194"/>
                <a:gd name="connsiteX61" fmla="*/ 644341 w 828645"/>
                <a:gd name="connsiteY61" fmla="*/ 757536 h 827194"/>
                <a:gd name="connsiteX62" fmla="*/ 628378 w 828645"/>
                <a:gd name="connsiteY62" fmla="*/ 732865 h 827194"/>
                <a:gd name="connsiteX63" fmla="*/ 637085 w 828645"/>
                <a:gd name="connsiteY63" fmla="*/ 727060 h 827194"/>
                <a:gd name="connsiteX64" fmla="*/ 653048 w 828645"/>
                <a:gd name="connsiteY64" fmla="*/ 750280 h 827194"/>
                <a:gd name="connsiteX65" fmla="*/ 644341 w 828645"/>
                <a:gd name="connsiteY65" fmla="*/ 757536 h 827194"/>
                <a:gd name="connsiteX66" fmla="*/ 159634 w 828645"/>
                <a:gd name="connsiteY66" fmla="*/ 740121 h 827194"/>
                <a:gd name="connsiteX67" fmla="*/ 150927 w 828645"/>
                <a:gd name="connsiteY67" fmla="*/ 732865 h 827194"/>
                <a:gd name="connsiteX68" fmla="*/ 169793 w 828645"/>
                <a:gd name="connsiteY68" fmla="*/ 711097 h 827194"/>
                <a:gd name="connsiteX69" fmla="*/ 177049 w 828645"/>
                <a:gd name="connsiteY69" fmla="*/ 716902 h 827194"/>
                <a:gd name="connsiteX70" fmla="*/ 159634 w 828645"/>
                <a:gd name="connsiteY70" fmla="*/ 740121 h 827194"/>
                <a:gd name="connsiteX71" fmla="*/ 676268 w 828645"/>
                <a:gd name="connsiteY71" fmla="*/ 734316 h 827194"/>
                <a:gd name="connsiteX72" fmla="*/ 657402 w 828645"/>
                <a:gd name="connsiteY72" fmla="*/ 712548 h 827194"/>
                <a:gd name="connsiteX73" fmla="*/ 664658 w 828645"/>
                <a:gd name="connsiteY73" fmla="*/ 706743 h 827194"/>
                <a:gd name="connsiteX74" fmla="*/ 683524 w 828645"/>
                <a:gd name="connsiteY74" fmla="*/ 728512 h 827194"/>
                <a:gd name="connsiteX75" fmla="*/ 676268 w 828645"/>
                <a:gd name="connsiteY75" fmla="*/ 734316 h 827194"/>
                <a:gd name="connsiteX76" fmla="*/ 129158 w 828645"/>
                <a:gd name="connsiteY76" fmla="*/ 712548 h 827194"/>
                <a:gd name="connsiteX77" fmla="*/ 121902 w 828645"/>
                <a:gd name="connsiteY77" fmla="*/ 705292 h 827194"/>
                <a:gd name="connsiteX78" fmla="*/ 142219 w 828645"/>
                <a:gd name="connsiteY78" fmla="*/ 684975 h 827194"/>
                <a:gd name="connsiteX79" fmla="*/ 149476 w 828645"/>
                <a:gd name="connsiteY79" fmla="*/ 692231 h 827194"/>
                <a:gd name="connsiteX80" fmla="*/ 129158 w 828645"/>
                <a:gd name="connsiteY80" fmla="*/ 712548 h 827194"/>
                <a:gd name="connsiteX81" fmla="*/ 706743 w 828645"/>
                <a:gd name="connsiteY81" fmla="*/ 706743 h 827194"/>
                <a:gd name="connsiteX82" fmla="*/ 686426 w 828645"/>
                <a:gd name="connsiteY82" fmla="*/ 686426 h 827194"/>
                <a:gd name="connsiteX83" fmla="*/ 693682 w 828645"/>
                <a:gd name="connsiteY83" fmla="*/ 679170 h 827194"/>
                <a:gd name="connsiteX84" fmla="*/ 714000 w 828645"/>
                <a:gd name="connsiteY84" fmla="*/ 699487 h 827194"/>
                <a:gd name="connsiteX85" fmla="*/ 706743 w 828645"/>
                <a:gd name="connsiteY85" fmla="*/ 706743 h 827194"/>
                <a:gd name="connsiteX86" fmla="*/ 101585 w 828645"/>
                <a:gd name="connsiteY86" fmla="*/ 683524 h 827194"/>
                <a:gd name="connsiteX87" fmla="*/ 94329 w 828645"/>
                <a:gd name="connsiteY87" fmla="*/ 674816 h 827194"/>
                <a:gd name="connsiteX88" fmla="*/ 116097 w 828645"/>
                <a:gd name="connsiteY88" fmla="*/ 655951 h 827194"/>
                <a:gd name="connsiteX89" fmla="*/ 121902 w 828645"/>
                <a:gd name="connsiteY89" fmla="*/ 663207 h 827194"/>
                <a:gd name="connsiteX90" fmla="*/ 101585 w 828645"/>
                <a:gd name="connsiteY90" fmla="*/ 683524 h 827194"/>
                <a:gd name="connsiteX91" fmla="*/ 734317 w 828645"/>
                <a:gd name="connsiteY91" fmla="*/ 676268 h 827194"/>
                <a:gd name="connsiteX92" fmla="*/ 712548 w 828645"/>
                <a:gd name="connsiteY92" fmla="*/ 657402 h 827194"/>
                <a:gd name="connsiteX93" fmla="*/ 718353 w 828645"/>
                <a:gd name="connsiteY93" fmla="*/ 650146 h 827194"/>
                <a:gd name="connsiteX94" fmla="*/ 741573 w 828645"/>
                <a:gd name="connsiteY94" fmla="*/ 667560 h 827194"/>
                <a:gd name="connsiteX95" fmla="*/ 734317 w 828645"/>
                <a:gd name="connsiteY95" fmla="*/ 676268 h 827194"/>
                <a:gd name="connsiteX96" fmla="*/ 75463 w 828645"/>
                <a:gd name="connsiteY96" fmla="*/ 651597 h 827194"/>
                <a:gd name="connsiteX97" fmla="*/ 69658 w 828645"/>
                <a:gd name="connsiteY97" fmla="*/ 642890 h 827194"/>
                <a:gd name="connsiteX98" fmla="*/ 94329 w 828645"/>
                <a:gd name="connsiteY98" fmla="*/ 626926 h 827194"/>
                <a:gd name="connsiteX99" fmla="*/ 100134 w 828645"/>
                <a:gd name="connsiteY99" fmla="*/ 635634 h 827194"/>
                <a:gd name="connsiteX100" fmla="*/ 75463 w 828645"/>
                <a:gd name="connsiteY100" fmla="*/ 651597 h 827194"/>
                <a:gd name="connsiteX101" fmla="*/ 757536 w 828645"/>
                <a:gd name="connsiteY101" fmla="*/ 644341 h 827194"/>
                <a:gd name="connsiteX102" fmla="*/ 732865 w 828645"/>
                <a:gd name="connsiteY102" fmla="*/ 628378 h 827194"/>
                <a:gd name="connsiteX103" fmla="*/ 738670 w 828645"/>
                <a:gd name="connsiteY103" fmla="*/ 619670 h 827194"/>
                <a:gd name="connsiteX104" fmla="*/ 763341 w 828645"/>
                <a:gd name="connsiteY104" fmla="*/ 635634 h 827194"/>
                <a:gd name="connsiteX105" fmla="*/ 757536 w 828645"/>
                <a:gd name="connsiteY105" fmla="*/ 644341 h 827194"/>
                <a:gd name="connsiteX106" fmla="*/ 53695 w 828645"/>
                <a:gd name="connsiteY106" fmla="*/ 618219 h 827194"/>
                <a:gd name="connsiteX107" fmla="*/ 47890 w 828645"/>
                <a:gd name="connsiteY107" fmla="*/ 609512 h 827194"/>
                <a:gd name="connsiteX108" fmla="*/ 74012 w 828645"/>
                <a:gd name="connsiteY108" fmla="*/ 596451 h 827194"/>
                <a:gd name="connsiteX109" fmla="*/ 78366 w 828645"/>
                <a:gd name="connsiteY109" fmla="*/ 605158 h 827194"/>
                <a:gd name="connsiteX110" fmla="*/ 53695 w 828645"/>
                <a:gd name="connsiteY110" fmla="*/ 618219 h 827194"/>
                <a:gd name="connsiteX111" fmla="*/ 779304 w 828645"/>
                <a:gd name="connsiteY111" fmla="*/ 609512 h 827194"/>
                <a:gd name="connsiteX112" fmla="*/ 753182 w 828645"/>
                <a:gd name="connsiteY112" fmla="*/ 596451 h 827194"/>
                <a:gd name="connsiteX113" fmla="*/ 757536 w 828645"/>
                <a:gd name="connsiteY113" fmla="*/ 587743 h 827194"/>
                <a:gd name="connsiteX114" fmla="*/ 783658 w 828645"/>
                <a:gd name="connsiteY114" fmla="*/ 600804 h 827194"/>
                <a:gd name="connsiteX115" fmla="*/ 779304 w 828645"/>
                <a:gd name="connsiteY115" fmla="*/ 609512 h 827194"/>
                <a:gd name="connsiteX116" fmla="*/ 36280 w 828645"/>
                <a:gd name="connsiteY116" fmla="*/ 581939 h 827194"/>
                <a:gd name="connsiteX117" fmla="*/ 31927 w 828645"/>
                <a:gd name="connsiteY117" fmla="*/ 571780 h 827194"/>
                <a:gd name="connsiteX118" fmla="*/ 58049 w 828645"/>
                <a:gd name="connsiteY118" fmla="*/ 560170 h 827194"/>
                <a:gd name="connsiteX119" fmla="*/ 62402 w 828645"/>
                <a:gd name="connsiteY119" fmla="*/ 568878 h 827194"/>
                <a:gd name="connsiteX120" fmla="*/ 36280 w 828645"/>
                <a:gd name="connsiteY120" fmla="*/ 581939 h 827194"/>
                <a:gd name="connsiteX121" fmla="*/ 796719 w 828645"/>
                <a:gd name="connsiteY121" fmla="*/ 573231 h 827194"/>
                <a:gd name="connsiteX122" fmla="*/ 770597 w 828645"/>
                <a:gd name="connsiteY122" fmla="*/ 561622 h 827194"/>
                <a:gd name="connsiteX123" fmla="*/ 774951 w 828645"/>
                <a:gd name="connsiteY123" fmla="*/ 552914 h 827194"/>
                <a:gd name="connsiteX124" fmla="*/ 802524 w 828645"/>
                <a:gd name="connsiteY124" fmla="*/ 563073 h 827194"/>
                <a:gd name="connsiteX125" fmla="*/ 796719 w 828645"/>
                <a:gd name="connsiteY125" fmla="*/ 573231 h 827194"/>
                <a:gd name="connsiteX126" fmla="*/ 21768 w 828645"/>
                <a:gd name="connsiteY126" fmla="*/ 542755 h 827194"/>
                <a:gd name="connsiteX127" fmla="*/ 18866 w 828645"/>
                <a:gd name="connsiteY127" fmla="*/ 532597 h 827194"/>
                <a:gd name="connsiteX128" fmla="*/ 46439 w 828645"/>
                <a:gd name="connsiteY128" fmla="*/ 523890 h 827194"/>
                <a:gd name="connsiteX129" fmla="*/ 49341 w 828645"/>
                <a:gd name="connsiteY129" fmla="*/ 532597 h 827194"/>
                <a:gd name="connsiteX130" fmla="*/ 21768 w 828645"/>
                <a:gd name="connsiteY130" fmla="*/ 542755 h 827194"/>
                <a:gd name="connsiteX131" fmla="*/ 809780 w 828645"/>
                <a:gd name="connsiteY131" fmla="*/ 534049 h 827194"/>
                <a:gd name="connsiteX132" fmla="*/ 782207 w 828645"/>
                <a:gd name="connsiteY132" fmla="*/ 525341 h 827194"/>
                <a:gd name="connsiteX133" fmla="*/ 785109 w 828645"/>
                <a:gd name="connsiteY133" fmla="*/ 516634 h 827194"/>
                <a:gd name="connsiteX134" fmla="*/ 812682 w 828645"/>
                <a:gd name="connsiteY134" fmla="*/ 523890 h 827194"/>
                <a:gd name="connsiteX135" fmla="*/ 809780 w 828645"/>
                <a:gd name="connsiteY135" fmla="*/ 534049 h 827194"/>
                <a:gd name="connsiteX136" fmla="*/ 10159 w 828645"/>
                <a:gd name="connsiteY136" fmla="*/ 503573 h 827194"/>
                <a:gd name="connsiteX137" fmla="*/ 8707 w 828645"/>
                <a:gd name="connsiteY137" fmla="*/ 493414 h 827194"/>
                <a:gd name="connsiteX138" fmla="*/ 37732 w 828645"/>
                <a:gd name="connsiteY138" fmla="*/ 487609 h 827194"/>
                <a:gd name="connsiteX139" fmla="*/ 39183 w 828645"/>
                <a:gd name="connsiteY139" fmla="*/ 497768 h 827194"/>
                <a:gd name="connsiteX140" fmla="*/ 10159 w 828645"/>
                <a:gd name="connsiteY140" fmla="*/ 503573 h 827194"/>
                <a:gd name="connsiteX141" fmla="*/ 819938 w 828645"/>
                <a:gd name="connsiteY141" fmla="*/ 494865 h 827194"/>
                <a:gd name="connsiteX142" fmla="*/ 790914 w 828645"/>
                <a:gd name="connsiteY142" fmla="*/ 489061 h 827194"/>
                <a:gd name="connsiteX143" fmla="*/ 792365 w 828645"/>
                <a:gd name="connsiteY143" fmla="*/ 478902 h 827194"/>
                <a:gd name="connsiteX144" fmla="*/ 821390 w 828645"/>
                <a:gd name="connsiteY144" fmla="*/ 483256 h 827194"/>
                <a:gd name="connsiteX145" fmla="*/ 819938 w 828645"/>
                <a:gd name="connsiteY145" fmla="*/ 494865 h 827194"/>
                <a:gd name="connsiteX146" fmla="*/ 2902 w 828645"/>
                <a:gd name="connsiteY146" fmla="*/ 464390 h 827194"/>
                <a:gd name="connsiteX147" fmla="*/ 1451 w 828645"/>
                <a:gd name="connsiteY147" fmla="*/ 454232 h 827194"/>
                <a:gd name="connsiteX148" fmla="*/ 30476 w 828645"/>
                <a:gd name="connsiteY148" fmla="*/ 451329 h 827194"/>
                <a:gd name="connsiteX149" fmla="*/ 31927 w 828645"/>
                <a:gd name="connsiteY149" fmla="*/ 461488 h 827194"/>
                <a:gd name="connsiteX150" fmla="*/ 2902 w 828645"/>
                <a:gd name="connsiteY150" fmla="*/ 464390 h 827194"/>
                <a:gd name="connsiteX151" fmla="*/ 825743 w 828645"/>
                <a:gd name="connsiteY151" fmla="*/ 455682 h 827194"/>
                <a:gd name="connsiteX152" fmla="*/ 796719 w 828645"/>
                <a:gd name="connsiteY152" fmla="*/ 452780 h 827194"/>
                <a:gd name="connsiteX153" fmla="*/ 798170 w 828645"/>
                <a:gd name="connsiteY153" fmla="*/ 442622 h 827194"/>
                <a:gd name="connsiteX154" fmla="*/ 827195 w 828645"/>
                <a:gd name="connsiteY154" fmla="*/ 444073 h 827194"/>
                <a:gd name="connsiteX155" fmla="*/ 825743 w 828645"/>
                <a:gd name="connsiteY155" fmla="*/ 455682 h 827194"/>
                <a:gd name="connsiteX156" fmla="*/ 0 w 828645"/>
                <a:gd name="connsiteY156" fmla="*/ 423756 h 827194"/>
                <a:gd name="connsiteX157" fmla="*/ 0 w 828645"/>
                <a:gd name="connsiteY157" fmla="*/ 413597 h 827194"/>
                <a:gd name="connsiteX158" fmla="*/ 0 w 828645"/>
                <a:gd name="connsiteY158" fmla="*/ 410695 h 827194"/>
                <a:gd name="connsiteX159" fmla="*/ 29024 w 828645"/>
                <a:gd name="connsiteY159" fmla="*/ 410695 h 827194"/>
                <a:gd name="connsiteX160" fmla="*/ 29024 w 828645"/>
                <a:gd name="connsiteY160" fmla="*/ 413597 h 827194"/>
                <a:gd name="connsiteX161" fmla="*/ 29024 w 828645"/>
                <a:gd name="connsiteY161" fmla="*/ 423756 h 827194"/>
                <a:gd name="connsiteX162" fmla="*/ 0 w 828645"/>
                <a:gd name="connsiteY162" fmla="*/ 423756 h 827194"/>
                <a:gd name="connsiteX163" fmla="*/ 799621 w 828645"/>
                <a:gd name="connsiteY163" fmla="*/ 415048 h 827194"/>
                <a:gd name="connsiteX164" fmla="*/ 799621 w 828645"/>
                <a:gd name="connsiteY164" fmla="*/ 413597 h 827194"/>
                <a:gd name="connsiteX165" fmla="*/ 799621 w 828645"/>
                <a:gd name="connsiteY165" fmla="*/ 404890 h 827194"/>
                <a:gd name="connsiteX166" fmla="*/ 828646 w 828645"/>
                <a:gd name="connsiteY166" fmla="*/ 404890 h 827194"/>
                <a:gd name="connsiteX167" fmla="*/ 828646 w 828645"/>
                <a:gd name="connsiteY167" fmla="*/ 413597 h 827194"/>
                <a:gd name="connsiteX168" fmla="*/ 799621 w 828645"/>
                <a:gd name="connsiteY168" fmla="*/ 415048 h 827194"/>
                <a:gd name="connsiteX169" fmla="*/ 30476 w 828645"/>
                <a:gd name="connsiteY169" fmla="*/ 383121 h 827194"/>
                <a:gd name="connsiteX170" fmla="*/ 1451 w 828645"/>
                <a:gd name="connsiteY170" fmla="*/ 380219 h 827194"/>
                <a:gd name="connsiteX171" fmla="*/ 2902 w 828645"/>
                <a:gd name="connsiteY171" fmla="*/ 370061 h 827194"/>
                <a:gd name="connsiteX172" fmla="*/ 31927 w 828645"/>
                <a:gd name="connsiteY172" fmla="*/ 372963 h 827194"/>
                <a:gd name="connsiteX173" fmla="*/ 30476 w 828645"/>
                <a:gd name="connsiteY173" fmla="*/ 383121 h 827194"/>
                <a:gd name="connsiteX174" fmla="*/ 798170 w 828645"/>
                <a:gd name="connsiteY174" fmla="*/ 377317 h 827194"/>
                <a:gd name="connsiteX175" fmla="*/ 796719 w 828645"/>
                <a:gd name="connsiteY175" fmla="*/ 367158 h 827194"/>
                <a:gd name="connsiteX176" fmla="*/ 825743 w 828645"/>
                <a:gd name="connsiteY176" fmla="*/ 364256 h 827194"/>
                <a:gd name="connsiteX177" fmla="*/ 827195 w 828645"/>
                <a:gd name="connsiteY177" fmla="*/ 374415 h 827194"/>
                <a:gd name="connsiteX178" fmla="*/ 798170 w 828645"/>
                <a:gd name="connsiteY178" fmla="*/ 377317 h 827194"/>
                <a:gd name="connsiteX179" fmla="*/ 34829 w 828645"/>
                <a:gd name="connsiteY179" fmla="*/ 345390 h 827194"/>
                <a:gd name="connsiteX180" fmla="*/ 5805 w 828645"/>
                <a:gd name="connsiteY180" fmla="*/ 339585 h 827194"/>
                <a:gd name="connsiteX181" fmla="*/ 7256 w 828645"/>
                <a:gd name="connsiteY181" fmla="*/ 329427 h 827194"/>
                <a:gd name="connsiteX182" fmla="*/ 36280 w 828645"/>
                <a:gd name="connsiteY182" fmla="*/ 335231 h 827194"/>
                <a:gd name="connsiteX183" fmla="*/ 34829 w 828645"/>
                <a:gd name="connsiteY183" fmla="*/ 345390 h 827194"/>
                <a:gd name="connsiteX184" fmla="*/ 792365 w 828645"/>
                <a:gd name="connsiteY184" fmla="*/ 339585 h 827194"/>
                <a:gd name="connsiteX185" fmla="*/ 790914 w 828645"/>
                <a:gd name="connsiteY185" fmla="*/ 329427 h 827194"/>
                <a:gd name="connsiteX186" fmla="*/ 819938 w 828645"/>
                <a:gd name="connsiteY186" fmla="*/ 323622 h 827194"/>
                <a:gd name="connsiteX187" fmla="*/ 821390 w 828645"/>
                <a:gd name="connsiteY187" fmla="*/ 333780 h 827194"/>
                <a:gd name="connsiteX188" fmla="*/ 792365 w 828645"/>
                <a:gd name="connsiteY188" fmla="*/ 339585 h 827194"/>
                <a:gd name="connsiteX189" fmla="*/ 43537 w 828645"/>
                <a:gd name="connsiteY189" fmla="*/ 309110 h 827194"/>
                <a:gd name="connsiteX190" fmla="*/ 15963 w 828645"/>
                <a:gd name="connsiteY190" fmla="*/ 301854 h 827194"/>
                <a:gd name="connsiteX191" fmla="*/ 18866 w 828645"/>
                <a:gd name="connsiteY191" fmla="*/ 291695 h 827194"/>
                <a:gd name="connsiteX192" fmla="*/ 46439 w 828645"/>
                <a:gd name="connsiteY192" fmla="*/ 300402 h 827194"/>
                <a:gd name="connsiteX193" fmla="*/ 43537 w 828645"/>
                <a:gd name="connsiteY193" fmla="*/ 309110 h 827194"/>
                <a:gd name="connsiteX194" fmla="*/ 783658 w 828645"/>
                <a:gd name="connsiteY194" fmla="*/ 303304 h 827194"/>
                <a:gd name="connsiteX195" fmla="*/ 780756 w 828645"/>
                <a:gd name="connsiteY195" fmla="*/ 294598 h 827194"/>
                <a:gd name="connsiteX196" fmla="*/ 808329 w 828645"/>
                <a:gd name="connsiteY196" fmla="*/ 285890 h 827194"/>
                <a:gd name="connsiteX197" fmla="*/ 811231 w 828645"/>
                <a:gd name="connsiteY197" fmla="*/ 296048 h 827194"/>
                <a:gd name="connsiteX198" fmla="*/ 783658 w 828645"/>
                <a:gd name="connsiteY198" fmla="*/ 303304 h 827194"/>
                <a:gd name="connsiteX199" fmla="*/ 56598 w 828645"/>
                <a:gd name="connsiteY199" fmla="*/ 272829 h 827194"/>
                <a:gd name="connsiteX200" fmla="*/ 29024 w 828645"/>
                <a:gd name="connsiteY200" fmla="*/ 262671 h 827194"/>
                <a:gd name="connsiteX201" fmla="*/ 33378 w 828645"/>
                <a:gd name="connsiteY201" fmla="*/ 252512 h 827194"/>
                <a:gd name="connsiteX202" fmla="*/ 59500 w 828645"/>
                <a:gd name="connsiteY202" fmla="*/ 264122 h 827194"/>
                <a:gd name="connsiteX203" fmla="*/ 56598 w 828645"/>
                <a:gd name="connsiteY203" fmla="*/ 272829 h 827194"/>
                <a:gd name="connsiteX204" fmla="*/ 770597 w 828645"/>
                <a:gd name="connsiteY204" fmla="*/ 267024 h 827194"/>
                <a:gd name="connsiteX205" fmla="*/ 766243 w 828645"/>
                <a:gd name="connsiteY205" fmla="*/ 258317 h 827194"/>
                <a:gd name="connsiteX206" fmla="*/ 792365 w 828645"/>
                <a:gd name="connsiteY206" fmla="*/ 246707 h 827194"/>
                <a:gd name="connsiteX207" fmla="*/ 796719 w 828645"/>
                <a:gd name="connsiteY207" fmla="*/ 256866 h 827194"/>
                <a:gd name="connsiteX208" fmla="*/ 770597 w 828645"/>
                <a:gd name="connsiteY208" fmla="*/ 267024 h 827194"/>
                <a:gd name="connsiteX209" fmla="*/ 71110 w 828645"/>
                <a:gd name="connsiteY209" fmla="*/ 238000 h 827194"/>
                <a:gd name="connsiteX210" fmla="*/ 44988 w 828645"/>
                <a:gd name="connsiteY210" fmla="*/ 224939 h 827194"/>
                <a:gd name="connsiteX211" fmla="*/ 49341 w 828645"/>
                <a:gd name="connsiteY211" fmla="*/ 216231 h 827194"/>
                <a:gd name="connsiteX212" fmla="*/ 75463 w 828645"/>
                <a:gd name="connsiteY212" fmla="*/ 230744 h 827194"/>
                <a:gd name="connsiteX213" fmla="*/ 71110 w 828645"/>
                <a:gd name="connsiteY213" fmla="*/ 238000 h 827194"/>
                <a:gd name="connsiteX214" fmla="*/ 754634 w 828645"/>
                <a:gd name="connsiteY214" fmla="*/ 233646 h 827194"/>
                <a:gd name="connsiteX215" fmla="*/ 750280 w 828645"/>
                <a:gd name="connsiteY215" fmla="*/ 224939 h 827194"/>
                <a:gd name="connsiteX216" fmla="*/ 774951 w 828645"/>
                <a:gd name="connsiteY216" fmla="*/ 210427 h 827194"/>
                <a:gd name="connsiteX217" fmla="*/ 779304 w 828645"/>
                <a:gd name="connsiteY217" fmla="*/ 219134 h 827194"/>
                <a:gd name="connsiteX218" fmla="*/ 754634 w 828645"/>
                <a:gd name="connsiteY218" fmla="*/ 233646 h 827194"/>
                <a:gd name="connsiteX219" fmla="*/ 89976 w 828645"/>
                <a:gd name="connsiteY219" fmla="*/ 206073 h 827194"/>
                <a:gd name="connsiteX220" fmla="*/ 65305 w 828645"/>
                <a:gd name="connsiteY220" fmla="*/ 190110 h 827194"/>
                <a:gd name="connsiteX221" fmla="*/ 71110 w 828645"/>
                <a:gd name="connsiteY221" fmla="*/ 181402 h 827194"/>
                <a:gd name="connsiteX222" fmla="*/ 95780 w 828645"/>
                <a:gd name="connsiteY222" fmla="*/ 197366 h 827194"/>
                <a:gd name="connsiteX223" fmla="*/ 89976 w 828645"/>
                <a:gd name="connsiteY223" fmla="*/ 206073 h 827194"/>
                <a:gd name="connsiteX224" fmla="*/ 735768 w 828645"/>
                <a:gd name="connsiteY224" fmla="*/ 200268 h 827194"/>
                <a:gd name="connsiteX225" fmla="*/ 729963 w 828645"/>
                <a:gd name="connsiteY225" fmla="*/ 191561 h 827194"/>
                <a:gd name="connsiteX226" fmla="*/ 753182 w 828645"/>
                <a:gd name="connsiteY226" fmla="*/ 175597 h 827194"/>
                <a:gd name="connsiteX227" fmla="*/ 758987 w 828645"/>
                <a:gd name="connsiteY227" fmla="*/ 184305 h 827194"/>
                <a:gd name="connsiteX228" fmla="*/ 735768 w 828645"/>
                <a:gd name="connsiteY228" fmla="*/ 200268 h 827194"/>
                <a:gd name="connsiteX229" fmla="*/ 111744 w 828645"/>
                <a:gd name="connsiteY229" fmla="*/ 175597 h 827194"/>
                <a:gd name="connsiteX230" fmla="*/ 88524 w 828645"/>
                <a:gd name="connsiteY230" fmla="*/ 158183 h 827194"/>
                <a:gd name="connsiteX231" fmla="*/ 95780 w 828645"/>
                <a:gd name="connsiteY231" fmla="*/ 149476 h 827194"/>
                <a:gd name="connsiteX232" fmla="*/ 117549 w 828645"/>
                <a:gd name="connsiteY232" fmla="*/ 168341 h 827194"/>
                <a:gd name="connsiteX233" fmla="*/ 111744 w 828645"/>
                <a:gd name="connsiteY233" fmla="*/ 175597 h 827194"/>
                <a:gd name="connsiteX234" fmla="*/ 712548 w 828645"/>
                <a:gd name="connsiteY234" fmla="*/ 169793 h 827194"/>
                <a:gd name="connsiteX235" fmla="*/ 706743 w 828645"/>
                <a:gd name="connsiteY235" fmla="*/ 162537 h 827194"/>
                <a:gd name="connsiteX236" fmla="*/ 728512 w 828645"/>
                <a:gd name="connsiteY236" fmla="*/ 143671 h 827194"/>
                <a:gd name="connsiteX237" fmla="*/ 735768 w 828645"/>
                <a:gd name="connsiteY237" fmla="*/ 152378 h 827194"/>
                <a:gd name="connsiteX238" fmla="*/ 712548 w 828645"/>
                <a:gd name="connsiteY238" fmla="*/ 169793 h 827194"/>
                <a:gd name="connsiteX239" fmla="*/ 136415 w 828645"/>
                <a:gd name="connsiteY239" fmla="*/ 146573 h 827194"/>
                <a:gd name="connsiteX240" fmla="*/ 116097 w 828645"/>
                <a:gd name="connsiteY240" fmla="*/ 126256 h 827194"/>
                <a:gd name="connsiteX241" fmla="*/ 123354 w 828645"/>
                <a:gd name="connsiteY241" fmla="*/ 119000 h 827194"/>
                <a:gd name="connsiteX242" fmla="*/ 143671 w 828645"/>
                <a:gd name="connsiteY242" fmla="*/ 139317 h 827194"/>
                <a:gd name="connsiteX243" fmla="*/ 136415 w 828645"/>
                <a:gd name="connsiteY243" fmla="*/ 146573 h 827194"/>
                <a:gd name="connsiteX244" fmla="*/ 687878 w 828645"/>
                <a:gd name="connsiteY244" fmla="*/ 142220 h 827194"/>
                <a:gd name="connsiteX245" fmla="*/ 680622 w 828645"/>
                <a:gd name="connsiteY245" fmla="*/ 134964 h 827194"/>
                <a:gd name="connsiteX246" fmla="*/ 700939 w 828645"/>
                <a:gd name="connsiteY246" fmla="*/ 114646 h 827194"/>
                <a:gd name="connsiteX247" fmla="*/ 708195 w 828645"/>
                <a:gd name="connsiteY247" fmla="*/ 121902 h 827194"/>
                <a:gd name="connsiteX248" fmla="*/ 687878 w 828645"/>
                <a:gd name="connsiteY248" fmla="*/ 142220 h 827194"/>
                <a:gd name="connsiteX249" fmla="*/ 163988 w 828645"/>
                <a:gd name="connsiteY249" fmla="*/ 120451 h 827194"/>
                <a:gd name="connsiteX250" fmla="*/ 145122 w 828645"/>
                <a:gd name="connsiteY250" fmla="*/ 98683 h 827194"/>
                <a:gd name="connsiteX251" fmla="*/ 153829 w 828645"/>
                <a:gd name="connsiteY251" fmla="*/ 91427 h 827194"/>
                <a:gd name="connsiteX252" fmla="*/ 172695 w 828645"/>
                <a:gd name="connsiteY252" fmla="*/ 114646 h 827194"/>
                <a:gd name="connsiteX253" fmla="*/ 163988 w 828645"/>
                <a:gd name="connsiteY253" fmla="*/ 120451 h 827194"/>
                <a:gd name="connsiteX254" fmla="*/ 660304 w 828645"/>
                <a:gd name="connsiteY254" fmla="*/ 116097 h 827194"/>
                <a:gd name="connsiteX255" fmla="*/ 653048 w 828645"/>
                <a:gd name="connsiteY255" fmla="*/ 110293 h 827194"/>
                <a:gd name="connsiteX256" fmla="*/ 670463 w 828645"/>
                <a:gd name="connsiteY256" fmla="*/ 87073 h 827194"/>
                <a:gd name="connsiteX257" fmla="*/ 679170 w 828645"/>
                <a:gd name="connsiteY257" fmla="*/ 94329 h 827194"/>
                <a:gd name="connsiteX258" fmla="*/ 660304 w 828645"/>
                <a:gd name="connsiteY258" fmla="*/ 116097 h 827194"/>
                <a:gd name="connsiteX259" fmla="*/ 194463 w 828645"/>
                <a:gd name="connsiteY259" fmla="*/ 97232 h 827194"/>
                <a:gd name="connsiteX260" fmla="*/ 178500 w 828645"/>
                <a:gd name="connsiteY260" fmla="*/ 74012 h 827194"/>
                <a:gd name="connsiteX261" fmla="*/ 187207 w 828645"/>
                <a:gd name="connsiteY261" fmla="*/ 68207 h 827194"/>
                <a:gd name="connsiteX262" fmla="*/ 203171 w 828645"/>
                <a:gd name="connsiteY262" fmla="*/ 92878 h 827194"/>
                <a:gd name="connsiteX263" fmla="*/ 194463 w 828645"/>
                <a:gd name="connsiteY263" fmla="*/ 97232 h 827194"/>
                <a:gd name="connsiteX264" fmla="*/ 629829 w 828645"/>
                <a:gd name="connsiteY264" fmla="*/ 94329 h 827194"/>
                <a:gd name="connsiteX265" fmla="*/ 621122 w 828645"/>
                <a:gd name="connsiteY265" fmla="*/ 88524 h 827194"/>
                <a:gd name="connsiteX266" fmla="*/ 637085 w 828645"/>
                <a:gd name="connsiteY266" fmla="*/ 63854 h 827194"/>
                <a:gd name="connsiteX267" fmla="*/ 645792 w 828645"/>
                <a:gd name="connsiteY267" fmla="*/ 69659 h 827194"/>
                <a:gd name="connsiteX268" fmla="*/ 629829 w 828645"/>
                <a:gd name="connsiteY268" fmla="*/ 94329 h 827194"/>
                <a:gd name="connsiteX269" fmla="*/ 226390 w 828645"/>
                <a:gd name="connsiteY269" fmla="*/ 76915 h 827194"/>
                <a:gd name="connsiteX270" fmla="*/ 211878 w 828645"/>
                <a:gd name="connsiteY270" fmla="*/ 52244 h 827194"/>
                <a:gd name="connsiteX271" fmla="*/ 220585 w 828645"/>
                <a:gd name="connsiteY271" fmla="*/ 47890 h 827194"/>
                <a:gd name="connsiteX272" fmla="*/ 233646 w 828645"/>
                <a:gd name="connsiteY272" fmla="*/ 74012 h 827194"/>
                <a:gd name="connsiteX273" fmla="*/ 226390 w 828645"/>
                <a:gd name="connsiteY273" fmla="*/ 76915 h 827194"/>
                <a:gd name="connsiteX274" fmla="*/ 597902 w 828645"/>
                <a:gd name="connsiteY274" fmla="*/ 74012 h 827194"/>
                <a:gd name="connsiteX275" fmla="*/ 589195 w 828645"/>
                <a:gd name="connsiteY275" fmla="*/ 69659 h 827194"/>
                <a:gd name="connsiteX276" fmla="*/ 602256 w 828645"/>
                <a:gd name="connsiteY276" fmla="*/ 43537 h 827194"/>
                <a:gd name="connsiteX277" fmla="*/ 610963 w 828645"/>
                <a:gd name="connsiteY277" fmla="*/ 47890 h 827194"/>
                <a:gd name="connsiteX278" fmla="*/ 597902 w 828645"/>
                <a:gd name="connsiteY278" fmla="*/ 74012 h 827194"/>
                <a:gd name="connsiteX279" fmla="*/ 259768 w 828645"/>
                <a:gd name="connsiteY279" fmla="*/ 60951 h 827194"/>
                <a:gd name="connsiteX280" fmla="*/ 248158 w 828645"/>
                <a:gd name="connsiteY280" fmla="*/ 34829 h 827194"/>
                <a:gd name="connsiteX281" fmla="*/ 258317 w 828645"/>
                <a:gd name="connsiteY281" fmla="*/ 30476 h 827194"/>
                <a:gd name="connsiteX282" fmla="*/ 269927 w 828645"/>
                <a:gd name="connsiteY282" fmla="*/ 56597 h 827194"/>
                <a:gd name="connsiteX283" fmla="*/ 259768 w 828645"/>
                <a:gd name="connsiteY283" fmla="*/ 60951 h 827194"/>
                <a:gd name="connsiteX284" fmla="*/ 563073 w 828645"/>
                <a:gd name="connsiteY284" fmla="*/ 58049 h 827194"/>
                <a:gd name="connsiteX285" fmla="*/ 554366 w 828645"/>
                <a:gd name="connsiteY285" fmla="*/ 53695 h 827194"/>
                <a:gd name="connsiteX286" fmla="*/ 564524 w 828645"/>
                <a:gd name="connsiteY286" fmla="*/ 26122 h 827194"/>
                <a:gd name="connsiteX287" fmla="*/ 574683 w 828645"/>
                <a:gd name="connsiteY287" fmla="*/ 30476 h 827194"/>
                <a:gd name="connsiteX288" fmla="*/ 563073 w 828645"/>
                <a:gd name="connsiteY288" fmla="*/ 58049 h 827194"/>
                <a:gd name="connsiteX289" fmla="*/ 294597 w 828645"/>
                <a:gd name="connsiteY289" fmla="*/ 47890 h 827194"/>
                <a:gd name="connsiteX290" fmla="*/ 285890 w 828645"/>
                <a:gd name="connsiteY290" fmla="*/ 20317 h 827194"/>
                <a:gd name="connsiteX291" fmla="*/ 296049 w 828645"/>
                <a:gd name="connsiteY291" fmla="*/ 17415 h 827194"/>
                <a:gd name="connsiteX292" fmla="*/ 304756 w 828645"/>
                <a:gd name="connsiteY292" fmla="*/ 44988 h 827194"/>
                <a:gd name="connsiteX293" fmla="*/ 294597 w 828645"/>
                <a:gd name="connsiteY293" fmla="*/ 47890 h 827194"/>
                <a:gd name="connsiteX294" fmla="*/ 528244 w 828645"/>
                <a:gd name="connsiteY294" fmla="*/ 44988 h 827194"/>
                <a:gd name="connsiteX295" fmla="*/ 518085 w 828645"/>
                <a:gd name="connsiteY295" fmla="*/ 42085 h 827194"/>
                <a:gd name="connsiteX296" fmla="*/ 526792 w 828645"/>
                <a:gd name="connsiteY296" fmla="*/ 14512 h 827194"/>
                <a:gd name="connsiteX297" fmla="*/ 536951 w 828645"/>
                <a:gd name="connsiteY297" fmla="*/ 17415 h 827194"/>
                <a:gd name="connsiteX298" fmla="*/ 528244 w 828645"/>
                <a:gd name="connsiteY298" fmla="*/ 44988 h 827194"/>
                <a:gd name="connsiteX299" fmla="*/ 332329 w 828645"/>
                <a:gd name="connsiteY299" fmla="*/ 37732 h 827194"/>
                <a:gd name="connsiteX300" fmla="*/ 326524 w 828645"/>
                <a:gd name="connsiteY300" fmla="*/ 8707 h 827194"/>
                <a:gd name="connsiteX301" fmla="*/ 336683 w 828645"/>
                <a:gd name="connsiteY301" fmla="*/ 7256 h 827194"/>
                <a:gd name="connsiteX302" fmla="*/ 342488 w 828645"/>
                <a:gd name="connsiteY302" fmla="*/ 36280 h 827194"/>
                <a:gd name="connsiteX303" fmla="*/ 332329 w 828645"/>
                <a:gd name="connsiteY303" fmla="*/ 37732 h 827194"/>
                <a:gd name="connsiteX304" fmla="*/ 491963 w 828645"/>
                <a:gd name="connsiteY304" fmla="*/ 36280 h 827194"/>
                <a:gd name="connsiteX305" fmla="*/ 481805 w 828645"/>
                <a:gd name="connsiteY305" fmla="*/ 34829 h 827194"/>
                <a:gd name="connsiteX306" fmla="*/ 486158 w 828645"/>
                <a:gd name="connsiteY306" fmla="*/ 5805 h 827194"/>
                <a:gd name="connsiteX307" fmla="*/ 496317 w 828645"/>
                <a:gd name="connsiteY307" fmla="*/ 7256 h 827194"/>
                <a:gd name="connsiteX308" fmla="*/ 491963 w 828645"/>
                <a:gd name="connsiteY308" fmla="*/ 36280 h 827194"/>
                <a:gd name="connsiteX309" fmla="*/ 368610 w 828645"/>
                <a:gd name="connsiteY309" fmla="*/ 30476 h 827194"/>
                <a:gd name="connsiteX310" fmla="*/ 365707 w 828645"/>
                <a:gd name="connsiteY310" fmla="*/ 1451 h 827194"/>
                <a:gd name="connsiteX311" fmla="*/ 375866 w 828645"/>
                <a:gd name="connsiteY311" fmla="*/ 0 h 827194"/>
                <a:gd name="connsiteX312" fmla="*/ 378768 w 828645"/>
                <a:gd name="connsiteY312" fmla="*/ 29024 h 827194"/>
                <a:gd name="connsiteX313" fmla="*/ 368610 w 828645"/>
                <a:gd name="connsiteY313" fmla="*/ 30476 h 827194"/>
                <a:gd name="connsiteX314" fmla="*/ 454231 w 828645"/>
                <a:gd name="connsiteY314" fmla="*/ 30476 h 827194"/>
                <a:gd name="connsiteX315" fmla="*/ 444073 w 828645"/>
                <a:gd name="connsiteY315" fmla="*/ 29024 h 827194"/>
                <a:gd name="connsiteX316" fmla="*/ 446975 w 828645"/>
                <a:gd name="connsiteY316" fmla="*/ 0 h 827194"/>
                <a:gd name="connsiteX317" fmla="*/ 457134 w 828645"/>
                <a:gd name="connsiteY317" fmla="*/ 1451 h 827194"/>
                <a:gd name="connsiteX318" fmla="*/ 454231 w 828645"/>
                <a:gd name="connsiteY318" fmla="*/ 30476 h 827194"/>
                <a:gd name="connsiteX319" fmla="*/ 406341 w 828645"/>
                <a:gd name="connsiteY319" fmla="*/ 29024 h 827194"/>
                <a:gd name="connsiteX320" fmla="*/ 406341 w 828645"/>
                <a:gd name="connsiteY320" fmla="*/ 0 h 827194"/>
                <a:gd name="connsiteX321" fmla="*/ 415048 w 828645"/>
                <a:gd name="connsiteY321" fmla="*/ 0 h 827194"/>
                <a:gd name="connsiteX322" fmla="*/ 416500 w 828645"/>
                <a:gd name="connsiteY322" fmla="*/ 0 h 827194"/>
                <a:gd name="connsiteX323" fmla="*/ 416500 w 828645"/>
                <a:gd name="connsiteY323" fmla="*/ 29024 h 827194"/>
                <a:gd name="connsiteX324" fmla="*/ 415048 w 828645"/>
                <a:gd name="connsiteY324" fmla="*/ 29024 h 827194"/>
                <a:gd name="connsiteX325" fmla="*/ 406341 w 828645"/>
                <a:gd name="connsiteY325" fmla="*/ 29024 h 82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828645" h="827194">
                  <a:moveTo>
                    <a:pt x="415048" y="827194"/>
                  </a:moveTo>
                  <a:lnTo>
                    <a:pt x="415048" y="798170"/>
                  </a:lnTo>
                  <a:lnTo>
                    <a:pt x="415048" y="798170"/>
                  </a:lnTo>
                  <a:cubicBezTo>
                    <a:pt x="417951" y="798170"/>
                    <a:pt x="420853" y="798170"/>
                    <a:pt x="423756" y="798170"/>
                  </a:cubicBezTo>
                  <a:lnTo>
                    <a:pt x="423756" y="827194"/>
                  </a:lnTo>
                  <a:cubicBezTo>
                    <a:pt x="420853" y="827194"/>
                    <a:pt x="417951" y="827194"/>
                    <a:pt x="415048" y="827194"/>
                  </a:cubicBezTo>
                  <a:close/>
                  <a:moveTo>
                    <a:pt x="383122" y="825743"/>
                  </a:moveTo>
                  <a:cubicBezTo>
                    <a:pt x="380219" y="825743"/>
                    <a:pt x="375866" y="825743"/>
                    <a:pt x="372963" y="824292"/>
                  </a:cubicBezTo>
                  <a:lnTo>
                    <a:pt x="375866" y="795268"/>
                  </a:lnTo>
                  <a:cubicBezTo>
                    <a:pt x="378768" y="795268"/>
                    <a:pt x="381670" y="795268"/>
                    <a:pt x="386024" y="796719"/>
                  </a:cubicBezTo>
                  <a:lnTo>
                    <a:pt x="383122" y="825743"/>
                  </a:lnTo>
                  <a:close/>
                  <a:moveTo>
                    <a:pt x="454231" y="825743"/>
                  </a:moveTo>
                  <a:lnTo>
                    <a:pt x="451329" y="796719"/>
                  </a:lnTo>
                  <a:cubicBezTo>
                    <a:pt x="454231" y="796719"/>
                    <a:pt x="458585" y="796719"/>
                    <a:pt x="461487" y="795268"/>
                  </a:cubicBezTo>
                  <a:lnTo>
                    <a:pt x="464390" y="824292"/>
                  </a:lnTo>
                  <a:cubicBezTo>
                    <a:pt x="461487" y="824292"/>
                    <a:pt x="457134" y="824292"/>
                    <a:pt x="454231" y="825743"/>
                  </a:cubicBezTo>
                  <a:close/>
                  <a:moveTo>
                    <a:pt x="343939" y="821390"/>
                  </a:moveTo>
                  <a:cubicBezTo>
                    <a:pt x="341036" y="821390"/>
                    <a:pt x="336683" y="819938"/>
                    <a:pt x="333780" y="819938"/>
                  </a:cubicBezTo>
                  <a:lnTo>
                    <a:pt x="339585" y="790914"/>
                  </a:lnTo>
                  <a:cubicBezTo>
                    <a:pt x="342488" y="790914"/>
                    <a:pt x="345390" y="792365"/>
                    <a:pt x="349744" y="792365"/>
                  </a:cubicBezTo>
                  <a:lnTo>
                    <a:pt x="343939" y="821390"/>
                  </a:lnTo>
                  <a:close/>
                  <a:moveTo>
                    <a:pt x="494866" y="819938"/>
                  </a:moveTo>
                  <a:lnTo>
                    <a:pt x="489061" y="790914"/>
                  </a:lnTo>
                  <a:cubicBezTo>
                    <a:pt x="491963" y="790914"/>
                    <a:pt x="494866" y="789463"/>
                    <a:pt x="499219" y="789463"/>
                  </a:cubicBezTo>
                  <a:lnTo>
                    <a:pt x="505024" y="818487"/>
                  </a:lnTo>
                  <a:cubicBezTo>
                    <a:pt x="500670" y="818487"/>
                    <a:pt x="497768" y="818487"/>
                    <a:pt x="494866" y="819938"/>
                  </a:cubicBezTo>
                  <a:close/>
                  <a:moveTo>
                    <a:pt x="303305" y="812682"/>
                  </a:moveTo>
                  <a:cubicBezTo>
                    <a:pt x="300402" y="811231"/>
                    <a:pt x="296049" y="811231"/>
                    <a:pt x="293146" y="809780"/>
                  </a:cubicBezTo>
                  <a:lnTo>
                    <a:pt x="301853" y="782206"/>
                  </a:lnTo>
                  <a:cubicBezTo>
                    <a:pt x="304756" y="783658"/>
                    <a:pt x="307658" y="783658"/>
                    <a:pt x="310561" y="785109"/>
                  </a:cubicBezTo>
                  <a:lnTo>
                    <a:pt x="303305" y="812682"/>
                  </a:lnTo>
                  <a:close/>
                  <a:moveTo>
                    <a:pt x="534048" y="809780"/>
                  </a:moveTo>
                  <a:lnTo>
                    <a:pt x="525341" y="782206"/>
                  </a:lnTo>
                  <a:cubicBezTo>
                    <a:pt x="528244" y="780756"/>
                    <a:pt x="531146" y="780756"/>
                    <a:pt x="534048" y="779304"/>
                  </a:cubicBezTo>
                  <a:lnTo>
                    <a:pt x="542756" y="806877"/>
                  </a:lnTo>
                  <a:cubicBezTo>
                    <a:pt x="539853" y="808329"/>
                    <a:pt x="536951" y="808329"/>
                    <a:pt x="534048" y="809780"/>
                  </a:cubicBezTo>
                  <a:close/>
                  <a:moveTo>
                    <a:pt x="265573" y="799621"/>
                  </a:moveTo>
                  <a:cubicBezTo>
                    <a:pt x="262671" y="798170"/>
                    <a:pt x="259768" y="796719"/>
                    <a:pt x="255414" y="795268"/>
                  </a:cubicBezTo>
                  <a:lnTo>
                    <a:pt x="267024" y="769146"/>
                  </a:lnTo>
                  <a:cubicBezTo>
                    <a:pt x="269927" y="770597"/>
                    <a:pt x="272829" y="772048"/>
                    <a:pt x="275732" y="773499"/>
                  </a:cubicBezTo>
                  <a:lnTo>
                    <a:pt x="265573" y="799621"/>
                  </a:lnTo>
                  <a:close/>
                  <a:moveTo>
                    <a:pt x="571780" y="796719"/>
                  </a:moveTo>
                  <a:lnTo>
                    <a:pt x="560170" y="770597"/>
                  </a:lnTo>
                  <a:cubicBezTo>
                    <a:pt x="563073" y="769146"/>
                    <a:pt x="565975" y="767694"/>
                    <a:pt x="568878" y="766243"/>
                  </a:cubicBezTo>
                  <a:lnTo>
                    <a:pt x="580487" y="792365"/>
                  </a:lnTo>
                  <a:cubicBezTo>
                    <a:pt x="579036" y="793816"/>
                    <a:pt x="574683" y="795268"/>
                    <a:pt x="571780" y="796719"/>
                  </a:cubicBezTo>
                  <a:close/>
                  <a:moveTo>
                    <a:pt x="227841" y="783658"/>
                  </a:moveTo>
                  <a:cubicBezTo>
                    <a:pt x="224939" y="782206"/>
                    <a:pt x="222036" y="780756"/>
                    <a:pt x="219134" y="779304"/>
                  </a:cubicBezTo>
                  <a:lnTo>
                    <a:pt x="232195" y="753182"/>
                  </a:lnTo>
                  <a:cubicBezTo>
                    <a:pt x="235097" y="754633"/>
                    <a:pt x="238000" y="756085"/>
                    <a:pt x="240902" y="757536"/>
                  </a:cubicBezTo>
                  <a:lnTo>
                    <a:pt x="227841" y="783658"/>
                  </a:lnTo>
                  <a:close/>
                  <a:moveTo>
                    <a:pt x="609512" y="779304"/>
                  </a:moveTo>
                  <a:lnTo>
                    <a:pt x="596451" y="753182"/>
                  </a:lnTo>
                  <a:cubicBezTo>
                    <a:pt x="599353" y="751731"/>
                    <a:pt x="602256" y="750280"/>
                    <a:pt x="605158" y="748829"/>
                  </a:cubicBezTo>
                  <a:lnTo>
                    <a:pt x="619670" y="773499"/>
                  </a:lnTo>
                  <a:cubicBezTo>
                    <a:pt x="615317" y="774950"/>
                    <a:pt x="612414" y="777853"/>
                    <a:pt x="609512" y="779304"/>
                  </a:cubicBezTo>
                  <a:close/>
                  <a:moveTo>
                    <a:pt x="193012" y="763341"/>
                  </a:moveTo>
                  <a:cubicBezTo>
                    <a:pt x="190110" y="761889"/>
                    <a:pt x="187207" y="758987"/>
                    <a:pt x="184305" y="757536"/>
                  </a:cubicBezTo>
                  <a:lnTo>
                    <a:pt x="200268" y="732865"/>
                  </a:lnTo>
                  <a:cubicBezTo>
                    <a:pt x="203171" y="734316"/>
                    <a:pt x="206073" y="735768"/>
                    <a:pt x="208975" y="738670"/>
                  </a:cubicBezTo>
                  <a:lnTo>
                    <a:pt x="193012" y="763341"/>
                  </a:lnTo>
                  <a:close/>
                  <a:moveTo>
                    <a:pt x="644341" y="757536"/>
                  </a:moveTo>
                  <a:lnTo>
                    <a:pt x="628378" y="732865"/>
                  </a:lnTo>
                  <a:cubicBezTo>
                    <a:pt x="631280" y="731414"/>
                    <a:pt x="634183" y="728512"/>
                    <a:pt x="637085" y="727060"/>
                  </a:cubicBezTo>
                  <a:lnTo>
                    <a:pt x="653048" y="750280"/>
                  </a:lnTo>
                  <a:cubicBezTo>
                    <a:pt x="650146" y="754633"/>
                    <a:pt x="647243" y="756085"/>
                    <a:pt x="644341" y="757536"/>
                  </a:cubicBezTo>
                  <a:close/>
                  <a:moveTo>
                    <a:pt x="159634" y="740121"/>
                  </a:moveTo>
                  <a:cubicBezTo>
                    <a:pt x="156732" y="738670"/>
                    <a:pt x="153829" y="735768"/>
                    <a:pt x="150927" y="732865"/>
                  </a:cubicBezTo>
                  <a:lnTo>
                    <a:pt x="169793" y="711097"/>
                  </a:lnTo>
                  <a:cubicBezTo>
                    <a:pt x="172695" y="712548"/>
                    <a:pt x="174146" y="715451"/>
                    <a:pt x="177049" y="716902"/>
                  </a:cubicBezTo>
                  <a:lnTo>
                    <a:pt x="159634" y="740121"/>
                  </a:lnTo>
                  <a:close/>
                  <a:moveTo>
                    <a:pt x="676268" y="734316"/>
                  </a:moveTo>
                  <a:lnTo>
                    <a:pt x="657402" y="712548"/>
                  </a:lnTo>
                  <a:cubicBezTo>
                    <a:pt x="660304" y="711097"/>
                    <a:pt x="661756" y="708195"/>
                    <a:pt x="664658" y="706743"/>
                  </a:cubicBezTo>
                  <a:lnTo>
                    <a:pt x="683524" y="728512"/>
                  </a:lnTo>
                  <a:cubicBezTo>
                    <a:pt x="682073" y="729963"/>
                    <a:pt x="679170" y="731414"/>
                    <a:pt x="676268" y="734316"/>
                  </a:cubicBezTo>
                  <a:close/>
                  <a:moveTo>
                    <a:pt x="129158" y="712548"/>
                  </a:moveTo>
                  <a:cubicBezTo>
                    <a:pt x="126256" y="709646"/>
                    <a:pt x="124805" y="708195"/>
                    <a:pt x="121902" y="705292"/>
                  </a:cubicBezTo>
                  <a:lnTo>
                    <a:pt x="142219" y="684975"/>
                  </a:lnTo>
                  <a:cubicBezTo>
                    <a:pt x="145122" y="687877"/>
                    <a:pt x="146573" y="689329"/>
                    <a:pt x="149476" y="692231"/>
                  </a:cubicBezTo>
                  <a:lnTo>
                    <a:pt x="129158" y="712548"/>
                  </a:lnTo>
                  <a:close/>
                  <a:moveTo>
                    <a:pt x="706743" y="706743"/>
                  </a:moveTo>
                  <a:lnTo>
                    <a:pt x="686426" y="686426"/>
                  </a:lnTo>
                  <a:cubicBezTo>
                    <a:pt x="689329" y="683524"/>
                    <a:pt x="690780" y="682072"/>
                    <a:pt x="693682" y="679170"/>
                  </a:cubicBezTo>
                  <a:lnTo>
                    <a:pt x="714000" y="699487"/>
                  </a:lnTo>
                  <a:cubicBezTo>
                    <a:pt x="711097" y="700939"/>
                    <a:pt x="709646" y="703841"/>
                    <a:pt x="706743" y="706743"/>
                  </a:cubicBezTo>
                  <a:close/>
                  <a:moveTo>
                    <a:pt x="101585" y="683524"/>
                  </a:moveTo>
                  <a:cubicBezTo>
                    <a:pt x="98683" y="680621"/>
                    <a:pt x="97232" y="677719"/>
                    <a:pt x="94329" y="674816"/>
                  </a:cubicBezTo>
                  <a:lnTo>
                    <a:pt x="116097" y="655951"/>
                  </a:lnTo>
                  <a:cubicBezTo>
                    <a:pt x="117549" y="658853"/>
                    <a:pt x="120451" y="660304"/>
                    <a:pt x="121902" y="663207"/>
                  </a:cubicBezTo>
                  <a:lnTo>
                    <a:pt x="101585" y="683524"/>
                  </a:lnTo>
                  <a:close/>
                  <a:moveTo>
                    <a:pt x="734317" y="676268"/>
                  </a:moveTo>
                  <a:lnTo>
                    <a:pt x="712548" y="657402"/>
                  </a:lnTo>
                  <a:cubicBezTo>
                    <a:pt x="714000" y="654499"/>
                    <a:pt x="716902" y="653048"/>
                    <a:pt x="718353" y="650146"/>
                  </a:cubicBezTo>
                  <a:lnTo>
                    <a:pt x="741573" y="667560"/>
                  </a:lnTo>
                  <a:cubicBezTo>
                    <a:pt x="738670" y="670463"/>
                    <a:pt x="735768" y="673365"/>
                    <a:pt x="734317" y="676268"/>
                  </a:cubicBezTo>
                  <a:close/>
                  <a:moveTo>
                    <a:pt x="75463" y="651597"/>
                  </a:moveTo>
                  <a:cubicBezTo>
                    <a:pt x="74012" y="648695"/>
                    <a:pt x="71110" y="645792"/>
                    <a:pt x="69658" y="642890"/>
                  </a:cubicBezTo>
                  <a:lnTo>
                    <a:pt x="94329" y="626926"/>
                  </a:lnTo>
                  <a:cubicBezTo>
                    <a:pt x="95780" y="629829"/>
                    <a:pt x="98683" y="632731"/>
                    <a:pt x="100134" y="635634"/>
                  </a:cubicBezTo>
                  <a:lnTo>
                    <a:pt x="75463" y="651597"/>
                  </a:lnTo>
                  <a:close/>
                  <a:moveTo>
                    <a:pt x="757536" y="644341"/>
                  </a:moveTo>
                  <a:lnTo>
                    <a:pt x="732865" y="628378"/>
                  </a:lnTo>
                  <a:cubicBezTo>
                    <a:pt x="734317" y="625475"/>
                    <a:pt x="735768" y="622572"/>
                    <a:pt x="738670" y="619670"/>
                  </a:cubicBezTo>
                  <a:lnTo>
                    <a:pt x="763341" y="635634"/>
                  </a:lnTo>
                  <a:cubicBezTo>
                    <a:pt x="761890" y="638536"/>
                    <a:pt x="760439" y="641439"/>
                    <a:pt x="757536" y="644341"/>
                  </a:cubicBezTo>
                  <a:close/>
                  <a:moveTo>
                    <a:pt x="53695" y="618219"/>
                  </a:moveTo>
                  <a:cubicBezTo>
                    <a:pt x="52244" y="615316"/>
                    <a:pt x="50793" y="612414"/>
                    <a:pt x="47890" y="609512"/>
                  </a:cubicBezTo>
                  <a:lnTo>
                    <a:pt x="74012" y="596451"/>
                  </a:lnTo>
                  <a:cubicBezTo>
                    <a:pt x="75463" y="599353"/>
                    <a:pt x="76915" y="602256"/>
                    <a:pt x="78366" y="605158"/>
                  </a:cubicBezTo>
                  <a:lnTo>
                    <a:pt x="53695" y="618219"/>
                  </a:lnTo>
                  <a:close/>
                  <a:moveTo>
                    <a:pt x="779304" y="609512"/>
                  </a:moveTo>
                  <a:lnTo>
                    <a:pt x="753182" y="596451"/>
                  </a:lnTo>
                  <a:cubicBezTo>
                    <a:pt x="754634" y="593548"/>
                    <a:pt x="756085" y="590646"/>
                    <a:pt x="757536" y="587743"/>
                  </a:cubicBezTo>
                  <a:lnTo>
                    <a:pt x="783658" y="600804"/>
                  </a:lnTo>
                  <a:cubicBezTo>
                    <a:pt x="782207" y="603707"/>
                    <a:pt x="780756" y="606609"/>
                    <a:pt x="779304" y="609512"/>
                  </a:cubicBezTo>
                  <a:close/>
                  <a:moveTo>
                    <a:pt x="36280" y="581939"/>
                  </a:moveTo>
                  <a:cubicBezTo>
                    <a:pt x="34829" y="579036"/>
                    <a:pt x="33378" y="576134"/>
                    <a:pt x="31927" y="571780"/>
                  </a:cubicBezTo>
                  <a:lnTo>
                    <a:pt x="58049" y="560170"/>
                  </a:lnTo>
                  <a:cubicBezTo>
                    <a:pt x="59500" y="563073"/>
                    <a:pt x="60951" y="565975"/>
                    <a:pt x="62402" y="568878"/>
                  </a:cubicBezTo>
                  <a:lnTo>
                    <a:pt x="36280" y="581939"/>
                  </a:lnTo>
                  <a:close/>
                  <a:moveTo>
                    <a:pt x="796719" y="573231"/>
                  </a:moveTo>
                  <a:lnTo>
                    <a:pt x="770597" y="561622"/>
                  </a:lnTo>
                  <a:cubicBezTo>
                    <a:pt x="772048" y="558719"/>
                    <a:pt x="773500" y="555817"/>
                    <a:pt x="774951" y="552914"/>
                  </a:cubicBezTo>
                  <a:lnTo>
                    <a:pt x="802524" y="563073"/>
                  </a:lnTo>
                  <a:cubicBezTo>
                    <a:pt x="799621" y="565975"/>
                    <a:pt x="798170" y="570329"/>
                    <a:pt x="796719" y="573231"/>
                  </a:cubicBezTo>
                  <a:close/>
                  <a:moveTo>
                    <a:pt x="21768" y="542755"/>
                  </a:moveTo>
                  <a:cubicBezTo>
                    <a:pt x="20317" y="539853"/>
                    <a:pt x="20317" y="535499"/>
                    <a:pt x="18866" y="532597"/>
                  </a:cubicBezTo>
                  <a:lnTo>
                    <a:pt x="46439" y="523890"/>
                  </a:lnTo>
                  <a:cubicBezTo>
                    <a:pt x="47890" y="526792"/>
                    <a:pt x="47890" y="529695"/>
                    <a:pt x="49341" y="532597"/>
                  </a:cubicBezTo>
                  <a:lnTo>
                    <a:pt x="21768" y="542755"/>
                  </a:lnTo>
                  <a:close/>
                  <a:moveTo>
                    <a:pt x="809780" y="534049"/>
                  </a:moveTo>
                  <a:lnTo>
                    <a:pt x="782207" y="525341"/>
                  </a:lnTo>
                  <a:cubicBezTo>
                    <a:pt x="783658" y="522438"/>
                    <a:pt x="783658" y="519536"/>
                    <a:pt x="785109" y="516634"/>
                  </a:cubicBezTo>
                  <a:lnTo>
                    <a:pt x="812682" y="523890"/>
                  </a:lnTo>
                  <a:cubicBezTo>
                    <a:pt x="812682" y="528243"/>
                    <a:pt x="811231" y="531146"/>
                    <a:pt x="809780" y="534049"/>
                  </a:cubicBezTo>
                  <a:close/>
                  <a:moveTo>
                    <a:pt x="10159" y="503573"/>
                  </a:moveTo>
                  <a:cubicBezTo>
                    <a:pt x="8707" y="500670"/>
                    <a:pt x="8707" y="496317"/>
                    <a:pt x="8707" y="493414"/>
                  </a:cubicBezTo>
                  <a:lnTo>
                    <a:pt x="37732" y="487609"/>
                  </a:lnTo>
                  <a:cubicBezTo>
                    <a:pt x="37732" y="490512"/>
                    <a:pt x="39183" y="493414"/>
                    <a:pt x="39183" y="497768"/>
                  </a:cubicBezTo>
                  <a:lnTo>
                    <a:pt x="10159" y="503573"/>
                  </a:lnTo>
                  <a:close/>
                  <a:moveTo>
                    <a:pt x="819938" y="494865"/>
                  </a:moveTo>
                  <a:lnTo>
                    <a:pt x="790914" y="489061"/>
                  </a:lnTo>
                  <a:cubicBezTo>
                    <a:pt x="790914" y="486158"/>
                    <a:pt x="792365" y="483256"/>
                    <a:pt x="792365" y="478902"/>
                  </a:cubicBezTo>
                  <a:lnTo>
                    <a:pt x="821390" y="483256"/>
                  </a:lnTo>
                  <a:cubicBezTo>
                    <a:pt x="821390" y="489061"/>
                    <a:pt x="821390" y="491963"/>
                    <a:pt x="819938" y="494865"/>
                  </a:cubicBezTo>
                  <a:close/>
                  <a:moveTo>
                    <a:pt x="2902" y="464390"/>
                  </a:moveTo>
                  <a:cubicBezTo>
                    <a:pt x="2902" y="461488"/>
                    <a:pt x="1451" y="457134"/>
                    <a:pt x="1451" y="454232"/>
                  </a:cubicBezTo>
                  <a:lnTo>
                    <a:pt x="30476" y="451329"/>
                  </a:lnTo>
                  <a:cubicBezTo>
                    <a:pt x="30476" y="454232"/>
                    <a:pt x="30476" y="457134"/>
                    <a:pt x="31927" y="461488"/>
                  </a:cubicBezTo>
                  <a:lnTo>
                    <a:pt x="2902" y="464390"/>
                  </a:lnTo>
                  <a:close/>
                  <a:moveTo>
                    <a:pt x="825743" y="455682"/>
                  </a:moveTo>
                  <a:lnTo>
                    <a:pt x="796719" y="452780"/>
                  </a:lnTo>
                  <a:cubicBezTo>
                    <a:pt x="796719" y="449878"/>
                    <a:pt x="796719" y="446975"/>
                    <a:pt x="798170" y="442622"/>
                  </a:cubicBezTo>
                  <a:lnTo>
                    <a:pt x="827195" y="444073"/>
                  </a:lnTo>
                  <a:cubicBezTo>
                    <a:pt x="827195" y="448426"/>
                    <a:pt x="827195" y="451329"/>
                    <a:pt x="825743" y="455682"/>
                  </a:cubicBezTo>
                  <a:close/>
                  <a:moveTo>
                    <a:pt x="0" y="423756"/>
                  </a:moveTo>
                  <a:cubicBezTo>
                    <a:pt x="0" y="420853"/>
                    <a:pt x="0" y="416500"/>
                    <a:pt x="0" y="413597"/>
                  </a:cubicBezTo>
                  <a:lnTo>
                    <a:pt x="0" y="410695"/>
                  </a:lnTo>
                  <a:lnTo>
                    <a:pt x="29024" y="410695"/>
                  </a:lnTo>
                  <a:lnTo>
                    <a:pt x="29024" y="413597"/>
                  </a:lnTo>
                  <a:cubicBezTo>
                    <a:pt x="29024" y="416500"/>
                    <a:pt x="29024" y="420853"/>
                    <a:pt x="29024" y="423756"/>
                  </a:cubicBezTo>
                  <a:lnTo>
                    <a:pt x="0" y="423756"/>
                  </a:lnTo>
                  <a:close/>
                  <a:moveTo>
                    <a:pt x="799621" y="415048"/>
                  </a:moveTo>
                  <a:lnTo>
                    <a:pt x="799621" y="413597"/>
                  </a:lnTo>
                  <a:cubicBezTo>
                    <a:pt x="799621" y="410695"/>
                    <a:pt x="799621" y="407792"/>
                    <a:pt x="799621" y="404890"/>
                  </a:cubicBezTo>
                  <a:lnTo>
                    <a:pt x="828646" y="404890"/>
                  </a:lnTo>
                  <a:cubicBezTo>
                    <a:pt x="828646" y="407792"/>
                    <a:pt x="828646" y="410695"/>
                    <a:pt x="828646" y="413597"/>
                  </a:cubicBezTo>
                  <a:lnTo>
                    <a:pt x="799621" y="415048"/>
                  </a:lnTo>
                  <a:close/>
                  <a:moveTo>
                    <a:pt x="30476" y="383121"/>
                  </a:moveTo>
                  <a:lnTo>
                    <a:pt x="1451" y="380219"/>
                  </a:lnTo>
                  <a:cubicBezTo>
                    <a:pt x="1451" y="377317"/>
                    <a:pt x="1451" y="372963"/>
                    <a:pt x="2902" y="370061"/>
                  </a:cubicBezTo>
                  <a:lnTo>
                    <a:pt x="31927" y="372963"/>
                  </a:lnTo>
                  <a:cubicBezTo>
                    <a:pt x="31927" y="375865"/>
                    <a:pt x="30476" y="378768"/>
                    <a:pt x="30476" y="383121"/>
                  </a:cubicBezTo>
                  <a:close/>
                  <a:moveTo>
                    <a:pt x="798170" y="377317"/>
                  </a:moveTo>
                  <a:cubicBezTo>
                    <a:pt x="798170" y="374415"/>
                    <a:pt x="798170" y="371512"/>
                    <a:pt x="796719" y="367158"/>
                  </a:cubicBezTo>
                  <a:lnTo>
                    <a:pt x="825743" y="364256"/>
                  </a:lnTo>
                  <a:cubicBezTo>
                    <a:pt x="825743" y="367158"/>
                    <a:pt x="827195" y="371512"/>
                    <a:pt x="827195" y="374415"/>
                  </a:cubicBezTo>
                  <a:lnTo>
                    <a:pt x="798170" y="377317"/>
                  </a:lnTo>
                  <a:close/>
                  <a:moveTo>
                    <a:pt x="34829" y="345390"/>
                  </a:moveTo>
                  <a:lnTo>
                    <a:pt x="5805" y="339585"/>
                  </a:lnTo>
                  <a:cubicBezTo>
                    <a:pt x="5805" y="336683"/>
                    <a:pt x="7256" y="332329"/>
                    <a:pt x="7256" y="329427"/>
                  </a:cubicBezTo>
                  <a:lnTo>
                    <a:pt x="36280" y="335231"/>
                  </a:lnTo>
                  <a:cubicBezTo>
                    <a:pt x="36280" y="339585"/>
                    <a:pt x="36280" y="342488"/>
                    <a:pt x="34829" y="345390"/>
                  </a:cubicBezTo>
                  <a:close/>
                  <a:moveTo>
                    <a:pt x="792365" y="339585"/>
                  </a:moveTo>
                  <a:cubicBezTo>
                    <a:pt x="792365" y="336683"/>
                    <a:pt x="790914" y="333780"/>
                    <a:pt x="790914" y="329427"/>
                  </a:cubicBezTo>
                  <a:lnTo>
                    <a:pt x="819938" y="323622"/>
                  </a:lnTo>
                  <a:cubicBezTo>
                    <a:pt x="821390" y="326524"/>
                    <a:pt x="821390" y="330878"/>
                    <a:pt x="821390" y="333780"/>
                  </a:cubicBezTo>
                  <a:lnTo>
                    <a:pt x="792365" y="339585"/>
                  </a:lnTo>
                  <a:close/>
                  <a:moveTo>
                    <a:pt x="43537" y="309110"/>
                  </a:moveTo>
                  <a:lnTo>
                    <a:pt x="15963" y="301854"/>
                  </a:lnTo>
                  <a:cubicBezTo>
                    <a:pt x="17415" y="298951"/>
                    <a:pt x="17415" y="294598"/>
                    <a:pt x="18866" y="291695"/>
                  </a:cubicBezTo>
                  <a:lnTo>
                    <a:pt x="46439" y="300402"/>
                  </a:lnTo>
                  <a:cubicBezTo>
                    <a:pt x="46439" y="301854"/>
                    <a:pt x="44988" y="304756"/>
                    <a:pt x="43537" y="309110"/>
                  </a:cubicBezTo>
                  <a:close/>
                  <a:moveTo>
                    <a:pt x="783658" y="303304"/>
                  </a:moveTo>
                  <a:cubicBezTo>
                    <a:pt x="782207" y="300402"/>
                    <a:pt x="782207" y="297500"/>
                    <a:pt x="780756" y="294598"/>
                  </a:cubicBezTo>
                  <a:lnTo>
                    <a:pt x="808329" y="285890"/>
                  </a:lnTo>
                  <a:cubicBezTo>
                    <a:pt x="809780" y="288792"/>
                    <a:pt x="809780" y="293146"/>
                    <a:pt x="811231" y="296048"/>
                  </a:cubicBezTo>
                  <a:lnTo>
                    <a:pt x="783658" y="303304"/>
                  </a:lnTo>
                  <a:close/>
                  <a:moveTo>
                    <a:pt x="56598" y="272829"/>
                  </a:moveTo>
                  <a:lnTo>
                    <a:pt x="29024" y="262671"/>
                  </a:lnTo>
                  <a:cubicBezTo>
                    <a:pt x="30476" y="259768"/>
                    <a:pt x="31927" y="256866"/>
                    <a:pt x="33378" y="252512"/>
                  </a:cubicBezTo>
                  <a:lnTo>
                    <a:pt x="59500" y="264122"/>
                  </a:lnTo>
                  <a:cubicBezTo>
                    <a:pt x="58049" y="267024"/>
                    <a:pt x="56598" y="269927"/>
                    <a:pt x="56598" y="272829"/>
                  </a:cubicBezTo>
                  <a:close/>
                  <a:moveTo>
                    <a:pt x="770597" y="267024"/>
                  </a:moveTo>
                  <a:cubicBezTo>
                    <a:pt x="769146" y="264122"/>
                    <a:pt x="767695" y="261219"/>
                    <a:pt x="766243" y="258317"/>
                  </a:cubicBezTo>
                  <a:lnTo>
                    <a:pt x="792365" y="246707"/>
                  </a:lnTo>
                  <a:cubicBezTo>
                    <a:pt x="793817" y="249610"/>
                    <a:pt x="795268" y="252512"/>
                    <a:pt x="796719" y="256866"/>
                  </a:cubicBezTo>
                  <a:lnTo>
                    <a:pt x="770597" y="267024"/>
                  </a:lnTo>
                  <a:close/>
                  <a:moveTo>
                    <a:pt x="71110" y="238000"/>
                  </a:moveTo>
                  <a:lnTo>
                    <a:pt x="44988" y="224939"/>
                  </a:lnTo>
                  <a:cubicBezTo>
                    <a:pt x="46439" y="222037"/>
                    <a:pt x="47890" y="219134"/>
                    <a:pt x="49341" y="216231"/>
                  </a:cubicBezTo>
                  <a:lnTo>
                    <a:pt x="75463" y="230744"/>
                  </a:lnTo>
                  <a:cubicBezTo>
                    <a:pt x="74012" y="232195"/>
                    <a:pt x="72561" y="235098"/>
                    <a:pt x="71110" y="238000"/>
                  </a:cubicBezTo>
                  <a:close/>
                  <a:moveTo>
                    <a:pt x="754634" y="233646"/>
                  </a:moveTo>
                  <a:cubicBezTo>
                    <a:pt x="753182" y="230744"/>
                    <a:pt x="751731" y="227841"/>
                    <a:pt x="750280" y="224939"/>
                  </a:cubicBezTo>
                  <a:lnTo>
                    <a:pt x="774951" y="210427"/>
                  </a:lnTo>
                  <a:cubicBezTo>
                    <a:pt x="776402" y="213329"/>
                    <a:pt x="777853" y="216231"/>
                    <a:pt x="779304" y="219134"/>
                  </a:cubicBezTo>
                  <a:lnTo>
                    <a:pt x="754634" y="233646"/>
                  </a:lnTo>
                  <a:close/>
                  <a:moveTo>
                    <a:pt x="89976" y="206073"/>
                  </a:moveTo>
                  <a:lnTo>
                    <a:pt x="65305" y="190110"/>
                  </a:lnTo>
                  <a:cubicBezTo>
                    <a:pt x="66756" y="187207"/>
                    <a:pt x="69658" y="184305"/>
                    <a:pt x="71110" y="181402"/>
                  </a:cubicBezTo>
                  <a:lnTo>
                    <a:pt x="95780" y="197366"/>
                  </a:lnTo>
                  <a:cubicBezTo>
                    <a:pt x="94329" y="200268"/>
                    <a:pt x="91427" y="203171"/>
                    <a:pt x="89976" y="206073"/>
                  </a:cubicBezTo>
                  <a:close/>
                  <a:moveTo>
                    <a:pt x="735768" y="200268"/>
                  </a:moveTo>
                  <a:cubicBezTo>
                    <a:pt x="734317" y="197366"/>
                    <a:pt x="731414" y="194463"/>
                    <a:pt x="729963" y="191561"/>
                  </a:cubicBezTo>
                  <a:lnTo>
                    <a:pt x="753182" y="175597"/>
                  </a:lnTo>
                  <a:cubicBezTo>
                    <a:pt x="754634" y="178500"/>
                    <a:pt x="757536" y="181402"/>
                    <a:pt x="758987" y="184305"/>
                  </a:cubicBezTo>
                  <a:lnTo>
                    <a:pt x="735768" y="200268"/>
                  </a:lnTo>
                  <a:close/>
                  <a:moveTo>
                    <a:pt x="111744" y="175597"/>
                  </a:moveTo>
                  <a:lnTo>
                    <a:pt x="88524" y="158183"/>
                  </a:lnTo>
                  <a:cubicBezTo>
                    <a:pt x="89976" y="155281"/>
                    <a:pt x="92878" y="152378"/>
                    <a:pt x="95780" y="149476"/>
                  </a:cubicBezTo>
                  <a:lnTo>
                    <a:pt x="117549" y="168341"/>
                  </a:lnTo>
                  <a:cubicBezTo>
                    <a:pt x="116097" y="169793"/>
                    <a:pt x="114646" y="172695"/>
                    <a:pt x="111744" y="175597"/>
                  </a:cubicBezTo>
                  <a:close/>
                  <a:moveTo>
                    <a:pt x="712548" y="169793"/>
                  </a:moveTo>
                  <a:cubicBezTo>
                    <a:pt x="711097" y="166890"/>
                    <a:pt x="708195" y="165439"/>
                    <a:pt x="706743" y="162537"/>
                  </a:cubicBezTo>
                  <a:lnTo>
                    <a:pt x="728512" y="143671"/>
                  </a:lnTo>
                  <a:cubicBezTo>
                    <a:pt x="731414" y="146573"/>
                    <a:pt x="732865" y="149476"/>
                    <a:pt x="735768" y="152378"/>
                  </a:cubicBezTo>
                  <a:lnTo>
                    <a:pt x="712548" y="169793"/>
                  </a:lnTo>
                  <a:close/>
                  <a:moveTo>
                    <a:pt x="136415" y="146573"/>
                  </a:moveTo>
                  <a:lnTo>
                    <a:pt x="116097" y="126256"/>
                  </a:lnTo>
                  <a:cubicBezTo>
                    <a:pt x="119000" y="123354"/>
                    <a:pt x="120451" y="121902"/>
                    <a:pt x="123354" y="119000"/>
                  </a:cubicBezTo>
                  <a:lnTo>
                    <a:pt x="143671" y="139317"/>
                  </a:lnTo>
                  <a:cubicBezTo>
                    <a:pt x="140768" y="142220"/>
                    <a:pt x="139317" y="143671"/>
                    <a:pt x="136415" y="146573"/>
                  </a:cubicBezTo>
                  <a:close/>
                  <a:moveTo>
                    <a:pt x="687878" y="142220"/>
                  </a:moveTo>
                  <a:cubicBezTo>
                    <a:pt x="684975" y="139317"/>
                    <a:pt x="683524" y="137866"/>
                    <a:pt x="680622" y="134964"/>
                  </a:cubicBezTo>
                  <a:lnTo>
                    <a:pt x="700939" y="114646"/>
                  </a:lnTo>
                  <a:cubicBezTo>
                    <a:pt x="703841" y="117549"/>
                    <a:pt x="705292" y="119000"/>
                    <a:pt x="708195" y="121902"/>
                  </a:cubicBezTo>
                  <a:lnTo>
                    <a:pt x="687878" y="142220"/>
                  </a:lnTo>
                  <a:close/>
                  <a:moveTo>
                    <a:pt x="163988" y="120451"/>
                  </a:moveTo>
                  <a:lnTo>
                    <a:pt x="145122" y="98683"/>
                  </a:lnTo>
                  <a:cubicBezTo>
                    <a:pt x="148024" y="95780"/>
                    <a:pt x="150927" y="94329"/>
                    <a:pt x="153829" y="91427"/>
                  </a:cubicBezTo>
                  <a:lnTo>
                    <a:pt x="172695" y="114646"/>
                  </a:lnTo>
                  <a:cubicBezTo>
                    <a:pt x="169793" y="116097"/>
                    <a:pt x="166890" y="119000"/>
                    <a:pt x="163988" y="120451"/>
                  </a:cubicBezTo>
                  <a:close/>
                  <a:moveTo>
                    <a:pt x="660304" y="116097"/>
                  </a:moveTo>
                  <a:cubicBezTo>
                    <a:pt x="657402" y="114646"/>
                    <a:pt x="655951" y="111744"/>
                    <a:pt x="653048" y="110293"/>
                  </a:cubicBezTo>
                  <a:lnTo>
                    <a:pt x="670463" y="87073"/>
                  </a:lnTo>
                  <a:cubicBezTo>
                    <a:pt x="673365" y="88524"/>
                    <a:pt x="676268" y="91427"/>
                    <a:pt x="679170" y="94329"/>
                  </a:cubicBezTo>
                  <a:lnTo>
                    <a:pt x="660304" y="116097"/>
                  </a:lnTo>
                  <a:close/>
                  <a:moveTo>
                    <a:pt x="194463" y="97232"/>
                  </a:moveTo>
                  <a:lnTo>
                    <a:pt x="178500" y="74012"/>
                  </a:lnTo>
                  <a:cubicBezTo>
                    <a:pt x="181402" y="72561"/>
                    <a:pt x="184305" y="69659"/>
                    <a:pt x="187207" y="68207"/>
                  </a:cubicBezTo>
                  <a:lnTo>
                    <a:pt x="203171" y="92878"/>
                  </a:lnTo>
                  <a:cubicBezTo>
                    <a:pt x="200268" y="94329"/>
                    <a:pt x="197366" y="95780"/>
                    <a:pt x="194463" y="97232"/>
                  </a:cubicBezTo>
                  <a:close/>
                  <a:moveTo>
                    <a:pt x="629829" y="94329"/>
                  </a:moveTo>
                  <a:cubicBezTo>
                    <a:pt x="626926" y="92878"/>
                    <a:pt x="624024" y="91427"/>
                    <a:pt x="621122" y="88524"/>
                  </a:cubicBezTo>
                  <a:lnTo>
                    <a:pt x="637085" y="63854"/>
                  </a:lnTo>
                  <a:cubicBezTo>
                    <a:pt x="639987" y="65305"/>
                    <a:pt x="642890" y="68207"/>
                    <a:pt x="645792" y="69659"/>
                  </a:cubicBezTo>
                  <a:lnTo>
                    <a:pt x="629829" y="94329"/>
                  </a:lnTo>
                  <a:close/>
                  <a:moveTo>
                    <a:pt x="226390" y="76915"/>
                  </a:moveTo>
                  <a:lnTo>
                    <a:pt x="211878" y="52244"/>
                  </a:lnTo>
                  <a:cubicBezTo>
                    <a:pt x="214780" y="50793"/>
                    <a:pt x="217683" y="49341"/>
                    <a:pt x="220585" y="47890"/>
                  </a:cubicBezTo>
                  <a:lnTo>
                    <a:pt x="233646" y="74012"/>
                  </a:lnTo>
                  <a:cubicBezTo>
                    <a:pt x="232195" y="74012"/>
                    <a:pt x="229293" y="75464"/>
                    <a:pt x="226390" y="76915"/>
                  </a:cubicBezTo>
                  <a:close/>
                  <a:moveTo>
                    <a:pt x="597902" y="74012"/>
                  </a:moveTo>
                  <a:cubicBezTo>
                    <a:pt x="595000" y="72561"/>
                    <a:pt x="592097" y="71110"/>
                    <a:pt x="589195" y="69659"/>
                  </a:cubicBezTo>
                  <a:lnTo>
                    <a:pt x="602256" y="43537"/>
                  </a:lnTo>
                  <a:cubicBezTo>
                    <a:pt x="605158" y="44988"/>
                    <a:pt x="608061" y="46439"/>
                    <a:pt x="610963" y="47890"/>
                  </a:cubicBezTo>
                  <a:lnTo>
                    <a:pt x="597902" y="74012"/>
                  </a:lnTo>
                  <a:close/>
                  <a:moveTo>
                    <a:pt x="259768" y="60951"/>
                  </a:moveTo>
                  <a:lnTo>
                    <a:pt x="248158" y="34829"/>
                  </a:lnTo>
                  <a:cubicBezTo>
                    <a:pt x="251061" y="33378"/>
                    <a:pt x="253963" y="31927"/>
                    <a:pt x="258317" y="30476"/>
                  </a:cubicBezTo>
                  <a:lnTo>
                    <a:pt x="269927" y="56597"/>
                  </a:lnTo>
                  <a:cubicBezTo>
                    <a:pt x="265573" y="58049"/>
                    <a:pt x="262671" y="59500"/>
                    <a:pt x="259768" y="60951"/>
                  </a:cubicBezTo>
                  <a:close/>
                  <a:moveTo>
                    <a:pt x="563073" y="58049"/>
                  </a:moveTo>
                  <a:cubicBezTo>
                    <a:pt x="560170" y="56597"/>
                    <a:pt x="557268" y="55147"/>
                    <a:pt x="554366" y="53695"/>
                  </a:cubicBezTo>
                  <a:lnTo>
                    <a:pt x="564524" y="26122"/>
                  </a:lnTo>
                  <a:cubicBezTo>
                    <a:pt x="567426" y="27573"/>
                    <a:pt x="570329" y="29024"/>
                    <a:pt x="574683" y="30476"/>
                  </a:cubicBezTo>
                  <a:lnTo>
                    <a:pt x="563073" y="58049"/>
                  </a:lnTo>
                  <a:close/>
                  <a:moveTo>
                    <a:pt x="294597" y="47890"/>
                  </a:moveTo>
                  <a:lnTo>
                    <a:pt x="285890" y="20317"/>
                  </a:lnTo>
                  <a:cubicBezTo>
                    <a:pt x="288793" y="18866"/>
                    <a:pt x="293146" y="18866"/>
                    <a:pt x="296049" y="17415"/>
                  </a:cubicBezTo>
                  <a:lnTo>
                    <a:pt x="304756" y="44988"/>
                  </a:lnTo>
                  <a:cubicBezTo>
                    <a:pt x="301853" y="44988"/>
                    <a:pt x="298951" y="46439"/>
                    <a:pt x="294597" y="47890"/>
                  </a:cubicBezTo>
                  <a:close/>
                  <a:moveTo>
                    <a:pt x="528244" y="44988"/>
                  </a:moveTo>
                  <a:cubicBezTo>
                    <a:pt x="525341" y="43537"/>
                    <a:pt x="522439" y="43537"/>
                    <a:pt x="518085" y="42085"/>
                  </a:cubicBezTo>
                  <a:lnTo>
                    <a:pt x="526792" y="14512"/>
                  </a:lnTo>
                  <a:cubicBezTo>
                    <a:pt x="529695" y="15963"/>
                    <a:pt x="534048" y="15963"/>
                    <a:pt x="536951" y="17415"/>
                  </a:cubicBezTo>
                  <a:lnTo>
                    <a:pt x="528244" y="44988"/>
                  </a:lnTo>
                  <a:close/>
                  <a:moveTo>
                    <a:pt x="332329" y="37732"/>
                  </a:moveTo>
                  <a:lnTo>
                    <a:pt x="326524" y="8707"/>
                  </a:lnTo>
                  <a:cubicBezTo>
                    <a:pt x="329427" y="7256"/>
                    <a:pt x="333780" y="7256"/>
                    <a:pt x="336683" y="7256"/>
                  </a:cubicBezTo>
                  <a:lnTo>
                    <a:pt x="342488" y="36280"/>
                  </a:lnTo>
                  <a:cubicBezTo>
                    <a:pt x="338134" y="36280"/>
                    <a:pt x="335231" y="36280"/>
                    <a:pt x="332329" y="37732"/>
                  </a:cubicBezTo>
                  <a:close/>
                  <a:moveTo>
                    <a:pt x="491963" y="36280"/>
                  </a:moveTo>
                  <a:cubicBezTo>
                    <a:pt x="489061" y="36280"/>
                    <a:pt x="486158" y="34829"/>
                    <a:pt x="481805" y="34829"/>
                  </a:cubicBezTo>
                  <a:lnTo>
                    <a:pt x="486158" y="5805"/>
                  </a:lnTo>
                  <a:cubicBezTo>
                    <a:pt x="489061" y="5805"/>
                    <a:pt x="493414" y="7256"/>
                    <a:pt x="496317" y="7256"/>
                  </a:cubicBezTo>
                  <a:lnTo>
                    <a:pt x="491963" y="36280"/>
                  </a:lnTo>
                  <a:close/>
                  <a:moveTo>
                    <a:pt x="368610" y="30476"/>
                  </a:moveTo>
                  <a:lnTo>
                    <a:pt x="365707" y="1451"/>
                  </a:lnTo>
                  <a:cubicBezTo>
                    <a:pt x="368610" y="1451"/>
                    <a:pt x="372963" y="0"/>
                    <a:pt x="375866" y="0"/>
                  </a:cubicBezTo>
                  <a:lnTo>
                    <a:pt x="378768" y="29024"/>
                  </a:lnTo>
                  <a:cubicBezTo>
                    <a:pt x="375866" y="30476"/>
                    <a:pt x="371512" y="30476"/>
                    <a:pt x="368610" y="30476"/>
                  </a:cubicBezTo>
                  <a:close/>
                  <a:moveTo>
                    <a:pt x="454231" y="30476"/>
                  </a:moveTo>
                  <a:cubicBezTo>
                    <a:pt x="451329" y="30476"/>
                    <a:pt x="448427" y="30476"/>
                    <a:pt x="444073" y="29024"/>
                  </a:cubicBezTo>
                  <a:lnTo>
                    <a:pt x="446975" y="0"/>
                  </a:lnTo>
                  <a:cubicBezTo>
                    <a:pt x="449878" y="0"/>
                    <a:pt x="454231" y="0"/>
                    <a:pt x="457134" y="1451"/>
                  </a:cubicBezTo>
                  <a:lnTo>
                    <a:pt x="454231" y="30476"/>
                  </a:lnTo>
                  <a:close/>
                  <a:moveTo>
                    <a:pt x="406341" y="29024"/>
                  </a:moveTo>
                  <a:lnTo>
                    <a:pt x="406341" y="0"/>
                  </a:lnTo>
                  <a:cubicBezTo>
                    <a:pt x="409244" y="0"/>
                    <a:pt x="412146" y="0"/>
                    <a:pt x="415048" y="0"/>
                  </a:cubicBezTo>
                  <a:lnTo>
                    <a:pt x="416500" y="0"/>
                  </a:lnTo>
                  <a:lnTo>
                    <a:pt x="416500" y="29024"/>
                  </a:lnTo>
                  <a:lnTo>
                    <a:pt x="415048" y="29024"/>
                  </a:lnTo>
                  <a:cubicBezTo>
                    <a:pt x="412146" y="29024"/>
                    <a:pt x="409244" y="29024"/>
                    <a:pt x="406341" y="29024"/>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8" name="Freeform: Shape 727">
              <a:extLst>
                <a:ext uri="{FF2B5EF4-FFF2-40B4-BE49-F238E27FC236}">
                  <a16:creationId xmlns:a16="http://schemas.microsoft.com/office/drawing/2014/main" id="{5E5C5825-3720-447D-AE8E-F2A70781E2EE}"/>
                </a:ext>
              </a:extLst>
            </p:cNvPr>
            <p:cNvSpPr/>
            <p:nvPr/>
          </p:nvSpPr>
          <p:spPr>
            <a:xfrm>
              <a:off x="1742344" y="6136972"/>
              <a:ext cx="267024" cy="143670"/>
            </a:xfrm>
            <a:custGeom>
              <a:avLst/>
              <a:gdLst>
                <a:gd name="connsiteX0" fmla="*/ 2902 w 267024"/>
                <a:gd name="connsiteY0" fmla="*/ 143671 h 143670"/>
                <a:gd name="connsiteX1" fmla="*/ 0 w 267024"/>
                <a:gd name="connsiteY1" fmla="*/ 114646 h 143670"/>
                <a:gd name="connsiteX2" fmla="*/ 246707 w 267024"/>
                <a:gd name="connsiteY2" fmla="*/ 0 h 143670"/>
                <a:gd name="connsiteX3" fmla="*/ 267024 w 267024"/>
                <a:gd name="connsiteY3" fmla="*/ 20317 h 143670"/>
                <a:gd name="connsiteX4" fmla="*/ 2902 w 267024"/>
                <a:gd name="connsiteY4" fmla="*/ 143671 h 14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24" h="143670">
                  <a:moveTo>
                    <a:pt x="2902" y="143671"/>
                  </a:moveTo>
                  <a:lnTo>
                    <a:pt x="0" y="114646"/>
                  </a:lnTo>
                  <a:cubicBezTo>
                    <a:pt x="92878" y="105939"/>
                    <a:pt x="179951" y="65305"/>
                    <a:pt x="246707" y="0"/>
                  </a:cubicBezTo>
                  <a:lnTo>
                    <a:pt x="267024" y="20317"/>
                  </a:lnTo>
                  <a:cubicBezTo>
                    <a:pt x="197366" y="89975"/>
                    <a:pt x="103036" y="134963"/>
                    <a:pt x="2902" y="143671"/>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9" name="Freeform: Shape 728">
              <a:extLst>
                <a:ext uri="{FF2B5EF4-FFF2-40B4-BE49-F238E27FC236}">
                  <a16:creationId xmlns:a16="http://schemas.microsoft.com/office/drawing/2014/main" id="{0AD0F4CC-AEA8-4402-B9F3-74494D7AB564}"/>
                </a:ext>
              </a:extLst>
            </p:cNvPr>
            <p:cNvSpPr/>
            <p:nvPr/>
          </p:nvSpPr>
          <p:spPr>
            <a:xfrm>
              <a:off x="1666881" y="5406736"/>
              <a:ext cx="483255" cy="408065"/>
            </a:xfrm>
            <a:custGeom>
              <a:avLst/>
              <a:gdLst>
                <a:gd name="connsiteX0" fmla="*/ 439719 w 483255"/>
                <a:gd name="connsiteY0" fmla="*/ 408066 h 408065"/>
                <a:gd name="connsiteX1" fmla="*/ 297500 w 483255"/>
                <a:gd name="connsiteY1" fmla="*/ 136688 h 408065"/>
                <a:gd name="connsiteX2" fmla="*/ 4354 w 483255"/>
                <a:gd name="connsiteY2" fmla="*/ 45261 h 408065"/>
                <a:gd name="connsiteX3" fmla="*/ 0 w 483255"/>
                <a:gd name="connsiteY3" fmla="*/ 1725 h 408065"/>
                <a:gd name="connsiteX4" fmla="*/ 325073 w 483255"/>
                <a:gd name="connsiteY4" fmla="*/ 103310 h 408065"/>
                <a:gd name="connsiteX5" fmla="*/ 483256 w 483255"/>
                <a:gd name="connsiteY5" fmla="*/ 405163 h 408065"/>
                <a:gd name="connsiteX6" fmla="*/ 439719 w 483255"/>
                <a:gd name="connsiteY6" fmla="*/ 408066 h 40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55" h="408065">
                  <a:moveTo>
                    <a:pt x="439719" y="408066"/>
                  </a:moveTo>
                  <a:cubicBezTo>
                    <a:pt x="429561" y="300676"/>
                    <a:pt x="378768" y="204895"/>
                    <a:pt x="297500" y="136688"/>
                  </a:cubicBezTo>
                  <a:cubicBezTo>
                    <a:pt x="214780" y="68481"/>
                    <a:pt x="111744" y="35103"/>
                    <a:pt x="4354" y="45261"/>
                  </a:cubicBezTo>
                  <a:lnTo>
                    <a:pt x="0" y="1725"/>
                  </a:lnTo>
                  <a:cubicBezTo>
                    <a:pt x="119000" y="-8434"/>
                    <a:pt x="233646" y="26395"/>
                    <a:pt x="325073" y="103310"/>
                  </a:cubicBezTo>
                  <a:cubicBezTo>
                    <a:pt x="416500" y="178773"/>
                    <a:pt x="473097" y="286163"/>
                    <a:pt x="483256" y="405163"/>
                  </a:cubicBezTo>
                  <a:lnTo>
                    <a:pt x="439719" y="408066"/>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0" name="Freeform: Shape 729">
              <a:extLst>
                <a:ext uri="{FF2B5EF4-FFF2-40B4-BE49-F238E27FC236}">
                  <a16:creationId xmlns:a16="http://schemas.microsoft.com/office/drawing/2014/main" id="{49E430F6-CCCA-4222-B2F4-C5165F2ABB9D}"/>
                </a:ext>
              </a:extLst>
            </p:cNvPr>
            <p:cNvSpPr/>
            <p:nvPr/>
          </p:nvSpPr>
          <p:spPr>
            <a:xfrm>
              <a:off x="1343196" y="5486764"/>
              <a:ext cx="727075" cy="727122"/>
            </a:xfrm>
            <a:custGeom>
              <a:avLst/>
              <a:gdLst>
                <a:gd name="connsiteX0" fmla="*/ 362867 w 727075"/>
                <a:gd name="connsiteY0" fmla="*/ 727123 h 727122"/>
                <a:gd name="connsiteX1" fmla="*/ 1514 w 727075"/>
                <a:gd name="connsiteY1" fmla="*/ 396245 h 727122"/>
                <a:gd name="connsiteX2" fmla="*/ 84233 w 727075"/>
                <a:gd name="connsiteY2" fmla="*/ 130672 h 727122"/>
                <a:gd name="connsiteX3" fmla="*/ 330940 w 727075"/>
                <a:gd name="connsiteY3" fmla="*/ 1514 h 727122"/>
                <a:gd name="connsiteX4" fmla="*/ 596513 w 727075"/>
                <a:gd name="connsiteY4" fmla="*/ 84233 h 727122"/>
                <a:gd name="connsiteX5" fmla="*/ 725672 w 727075"/>
                <a:gd name="connsiteY5" fmla="*/ 330940 h 727122"/>
                <a:gd name="connsiteX6" fmla="*/ 396245 w 727075"/>
                <a:gd name="connsiteY6" fmla="*/ 725672 h 727122"/>
                <a:gd name="connsiteX7" fmla="*/ 396245 w 727075"/>
                <a:gd name="connsiteY7" fmla="*/ 725672 h 727122"/>
                <a:gd name="connsiteX8" fmla="*/ 362867 w 727075"/>
                <a:gd name="connsiteY8" fmla="*/ 727123 h 727122"/>
                <a:gd name="connsiteX9" fmla="*/ 364318 w 727075"/>
                <a:gd name="connsiteY9" fmla="*/ 16026 h 727122"/>
                <a:gd name="connsiteX10" fmla="*/ 332392 w 727075"/>
                <a:gd name="connsiteY10" fmla="*/ 17477 h 727122"/>
                <a:gd name="connsiteX11" fmla="*/ 95843 w 727075"/>
                <a:gd name="connsiteY11" fmla="*/ 140831 h 727122"/>
                <a:gd name="connsiteX12" fmla="*/ 16026 w 727075"/>
                <a:gd name="connsiteY12" fmla="*/ 394794 h 727122"/>
                <a:gd name="connsiteX13" fmla="*/ 394794 w 727075"/>
                <a:gd name="connsiteY13" fmla="*/ 711159 h 727122"/>
                <a:gd name="connsiteX14" fmla="*/ 394794 w 727075"/>
                <a:gd name="connsiteY14" fmla="*/ 711159 h 727122"/>
                <a:gd name="connsiteX15" fmla="*/ 711160 w 727075"/>
                <a:gd name="connsiteY15" fmla="*/ 332392 h 727122"/>
                <a:gd name="connsiteX16" fmla="*/ 587806 w 727075"/>
                <a:gd name="connsiteY16" fmla="*/ 95843 h 727122"/>
                <a:gd name="connsiteX17" fmla="*/ 364318 w 727075"/>
                <a:gd name="connsiteY17" fmla="*/ 16026 h 72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7075" h="727122">
                  <a:moveTo>
                    <a:pt x="362867" y="727123"/>
                  </a:moveTo>
                  <a:cubicBezTo>
                    <a:pt x="177111" y="727123"/>
                    <a:pt x="18928" y="584904"/>
                    <a:pt x="1514" y="396245"/>
                  </a:cubicBezTo>
                  <a:cubicBezTo>
                    <a:pt x="-7194" y="299014"/>
                    <a:pt x="21831" y="206136"/>
                    <a:pt x="84233" y="130672"/>
                  </a:cubicBezTo>
                  <a:cubicBezTo>
                    <a:pt x="146636" y="56660"/>
                    <a:pt x="233709" y="10221"/>
                    <a:pt x="330940" y="1514"/>
                  </a:cubicBezTo>
                  <a:cubicBezTo>
                    <a:pt x="428172" y="-7194"/>
                    <a:pt x="521050" y="21831"/>
                    <a:pt x="596513" y="84233"/>
                  </a:cubicBezTo>
                  <a:cubicBezTo>
                    <a:pt x="670526" y="146636"/>
                    <a:pt x="716965" y="233709"/>
                    <a:pt x="725672" y="330940"/>
                  </a:cubicBezTo>
                  <a:cubicBezTo>
                    <a:pt x="743086" y="529757"/>
                    <a:pt x="596513" y="706806"/>
                    <a:pt x="396245" y="725672"/>
                  </a:cubicBezTo>
                  <a:lnTo>
                    <a:pt x="396245" y="725672"/>
                  </a:lnTo>
                  <a:cubicBezTo>
                    <a:pt x="384635" y="727123"/>
                    <a:pt x="374477" y="727123"/>
                    <a:pt x="362867" y="727123"/>
                  </a:cubicBezTo>
                  <a:close/>
                  <a:moveTo>
                    <a:pt x="364318" y="16026"/>
                  </a:moveTo>
                  <a:cubicBezTo>
                    <a:pt x="354160" y="16026"/>
                    <a:pt x="342550" y="16026"/>
                    <a:pt x="332392" y="17477"/>
                  </a:cubicBezTo>
                  <a:cubicBezTo>
                    <a:pt x="239514" y="26185"/>
                    <a:pt x="155343" y="69721"/>
                    <a:pt x="95843" y="140831"/>
                  </a:cubicBezTo>
                  <a:cubicBezTo>
                    <a:pt x="36343" y="211940"/>
                    <a:pt x="7319" y="303367"/>
                    <a:pt x="16026" y="394794"/>
                  </a:cubicBezTo>
                  <a:cubicBezTo>
                    <a:pt x="33441" y="586355"/>
                    <a:pt x="203233" y="728574"/>
                    <a:pt x="394794" y="711159"/>
                  </a:cubicBezTo>
                  <a:lnTo>
                    <a:pt x="394794" y="711159"/>
                  </a:lnTo>
                  <a:cubicBezTo>
                    <a:pt x="586355" y="693745"/>
                    <a:pt x="727123" y="523952"/>
                    <a:pt x="711160" y="332392"/>
                  </a:cubicBezTo>
                  <a:cubicBezTo>
                    <a:pt x="702452" y="239513"/>
                    <a:pt x="658916" y="155343"/>
                    <a:pt x="587806" y="95843"/>
                  </a:cubicBezTo>
                  <a:cubicBezTo>
                    <a:pt x="523952" y="43599"/>
                    <a:pt x="445587" y="16026"/>
                    <a:pt x="364318" y="16026"/>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1" name="Freeform: Shape 730">
              <a:extLst>
                <a:ext uri="{FF2B5EF4-FFF2-40B4-BE49-F238E27FC236}">
                  <a16:creationId xmlns:a16="http://schemas.microsoft.com/office/drawing/2014/main" id="{199AAF83-31B5-41F2-A654-389B60A58901}"/>
                </a:ext>
              </a:extLst>
            </p:cNvPr>
            <p:cNvSpPr/>
            <p:nvPr/>
          </p:nvSpPr>
          <p:spPr>
            <a:xfrm>
              <a:off x="1707515" y="5496985"/>
              <a:ext cx="354097" cy="354097"/>
            </a:xfrm>
            <a:custGeom>
              <a:avLst/>
              <a:gdLst>
                <a:gd name="connsiteX0" fmla="*/ 354097 w 354097"/>
                <a:gd name="connsiteY0" fmla="*/ 354097 h 354097"/>
                <a:gd name="connsiteX1" fmla="*/ 310561 w 354097"/>
                <a:gd name="connsiteY1" fmla="*/ 354097 h 354097"/>
                <a:gd name="connsiteX2" fmla="*/ 0 w 354097"/>
                <a:gd name="connsiteY2" fmla="*/ 43537 h 354097"/>
                <a:gd name="connsiteX3" fmla="*/ 0 w 354097"/>
                <a:gd name="connsiteY3" fmla="*/ 0 h 354097"/>
                <a:gd name="connsiteX4" fmla="*/ 354097 w 354097"/>
                <a:gd name="connsiteY4" fmla="*/ 354097 h 35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97" h="354097">
                  <a:moveTo>
                    <a:pt x="354097" y="354097"/>
                  </a:moveTo>
                  <a:lnTo>
                    <a:pt x="310561" y="354097"/>
                  </a:lnTo>
                  <a:cubicBezTo>
                    <a:pt x="310561" y="182854"/>
                    <a:pt x="171244" y="43537"/>
                    <a:pt x="0" y="43537"/>
                  </a:cubicBezTo>
                  <a:lnTo>
                    <a:pt x="0" y="0"/>
                  </a:lnTo>
                  <a:cubicBezTo>
                    <a:pt x="194463" y="0"/>
                    <a:pt x="354097" y="158183"/>
                    <a:pt x="354097" y="354097"/>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2" name="Freeform: Shape 731">
              <a:extLst>
                <a:ext uri="{FF2B5EF4-FFF2-40B4-BE49-F238E27FC236}">
                  <a16:creationId xmlns:a16="http://schemas.microsoft.com/office/drawing/2014/main" id="{8E5F3C8F-8241-429B-B777-C604B20BFA45}"/>
                </a:ext>
              </a:extLst>
            </p:cNvPr>
            <p:cNvSpPr/>
            <p:nvPr/>
          </p:nvSpPr>
          <p:spPr>
            <a:xfrm>
              <a:off x="1700259" y="5399754"/>
              <a:ext cx="14512" cy="50792"/>
            </a:xfrm>
            <a:custGeom>
              <a:avLst/>
              <a:gdLst>
                <a:gd name="connsiteX0" fmla="*/ 0 w 14512"/>
                <a:gd name="connsiteY0" fmla="*/ 0 h 50792"/>
                <a:gd name="connsiteX1" fmla="*/ 14512 w 14512"/>
                <a:gd name="connsiteY1" fmla="*/ 0 h 50792"/>
                <a:gd name="connsiteX2" fmla="*/ 14512 w 14512"/>
                <a:gd name="connsiteY2" fmla="*/ 50792 h 50792"/>
                <a:gd name="connsiteX3" fmla="*/ 0 w 14512"/>
                <a:gd name="connsiteY3" fmla="*/ 50792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2"/>
                  </a:lnTo>
                  <a:lnTo>
                    <a:pt x="0" y="5079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3" name="Freeform: Shape 732">
              <a:extLst>
                <a:ext uri="{FF2B5EF4-FFF2-40B4-BE49-F238E27FC236}">
                  <a16:creationId xmlns:a16="http://schemas.microsoft.com/office/drawing/2014/main" id="{BB557A0E-8212-4AE9-BE33-F4FE606CBD1B}"/>
                </a:ext>
              </a:extLst>
            </p:cNvPr>
            <p:cNvSpPr/>
            <p:nvPr/>
          </p:nvSpPr>
          <p:spPr>
            <a:xfrm>
              <a:off x="1700259" y="6250167"/>
              <a:ext cx="14512" cy="50792"/>
            </a:xfrm>
            <a:custGeom>
              <a:avLst/>
              <a:gdLst>
                <a:gd name="connsiteX0" fmla="*/ 0 w 14512"/>
                <a:gd name="connsiteY0" fmla="*/ 0 h 50792"/>
                <a:gd name="connsiteX1" fmla="*/ 14512 w 14512"/>
                <a:gd name="connsiteY1" fmla="*/ 0 h 50792"/>
                <a:gd name="connsiteX2" fmla="*/ 14512 w 14512"/>
                <a:gd name="connsiteY2" fmla="*/ 50793 h 50792"/>
                <a:gd name="connsiteX3" fmla="*/ 0 w 14512"/>
                <a:gd name="connsiteY3" fmla="*/ 50793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3"/>
                  </a:lnTo>
                  <a:lnTo>
                    <a:pt x="0" y="5079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4" name="Freeform: Shape 733">
              <a:extLst>
                <a:ext uri="{FF2B5EF4-FFF2-40B4-BE49-F238E27FC236}">
                  <a16:creationId xmlns:a16="http://schemas.microsoft.com/office/drawing/2014/main" id="{E88917AE-2399-4DFE-A9CD-14012E7F9782}"/>
                </a:ext>
              </a:extLst>
            </p:cNvPr>
            <p:cNvSpPr/>
            <p:nvPr/>
          </p:nvSpPr>
          <p:spPr>
            <a:xfrm>
              <a:off x="1227161" y="5843826"/>
              <a:ext cx="195914" cy="14512"/>
            </a:xfrm>
            <a:custGeom>
              <a:avLst/>
              <a:gdLst>
                <a:gd name="connsiteX0" fmla="*/ 0 w 195914"/>
                <a:gd name="connsiteY0" fmla="*/ 0 h 14512"/>
                <a:gd name="connsiteX1" fmla="*/ 195915 w 195914"/>
                <a:gd name="connsiteY1" fmla="*/ 0 h 14512"/>
                <a:gd name="connsiteX2" fmla="*/ 195915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5" y="0"/>
                  </a:lnTo>
                  <a:lnTo>
                    <a:pt x="195915"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5" name="Freeform: Shape 734">
              <a:extLst>
                <a:ext uri="{FF2B5EF4-FFF2-40B4-BE49-F238E27FC236}">
                  <a16:creationId xmlns:a16="http://schemas.microsoft.com/office/drawing/2014/main" id="{8D29161D-ADF4-4FCB-8203-8A6812626B15}"/>
                </a:ext>
              </a:extLst>
            </p:cNvPr>
            <p:cNvSpPr/>
            <p:nvPr/>
          </p:nvSpPr>
          <p:spPr>
            <a:xfrm>
              <a:off x="1990502" y="5843826"/>
              <a:ext cx="195914" cy="14512"/>
            </a:xfrm>
            <a:custGeom>
              <a:avLst/>
              <a:gdLst>
                <a:gd name="connsiteX0" fmla="*/ 0 w 195914"/>
                <a:gd name="connsiteY0" fmla="*/ 0 h 14512"/>
                <a:gd name="connsiteX1" fmla="*/ 195914 w 195914"/>
                <a:gd name="connsiteY1" fmla="*/ 0 h 14512"/>
                <a:gd name="connsiteX2" fmla="*/ 195914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4" y="0"/>
                  </a:lnTo>
                  <a:lnTo>
                    <a:pt x="195914"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6" name="Freeform: Shape 735">
              <a:extLst>
                <a:ext uri="{FF2B5EF4-FFF2-40B4-BE49-F238E27FC236}">
                  <a16:creationId xmlns:a16="http://schemas.microsoft.com/office/drawing/2014/main" id="{B51E7849-E848-45B2-A620-9183AF1A0271}"/>
                </a:ext>
              </a:extLst>
            </p:cNvPr>
            <p:cNvSpPr/>
            <p:nvPr/>
          </p:nvSpPr>
          <p:spPr>
            <a:xfrm>
              <a:off x="2179161" y="5803192"/>
              <a:ext cx="14512" cy="95780"/>
            </a:xfrm>
            <a:custGeom>
              <a:avLst/>
              <a:gdLst>
                <a:gd name="connsiteX0" fmla="*/ 0 w 14512"/>
                <a:gd name="connsiteY0" fmla="*/ 0 h 95780"/>
                <a:gd name="connsiteX1" fmla="*/ 14512 w 14512"/>
                <a:gd name="connsiteY1" fmla="*/ 0 h 95780"/>
                <a:gd name="connsiteX2" fmla="*/ 14512 w 14512"/>
                <a:gd name="connsiteY2" fmla="*/ 95781 h 95780"/>
                <a:gd name="connsiteX3" fmla="*/ 0 w 14512"/>
                <a:gd name="connsiteY3" fmla="*/ 95781 h 95780"/>
              </a:gdLst>
              <a:ahLst/>
              <a:cxnLst>
                <a:cxn ang="0">
                  <a:pos x="connsiteX0" y="connsiteY0"/>
                </a:cxn>
                <a:cxn ang="0">
                  <a:pos x="connsiteX1" y="connsiteY1"/>
                </a:cxn>
                <a:cxn ang="0">
                  <a:pos x="connsiteX2" y="connsiteY2"/>
                </a:cxn>
                <a:cxn ang="0">
                  <a:pos x="connsiteX3" y="connsiteY3"/>
                </a:cxn>
              </a:cxnLst>
              <a:rect l="l" t="t" r="r" b="b"/>
              <a:pathLst>
                <a:path w="14512" h="95780">
                  <a:moveTo>
                    <a:pt x="0" y="0"/>
                  </a:moveTo>
                  <a:lnTo>
                    <a:pt x="14512" y="0"/>
                  </a:lnTo>
                  <a:lnTo>
                    <a:pt x="14512" y="95781"/>
                  </a:lnTo>
                  <a:lnTo>
                    <a:pt x="0" y="95781"/>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7" name="Freeform: Shape 736">
              <a:extLst>
                <a:ext uri="{FF2B5EF4-FFF2-40B4-BE49-F238E27FC236}">
                  <a16:creationId xmlns:a16="http://schemas.microsoft.com/office/drawing/2014/main" id="{8EA7AEE2-3AF2-48F4-8844-BF1FE3B19E8D}"/>
                </a:ext>
              </a:extLst>
            </p:cNvPr>
            <p:cNvSpPr/>
            <p:nvPr/>
          </p:nvSpPr>
          <p:spPr>
            <a:xfrm>
              <a:off x="3006355" y="5443290"/>
              <a:ext cx="753182" cy="43536"/>
            </a:xfrm>
            <a:custGeom>
              <a:avLst/>
              <a:gdLst>
                <a:gd name="connsiteX0" fmla="*/ 0 w 753182"/>
                <a:gd name="connsiteY0" fmla="*/ 0 h 43536"/>
                <a:gd name="connsiteX1" fmla="*/ 753182 w 753182"/>
                <a:gd name="connsiteY1" fmla="*/ 0 h 43536"/>
                <a:gd name="connsiteX2" fmla="*/ 753182 w 753182"/>
                <a:gd name="connsiteY2" fmla="*/ 43536 h 43536"/>
                <a:gd name="connsiteX3" fmla="*/ 0 w 753182"/>
                <a:gd name="connsiteY3" fmla="*/ 43536 h 43536"/>
              </a:gdLst>
              <a:ahLst/>
              <a:cxnLst>
                <a:cxn ang="0">
                  <a:pos x="connsiteX0" y="connsiteY0"/>
                </a:cxn>
                <a:cxn ang="0">
                  <a:pos x="connsiteX1" y="connsiteY1"/>
                </a:cxn>
                <a:cxn ang="0">
                  <a:pos x="connsiteX2" y="connsiteY2"/>
                </a:cxn>
                <a:cxn ang="0">
                  <a:pos x="connsiteX3" y="connsiteY3"/>
                </a:cxn>
              </a:cxnLst>
              <a:rect l="l" t="t" r="r" b="b"/>
              <a:pathLst>
                <a:path w="753182" h="43536">
                  <a:moveTo>
                    <a:pt x="0" y="0"/>
                  </a:moveTo>
                  <a:lnTo>
                    <a:pt x="753182" y="0"/>
                  </a:lnTo>
                  <a:lnTo>
                    <a:pt x="753182" y="43536"/>
                  </a:lnTo>
                  <a:lnTo>
                    <a:pt x="0" y="43536"/>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8" name="Freeform: Shape 737">
              <a:extLst>
                <a:ext uri="{FF2B5EF4-FFF2-40B4-BE49-F238E27FC236}">
                  <a16:creationId xmlns:a16="http://schemas.microsoft.com/office/drawing/2014/main" id="{7FD6BADF-7678-436A-BB57-BCE6CEFA43B1}"/>
                </a:ext>
              </a:extLst>
            </p:cNvPr>
            <p:cNvSpPr/>
            <p:nvPr/>
          </p:nvSpPr>
          <p:spPr>
            <a:xfrm>
              <a:off x="1087844" y="5540522"/>
              <a:ext cx="111743" cy="208975"/>
            </a:xfrm>
            <a:custGeom>
              <a:avLst/>
              <a:gdLst>
                <a:gd name="connsiteX0" fmla="*/ 0 w 111743"/>
                <a:gd name="connsiteY0" fmla="*/ 14512 h 208975"/>
                <a:gd name="connsiteX1" fmla="*/ 0 w 111743"/>
                <a:gd name="connsiteY1" fmla="*/ 0 h 208975"/>
                <a:gd name="connsiteX2" fmla="*/ 111744 w 111743"/>
                <a:gd name="connsiteY2" fmla="*/ 43537 h 208975"/>
                <a:gd name="connsiteX3" fmla="*/ 111744 w 111743"/>
                <a:gd name="connsiteY3" fmla="*/ 58049 h 208975"/>
                <a:gd name="connsiteX4" fmla="*/ 0 w 111743"/>
                <a:gd name="connsiteY4" fmla="*/ 14512 h 208975"/>
                <a:gd name="connsiteX5" fmla="*/ 111744 w 111743"/>
                <a:gd name="connsiteY5" fmla="*/ 108841 h 208975"/>
                <a:gd name="connsiteX6" fmla="*/ 111744 w 111743"/>
                <a:gd name="connsiteY6" fmla="*/ 94329 h 208975"/>
                <a:gd name="connsiteX7" fmla="*/ 0 w 111743"/>
                <a:gd name="connsiteY7" fmla="*/ 50793 h 208975"/>
                <a:gd name="connsiteX8" fmla="*/ 0 w 111743"/>
                <a:gd name="connsiteY8" fmla="*/ 65305 h 208975"/>
                <a:gd name="connsiteX9" fmla="*/ 111744 w 111743"/>
                <a:gd name="connsiteY9" fmla="*/ 108841 h 208975"/>
                <a:gd name="connsiteX10" fmla="*/ 111744 w 111743"/>
                <a:gd name="connsiteY10" fmla="*/ 159634 h 208975"/>
                <a:gd name="connsiteX11" fmla="*/ 111744 w 111743"/>
                <a:gd name="connsiteY11" fmla="*/ 145122 h 208975"/>
                <a:gd name="connsiteX12" fmla="*/ 0 w 111743"/>
                <a:gd name="connsiteY12" fmla="*/ 101585 h 208975"/>
                <a:gd name="connsiteX13" fmla="*/ 0 w 111743"/>
                <a:gd name="connsiteY13" fmla="*/ 116097 h 208975"/>
                <a:gd name="connsiteX14" fmla="*/ 111744 w 111743"/>
                <a:gd name="connsiteY14" fmla="*/ 159634 h 208975"/>
                <a:gd name="connsiteX15" fmla="*/ 111744 w 111743"/>
                <a:gd name="connsiteY15" fmla="*/ 208975 h 208975"/>
                <a:gd name="connsiteX16" fmla="*/ 111744 w 111743"/>
                <a:gd name="connsiteY16" fmla="*/ 194463 h 208975"/>
                <a:gd name="connsiteX17" fmla="*/ 0 w 111743"/>
                <a:gd name="connsiteY17" fmla="*/ 150927 h 208975"/>
                <a:gd name="connsiteX18" fmla="*/ 0 w 111743"/>
                <a:gd name="connsiteY18" fmla="*/ 165439 h 208975"/>
                <a:gd name="connsiteX19" fmla="*/ 111744 w 111743"/>
                <a:gd name="connsiteY19" fmla="*/ 208975 h 20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3" h="208975">
                  <a:moveTo>
                    <a:pt x="0" y="14512"/>
                  </a:moveTo>
                  <a:lnTo>
                    <a:pt x="0" y="0"/>
                  </a:lnTo>
                  <a:lnTo>
                    <a:pt x="111744" y="43537"/>
                  </a:lnTo>
                  <a:lnTo>
                    <a:pt x="111744" y="58049"/>
                  </a:lnTo>
                  <a:lnTo>
                    <a:pt x="0" y="14512"/>
                  </a:lnTo>
                  <a:close/>
                  <a:moveTo>
                    <a:pt x="111744" y="108841"/>
                  </a:moveTo>
                  <a:lnTo>
                    <a:pt x="111744" y="94329"/>
                  </a:lnTo>
                  <a:lnTo>
                    <a:pt x="0" y="50793"/>
                  </a:lnTo>
                  <a:lnTo>
                    <a:pt x="0" y="65305"/>
                  </a:lnTo>
                  <a:lnTo>
                    <a:pt x="111744" y="108841"/>
                  </a:lnTo>
                  <a:close/>
                  <a:moveTo>
                    <a:pt x="111744" y="159634"/>
                  </a:moveTo>
                  <a:lnTo>
                    <a:pt x="111744" y="145122"/>
                  </a:lnTo>
                  <a:lnTo>
                    <a:pt x="0" y="101585"/>
                  </a:lnTo>
                  <a:lnTo>
                    <a:pt x="0" y="116097"/>
                  </a:lnTo>
                  <a:lnTo>
                    <a:pt x="111744" y="159634"/>
                  </a:lnTo>
                  <a:close/>
                  <a:moveTo>
                    <a:pt x="111744" y="208975"/>
                  </a:moveTo>
                  <a:lnTo>
                    <a:pt x="111744" y="194463"/>
                  </a:lnTo>
                  <a:lnTo>
                    <a:pt x="0" y="150927"/>
                  </a:lnTo>
                  <a:lnTo>
                    <a:pt x="0" y="165439"/>
                  </a:lnTo>
                  <a:lnTo>
                    <a:pt x="111744" y="208975"/>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9" name="Freeform: Shape 738">
              <a:extLst>
                <a:ext uri="{FF2B5EF4-FFF2-40B4-BE49-F238E27FC236}">
                  <a16:creationId xmlns:a16="http://schemas.microsoft.com/office/drawing/2014/main" id="{DE86190E-37A8-4ADF-A8E8-1A2A9D62FFA6}"/>
                </a:ext>
              </a:extLst>
            </p:cNvPr>
            <p:cNvSpPr/>
            <p:nvPr/>
          </p:nvSpPr>
          <p:spPr>
            <a:xfrm>
              <a:off x="1147344" y="5392497"/>
              <a:ext cx="3214449" cy="915718"/>
            </a:xfrm>
            <a:custGeom>
              <a:avLst/>
              <a:gdLst>
                <a:gd name="connsiteX0" fmla="*/ 3138986 w 3214449"/>
                <a:gd name="connsiteY0" fmla="*/ 915719 h 915718"/>
                <a:gd name="connsiteX1" fmla="*/ 76915 w 3214449"/>
                <a:gd name="connsiteY1" fmla="*/ 915719 h 915718"/>
                <a:gd name="connsiteX2" fmla="*/ 0 w 3214449"/>
                <a:gd name="connsiteY2" fmla="*/ 838804 h 915718"/>
                <a:gd name="connsiteX3" fmla="*/ 0 w 3214449"/>
                <a:gd name="connsiteY3" fmla="*/ 76915 h 915718"/>
                <a:gd name="connsiteX4" fmla="*/ 76915 w 3214449"/>
                <a:gd name="connsiteY4" fmla="*/ 0 h 915718"/>
                <a:gd name="connsiteX5" fmla="*/ 2406120 w 3214449"/>
                <a:gd name="connsiteY5" fmla="*/ 0 h 915718"/>
                <a:gd name="connsiteX6" fmla="*/ 2661535 w 3214449"/>
                <a:gd name="connsiteY6" fmla="*/ 255414 h 915718"/>
                <a:gd name="connsiteX7" fmla="*/ 3117218 w 3214449"/>
                <a:gd name="connsiteY7" fmla="*/ 255414 h 915718"/>
                <a:gd name="connsiteX8" fmla="*/ 3214449 w 3214449"/>
                <a:gd name="connsiteY8" fmla="*/ 352646 h 915718"/>
                <a:gd name="connsiteX9" fmla="*/ 3214449 w 3214449"/>
                <a:gd name="connsiteY9" fmla="*/ 838804 h 915718"/>
                <a:gd name="connsiteX10" fmla="*/ 3138986 w 3214449"/>
                <a:gd name="connsiteY10" fmla="*/ 915719 h 915718"/>
                <a:gd name="connsiteX11" fmla="*/ 82719 w 3214449"/>
                <a:gd name="connsiteY11" fmla="*/ 901207 h 915718"/>
                <a:gd name="connsiteX12" fmla="*/ 3131730 w 3214449"/>
                <a:gd name="connsiteY12" fmla="*/ 901207 h 915718"/>
                <a:gd name="connsiteX13" fmla="*/ 3199937 w 3214449"/>
                <a:gd name="connsiteY13" fmla="*/ 833000 h 915718"/>
                <a:gd name="connsiteX14" fmla="*/ 3199937 w 3214449"/>
                <a:gd name="connsiteY14" fmla="*/ 359902 h 915718"/>
                <a:gd name="connsiteX15" fmla="*/ 3111413 w 3214449"/>
                <a:gd name="connsiteY15" fmla="*/ 271378 h 915718"/>
                <a:gd name="connsiteX16" fmla="*/ 2655730 w 3214449"/>
                <a:gd name="connsiteY16" fmla="*/ 271378 h 915718"/>
                <a:gd name="connsiteX17" fmla="*/ 2400315 w 3214449"/>
                <a:gd name="connsiteY17" fmla="*/ 15963 h 915718"/>
                <a:gd name="connsiteX18" fmla="*/ 82719 w 3214449"/>
                <a:gd name="connsiteY18" fmla="*/ 15963 h 915718"/>
                <a:gd name="connsiteX19" fmla="*/ 14512 w 3214449"/>
                <a:gd name="connsiteY19" fmla="*/ 84171 h 915718"/>
                <a:gd name="connsiteX20" fmla="*/ 14512 w 3214449"/>
                <a:gd name="connsiteY20" fmla="*/ 834450 h 915718"/>
                <a:gd name="connsiteX21" fmla="*/ 82719 w 3214449"/>
                <a:gd name="connsiteY21" fmla="*/ 901207 h 9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4449" h="915718">
                  <a:moveTo>
                    <a:pt x="3138986" y="915719"/>
                  </a:moveTo>
                  <a:lnTo>
                    <a:pt x="76915" y="915719"/>
                  </a:lnTo>
                  <a:lnTo>
                    <a:pt x="0" y="838804"/>
                  </a:lnTo>
                  <a:lnTo>
                    <a:pt x="0" y="76915"/>
                  </a:lnTo>
                  <a:lnTo>
                    <a:pt x="76915" y="0"/>
                  </a:lnTo>
                  <a:lnTo>
                    <a:pt x="2406120" y="0"/>
                  </a:lnTo>
                  <a:lnTo>
                    <a:pt x="2661535" y="255414"/>
                  </a:lnTo>
                  <a:lnTo>
                    <a:pt x="3117218" y="255414"/>
                  </a:lnTo>
                  <a:lnTo>
                    <a:pt x="3214449" y="352646"/>
                  </a:lnTo>
                  <a:lnTo>
                    <a:pt x="3214449" y="838804"/>
                  </a:lnTo>
                  <a:lnTo>
                    <a:pt x="3138986" y="915719"/>
                  </a:lnTo>
                  <a:close/>
                  <a:moveTo>
                    <a:pt x="82719" y="901207"/>
                  </a:moveTo>
                  <a:lnTo>
                    <a:pt x="3131730" y="901207"/>
                  </a:lnTo>
                  <a:lnTo>
                    <a:pt x="3199937" y="833000"/>
                  </a:lnTo>
                  <a:lnTo>
                    <a:pt x="3199937" y="359902"/>
                  </a:lnTo>
                  <a:lnTo>
                    <a:pt x="3111413" y="271378"/>
                  </a:lnTo>
                  <a:lnTo>
                    <a:pt x="2655730" y="271378"/>
                  </a:lnTo>
                  <a:lnTo>
                    <a:pt x="2400315" y="15963"/>
                  </a:lnTo>
                  <a:lnTo>
                    <a:pt x="82719" y="15963"/>
                  </a:lnTo>
                  <a:lnTo>
                    <a:pt x="14512" y="84171"/>
                  </a:lnTo>
                  <a:lnTo>
                    <a:pt x="14512" y="834450"/>
                  </a:lnTo>
                  <a:lnTo>
                    <a:pt x="82719" y="90120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0" name="Freeform: Shape 739">
              <a:extLst>
                <a:ext uri="{FF2B5EF4-FFF2-40B4-BE49-F238E27FC236}">
                  <a16:creationId xmlns:a16="http://schemas.microsoft.com/office/drawing/2014/main" id="{BC010C0F-49DD-4A6C-AD51-A70B7E79A1ED}"/>
                </a:ext>
              </a:extLst>
            </p:cNvPr>
            <p:cNvSpPr/>
            <p:nvPr/>
          </p:nvSpPr>
          <p:spPr>
            <a:xfrm>
              <a:off x="4286330" y="5765460"/>
              <a:ext cx="29024" cy="362804"/>
            </a:xfrm>
            <a:custGeom>
              <a:avLst/>
              <a:gdLst>
                <a:gd name="connsiteX0" fmla="*/ 29024 w 29024"/>
                <a:gd name="connsiteY0" fmla="*/ 362805 h 362804"/>
                <a:gd name="connsiteX1" fmla="*/ 0 w 29024"/>
                <a:gd name="connsiteY1" fmla="*/ 362805 h 362804"/>
                <a:gd name="connsiteX2" fmla="*/ 0 w 29024"/>
                <a:gd name="connsiteY2" fmla="*/ 352646 h 362804"/>
                <a:gd name="connsiteX3" fmla="*/ 29024 w 29024"/>
                <a:gd name="connsiteY3" fmla="*/ 352646 h 362804"/>
                <a:gd name="connsiteX4" fmla="*/ 29024 w 29024"/>
                <a:gd name="connsiteY4" fmla="*/ 362805 h 362804"/>
                <a:gd name="connsiteX5" fmla="*/ 29024 w 29024"/>
                <a:gd name="connsiteY5" fmla="*/ 323621 h 362804"/>
                <a:gd name="connsiteX6" fmla="*/ 0 w 29024"/>
                <a:gd name="connsiteY6" fmla="*/ 323621 h 362804"/>
                <a:gd name="connsiteX7" fmla="*/ 0 w 29024"/>
                <a:gd name="connsiteY7" fmla="*/ 313463 h 362804"/>
                <a:gd name="connsiteX8" fmla="*/ 29024 w 29024"/>
                <a:gd name="connsiteY8" fmla="*/ 313463 h 362804"/>
                <a:gd name="connsiteX9" fmla="*/ 29024 w 29024"/>
                <a:gd name="connsiteY9" fmla="*/ 323621 h 362804"/>
                <a:gd name="connsiteX10" fmla="*/ 29024 w 29024"/>
                <a:gd name="connsiteY10" fmla="*/ 284439 h 362804"/>
                <a:gd name="connsiteX11" fmla="*/ 0 w 29024"/>
                <a:gd name="connsiteY11" fmla="*/ 284439 h 362804"/>
                <a:gd name="connsiteX12" fmla="*/ 0 w 29024"/>
                <a:gd name="connsiteY12" fmla="*/ 274280 h 362804"/>
                <a:gd name="connsiteX13" fmla="*/ 29024 w 29024"/>
                <a:gd name="connsiteY13" fmla="*/ 274280 h 362804"/>
                <a:gd name="connsiteX14" fmla="*/ 29024 w 29024"/>
                <a:gd name="connsiteY14" fmla="*/ 284439 h 362804"/>
                <a:gd name="connsiteX15" fmla="*/ 29024 w 29024"/>
                <a:gd name="connsiteY15" fmla="*/ 245256 h 362804"/>
                <a:gd name="connsiteX16" fmla="*/ 0 w 29024"/>
                <a:gd name="connsiteY16" fmla="*/ 245256 h 362804"/>
                <a:gd name="connsiteX17" fmla="*/ 0 w 29024"/>
                <a:gd name="connsiteY17" fmla="*/ 235098 h 362804"/>
                <a:gd name="connsiteX18" fmla="*/ 29024 w 29024"/>
                <a:gd name="connsiteY18" fmla="*/ 235098 h 362804"/>
                <a:gd name="connsiteX19" fmla="*/ 29024 w 29024"/>
                <a:gd name="connsiteY19" fmla="*/ 245256 h 362804"/>
                <a:gd name="connsiteX20" fmla="*/ 29024 w 29024"/>
                <a:gd name="connsiteY20" fmla="*/ 206073 h 362804"/>
                <a:gd name="connsiteX21" fmla="*/ 0 w 29024"/>
                <a:gd name="connsiteY21" fmla="*/ 206073 h 362804"/>
                <a:gd name="connsiteX22" fmla="*/ 0 w 29024"/>
                <a:gd name="connsiteY22" fmla="*/ 195914 h 362804"/>
                <a:gd name="connsiteX23" fmla="*/ 29024 w 29024"/>
                <a:gd name="connsiteY23" fmla="*/ 195914 h 362804"/>
                <a:gd name="connsiteX24" fmla="*/ 29024 w 29024"/>
                <a:gd name="connsiteY24" fmla="*/ 206073 h 362804"/>
                <a:gd name="connsiteX25" fmla="*/ 29024 w 29024"/>
                <a:gd name="connsiteY25" fmla="*/ 166890 h 362804"/>
                <a:gd name="connsiteX26" fmla="*/ 0 w 29024"/>
                <a:gd name="connsiteY26" fmla="*/ 166890 h 362804"/>
                <a:gd name="connsiteX27" fmla="*/ 0 w 29024"/>
                <a:gd name="connsiteY27" fmla="*/ 156731 h 362804"/>
                <a:gd name="connsiteX28" fmla="*/ 29024 w 29024"/>
                <a:gd name="connsiteY28" fmla="*/ 156731 h 362804"/>
                <a:gd name="connsiteX29" fmla="*/ 29024 w 29024"/>
                <a:gd name="connsiteY29" fmla="*/ 166890 h 362804"/>
                <a:gd name="connsiteX30" fmla="*/ 29024 w 29024"/>
                <a:gd name="connsiteY30" fmla="*/ 127707 h 362804"/>
                <a:gd name="connsiteX31" fmla="*/ 0 w 29024"/>
                <a:gd name="connsiteY31" fmla="*/ 127707 h 362804"/>
                <a:gd name="connsiteX32" fmla="*/ 0 w 29024"/>
                <a:gd name="connsiteY32" fmla="*/ 117549 h 362804"/>
                <a:gd name="connsiteX33" fmla="*/ 29024 w 29024"/>
                <a:gd name="connsiteY33" fmla="*/ 117549 h 362804"/>
                <a:gd name="connsiteX34" fmla="*/ 29024 w 29024"/>
                <a:gd name="connsiteY34" fmla="*/ 127707 h 362804"/>
                <a:gd name="connsiteX35" fmla="*/ 29024 w 29024"/>
                <a:gd name="connsiteY35" fmla="*/ 88524 h 362804"/>
                <a:gd name="connsiteX36" fmla="*/ 0 w 29024"/>
                <a:gd name="connsiteY36" fmla="*/ 88524 h 362804"/>
                <a:gd name="connsiteX37" fmla="*/ 0 w 29024"/>
                <a:gd name="connsiteY37" fmla="*/ 78366 h 362804"/>
                <a:gd name="connsiteX38" fmla="*/ 29024 w 29024"/>
                <a:gd name="connsiteY38" fmla="*/ 78366 h 362804"/>
                <a:gd name="connsiteX39" fmla="*/ 29024 w 29024"/>
                <a:gd name="connsiteY39" fmla="*/ 88524 h 362804"/>
                <a:gd name="connsiteX40" fmla="*/ 29024 w 29024"/>
                <a:gd name="connsiteY40" fmla="*/ 49341 h 362804"/>
                <a:gd name="connsiteX41" fmla="*/ 0 w 29024"/>
                <a:gd name="connsiteY41" fmla="*/ 49341 h 362804"/>
                <a:gd name="connsiteX42" fmla="*/ 0 w 29024"/>
                <a:gd name="connsiteY42" fmla="*/ 39183 h 362804"/>
                <a:gd name="connsiteX43" fmla="*/ 29024 w 29024"/>
                <a:gd name="connsiteY43" fmla="*/ 39183 h 362804"/>
                <a:gd name="connsiteX44" fmla="*/ 29024 w 29024"/>
                <a:gd name="connsiteY44" fmla="*/ 49341 h 362804"/>
                <a:gd name="connsiteX45" fmla="*/ 29024 w 29024"/>
                <a:gd name="connsiteY45" fmla="*/ 10159 h 362804"/>
                <a:gd name="connsiteX46" fmla="*/ 0 w 29024"/>
                <a:gd name="connsiteY46" fmla="*/ 10159 h 362804"/>
                <a:gd name="connsiteX47" fmla="*/ 0 w 29024"/>
                <a:gd name="connsiteY47" fmla="*/ 0 h 362804"/>
                <a:gd name="connsiteX48" fmla="*/ 29024 w 29024"/>
                <a:gd name="connsiteY48" fmla="*/ 0 h 362804"/>
                <a:gd name="connsiteX49" fmla="*/ 29024 w 29024"/>
                <a:gd name="connsiteY49" fmla="*/ 10159 h 36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024" h="362804">
                  <a:moveTo>
                    <a:pt x="29024" y="362805"/>
                  </a:moveTo>
                  <a:lnTo>
                    <a:pt x="0" y="362805"/>
                  </a:lnTo>
                  <a:lnTo>
                    <a:pt x="0" y="352646"/>
                  </a:lnTo>
                  <a:lnTo>
                    <a:pt x="29024" y="352646"/>
                  </a:lnTo>
                  <a:lnTo>
                    <a:pt x="29024" y="362805"/>
                  </a:lnTo>
                  <a:close/>
                  <a:moveTo>
                    <a:pt x="29024" y="323621"/>
                  </a:moveTo>
                  <a:lnTo>
                    <a:pt x="0" y="323621"/>
                  </a:lnTo>
                  <a:lnTo>
                    <a:pt x="0" y="313463"/>
                  </a:lnTo>
                  <a:lnTo>
                    <a:pt x="29024" y="313463"/>
                  </a:lnTo>
                  <a:lnTo>
                    <a:pt x="29024" y="323621"/>
                  </a:lnTo>
                  <a:close/>
                  <a:moveTo>
                    <a:pt x="29024" y="284439"/>
                  </a:moveTo>
                  <a:lnTo>
                    <a:pt x="0" y="284439"/>
                  </a:lnTo>
                  <a:lnTo>
                    <a:pt x="0" y="274280"/>
                  </a:lnTo>
                  <a:lnTo>
                    <a:pt x="29024" y="274280"/>
                  </a:lnTo>
                  <a:lnTo>
                    <a:pt x="29024" y="284439"/>
                  </a:lnTo>
                  <a:close/>
                  <a:moveTo>
                    <a:pt x="29024" y="245256"/>
                  </a:moveTo>
                  <a:lnTo>
                    <a:pt x="0" y="245256"/>
                  </a:lnTo>
                  <a:lnTo>
                    <a:pt x="0" y="235098"/>
                  </a:lnTo>
                  <a:lnTo>
                    <a:pt x="29024" y="235098"/>
                  </a:lnTo>
                  <a:lnTo>
                    <a:pt x="29024" y="245256"/>
                  </a:lnTo>
                  <a:close/>
                  <a:moveTo>
                    <a:pt x="29024" y="206073"/>
                  </a:moveTo>
                  <a:lnTo>
                    <a:pt x="0" y="206073"/>
                  </a:lnTo>
                  <a:lnTo>
                    <a:pt x="0" y="195914"/>
                  </a:lnTo>
                  <a:lnTo>
                    <a:pt x="29024" y="195914"/>
                  </a:lnTo>
                  <a:lnTo>
                    <a:pt x="29024" y="206073"/>
                  </a:lnTo>
                  <a:close/>
                  <a:moveTo>
                    <a:pt x="29024" y="166890"/>
                  </a:moveTo>
                  <a:lnTo>
                    <a:pt x="0" y="166890"/>
                  </a:lnTo>
                  <a:lnTo>
                    <a:pt x="0" y="156731"/>
                  </a:lnTo>
                  <a:lnTo>
                    <a:pt x="29024" y="156731"/>
                  </a:lnTo>
                  <a:lnTo>
                    <a:pt x="29024" y="166890"/>
                  </a:lnTo>
                  <a:close/>
                  <a:moveTo>
                    <a:pt x="29024" y="127707"/>
                  </a:moveTo>
                  <a:lnTo>
                    <a:pt x="0" y="127707"/>
                  </a:lnTo>
                  <a:lnTo>
                    <a:pt x="0" y="117549"/>
                  </a:lnTo>
                  <a:lnTo>
                    <a:pt x="29024" y="117549"/>
                  </a:lnTo>
                  <a:lnTo>
                    <a:pt x="29024" y="127707"/>
                  </a:lnTo>
                  <a:close/>
                  <a:moveTo>
                    <a:pt x="29024" y="88524"/>
                  </a:moveTo>
                  <a:lnTo>
                    <a:pt x="0" y="88524"/>
                  </a:lnTo>
                  <a:lnTo>
                    <a:pt x="0" y="78366"/>
                  </a:lnTo>
                  <a:lnTo>
                    <a:pt x="29024" y="78366"/>
                  </a:lnTo>
                  <a:lnTo>
                    <a:pt x="29024" y="88524"/>
                  </a:lnTo>
                  <a:close/>
                  <a:moveTo>
                    <a:pt x="29024" y="49341"/>
                  </a:moveTo>
                  <a:lnTo>
                    <a:pt x="0" y="49341"/>
                  </a:lnTo>
                  <a:lnTo>
                    <a:pt x="0" y="39183"/>
                  </a:lnTo>
                  <a:lnTo>
                    <a:pt x="29024" y="39183"/>
                  </a:lnTo>
                  <a:lnTo>
                    <a:pt x="29024" y="49341"/>
                  </a:lnTo>
                  <a:close/>
                  <a:moveTo>
                    <a:pt x="29024" y="10159"/>
                  </a:moveTo>
                  <a:lnTo>
                    <a:pt x="0" y="10159"/>
                  </a:lnTo>
                  <a:lnTo>
                    <a:pt x="0" y="0"/>
                  </a:lnTo>
                  <a:lnTo>
                    <a:pt x="29024" y="0"/>
                  </a:lnTo>
                  <a:lnTo>
                    <a:pt x="29024" y="1015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1" name="Freeform: Shape 740">
              <a:extLst>
                <a:ext uri="{FF2B5EF4-FFF2-40B4-BE49-F238E27FC236}">
                  <a16:creationId xmlns:a16="http://schemas.microsoft.com/office/drawing/2014/main" id="{27D85640-0CBB-49C7-B744-C8074B383FA0}"/>
                </a:ext>
              </a:extLst>
            </p:cNvPr>
            <p:cNvSpPr/>
            <p:nvPr/>
          </p:nvSpPr>
          <p:spPr>
            <a:xfrm>
              <a:off x="1301174" y="6071668"/>
              <a:ext cx="163987" cy="168341"/>
            </a:xfrm>
            <a:custGeom>
              <a:avLst/>
              <a:gdLst>
                <a:gd name="connsiteX0" fmla="*/ 139317 w 163987"/>
                <a:gd name="connsiteY0" fmla="*/ 168341 h 168341"/>
                <a:gd name="connsiteX1" fmla="*/ 60951 w 163987"/>
                <a:gd name="connsiteY1" fmla="*/ 101585 h 168341"/>
                <a:gd name="connsiteX2" fmla="*/ 0 w 163987"/>
                <a:gd name="connsiteY2" fmla="*/ 21768 h 168341"/>
                <a:gd name="connsiteX3" fmla="*/ 37732 w 163987"/>
                <a:gd name="connsiteY3" fmla="*/ 0 h 168341"/>
                <a:gd name="connsiteX4" fmla="*/ 92878 w 163987"/>
                <a:gd name="connsiteY4" fmla="*/ 72561 h 168341"/>
                <a:gd name="connsiteX5" fmla="*/ 163988 w 163987"/>
                <a:gd name="connsiteY5" fmla="*/ 133512 h 168341"/>
                <a:gd name="connsiteX6" fmla="*/ 139317 w 163987"/>
                <a:gd name="connsiteY6" fmla="*/ 168341 h 16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87" h="168341">
                  <a:moveTo>
                    <a:pt x="139317" y="168341"/>
                  </a:moveTo>
                  <a:cubicBezTo>
                    <a:pt x="110293" y="149475"/>
                    <a:pt x="84171" y="126256"/>
                    <a:pt x="60951" y="101585"/>
                  </a:cubicBezTo>
                  <a:cubicBezTo>
                    <a:pt x="37732" y="76914"/>
                    <a:pt x="17415" y="49341"/>
                    <a:pt x="0" y="21768"/>
                  </a:cubicBezTo>
                  <a:lnTo>
                    <a:pt x="37732" y="0"/>
                  </a:lnTo>
                  <a:cubicBezTo>
                    <a:pt x="53695" y="26122"/>
                    <a:pt x="72561" y="50793"/>
                    <a:pt x="92878" y="72561"/>
                  </a:cubicBezTo>
                  <a:cubicBezTo>
                    <a:pt x="114646" y="95780"/>
                    <a:pt x="137866" y="116097"/>
                    <a:pt x="163988" y="133512"/>
                  </a:cubicBezTo>
                  <a:lnTo>
                    <a:pt x="139317" y="16834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2" name="Freeform: Shape 741">
              <a:extLst>
                <a:ext uri="{FF2B5EF4-FFF2-40B4-BE49-F238E27FC236}">
                  <a16:creationId xmlns:a16="http://schemas.microsoft.com/office/drawing/2014/main" id="{F95D97CD-F75E-419C-B72E-5A5EE0FBBC83}"/>
                </a:ext>
              </a:extLst>
            </p:cNvPr>
            <p:cNvSpPr/>
            <p:nvPr/>
          </p:nvSpPr>
          <p:spPr>
            <a:xfrm>
              <a:off x="2167551" y="5357668"/>
              <a:ext cx="783658" cy="84170"/>
            </a:xfrm>
            <a:custGeom>
              <a:avLst/>
              <a:gdLst>
                <a:gd name="connsiteX0" fmla="*/ 17415 w 783658"/>
                <a:gd name="connsiteY0" fmla="*/ 84171 h 84170"/>
                <a:gd name="connsiteX1" fmla="*/ 0 w 783658"/>
                <a:gd name="connsiteY1" fmla="*/ 84171 h 84170"/>
                <a:gd name="connsiteX2" fmla="*/ 0 w 783658"/>
                <a:gd name="connsiteY2" fmla="*/ 0 h 84170"/>
                <a:gd name="connsiteX3" fmla="*/ 17415 w 783658"/>
                <a:gd name="connsiteY3" fmla="*/ 0 h 84170"/>
                <a:gd name="connsiteX4" fmla="*/ 17415 w 783658"/>
                <a:gd name="connsiteY4" fmla="*/ 84171 h 84170"/>
                <a:gd name="connsiteX5" fmla="*/ 52244 w 783658"/>
                <a:gd name="connsiteY5" fmla="*/ 0 h 84170"/>
                <a:gd name="connsiteX6" fmla="*/ 34829 w 783658"/>
                <a:gd name="connsiteY6" fmla="*/ 0 h 84170"/>
                <a:gd name="connsiteX7" fmla="*/ 34829 w 783658"/>
                <a:gd name="connsiteY7" fmla="*/ 84171 h 84170"/>
                <a:gd name="connsiteX8" fmla="*/ 52244 w 783658"/>
                <a:gd name="connsiteY8" fmla="*/ 84171 h 84170"/>
                <a:gd name="connsiteX9" fmla="*/ 52244 w 783658"/>
                <a:gd name="connsiteY9" fmla="*/ 0 h 84170"/>
                <a:gd name="connsiteX10" fmla="*/ 87073 w 783658"/>
                <a:gd name="connsiteY10" fmla="*/ 0 h 84170"/>
                <a:gd name="connsiteX11" fmla="*/ 69658 w 783658"/>
                <a:gd name="connsiteY11" fmla="*/ 0 h 84170"/>
                <a:gd name="connsiteX12" fmla="*/ 69658 w 783658"/>
                <a:gd name="connsiteY12" fmla="*/ 84171 h 84170"/>
                <a:gd name="connsiteX13" fmla="*/ 87073 w 783658"/>
                <a:gd name="connsiteY13" fmla="*/ 84171 h 84170"/>
                <a:gd name="connsiteX14" fmla="*/ 87073 w 783658"/>
                <a:gd name="connsiteY14" fmla="*/ 0 h 84170"/>
                <a:gd name="connsiteX15" fmla="*/ 121902 w 783658"/>
                <a:gd name="connsiteY15" fmla="*/ 0 h 84170"/>
                <a:gd name="connsiteX16" fmla="*/ 104488 w 783658"/>
                <a:gd name="connsiteY16" fmla="*/ 0 h 84170"/>
                <a:gd name="connsiteX17" fmla="*/ 104488 w 783658"/>
                <a:gd name="connsiteY17" fmla="*/ 84171 h 84170"/>
                <a:gd name="connsiteX18" fmla="*/ 121902 w 783658"/>
                <a:gd name="connsiteY18" fmla="*/ 84171 h 84170"/>
                <a:gd name="connsiteX19" fmla="*/ 121902 w 783658"/>
                <a:gd name="connsiteY19" fmla="*/ 0 h 84170"/>
                <a:gd name="connsiteX20" fmla="*/ 156732 w 783658"/>
                <a:gd name="connsiteY20" fmla="*/ 0 h 84170"/>
                <a:gd name="connsiteX21" fmla="*/ 139317 w 783658"/>
                <a:gd name="connsiteY21" fmla="*/ 0 h 84170"/>
                <a:gd name="connsiteX22" fmla="*/ 139317 w 783658"/>
                <a:gd name="connsiteY22" fmla="*/ 84171 h 84170"/>
                <a:gd name="connsiteX23" fmla="*/ 156732 w 783658"/>
                <a:gd name="connsiteY23" fmla="*/ 84171 h 84170"/>
                <a:gd name="connsiteX24" fmla="*/ 156732 w 783658"/>
                <a:gd name="connsiteY24" fmla="*/ 0 h 84170"/>
                <a:gd name="connsiteX25" fmla="*/ 191561 w 783658"/>
                <a:gd name="connsiteY25" fmla="*/ 0 h 84170"/>
                <a:gd name="connsiteX26" fmla="*/ 174146 w 783658"/>
                <a:gd name="connsiteY26" fmla="*/ 0 h 84170"/>
                <a:gd name="connsiteX27" fmla="*/ 174146 w 783658"/>
                <a:gd name="connsiteY27" fmla="*/ 84171 h 84170"/>
                <a:gd name="connsiteX28" fmla="*/ 191561 w 783658"/>
                <a:gd name="connsiteY28" fmla="*/ 84171 h 84170"/>
                <a:gd name="connsiteX29" fmla="*/ 191561 w 783658"/>
                <a:gd name="connsiteY29" fmla="*/ 0 h 84170"/>
                <a:gd name="connsiteX30" fmla="*/ 226390 w 783658"/>
                <a:gd name="connsiteY30" fmla="*/ 0 h 84170"/>
                <a:gd name="connsiteX31" fmla="*/ 208975 w 783658"/>
                <a:gd name="connsiteY31" fmla="*/ 0 h 84170"/>
                <a:gd name="connsiteX32" fmla="*/ 208975 w 783658"/>
                <a:gd name="connsiteY32" fmla="*/ 84171 h 84170"/>
                <a:gd name="connsiteX33" fmla="*/ 226390 w 783658"/>
                <a:gd name="connsiteY33" fmla="*/ 84171 h 84170"/>
                <a:gd name="connsiteX34" fmla="*/ 226390 w 783658"/>
                <a:gd name="connsiteY34" fmla="*/ 0 h 84170"/>
                <a:gd name="connsiteX35" fmla="*/ 261219 w 783658"/>
                <a:gd name="connsiteY35" fmla="*/ 0 h 84170"/>
                <a:gd name="connsiteX36" fmla="*/ 243805 w 783658"/>
                <a:gd name="connsiteY36" fmla="*/ 0 h 84170"/>
                <a:gd name="connsiteX37" fmla="*/ 243805 w 783658"/>
                <a:gd name="connsiteY37" fmla="*/ 84171 h 84170"/>
                <a:gd name="connsiteX38" fmla="*/ 261219 w 783658"/>
                <a:gd name="connsiteY38" fmla="*/ 84171 h 84170"/>
                <a:gd name="connsiteX39" fmla="*/ 261219 w 783658"/>
                <a:gd name="connsiteY39" fmla="*/ 0 h 84170"/>
                <a:gd name="connsiteX40" fmla="*/ 296049 w 783658"/>
                <a:gd name="connsiteY40" fmla="*/ 0 h 84170"/>
                <a:gd name="connsiteX41" fmla="*/ 278634 w 783658"/>
                <a:gd name="connsiteY41" fmla="*/ 0 h 84170"/>
                <a:gd name="connsiteX42" fmla="*/ 278634 w 783658"/>
                <a:gd name="connsiteY42" fmla="*/ 84171 h 84170"/>
                <a:gd name="connsiteX43" fmla="*/ 296049 w 783658"/>
                <a:gd name="connsiteY43" fmla="*/ 84171 h 84170"/>
                <a:gd name="connsiteX44" fmla="*/ 296049 w 783658"/>
                <a:gd name="connsiteY44" fmla="*/ 0 h 84170"/>
                <a:gd name="connsiteX45" fmla="*/ 330878 w 783658"/>
                <a:gd name="connsiteY45" fmla="*/ 0 h 84170"/>
                <a:gd name="connsiteX46" fmla="*/ 313463 w 783658"/>
                <a:gd name="connsiteY46" fmla="*/ 0 h 84170"/>
                <a:gd name="connsiteX47" fmla="*/ 313463 w 783658"/>
                <a:gd name="connsiteY47" fmla="*/ 84171 h 84170"/>
                <a:gd name="connsiteX48" fmla="*/ 330878 w 783658"/>
                <a:gd name="connsiteY48" fmla="*/ 84171 h 84170"/>
                <a:gd name="connsiteX49" fmla="*/ 330878 w 783658"/>
                <a:gd name="connsiteY49" fmla="*/ 0 h 84170"/>
                <a:gd name="connsiteX50" fmla="*/ 365707 w 783658"/>
                <a:gd name="connsiteY50" fmla="*/ 0 h 84170"/>
                <a:gd name="connsiteX51" fmla="*/ 348292 w 783658"/>
                <a:gd name="connsiteY51" fmla="*/ 0 h 84170"/>
                <a:gd name="connsiteX52" fmla="*/ 348292 w 783658"/>
                <a:gd name="connsiteY52" fmla="*/ 84171 h 84170"/>
                <a:gd name="connsiteX53" fmla="*/ 365707 w 783658"/>
                <a:gd name="connsiteY53" fmla="*/ 84171 h 84170"/>
                <a:gd name="connsiteX54" fmla="*/ 365707 w 783658"/>
                <a:gd name="connsiteY54" fmla="*/ 0 h 84170"/>
                <a:gd name="connsiteX55" fmla="*/ 400536 w 783658"/>
                <a:gd name="connsiteY55" fmla="*/ 0 h 84170"/>
                <a:gd name="connsiteX56" fmla="*/ 383122 w 783658"/>
                <a:gd name="connsiteY56" fmla="*/ 0 h 84170"/>
                <a:gd name="connsiteX57" fmla="*/ 383122 w 783658"/>
                <a:gd name="connsiteY57" fmla="*/ 84171 h 84170"/>
                <a:gd name="connsiteX58" fmla="*/ 400536 w 783658"/>
                <a:gd name="connsiteY58" fmla="*/ 84171 h 84170"/>
                <a:gd name="connsiteX59" fmla="*/ 400536 w 783658"/>
                <a:gd name="connsiteY59" fmla="*/ 0 h 84170"/>
                <a:gd name="connsiteX60" fmla="*/ 435366 w 783658"/>
                <a:gd name="connsiteY60" fmla="*/ 0 h 84170"/>
                <a:gd name="connsiteX61" fmla="*/ 417951 w 783658"/>
                <a:gd name="connsiteY61" fmla="*/ 0 h 84170"/>
                <a:gd name="connsiteX62" fmla="*/ 417951 w 783658"/>
                <a:gd name="connsiteY62" fmla="*/ 84171 h 84170"/>
                <a:gd name="connsiteX63" fmla="*/ 435366 w 783658"/>
                <a:gd name="connsiteY63" fmla="*/ 84171 h 84170"/>
                <a:gd name="connsiteX64" fmla="*/ 435366 w 783658"/>
                <a:gd name="connsiteY64" fmla="*/ 0 h 84170"/>
                <a:gd name="connsiteX65" fmla="*/ 470195 w 783658"/>
                <a:gd name="connsiteY65" fmla="*/ 0 h 84170"/>
                <a:gd name="connsiteX66" fmla="*/ 452780 w 783658"/>
                <a:gd name="connsiteY66" fmla="*/ 0 h 84170"/>
                <a:gd name="connsiteX67" fmla="*/ 452780 w 783658"/>
                <a:gd name="connsiteY67" fmla="*/ 84171 h 84170"/>
                <a:gd name="connsiteX68" fmla="*/ 470195 w 783658"/>
                <a:gd name="connsiteY68" fmla="*/ 84171 h 84170"/>
                <a:gd name="connsiteX69" fmla="*/ 470195 w 783658"/>
                <a:gd name="connsiteY69" fmla="*/ 0 h 84170"/>
                <a:gd name="connsiteX70" fmla="*/ 505024 w 783658"/>
                <a:gd name="connsiteY70" fmla="*/ 0 h 84170"/>
                <a:gd name="connsiteX71" fmla="*/ 487609 w 783658"/>
                <a:gd name="connsiteY71" fmla="*/ 0 h 84170"/>
                <a:gd name="connsiteX72" fmla="*/ 487609 w 783658"/>
                <a:gd name="connsiteY72" fmla="*/ 84171 h 84170"/>
                <a:gd name="connsiteX73" fmla="*/ 505024 w 783658"/>
                <a:gd name="connsiteY73" fmla="*/ 84171 h 84170"/>
                <a:gd name="connsiteX74" fmla="*/ 505024 w 783658"/>
                <a:gd name="connsiteY74" fmla="*/ 0 h 84170"/>
                <a:gd name="connsiteX75" fmla="*/ 539853 w 783658"/>
                <a:gd name="connsiteY75" fmla="*/ 0 h 84170"/>
                <a:gd name="connsiteX76" fmla="*/ 522439 w 783658"/>
                <a:gd name="connsiteY76" fmla="*/ 0 h 84170"/>
                <a:gd name="connsiteX77" fmla="*/ 522439 w 783658"/>
                <a:gd name="connsiteY77" fmla="*/ 84171 h 84170"/>
                <a:gd name="connsiteX78" fmla="*/ 539853 w 783658"/>
                <a:gd name="connsiteY78" fmla="*/ 84171 h 84170"/>
                <a:gd name="connsiteX79" fmla="*/ 539853 w 783658"/>
                <a:gd name="connsiteY79" fmla="*/ 0 h 84170"/>
                <a:gd name="connsiteX80" fmla="*/ 574683 w 783658"/>
                <a:gd name="connsiteY80" fmla="*/ 0 h 84170"/>
                <a:gd name="connsiteX81" fmla="*/ 557268 w 783658"/>
                <a:gd name="connsiteY81" fmla="*/ 0 h 84170"/>
                <a:gd name="connsiteX82" fmla="*/ 557268 w 783658"/>
                <a:gd name="connsiteY82" fmla="*/ 84171 h 84170"/>
                <a:gd name="connsiteX83" fmla="*/ 574683 w 783658"/>
                <a:gd name="connsiteY83" fmla="*/ 84171 h 84170"/>
                <a:gd name="connsiteX84" fmla="*/ 574683 w 783658"/>
                <a:gd name="connsiteY84" fmla="*/ 0 h 84170"/>
                <a:gd name="connsiteX85" fmla="*/ 609512 w 783658"/>
                <a:gd name="connsiteY85" fmla="*/ 0 h 84170"/>
                <a:gd name="connsiteX86" fmla="*/ 592097 w 783658"/>
                <a:gd name="connsiteY86" fmla="*/ 0 h 84170"/>
                <a:gd name="connsiteX87" fmla="*/ 592097 w 783658"/>
                <a:gd name="connsiteY87" fmla="*/ 84171 h 84170"/>
                <a:gd name="connsiteX88" fmla="*/ 609512 w 783658"/>
                <a:gd name="connsiteY88" fmla="*/ 84171 h 84170"/>
                <a:gd name="connsiteX89" fmla="*/ 609512 w 783658"/>
                <a:gd name="connsiteY89" fmla="*/ 0 h 84170"/>
                <a:gd name="connsiteX90" fmla="*/ 644341 w 783658"/>
                <a:gd name="connsiteY90" fmla="*/ 0 h 84170"/>
                <a:gd name="connsiteX91" fmla="*/ 626926 w 783658"/>
                <a:gd name="connsiteY91" fmla="*/ 0 h 84170"/>
                <a:gd name="connsiteX92" fmla="*/ 626926 w 783658"/>
                <a:gd name="connsiteY92" fmla="*/ 84171 h 84170"/>
                <a:gd name="connsiteX93" fmla="*/ 644341 w 783658"/>
                <a:gd name="connsiteY93" fmla="*/ 84171 h 84170"/>
                <a:gd name="connsiteX94" fmla="*/ 644341 w 783658"/>
                <a:gd name="connsiteY94" fmla="*/ 0 h 84170"/>
                <a:gd name="connsiteX95" fmla="*/ 679170 w 783658"/>
                <a:gd name="connsiteY95" fmla="*/ 0 h 84170"/>
                <a:gd name="connsiteX96" fmla="*/ 661756 w 783658"/>
                <a:gd name="connsiteY96" fmla="*/ 0 h 84170"/>
                <a:gd name="connsiteX97" fmla="*/ 661756 w 783658"/>
                <a:gd name="connsiteY97" fmla="*/ 84171 h 84170"/>
                <a:gd name="connsiteX98" fmla="*/ 679170 w 783658"/>
                <a:gd name="connsiteY98" fmla="*/ 84171 h 84170"/>
                <a:gd name="connsiteX99" fmla="*/ 679170 w 783658"/>
                <a:gd name="connsiteY99" fmla="*/ 0 h 84170"/>
                <a:gd name="connsiteX100" fmla="*/ 714000 w 783658"/>
                <a:gd name="connsiteY100" fmla="*/ 0 h 84170"/>
                <a:gd name="connsiteX101" fmla="*/ 696585 w 783658"/>
                <a:gd name="connsiteY101" fmla="*/ 0 h 84170"/>
                <a:gd name="connsiteX102" fmla="*/ 696585 w 783658"/>
                <a:gd name="connsiteY102" fmla="*/ 84171 h 84170"/>
                <a:gd name="connsiteX103" fmla="*/ 714000 w 783658"/>
                <a:gd name="connsiteY103" fmla="*/ 84171 h 84170"/>
                <a:gd name="connsiteX104" fmla="*/ 714000 w 783658"/>
                <a:gd name="connsiteY104" fmla="*/ 0 h 84170"/>
                <a:gd name="connsiteX105" fmla="*/ 748829 w 783658"/>
                <a:gd name="connsiteY105" fmla="*/ 0 h 84170"/>
                <a:gd name="connsiteX106" fmla="*/ 731414 w 783658"/>
                <a:gd name="connsiteY106" fmla="*/ 0 h 84170"/>
                <a:gd name="connsiteX107" fmla="*/ 731414 w 783658"/>
                <a:gd name="connsiteY107" fmla="*/ 84171 h 84170"/>
                <a:gd name="connsiteX108" fmla="*/ 748829 w 783658"/>
                <a:gd name="connsiteY108" fmla="*/ 84171 h 84170"/>
                <a:gd name="connsiteX109" fmla="*/ 748829 w 783658"/>
                <a:gd name="connsiteY109" fmla="*/ 0 h 84170"/>
                <a:gd name="connsiteX110" fmla="*/ 783658 w 783658"/>
                <a:gd name="connsiteY110" fmla="*/ 0 h 84170"/>
                <a:gd name="connsiteX111" fmla="*/ 766243 w 783658"/>
                <a:gd name="connsiteY111" fmla="*/ 0 h 84170"/>
                <a:gd name="connsiteX112" fmla="*/ 766243 w 783658"/>
                <a:gd name="connsiteY112" fmla="*/ 84171 h 84170"/>
                <a:gd name="connsiteX113" fmla="*/ 783658 w 783658"/>
                <a:gd name="connsiteY113" fmla="*/ 84171 h 84170"/>
                <a:gd name="connsiteX114" fmla="*/ 783658 w 783658"/>
                <a:gd name="connsiteY114" fmla="*/ 0 h 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83658" h="84170">
                  <a:moveTo>
                    <a:pt x="17415" y="84171"/>
                  </a:moveTo>
                  <a:lnTo>
                    <a:pt x="0" y="84171"/>
                  </a:lnTo>
                  <a:lnTo>
                    <a:pt x="0" y="0"/>
                  </a:lnTo>
                  <a:lnTo>
                    <a:pt x="17415" y="0"/>
                  </a:lnTo>
                  <a:lnTo>
                    <a:pt x="17415" y="84171"/>
                  </a:lnTo>
                  <a:close/>
                  <a:moveTo>
                    <a:pt x="52244" y="0"/>
                  </a:moveTo>
                  <a:lnTo>
                    <a:pt x="34829" y="0"/>
                  </a:lnTo>
                  <a:lnTo>
                    <a:pt x="34829" y="84171"/>
                  </a:lnTo>
                  <a:lnTo>
                    <a:pt x="52244" y="84171"/>
                  </a:lnTo>
                  <a:lnTo>
                    <a:pt x="52244" y="0"/>
                  </a:lnTo>
                  <a:close/>
                  <a:moveTo>
                    <a:pt x="87073" y="0"/>
                  </a:moveTo>
                  <a:lnTo>
                    <a:pt x="69658" y="0"/>
                  </a:lnTo>
                  <a:lnTo>
                    <a:pt x="69658" y="84171"/>
                  </a:lnTo>
                  <a:lnTo>
                    <a:pt x="87073" y="84171"/>
                  </a:lnTo>
                  <a:lnTo>
                    <a:pt x="87073" y="0"/>
                  </a:lnTo>
                  <a:close/>
                  <a:moveTo>
                    <a:pt x="121902" y="0"/>
                  </a:moveTo>
                  <a:lnTo>
                    <a:pt x="104488" y="0"/>
                  </a:lnTo>
                  <a:lnTo>
                    <a:pt x="104488" y="84171"/>
                  </a:lnTo>
                  <a:lnTo>
                    <a:pt x="121902" y="84171"/>
                  </a:lnTo>
                  <a:lnTo>
                    <a:pt x="121902" y="0"/>
                  </a:lnTo>
                  <a:close/>
                  <a:moveTo>
                    <a:pt x="156732" y="0"/>
                  </a:moveTo>
                  <a:lnTo>
                    <a:pt x="139317" y="0"/>
                  </a:lnTo>
                  <a:lnTo>
                    <a:pt x="139317" y="84171"/>
                  </a:lnTo>
                  <a:lnTo>
                    <a:pt x="156732" y="84171"/>
                  </a:lnTo>
                  <a:lnTo>
                    <a:pt x="156732" y="0"/>
                  </a:lnTo>
                  <a:close/>
                  <a:moveTo>
                    <a:pt x="191561" y="0"/>
                  </a:moveTo>
                  <a:lnTo>
                    <a:pt x="174146" y="0"/>
                  </a:lnTo>
                  <a:lnTo>
                    <a:pt x="174146" y="84171"/>
                  </a:lnTo>
                  <a:lnTo>
                    <a:pt x="191561" y="84171"/>
                  </a:lnTo>
                  <a:lnTo>
                    <a:pt x="191561" y="0"/>
                  </a:lnTo>
                  <a:close/>
                  <a:moveTo>
                    <a:pt x="226390" y="0"/>
                  </a:moveTo>
                  <a:lnTo>
                    <a:pt x="208975" y="0"/>
                  </a:lnTo>
                  <a:lnTo>
                    <a:pt x="208975" y="84171"/>
                  </a:lnTo>
                  <a:lnTo>
                    <a:pt x="226390" y="84171"/>
                  </a:lnTo>
                  <a:lnTo>
                    <a:pt x="226390" y="0"/>
                  </a:lnTo>
                  <a:close/>
                  <a:moveTo>
                    <a:pt x="261219" y="0"/>
                  </a:moveTo>
                  <a:lnTo>
                    <a:pt x="243805" y="0"/>
                  </a:lnTo>
                  <a:lnTo>
                    <a:pt x="243805" y="84171"/>
                  </a:lnTo>
                  <a:lnTo>
                    <a:pt x="261219" y="84171"/>
                  </a:lnTo>
                  <a:lnTo>
                    <a:pt x="261219" y="0"/>
                  </a:lnTo>
                  <a:close/>
                  <a:moveTo>
                    <a:pt x="296049" y="0"/>
                  </a:moveTo>
                  <a:lnTo>
                    <a:pt x="278634" y="0"/>
                  </a:lnTo>
                  <a:lnTo>
                    <a:pt x="278634" y="84171"/>
                  </a:lnTo>
                  <a:lnTo>
                    <a:pt x="296049" y="84171"/>
                  </a:lnTo>
                  <a:lnTo>
                    <a:pt x="296049" y="0"/>
                  </a:lnTo>
                  <a:close/>
                  <a:moveTo>
                    <a:pt x="330878" y="0"/>
                  </a:moveTo>
                  <a:lnTo>
                    <a:pt x="313463" y="0"/>
                  </a:lnTo>
                  <a:lnTo>
                    <a:pt x="313463" y="84171"/>
                  </a:lnTo>
                  <a:lnTo>
                    <a:pt x="330878" y="84171"/>
                  </a:lnTo>
                  <a:lnTo>
                    <a:pt x="330878" y="0"/>
                  </a:lnTo>
                  <a:close/>
                  <a:moveTo>
                    <a:pt x="365707" y="0"/>
                  </a:moveTo>
                  <a:lnTo>
                    <a:pt x="348292" y="0"/>
                  </a:lnTo>
                  <a:lnTo>
                    <a:pt x="348292" y="84171"/>
                  </a:lnTo>
                  <a:lnTo>
                    <a:pt x="365707" y="84171"/>
                  </a:lnTo>
                  <a:lnTo>
                    <a:pt x="365707" y="0"/>
                  </a:lnTo>
                  <a:close/>
                  <a:moveTo>
                    <a:pt x="400536" y="0"/>
                  </a:moveTo>
                  <a:lnTo>
                    <a:pt x="383122" y="0"/>
                  </a:lnTo>
                  <a:lnTo>
                    <a:pt x="383122" y="84171"/>
                  </a:lnTo>
                  <a:lnTo>
                    <a:pt x="400536" y="84171"/>
                  </a:lnTo>
                  <a:lnTo>
                    <a:pt x="400536" y="0"/>
                  </a:lnTo>
                  <a:close/>
                  <a:moveTo>
                    <a:pt x="435366" y="0"/>
                  </a:moveTo>
                  <a:lnTo>
                    <a:pt x="417951" y="0"/>
                  </a:lnTo>
                  <a:lnTo>
                    <a:pt x="417951" y="84171"/>
                  </a:lnTo>
                  <a:lnTo>
                    <a:pt x="435366" y="84171"/>
                  </a:lnTo>
                  <a:lnTo>
                    <a:pt x="435366" y="0"/>
                  </a:lnTo>
                  <a:close/>
                  <a:moveTo>
                    <a:pt x="470195" y="0"/>
                  </a:moveTo>
                  <a:lnTo>
                    <a:pt x="452780" y="0"/>
                  </a:lnTo>
                  <a:lnTo>
                    <a:pt x="452780" y="84171"/>
                  </a:lnTo>
                  <a:lnTo>
                    <a:pt x="470195" y="84171"/>
                  </a:lnTo>
                  <a:lnTo>
                    <a:pt x="470195" y="0"/>
                  </a:lnTo>
                  <a:close/>
                  <a:moveTo>
                    <a:pt x="505024" y="0"/>
                  </a:moveTo>
                  <a:lnTo>
                    <a:pt x="487609" y="0"/>
                  </a:lnTo>
                  <a:lnTo>
                    <a:pt x="487609" y="84171"/>
                  </a:lnTo>
                  <a:lnTo>
                    <a:pt x="505024" y="84171"/>
                  </a:lnTo>
                  <a:lnTo>
                    <a:pt x="505024" y="0"/>
                  </a:lnTo>
                  <a:close/>
                  <a:moveTo>
                    <a:pt x="539853" y="0"/>
                  </a:moveTo>
                  <a:lnTo>
                    <a:pt x="522439" y="0"/>
                  </a:lnTo>
                  <a:lnTo>
                    <a:pt x="522439" y="84171"/>
                  </a:lnTo>
                  <a:lnTo>
                    <a:pt x="539853" y="84171"/>
                  </a:lnTo>
                  <a:lnTo>
                    <a:pt x="539853" y="0"/>
                  </a:lnTo>
                  <a:close/>
                  <a:moveTo>
                    <a:pt x="574683" y="0"/>
                  </a:moveTo>
                  <a:lnTo>
                    <a:pt x="557268" y="0"/>
                  </a:lnTo>
                  <a:lnTo>
                    <a:pt x="557268" y="84171"/>
                  </a:lnTo>
                  <a:lnTo>
                    <a:pt x="574683" y="84171"/>
                  </a:lnTo>
                  <a:lnTo>
                    <a:pt x="574683" y="0"/>
                  </a:lnTo>
                  <a:close/>
                  <a:moveTo>
                    <a:pt x="609512" y="0"/>
                  </a:moveTo>
                  <a:lnTo>
                    <a:pt x="592097" y="0"/>
                  </a:lnTo>
                  <a:lnTo>
                    <a:pt x="592097" y="84171"/>
                  </a:lnTo>
                  <a:lnTo>
                    <a:pt x="609512" y="84171"/>
                  </a:lnTo>
                  <a:lnTo>
                    <a:pt x="609512" y="0"/>
                  </a:lnTo>
                  <a:close/>
                  <a:moveTo>
                    <a:pt x="644341" y="0"/>
                  </a:moveTo>
                  <a:lnTo>
                    <a:pt x="626926" y="0"/>
                  </a:lnTo>
                  <a:lnTo>
                    <a:pt x="626926" y="84171"/>
                  </a:lnTo>
                  <a:lnTo>
                    <a:pt x="644341" y="84171"/>
                  </a:lnTo>
                  <a:lnTo>
                    <a:pt x="644341" y="0"/>
                  </a:lnTo>
                  <a:close/>
                  <a:moveTo>
                    <a:pt x="679170" y="0"/>
                  </a:moveTo>
                  <a:lnTo>
                    <a:pt x="661756" y="0"/>
                  </a:lnTo>
                  <a:lnTo>
                    <a:pt x="661756" y="84171"/>
                  </a:lnTo>
                  <a:lnTo>
                    <a:pt x="679170" y="84171"/>
                  </a:lnTo>
                  <a:lnTo>
                    <a:pt x="679170" y="0"/>
                  </a:lnTo>
                  <a:close/>
                  <a:moveTo>
                    <a:pt x="714000" y="0"/>
                  </a:moveTo>
                  <a:lnTo>
                    <a:pt x="696585" y="0"/>
                  </a:lnTo>
                  <a:lnTo>
                    <a:pt x="696585" y="84171"/>
                  </a:lnTo>
                  <a:lnTo>
                    <a:pt x="714000" y="84171"/>
                  </a:lnTo>
                  <a:lnTo>
                    <a:pt x="714000" y="0"/>
                  </a:lnTo>
                  <a:close/>
                  <a:moveTo>
                    <a:pt x="748829" y="0"/>
                  </a:moveTo>
                  <a:lnTo>
                    <a:pt x="731414" y="0"/>
                  </a:lnTo>
                  <a:lnTo>
                    <a:pt x="731414" y="84171"/>
                  </a:lnTo>
                  <a:lnTo>
                    <a:pt x="748829" y="84171"/>
                  </a:lnTo>
                  <a:lnTo>
                    <a:pt x="748829" y="0"/>
                  </a:lnTo>
                  <a:close/>
                  <a:moveTo>
                    <a:pt x="783658" y="0"/>
                  </a:moveTo>
                  <a:lnTo>
                    <a:pt x="766243" y="0"/>
                  </a:lnTo>
                  <a:lnTo>
                    <a:pt x="766243" y="84171"/>
                  </a:lnTo>
                  <a:lnTo>
                    <a:pt x="783658" y="84171"/>
                  </a:lnTo>
                  <a:lnTo>
                    <a:pt x="783658"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3" name="Freeform: Shape 742">
              <a:extLst>
                <a:ext uri="{FF2B5EF4-FFF2-40B4-BE49-F238E27FC236}">
                  <a16:creationId xmlns:a16="http://schemas.microsoft.com/office/drawing/2014/main" id="{D3752174-53DE-488F-901F-AEA9E278DE92}"/>
                </a:ext>
              </a:extLst>
            </p:cNvPr>
            <p:cNvSpPr/>
            <p:nvPr/>
          </p:nvSpPr>
          <p:spPr>
            <a:xfrm>
              <a:off x="1957124" y="6340143"/>
              <a:ext cx="905560" cy="14512"/>
            </a:xfrm>
            <a:custGeom>
              <a:avLst/>
              <a:gdLst>
                <a:gd name="connsiteX0" fmla="*/ 0 w 905560"/>
                <a:gd name="connsiteY0" fmla="*/ 0 h 14512"/>
                <a:gd name="connsiteX1" fmla="*/ 905560 w 905560"/>
                <a:gd name="connsiteY1" fmla="*/ 0 h 14512"/>
                <a:gd name="connsiteX2" fmla="*/ 905560 w 905560"/>
                <a:gd name="connsiteY2" fmla="*/ 14512 h 14512"/>
                <a:gd name="connsiteX3" fmla="*/ 0 w 905560"/>
                <a:gd name="connsiteY3" fmla="*/ 14512 h 14512"/>
              </a:gdLst>
              <a:ahLst/>
              <a:cxnLst>
                <a:cxn ang="0">
                  <a:pos x="connsiteX0" y="connsiteY0"/>
                </a:cxn>
                <a:cxn ang="0">
                  <a:pos x="connsiteX1" y="connsiteY1"/>
                </a:cxn>
                <a:cxn ang="0">
                  <a:pos x="connsiteX2" y="connsiteY2"/>
                </a:cxn>
                <a:cxn ang="0">
                  <a:pos x="connsiteX3" y="connsiteY3"/>
                </a:cxn>
              </a:cxnLst>
              <a:rect l="l" t="t" r="r" b="b"/>
              <a:pathLst>
                <a:path w="905560" h="14512">
                  <a:moveTo>
                    <a:pt x="0" y="0"/>
                  </a:moveTo>
                  <a:lnTo>
                    <a:pt x="905560" y="0"/>
                  </a:lnTo>
                  <a:lnTo>
                    <a:pt x="905560" y="14512"/>
                  </a:lnTo>
                  <a:lnTo>
                    <a:pt x="0" y="14512"/>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4" name="Freeform: Shape 743">
              <a:extLst>
                <a:ext uri="{FF2B5EF4-FFF2-40B4-BE49-F238E27FC236}">
                  <a16:creationId xmlns:a16="http://schemas.microsoft.com/office/drawing/2014/main" id="{84D7ED53-9B3E-4E57-B82D-4BB3CDAE2447}"/>
                </a:ext>
              </a:extLst>
            </p:cNvPr>
            <p:cNvSpPr/>
            <p:nvPr/>
          </p:nvSpPr>
          <p:spPr>
            <a:xfrm>
              <a:off x="1366478" y="5511497"/>
              <a:ext cx="680621" cy="679169"/>
            </a:xfrm>
            <a:custGeom>
              <a:avLst/>
              <a:gdLst>
                <a:gd name="connsiteX0" fmla="*/ 345390 w 680621"/>
                <a:gd name="connsiteY0" fmla="*/ 679170 h 679169"/>
                <a:gd name="connsiteX1" fmla="*/ 345390 w 680621"/>
                <a:gd name="connsiteY1" fmla="*/ 664658 h 679169"/>
                <a:gd name="connsiteX2" fmla="*/ 351195 w 680621"/>
                <a:gd name="connsiteY2" fmla="*/ 664658 h 679169"/>
                <a:gd name="connsiteX3" fmla="*/ 351195 w 680621"/>
                <a:gd name="connsiteY3" fmla="*/ 679170 h 679169"/>
                <a:gd name="connsiteX4" fmla="*/ 345390 w 680621"/>
                <a:gd name="connsiteY4" fmla="*/ 679170 h 679169"/>
                <a:gd name="connsiteX5" fmla="*/ 330878 w 680621"/>
                <a:gd name="connsiteY5" fmla="*/ 679170 h 679169"/>
                <a:gd name="connsiteX6" fmla="*/ 325073 w 680621"/>
                <a:gd name="connsiteY6" fmla="*/ 679170 h 679169"/>
                <a:gd name="connsiteX7" fmla="*/ 325073 w 680621"/>
                <a:gd name="connsiteY7" fmla="*/ 664658 h 679169"/>
                <a:gd name="connsiteX8" fmla="*/ 330878 w 680621"/>
                <a:gd name="connsiteY8" fmla="*/ 664658 h 679169"/>
                <a:gd name="connsiteX9" fmla="*/ 330878 w 680621"/>
                <a:gd name="connsiteY9" fmla="*/ 679170 h 679169"/>
                <a:gd name="connsiteX10" fmla="*/ 365707 w 680621"/>
                <a:gd name="connsiteY10" fmla="*/ 677719 h 679169"/>
                <a:gd name="connsiteX11" fmla="*/ 364256 w 680621"/>
                <a:gd name="connsiteY11" fmla="*/ 663207 h 679169"/>
                <a:gd name="connsiteX12" fmla="*/ 370061 w 680621"/>
                <a:gd name="connsiteY12" fmla="*/ 663207 h 679169"/>
                <a:gd name="connsiteX13" fmla="*/ 371512 w 680621"/>
                <a:gd name="connsiteY13" fmla="*/ 677719 h 679169"/>
                <a:gd name="connsiteX14" fmla="*/ 365707 w 680621"/>
                <a:gd name="connsiteY14" fmla="*/ 677719 h 679169"/>
                <a:gd name="connsiteX15" fmla="*/ 309110 w 680621"/>
                <a:gd name="connsiteY15" fmla="*/ 677719 h 679169"/>
                <a:gd name="connsiteX16" fmla="*/ 303305 w 680621"/>
                <a:gd name="connsiteY16" fmla="*/ 677719 h 679169"/>
                <a:gd name="connsiteX17" fmla="*/ 304756 w 680621"/>
                <a:gd name="connsiteY17" fmla="*/ 663207 h 679169"/>
                <a:gd name="connsiteX18" fmla="*/ 310561 w 680621"/>
                <a:gd name="connsiteY18" fmla="*/ 663207 h 679169"/>
                <a:gd name="connsiteX19" fmla="*/ 309110 w 680621"/>
                <a:gd name="connsiteY19" fmla="*/ 677719 h 679169"/>
                <a:gd name="connsiteX20" fmla="*/ 386024 w 680621"/>
                <a:gd name="connsiteY20" fmla="*/ 676268 h 679169"/>
                <a:gd name="connsiteX21" fmla="*/ 384573 w 680621"/>
                <a:gd name="connsiteY21" fmla="*/ 661756 h 679169"/>
                <a:gd name="connsiteX22" fmla="*/ 390378 w 680621"/>
                <a:gd name="connsiteY22" fmla="*/ 660304 h 679169"/>
                <a:gd name="connsiteX23" fmla="*/ 391829 w 680621"/>
                <a:gd name="connsiteY23" fmla="*/ 674816 h 679169"/>
                <a:gd name="connsiteX24" fmla="*/ 386024 w 680621"/>
                <a:gd name="connsiteY24" fmla="*/ 676268 h 679169"/>
                <a:gd name="connsiteX25" fmla="*/ 288792 w 680621"/>
                <a:gd name="connsiteY25" fmla="*/ 674816 h 679169"/>
                <a:gd name="connsiteX26" fmla="*/ 282988 w 680621"/>
                <a:gd name="connsiteY26" fmla="*/ 673365 h 679169"/>
                <a:gd name="connsiteX27" fmla="*/ 285890 w 680621"/>
                <a:gd name="connsiteY27" fmla="*/ 658853 h 679169"/>
                <a:gd name="connsiteX28" fmla="*/ 291695 w 680621"/>
                <a:gd name="connsiteY28" fmla="*/ 660304 h 679169"/>
                <a:gd name="connsiteX29" fmla="*/ 288792 w 680621"/>
                <a:gd name="connsiteY29" fmla="*/ 674816 h 679169"/>
                <a:gd name="connsiteX30" fmla="*/ 406341 w 680621"/>
                <a:gd name="connsiteY30" fmla="*/ 673365 h 679169"/>
                <a:gd name="connsiteX31" fmla="*/ 403439 w 680621"/>
                <a:gd name="connsiteY31" fmla="*/ 658853 h 679169"/>
                <a:gd name="connsiteX32" fmla="*/ 409244 w 680621"/>
                <a:gd name="connsiteY32" fmla="*/ 657402 h 679169"/>
                <a:gd name="connsiteX33" fmla="*/ 412146 w 680621"/>
                <a:gd name="connsiteY33" fmla="*/ 671914 h 679169"/>
                <a:gd name="connsiteX34" fmla="*/ 406341 w 680621"/>
                <a:gd name="connsiteY34" fmla="*/ 673365 h 679169"/>
                <a:gd name="connsiteX35" fmla="*/ 268475 w 680621"/>
                <a:gd name="connsiteY35" fmla="*/ 671914 h 679169"/>
                <a:gd name="connsiteX36" fmla="*/ 262671 w 680621"/>
                <a:gd name="connsiteY36" fmla="*/ 670463 h 679169"/>
                <a:gd name="connsiteX37" fmla="*/ 265573 w 680621"/>
                <a:gd name="connsiteY37" fmla="*/ 655951 h 679169"/>
                <a:gd name="connsiteX38" fmla="*/ 271378 w 680621"/>
                <a:gd name="connsiteY38" fmla="*/ 657402 h 679169"/>
                <a:gd name="connsiteX39" fmla="*/ 268475 w 680621"/>
                <a:gd name="connsiteY39" fmla="*/ 671914 h 679169"/>
                <a:gd name="connsiteX40" fmla="*/ 426658 w 680621"/>
                <a:gd name="connsiteY40" fmla="*/ 667560 h 679169"/>
                <a:gd name="connsiteX41" fmla="*/ 422305 w 680621"/>
                <a:gd name="connsiteY41" fmla="*/ 653048 h 679169"/>
                <a:gd name="connsiteX42" fmla="*/ 428109 w 680621"/>
                <a:gd name="connsiteY42" fmla="*/ 651597 h 679169"/>
                <a:gd name="connsiteX43" fmla="*/ 432463 w 680621"/>
                <a:gd name="connsiteY43" fmla="*/ 666109 h 679169"/>
                <a:gd name="connsiteX44" fmla="*/ 426658 w 680621"/>
                <a:gd name="connsiteY44" fmla="*/ 667560 h 679169"/>
                <a:gd name="connsiteX45" fmla="*/ 248158 w 680621"/>
                <a:gd name="connsiteY45" fmla="*/ 666109 h 679169"/>
                <a:gd name="connsiteX46" fmla="*/ 242353 w 680621"/>
                <a:gd name="connsiteY46" fmla="*/ 664658 h 679169"/>
                <a:gd name="connsiteX47" fmla="*/ 246707 w 680621"/>
                <a:gd name="connsiteY47" fmla="*/ 650146 h 679169"/>
                <a:gd name="connsiteX48" fmla="*/ 252512 w 680621"/>
                <a:gd name="connsiteY48" fmla="*/ 653048 h 679169"/>
                <a:gd name="connsiteX49" fmla="*/ 248158 w 680621"/>
                <a:gd name="connsiteY49" fmla="*/ 666109 h 679169"/>
                <a:gd name="connsiteX50" fmla="*/ 446975 w 680621"/>
                <a:gd name="connsiteY50" fmla="*/ 661756 h 679169"/>
                <a:gd name="connsiteX51" fmla="*/ 442622 w 680621"/>
                <a:gd name="connsiteY51" fmla="*/ 648695 h 679169"/>
                <a:gd name="connsiteX52" fmla="*/ 448427 w 680621"/>
                <a:gd name="connsiteY52" fmla="*/ 647243 h 679169"/>
                <a:gd name="connsiteX53" fmla="*/ 452780 w 680621"/>
                <a:gd name="connsiteY53" fmla="*/ 660304 h 679169"/>
                <a:gd name="connsiteX54" fmla="*/ 446975 w 680621"/>
                <a:gd name="connsiteY54" fmla="*/ 661756 h 679169"/>
                <a:gd name="connsiteX55" fmla="*/ 229293 w 680621"/>
                <a:gd name="connsiteY55" fmla="*/ 660304 h 679169"/>
                <a:gd name="connsiteX56" fmla="*/ 223488 w 680621"/>
                <a:gd name="connsiteY56" fmla="*/ 658853 h 679169"/>
                <a:gd name="connsiteX57" fmla="*/ 227841 w 680621"/>
                <a:gd name="connsiteY57" fmla="*/ 645792 h 679169"/>
                <a:gd name="connsiteX58" fmla="*/ 233646 w 680621"/>
                <a:gd name="connsiteY58" fmla="*/ 647243 h 679169"/>
                <a:gd name="connsiteX59" fmla="*/ 229293 w 680621"/>
                <a:gd name="connsiteY59" fmla="*/ 660304 h 679169"/>
                <a:gd name="connsiteX60" fmla="*/ 467292 w 680621"/>
                <a:gd name="connsiteY60" fmla="*/ 654499 h 679169"/>
                <a:gd name="connsiteX61" fmla="*/ 461488 w 680621"/>
                <a:gd name="connsiteY61" fmla="*/ 641439 h 679169"/>
                <a:gd name="connsiteX62" fmla="*/ 467292 w 680621"/>
                <a:gd name="connsiteY62" fmla="*/ 639987 h 679169"/>
                <a:gd name="connsiteX63" fmla="*/ 473097 w 680621"/>
                <a:gd name="connsiteY63" fmla="*/ 653048 h 679169"/>
                <a:gd name="connsiteX64" fmla="*/ 467292 w 680621"/>
                <a:gd name="connsiteY64" fmla="*/ 654499 h 679169"/>
                <a:gd name="connsiteX65" fmla="*/ 208975 w 680621"/>
                <a:gd name="connsiteY65" fmla="*/ 653048 h 679169"/>
                <a:gd name="connsiteX66" fmla="*/ 203171 w 680621"/>
                <a:gd name="connsiteY66" fmla="*/ 650146 h 679169"/>
                <a:gd name="connsiteX67" fmla="*/ 208975 w 680621"/>
                <a:gd name="connsiteY67" fmla="*/ 637085 h 679169"/>
                <a:gd name="connsiteX68" fmla="*/ 214780 w 680621"/>
                <a:gd name="connsiteY68" fmla="*/ 639987 h 679169"/>
                <a:gd name="connsiteX69" fmla="*/ 208975 w 680621"/>
                <a:gd name="connsiteY69" fmla="*/ 653048 h 679169"/>
                <a:gd name="connsiteX70" fmla="*/ 486158 w 680621"/>
                <a:gd name="connsiteY70" fmla="*/ 647243 h 679169"/>
                <a:gd name="connsiteX71" fmla="*/ 480353 w 680621"/>
                <a:gd name="connsiteY71" fmla="*/ 634182 h 679169"/>
                <a:gd name="connsiteX72" fmla="*/ 486158 w 680621"/>
                <a:gd name="connsiteY72" fmla="*/ 631280 h 679169"/>
                <a:gd name="connsiteX73" fmla="*/ 491963 w 680621"/>
                <a:gd name="connsiteY73" fmla="*/ 644341 h 679169"/>
                <a:gd name="connsiteX74" fmla="*/ 486158 w 680621"/>
                <a:gd name="connsiteY74" fmla="*/ 647243 h 679169"/>
                <a:gd name="connsiteX75" fmla="*/ 190110 w 680621"/>
                <a:gd name="connsiteY75" fmla="*/ 644341 h 679169"/>
                <a:gd name="connsiteX76" fmla="*/ 184305 w 680621"/>
                <a:gd name="connsiteY76" fmla="*/ 641439 h 679169"/>
                <a:gd name="connsiteX77" fmla="*/ 191561 w 680621"/>
                <a:gd name="connsiteY77" fmla="*/ 628377 h 679169"/>
                <a:gd name="connsiteX78" fmla="*/ 195914 w 680621"/>
                <a:gd name="connsiteY78" fmla="*/ 631280 h 679169"/>
                <a:gd name="connsiteX79" fmla="*/ 190110 w 680621"/>
                <a:gd name="connsiteY79" fmla="*/ 644341 h 679169"/>
                <a:gd name="connsiteX80" fmla="*/ 503573 w 680621"/>
                <a:gd name="connsiteY80" fmla="*/ 637085 h 679169"/>
                <a:gd name="connsiteX81" fmla="*/ 496317 w 680621"/>
                <a:gd name="connsiteY81" fmla="*/ 624024 h 679169"/>
                <a:gd name="connsiteX82" fmla="*/ 500670 w 680621"/>
                <a:gd name="connsiteY82" fmla="*/ 621121 h 679169"/>
                <a:gd name="connsiteX83" fmla="*/ 507926 w 680621"/>
                <a:gd name="connsiteY83" fmla="*/ 634182 h 679169"/>
                <a:gd name="connsiteX84" fmla="*/ 503573 w 680621"/>
                <a:gd name="connsiteY84" fmla="*/ 637085 h 679169"/>
                <a:gd name="connsiteX85" fmla="*/ 172695 w 680621"/>
                <a:gd name="connsiteY85" fmla="*/ 635633 h 679169"/>
                <a:gd name="connsiteX86" fmla="*/ 168341 w 680621"/>
                <a:gd name="connsiteY86" fmla="*/ 632731 h 679169"/>
                <a:gd name="connsiteX87" fmla="*/ 175597 w 680621"/>
                <a:gd name="connsiteY87" fmla="*/ 619670 h 679169"/>
                <a:gd name="connsiteX88" fmla="*/ 179951 w 680621"/>
                <a:gd name="connsiteY88" fmla="*/ 622572 h 679169"/>
                <a:gd name="connsiteX89" fmla="*/ 172695 w 680621"/>
                <a:gd name="connsiteY89" fmla="*/ 635633 h 679169"/>
                <a:gd name="connsiteX90" fmla="*/ 522439 w 680621"/>
                <a:gd name="connsiteY90" fmla="*/ 626926 h 679169"/>
                <a:gd name="connsiteX91" fmla="*/ 515183 w 680621"/>
                <a:gd name="connsiteY91" fmla="*/ 615316 h 679169"/>
                <a:gd name="connsiteX92" fmla="*/ 519536 w 680621"/>
                <a:gd name="connsiteY92" fmla="*/ 612414 h 679169"/>
                <a:gd name="connsiteX93" fmla="*/ 526792 w 680621"/>
                <a:gd name="connsiteY93" fmla="*/ 624024 h 679169"/>
                <a:gd name="connsiteX94" fmla="*/ 522439 w 680621"/>
                <a:gd name="connsiteY94" fmla="*/ 626926 h 679169"/>
                <a:gd name="connsiteX95" fmla="*/ 155280 w 680621"/>
                <a:gd name="connsiteY95" fmla="*/ 624024 h 679169"/>
                <a:gd name="connsiteX96" fmla="*/ 150927 w 680621"/>
                <a:gd name="connsiteY96" fmla="*/ 621121 h 679169"/>
                <a:gd name="connsiteX97" fmla="*/ 159634 w 680621"/>
                <a:gd name="connsiteY97" fmla="*/ 609512 h 679169"/>
                <a:gd name="connsiteX98" fmla="*/ 163988 w 680621"/>
                <a:gd name="connsiteY98" fmla="*/ 612414 h 679169"/>
                <a:gd name="connsiteX99" fmla="*/ 155280 w 680621"/>
                <a:gd name="connsiteY99" fmla="*/ 624024 h 679169"/>
                <a:gd name="connsiteX100" fmla="*/ 539853 w 680621"/>
                <a:gd name="connsiteY100" fmla="*/ 615316 h 679169"/>
                <a:gd name="connsiteX101" fmla="*/ 531146 w 680621"/>
                <a:gd name="connsiteY101" fmla="*/ 603707 h 679169"/>
                <a:gd name="connsiteX102" fmla="*/ 535500 w 680621"/>
                <a:gd name="connsiteY102" fmla="*/ 600804 h 679169"/>
                <a:gd name="connsiteX103" fmla="*/ 544207 w 680621"/>
                <a:gd name="connsiteY103" fmla="*/ 612414 h 679169"/>
                <a:gd name="connsiteX104" fmla="*/ 539853 w 680621"/>
                <a:gd name="connsiteY104" fmla="*/ 615316 h 679169"/>
                <a:gd name="connsiteX105" fmla="*/ 137866 w 680621"/>
                <a:gd name="connsiteY105" fmla="*/ 612414 h 679169"/>
                <a:gd name="connsiteX106" fmla="*/ 133512 w 680621"/>
                <a:gd name="connsiteY106" fmla="*/ 609512 h 679169"/>
                <a:gd name="connsiteX107" fmla="*/ 142219 w 680621"/>
                <a:gd name="connsiteY107" fmla="*/ 597902 h 679169"/>
                <a:gd name="connsiteX108" fmla="*/ 146573 w 680621"/>
                <a:gd name="connsiteY108" fmla="*/ 600804 h 679169"/>
                <a:gd name="connsiteX109" fmla="*/ 137866 w 680621"/>
                <a:gd name="connsiteY109" fmla="*/ 612414 h 679169"/>
                <a:gd name="connsiteX110" fmla="*/ 555817 w 680621"/>
                <a:gd name="connsiteY110" fmla="*/ 602256 h 679169"/>
                <a:gd name="connsiteX111" fmla="*/ 547109 w 680621"/>
                <a:gd name="connsiteY111" fmla="*/ 590646 h 679169"/>
                <a:gd name="connsiteX112" fmla="*/ 551463 w 680621"/>
                <a:gd name="connsiteY112" fmla="*/ 587743 h 679169"/>
                <a:gd name="connsiteX113" fmla="*/ 561622 w 680621"/>
                <a:gd name="connsiteY113" fmla="*/ 599353 h 679169"/>
                <a:gd name="connsiteX114" fmla="*/ 555817 w 680621"/>
                <a:gd name="connsiteY114" fmla="*/ 602256 h 679169"/>
                <a:gd name="connsiteX115" fmla="*/ 121902 w 680621"/>
                <a:gd name="connsiteY115" fmla="*/ 599353 h 679169"/>
                <a:gd name="connsiteX116" fmla="*/ 117549 w 680621"/>
                <a:gd name="connsiteY116" fmla="*/ 594999 h 679169"/>
                <a:gd name="connsiteX117" fmla="*/ 127707 w 680621"/>
                <a:gd name="connsiteY117" fmla="*/ 583390 h 679169"/>
                <a:gd name="connsiteX118" fmla="*/ 132061 w 680621"/>
                <a:gd name="connsiteY118" fmla="*/ 587743 h 679169"/>
                <a:gd name="connsiteX119" fmla="*/ 121902 w 680621"/>
                <a:gd name="connsiteY119" fmla="*/ 599353 h 679169"/>
                <a:gd name="connsiteX120" fmla="*/ 571780 w 680621"/>
                <a:gd name="connsiteY120" fmla="*/ 589195 h 679169"/>
                <a:gd name="connsiteX121" fmla="*/ 561622 w 680621"/>
                <a:gd name="connsiteY121" fmla="*/ 579036 h 679169"/>
                <a:gd name="connsiteX122" fmla="*/ 565975 w 680621"/>
                <a:gd name="connsiteY122" fmla="*/ 574682 h 679169"/>
                <a:gd name="connsiteX123" fmla="*/ 576134 w 680621"/>
                <a:gd name="connsiteY123" fmla="*/ 584841 h 679169"/>
                <a:gd name="connsiteX124" fmla="*/ 571780 w 680621"/>
                <a:gd name="connsiteY124" fmla="*/ 589195 h 679169"/>
                <a:gd name="connsiteX125" fmla="*/ 105939 w 680621"/>
                <a:gd name="connsiteY125" fmla="*/ 586292 h 679169"/>
                <a:gd name="connsiteX126" fmla="*/ 101585 w 680621"/>
                <a:gd name="connsiteY126" fmla="*/ 581939 h 679169"/>
                <a:gd name="connsiteX127" fmla="*/ 111744 w 680621"/>
                <a:gd name="connsiteY127" fmla="*/ 571780 h 679169"/>
                <a:gd name="connsiteX128" fmla="*/ 116097 w 680621"/>
                <a:gd name="connsiteY128" fmla="*/ 576134 h 679169"/>
                <a:gd name="connsiteX129" fmla="*/ 105939 w 680621"/>
                <a:gd name="connsiteY129" fmla="*/ 586292 h 679169"/>
                <a:gd name="connsiteX130" fmla="*/ 586292 w 680621"/>
                <a:gd name="connsiteY130" fmla="*/ 574682 h 679169"/>
                <a:gd name="connsiteX131" fmla="*/ 576134 w 680621"/>
                <a:gd name="connsiteY131" fmla="*/ 564524 h 679169"/>
                <a:gd name="connsiteX132" fmla="*/ 580487 w 680621"/>
                <a:gd name="connsiteY132" fmla="*/ 560170 h 679169"/>
                <a:gd name="connsiteX133" fmla="*/ 590646 w 680621"/>
                <a:gd name="connsiteY133" fmla="*/ 570329 h 679169"/>
                <a:gd name="connsiteX134" fmla="*/ 586292 w 680621"/>
                <a:gd name="connsiteY134" fmla="*/ 574682 h 679169"/>
                <a:gd name="connsiteX135" fmla="*/ 91427 w 680621"/>
                <a:gd name="connsiteY135" fmla="*/ 570329 h 679169"/>
                <a:gd name="connsiteX136" fmla="*/ 87073 w 680621"/>
                <a:gd name="connsiteY136" fmla="*/ 565975 h 679169"/>
                <a:gd name="connsiteX137" fmla="*/ 97232 w 680621"/>
                <a:gd name="connsiteY137" fmla="*/ 555816 h 679169"/>
                <a:gd name="connsiteX138" fmla="*/ 101585 w 680621"/>
                <a:gd name="connsiteY138" fmla="*/ 560170 h 679169"/>
                <a:gd name="connsiteX139" fmla="*/ 91427 w 680621"/>
                <a:gd name="connsiteY139" fmla="*/ 570329 h 679169"/>
                <a:gd name="connsiteX140" fmla="*/ 599353 w 680621"/>
                <a:gd name="connsiteY140" fmla="*/ 558719 h 679169"/>
                <a:gd name="connsiteX141" fmla="*/ 587744 w 680621"/>
                <a:gd name="connsiteY141" fmla="*/ 550012 h 679169"/>
                <a:gd name="connsiteX142" fmla="*/ 592097 w 680621"/>
                <a:gd name="connsiteY142" fmla="*/ 545658 h 679169"/>
                <a:gd name="connsiteX143" fmla="*/ 603707 w 680621"/>
                <a:gd name="connsiteY143" fmla="*/ 554365 h 679169"/>
                <a:gd name="connsiteX144" fmla="*/ 599353 w 680621"/>
                <a:gd name="connsiteY144" fmla="*/ 558719 h 679169"/>
                <a:gd name="connsiteX145" fmla="*/ 78366 w 680621"/>
                <a:gd name="connsiteY145" fmla="*/ 555816 h 679169"/>
                <a:gd name="connsiteX146" fmla="*/ 74012 w 680621"/>
                <a:gd name="connsiteY146" fmla="*/ 551463 h 679169"/>
                <a:gd name="connsiteX147" fmla="*/ 85622 w 680621"/>
                <a:gd name="connsiteY147" fmla="*/ 542755 h 679169"/>
                <a:gd name="connsiteX148" fmla="*/ 88524 w 680621"/>
                <a:gd name="connsiteY148" fmla="*/ 547109 h 679169"/>
                <a:gd name="connsiteX149" fmla="*/ 78366 w 680621"/>
                <a:gd name="connsiteY149" fmla="*/ 555816 h 679169"/>
                <a:gd name="connsiteX150" fmla="*/ 612414 w 680621"/>
                <a:gd name="connsiteY150" fmla="*/ 542755 h 679169"/>
                <a:gd name="connsiteX151" fmla="*/ 600804 w 680621"/>
                <a:gd name="connsiteY151" fmla="*/ 534048 h 679169"/>
                <a:gd name="connsiteX152" fmla="*/ 603707 w 680621"/>
                <a:gd name="connsiteY152" fmla="*/ 529695 h 679169"/>
                <a:gd name="connsiteX153" fmla="*/ 615317 w 680621"/>
                <a:gd name="connsiteY153" fmla="*/ 538402 h 679169"/>
                <a:gd name="connsiteX154" fmla="*/ 612414 w 680621"/>
                <a:gd name="connsiteY154" fmla="*/ 542755 h 679169"/>
                <a:gd name="connsiteX155" fmla="*/ 65305 w 680621"/>
                <a:gd name="connsiteY155" fmla="*/ 538402 h 679169"/>
                <a:gd name="connsiteX156" fmla="*/ 62402 w 680621"/>
                <a:gd name="connsiteY156" fmla="*/ 534048 h 679169"/>
                <a:gd name="connsiteX157" fmla="*/ 74012 w 680621"/>
                <a:gd name="connsiteY157" fmla="*/ 525341 h 679169"/>
                <a:gd name="connsiteX158" fmla="*/ 76915 w 680621"/>
                <a:gd name="connsiteY158" fmla="*/ 529695 h 679169"/>
                <a:gd name="connsiteX159" fmla="*/ 65305 w 680621"/>
                <a:gd name="connsiteY159" fmla="*/ 538402 h 679169"/>
                <a:gd name="connsiteX160" fmla="*/ 624024 w 680621"/>
                <a:gd name="connsiteY160" fmla="*/ 525341 h 679169"/>
                <a:gd name="connsiteX161" fmla="*/ 612414 w 680621"/>
                <a:gd name="connsiteY161" fmla="*/ 518085 h 679169"/>
                <a:gd name="connsiteX162" fmla="*/ 615317 w 680621"/>
                <a:gd name="connsiteY162" fmla="*/ 513731 h 679169"/>
                <a:gd name="connsiteX163" fmla="*/ 626926 w 680621"/>
                <a:gd name="connsiteY163" fmla="*/ 520987 h 679169"/>
                <a:gd name="connsiteX164" fmla="*/ 624024 w 680621"/>
                <a:gd name="connsiteY164" fmla="*/ 525341 h 679169"/>
                <a:gd name="connsiteX165" fmla="*/ 53695 w 680621"/>
                <a:gd name="connsiteY165" fmla="*/ 522438 h 679169"/>
                <a:gd name="connsiteX166" fmla="*/ 50793 w 680621"/>
                <a:gd name="connsiteY166" fmla="*/ 518085 h 679169"/>
                <a:gd name="connsiteX167" fmla="*/ 63854 w 680621"/>
                <a:gd name="connsiteY167" fmla="*/ 510829 h 679169"/>
                <a:gd name="connsiteX168" fmla="*/ 66756 w 680621"/>
                <a:gd name="connsiteY168" fmla="*/ 515182 h 679169"/>
                <a:gd name="connsiteX169" fmla="*/ 53695 w 680621"/>
                <a:gd name="connsiteY169" fmla="*/ 522438 h 679169"/>
                <a:gd name="connsiteX170" fmla="*/ 635634 w 680621"/>
                <a:gd name="connsiteY170" fmla="*/ 507926 h 679169"/>
                <a:gd name="connsiteX171" fmla="*/ 622573 w 680621"/>
                <a:gd name="connsiteY171" fmla="*/ 500670 h 679169"/>
                <a:gd name="connsiteX172" fmla="*/ 625475 w 680621"/>
                <a:gd name="connsiteY172" fmla="*/ 496317 h 679169"/>
                <a:gd name="connsiteX173" fmla="*/ 638536 w 680621"/>
                <a:gd name="connsiteY173" fmla="*/ 503573 h 679169"/>
                <a:gd name="connsiteX174" fmla="*/ 635634 w 680621"/>
                <a:gd name="connsiteY174" fmla="*/ 507926 h 679169"/>
                <a:gd name="connsiteX175" fmla="*/ 43537 w 680621"/>
                <a:gd name="connsiteY175" fmla="*/ 503573 h 679169"/>
                <a:gd name="connsiteX176" fmla="*/ 40634 w 680621"/>
                <a:gd name="connsiteY176" fmla="*/ 497768 h 679169"/>
                <a:gd name="connsiteX177" fmla="*/ 53695 w 680621"/>
                <a:gd name="connsiteY177" fmla="*/ 490512 h 679169"/>
                <a:gd name="connsiteX178" fmla="*/ 56598 w 680621"/>
                <a:gd name="connsiteY178" fmla="*/ 494865 h 679169"/>
                <a:gd name="connsiteX179" fmla="*/ 43537 w 680621"/>
                <a:gd name="connsiteY179" fmla="*/ 503573 h 679169"/>
                <a:gd name="connsiteX180" fmla="*/ 645792 w 680621"/>
                <a:gd name="connsiteY180" fmla="*/ 490512 h 679169"/>
                <a:gd name="connsiteX181" fmla="*/ 632731 w 680621"/>
                <a:gd name="connsiteY181" fmla="*/ 484707 h 679169"/>
                <a:gd name="connsiteX182" fmla="*/ 635634 w 680621"/>
                <a:gd name="connsiteY182" fmla="*/ 478902 h 679169"/>
                <a:gd name="connsiteX183" fmla="*/ 648695 w 680621"/>
                <a:gd name="connsiteY183" fmla="*/ 484707 h 679169"/>
                <a:gd name="connsiteX184" fmla="*/ 645792 w 680621"/>
                <a:gd name="connsiteY184" fmla="*/ 490512 h 679169"/>
                <a:gd name="connsiteX185" fmla="*/ 33378 w 680621"/>
                <a:gd name="connsiteY185" fmla="*/ 486158 h 679169"/>
                <a:gd name="connsiteX186" fmla="*/ 30476 w 680621"/>
                <a:gd name="connsiteY186" fmla="*/ 480353 h 679169"/>
                <a:gd name="connsiteX187" fmla="*/ 43537 w 680621"/>
                <a:gd name="connsiteY187" fmla="*/ 474548 h 679169"/>
                <a:gd name="connsiteX188" fmla="*/ 46439 w 680621"/>
                <a:gd name="connsiteY188" fmla="*/ 480353 h 679169"/>
                <a:gd name="connsiteX189" fmla="*/ 33378 w 680621"/>
                <a:gd name="connsiteY189" fmla="*/ 486158 h 679169"/>
                <a:gd name="connsiteX190" fmla="*/ 654500 w 680621"/>
                <a:gd name="connsiteY190" fmla="*/ 471646 h 679169"/>
                <a:gd name="connsiteX191" fmla="*/ 641439 w 680621"/>
                <a:gd name="connsiteY191" fmla="*/ 465841 h 679169"/>
                <a:gd name="connsiteX192" fmla="*/ 642890 w 680621"/>
                <a:gd name="connsiteY192" fmla="*/ 460036 h 679169"/>
                <a:gd name="connsiteX193" fmla="*/ 655951 w 680621"/>
                <a:gd name="connsiteY193" fmla="*/ 465841 h 679169"/>
                <a:gd name="connsiteX194" fmla="*/ 654500 w 680621"/>
                <a:gd name="connsiteY194" fmla="*/ 471646 h 679169"/>
                <a:gd name="connsiteX195" fmla="*/ 24671 w 680621"/>
                <a:gd name="connsiteY195" fmla="*/ 465841 h 679169"/>
                <a:gd name="connsiteX196" fmla="*/ 21768 w 680621"/>
                <a:gd name="connsiteY196" fmla="*/ 460036 h 679169"/>
                <a:gd name="connsiteX197" fmla="*/ 34829 w 680621"/>
                <a:gd name="connsiteY197" fmla="*/ 454231 h 679169"/>
                <a:gd name="connsiteX198" fmla="*/ 36280 w 680621"/>
                <a:gd name="connsiteY198" fmla="*/ 460036 h 679169"/>
                <a:gd name="connsiteX199" fmla="*/ 24671 w 680621"/>
                <a:gd name="connsiteY199" fmla="*/ 465841 h 679169"/>
                <a:gd name="connsiteX200" fmla="*/ 661756 w 680621"/>
                <a:gd name="connsiteY200" fmla="*/ 451329 h 679169"/>
                <a:gd name="connsiteX201" fmla="*/ 648695 w 680621"/>
                <a:gd name="connsiteY201" fmla="*/ 446975 h 679169"/>
                <a:gd name="connsiteX202" fmla="*/ 650146 w 680621"/>
                <a:gd name="connsiteY202" fmla="*/ 441170 h 679169"/>
                <a:gd name="connsiteX203" fmla="*/ 664658 w 680621"/>
                <a:gd name="connsiteY203" fmla="*/ 445524 h 679169"/>
                <a:gd name="connsiteX204" fmla="*/ 661756 w 680621"/>
                <a:gd name="connsiteY204" fmla="*/ 451329 h 679169"/>
                <a:gd name="connsiteX205" fmla="*/ 17415 w 680621"/>
                <a:gd name="connsiteY205" fmla="*/ 446975 h 679169"/>
                <a:gd name="connsiteX206" fmla="*/ 15963 w 680621"/>
                <a:gd name="connsiteY206" fmla="*/ 441170 h 679169"/>
                <a:gd name="connsiteX207" fmla="*/ 30476 w 680621"/>
                <a:gd name="connsiteY207" fmla="*/ 436817 h 679169"/>
                <a:gd name="connsiteX208" fmla="*/ 31927 w 680621"/>
                <a:gd name="connsiteY208" fmla="*/ 442622 h 679169"/>
                <a:gd name="connsiteX209" fmla="*/ 17415 w 680621"/>
                <a:gd name="connsiteY209" fmla="*/ 446975 h 679169"/>
                <a:gd name="connsiteX210" fmla="*/ 667561 w 680621"/>
                <a:gd name="connsiteY210" fmla="*/ 432463 h 679169"/>
                <a:gd name="connsiteX211" fmla="*/ 653048 w 680621"/>
                <a:gd name="connsiteY211" fmla="*/ 428109 h 679169"/>
                <a:gd name="connsiteX212" fmla="*/ 654500 w 680621"/>
                <a:gd name="connsiteY212" fmla="*/ 422305 h 679169"/>
                <a:gd name="connsiteX213" fmla="*/ 669012 w 680621"/>
                <a:gd name="connsiteY213" fmla="*/ 426658 h 679169"/>
                <a:gd name="connsiteX214" fmla="*/ 667561 w 680621"/>
                <a:gd name="connsiteY214" fmla="*/ 432463 h 679169"/>
                <a:gd name="connsiteX215" fmla="*/ 11610 w 680621"/>
                <a:gd name="connsiteY215" fmla="*/ 426658 h 679169"/>
                <a:gd name="connsiteX216" fmla="*/ 10159 w 680621"/>
                <a:gd name="connsiteY216" fmla="*/ 420853 h 679169"/>
                <a:gd name="connsiteX217" fmla="*/ 24671 w 680621"/>
                <a:gd name="connsiteY217" fmla="*/ 417951 h 679169"/>
                <a:gd name="connsiteX218" fmla="*/ 26122 w 680621"/>
                <a:gd name="connsiteY218" fmla="*/ 423756 h 679169"/>
                <a:gd name="connsiteX219" fmla="*/ 11610 w 680621"/>
                <a:gd name="connsiteY219" fmla="*/ 426658 h 679169"/>
                <a:gd name="connsiteX220" fmla="*/ 671914 w 680621"/>
                <a:gd name="connsiteY220" fmla="*/ 412146 h 679169"/>
                <a:gd name="connsiteX221" fmla="*/ 657402 w 680621"/>
                <a:gd name="connsiteY221" fmla="*/ 409244 h 679169"/>
                <a:gd name="connsiteX222" fmla="*/ 658853 w 680621"/>
                <a:gd name="connsiteY222" fmla="*/ 403438 h 679169"/>
                <a:gd name="connsiteX223" fmla="*/ 673365 w 680621"/>
                <a:gd name="connsiteY223" fmla="*/ 406341 h 679169"/>
                <a:gd name="connsiteX224" fmla="*/ 671914 w 680621"/>
                <a:gd name="connsiteY224" fmla="*/ 412146 h 679169"/>
                <a:gd name="connsiteX225" fmla="*/ 7256 w 680621"/>
                <a:gd name="connsiteY225" fmla="*/ 406341 h 679169"/>
                <a:gd name="connsiteX226" fmla="*/ 5805 w 680621"/>
                <a:gd name="connsiteY226" fmla="*/ 400536 h 679169"/>
                <a:gd name="connsiteX227" fmla="*/ 20317 w 680621"/>
                <a:gd name="connsiteY227" fmla="*/ 397634 h 679169"/>
                <a:gd name="connsiteX228" fmla="*/ 21768 w 680621"/>
                <a:gd name="connsiteY228" fmla="*/ 403438 h 679169"/>
                <a:gd name="connsiteX229" fmla="*/ 7256 w 680621"/>
                <a:gd name="connsiteY229" fmla="*/ 406341 h 679169"/>
                <a:gd name="connsiteX230" fmla="*/ 676268 w 680621"/>
                <a:gd name="connsiteY230" fmla="*/ 391829 h 679169"/>
                <a:gd name="connsiteX231" fmla="*/ 661756 w 680621"/>
                <a:gd name="connsiteY231" fmla="*/ 388926 h 679169"/>
                <a:gd name="connsiteX232" fmla="*/ 663207 w 680621"/>
                <a:gd name="connsiteY232" fmla="*/ 383121 h 679169"/>
                <a:gd name="connsiteX233" fmla="*/ 677719 w 680621"/>
                <a:gd name="connsiteY233" fmla="*/ 384573 h 679169"/>
                <a:gd name="connsiteX234" fmla="*/ 676268 w 680621"/>
                <a:gd name="connsiteY234" fmla="*/ 391829 h 679169"/>
                <a:gd name="connsiteX235" fmla="*/ 4354 w 680621"/>
                <a:gd name="connsiteY235" fmla="*/ 386024 h 679169"/>
                <a:gd name="connsiteX236" fmla="*/ 2902 w 680621"/>
                <a:gd name="connsiteY236" fmla="*/ 380219 h 679169"/>
                <a:gd name="connsiteX237" fmla="*/ 17415 w 680621"/>
                <a:gd name="connsiteY237" fmla="*/ 378768 h 679169"/>
                <a:gd name="connsiteX238" fmla="*/ 18866 w 680621"/>
                <a:gd name="connsiteY238" fmla="*/ 384573 h 679169"/>
                <a:gd name="connsiteX239" fmla="*/ 4354 w 680621"/>
                <a:gd name="connsiteY239" fmla="*/ 386024 h 679169"/>
                <a:gd name="connsiteX240" fmla="*/ 679170 w 680621"/>
                <a:gd name="connsiteY240" fmla="*/ 371512 h 679169"/>
                <a:gd name="connsiteX241" fmla="*/ 664658 w 680621"/>
                <a:gd name="connsiteY241" fmla="*/ 370061 h 679169"/>
                <a:gd name="connsiteX242" fmla="*/ 664658 w 680621"/>
                <a:gd name="connsiteY242" fmla="*/ 364256 h 679169"/>
                <a:gd name="connsiteX243" fmla="*/ 679170 w 680621"/>
                <a:gd name="connsiteY243" fmla="*/ 365707 h 679169"/>
                <a:gd name="connsiteX244" fmla="*/ 679170 w 680621"/>
                <a:gd name="connsiteY244" fmla="*/ 371512 h 679169"/>
                <a:gd name="connsiteX245" fmla="*/ 1451 w 680621"/>
                <a:gd name="connsiteY245" fmla="*/ 365707 h 679169"/>
                <a:gd name="connsiteX246" fmla="*/ 1451 w 680621"/>
                <a:gd name="connsiteY246" fmla="*/ 359902 h 679169"/>
                <a:gd name="connsiteX247" fmla="*/ 15963 w 680621"/>
                <a:gd name="connsiteY247" fmla="*/ 358451 h 679169"/>
                <a:gd name="connsiteX248" fmla="*/ 15963 w 680621"/>
                <a:gd name="connsiteY248" fmla="*/ 364256 h 679169"/>
                <a:gd name="connsiteX249" fmla="*/ 1451 w 680621"/>
                <a:gd name="connsiteY249" fmla="*/ 365707 h 679169"/>
                <a:gd name="connsiteX250" fmla="*/ 680622 w 680621"/>
                <a:gd name="connsiteY250" fmla="*/ 349744 h 679169"/>
                <a:gd name="connsiteX251" fmla="*/ 666109 w 680621"/>
                <a:gd name="connsiteY251" fmla="*/ 349744 h 679169"/>
                <a:gd name="connsiteX252" fmla="*/ 666109 w 680621"/>
                <a:gd name="connsiteY252" fmla="*/ 343939 h 679169"/>
                <a:gd name="connsiteX253" fmla="*/ 680622 w 680621"/>
                <a:gd name="connsiteY253" fmla="*/ 343939 h 679169"/>
                <a:gd name="connsiteX254" fmla="*/ 680622 w 680621"/>
                <a:gd name="connsiteY254" fmla="*/ 349744 h 679169"/>
                <a:gd name="connsiteX255" fmla="*/ 0 w 680621"/>
                <a:gd name="connsiteY255" fmla="*/ 345390 h 679169"/>
                <a:gd name="connsiteX256" fmla="*/ 0 w 680621"/>
                <a:gd name="connsiteY256" fmla="*/ 339585 h 679169"/>
                <a:gd name="connsiteX257" fmla="*/ 14512 w 680621"/>
                <a:gd name="connsiteY257" fmla="*/ 338134 h 679169"/>
                <a:gd name="connsiteX258" fmla="*/ 14512 w 680621"/>
                <a:gd name="connsiteY258" fmla="*/ 345390 h 679169"/>
                <a:gd name="connsiteX259" fmla="*/ 0 w 680621"/>
                <a:gd name="connsiteY259" fmla="*/ 345390 h 679169"/>
                <a:gd name="connsiteX260" fmla="*/ 666109 w 680621"/>
                <a:gd name="connsiteY260" fmla="*/ 329427 h 679169"/>
                <a:gd name="connsiteX261" fmla="*/ 666109 w 680621"/>
                <a:gd name="connsiteY261" fmla="*/ 323621 h 679169"/>
                <a:gd name="connsiteX262" fmla="*/ 680622 w 680621"/>
                <a:gd name="connsiteY262" fmla="*/ 323621 h 679169"/>
                <a:gd name="connsiteX263" fmla="*/ 680622 w 680621"/>
                <a:gd name="connsiteY263" fmla="*/ 329427 h 679169"/>
                <a:gd name="connsiteX264" fmla="*/ 666109 w 680621"/>
                <a:gd name="connsiteY264" fmla="*/ 329427 h 679169"/>
                <a:gd name="connsiteX265" fmla="*/ 15963 w 680621"/>
                <a:gd name="connsiteY265" fmla="*/ 323621 h 679169"/>
                <a:gd name="connsiteX266" fmla="*/ 1451 w 680621"/>
                <a:gd name="connsiteY266" fmla="*/ 323621 h 679169"/>
                <a:gd name="connsiteX267" fmla="*/ 1451 w 680621"/>
                <a:gd name="connsiteY267" fmla="*/ 317817 h 679169"/>
                <a:gd name="connsiteX268" fmla="*/ 15963 w 680621"/>
                <a:gd name="connsiteY268" fmla="*/ 319268 h 679169"/>
                <a:gd name="connsiteX269" fmla="*/ 15963 w 680621"/>
                <a:gd name="connsiteY269" fmla="*/ 323621 h 679169"/>
                <a:gd name="connsiteX270" fmla="*/ 664658 w 680621"/>
                <a:gd name="connsiteY270" fmla="*/ 310561 h 679169"/>
                <a:gd name="connsiteX271" fmla="*/ 664658 w 680621"/>
                <a:gd name="connsiteY271" fmla="*/ 304756 h 679169"/>
                <a:gd name="connsiteX272" fmla="*/ 679170 w 680621"/>
                <a:gd name="connsiteY272" fmla="*/ 303304 h 679169"/>
                <a:gd name="connsiteX273" fmla="*/ 679170 w 680621"/>
                <a:gd name="connsiteY273" fmla="*/ 309109 h 679169"/>
                <a:gd name="connsiteX274" fmla="*/ 664658 w 680621"/>
                <a:gd name="connsiteY274" fmla="*/ 310561 h 679169"/>
                <a:gd name="connsiteX275" fmla="*/ 17415 w 680621"/>
                <a:gd name="connsiteY275" fmla="*/ 304756 h 679169"/>
                <a:gd name="connsiteX276" fmla="*/ 2902 w 680621"/>
                <a:gd name="connsiteY276" fmla="*/ 303304 h 679169"/>
                <a:gd name="connsiteX277" fmla="*/ 2902 w 680621"/>
                <a:gd name="connsiteY277" fmla="*/ 297500 h 679169"/>
                <a:gd name="connsiteX278" fmla="*/ 17415 w 680621"/>
                <a:gd name="connsiteY278" fmla="*/ 298951 h 679169"/>
                <a:gd name="connsiteX279" fmla="*/ 17415 w 680621"/>
                <a:gd name="connsiteY279" fmla="*/ 304756 h 679169"/>
                <a:gd name="connsiteX280" fmla="*/ 661756 w 680621"/>
                <a:gd name="connsiteY280" fmla="*/ 290244 h 679169"/>
                <a:gd name="connsiteX281" fmla="*/ 660304 w 680621"/>
                <a:gd name="connsiteY281" fmla="*/ 284439 h 679169"/>
                <a:gd name="connsiteX282" fmla="*/ 674817 w 680621"/>
                <a:gd name="connsiteY282" fmla="*/ 281536 h 679169"/>
                <a:gd name="connsiteX283" fmla="*/ 676268 w 680621"/>
                <a:gd name="connsiteY283" fmla="*/ 287341 h 679169"/>
                <a:gd name="connsiteX284" fmla="*/ 661756 w 680621"/>
                <a:gd name="connsiteY284" fmla="*/ 290244 h 679169"/>
                <a:gd name="connsiteX285" fmla="*/ 18866 w 680621"/>
                <a:gd name="connsiteY285" fmla="*/ 284439 h 679169"/>
                <a:gd name="connsiteX286" fmla="*/ 4354 w 680621"/>
                <a:gd name="connsiteY286" fmla="*/ 281536 h 679169"/>
                <a:gd name="connsiteX287" fmla="*/ 5805 w 680621"/>
                <a:gd name="connsiteY287" fmla="*/ 275731 h 679169"/>
                <a:gd name="connsiteX288" fmla="*/ 20317 w 680621"/>
                <a:gd name="connsiteY288" fmla="*/ 278634 h 679169"/>
                <a:gd name="connsiteX289" fmla="*/ 18866 w 680621"/>
                <a:gd name="connsiteY289" fmla="*/ 284439 h 679169"/>
                <a:gd name="connsiteX290" fmla="*/ 658853 w 680621"/>
                <a:gd name="connsiteY290" fmla="*/ 271378 h 679169"/>
                <a:gd name="connsiteX291" fmla="*/ 657402 w 680621"/>
                <a:gd name="connsiteY291" fmla="*/ 265573 h 679169"/>
                <a:gd name="connsiteX292" fmla="*/ 671914 w 680621"/>
                <a:gd name="connsiteY292" fmla="*/ 262671 h 679169"/>
                <a:gd name="connsiteX293" fmla="*/ 673365 w 680621"/>
                <a:gd name="connsiteY293" fmla="*/ 268475 h 679169"/>
                <a:gd name="connsiteX294" fmla="*/ 658853 w 680621"/>
                <a:gd name="connsiteY294" fmla="*/ 271378 h 679169"/>
                <a:gd name="connsiteX295" fmla="*/ 23220 w 680621"/>
                <a:gd name="connsiteY295" fmla="*/ 265573 h 679169"/>
                <a:gd name="connsiteX296" fmla="*/ 8707 w 680621"/>
                <a:gd name="connsiteY296" fmla="*/ 262671 h 679169"/>
                <a:gd name="connsiteX297" fmla="*/ 10159 w 680621"/>
                <a:gd name="connsiteY297" fmla="*/ 256866 h 679169"/>
                <a:gd name="connsiteX298" fmla="*/ 24671 w 680621"/>
                <a:gd name="connsiteY298" fmla="*/ 259768 h 679169"/>
                <a:gd name="connsiteX299" fmla="*/ 23220 w 680621"/>
                <a:gd name="connsiteY299" fmla="*/ 265573 h 679169"/>
                <a:gd name="connsiteX300" fmla="*/ 654500 w 680621"/>
                <a:gd name="connsiteY300" fmla="*/ 251061 h 679169"/>
                <a:gd name="connsiteX301" fmla="*/ 653048 w 680621"/>
                <a:gd name="connsiteY301" fmla="*/ 245256 h 679169"/>
                <a:gd name="connsiteX302" fmla="*/ 667561 w 680621"/>
                <a:gd name="connsiteY302" fmla="*/ 240902 h 679169"/>
                <a:gd name="connsiteX303" fmla="*/ 669012 w 680621"/>
                <a:gd name="connsiteY303" fmla="*/ 246707 h 679169"/>
                <a:gd name="connsiteX304" fmla="*/ 654500 w 680621"/>
                <a:gd name="connsiteY304" fmla="*/ 251061 h 679169"/>
                <a:gd name="connsiteX305" fmla="*/ 29024 w 680621"/>
                <a:gd name="connsiteY305" fmla="*/ 245256 h 679169"/>
                <a:gd name="connsiteX306" fmla="*/ 14512 w 680621"/>
                <a:gd name="connsiteY306" fmla="*/ 240902 h 679169"/>
                <a:gd name="connsiteX307" fmla="*/ 15963 w 680621"/>
                <a:gd name="connsiteY307" fmla="*/ 235098 h 679169"/>
                <a:gd name="connsiteX308" fmla="*/ 30476 w 680621"/>
                <a:gd name="connsiteY308" fmla="*/ 239451 h 679169"/>
                <a:gd name="connsiteX309" fmla="*/ 29024 w 680621"/>
                <a:gd name="connsiteY309" fmla="*/ 245256 h 679169"/>
                <a:gd name="connsiteX310" fmla="*/ 648695 w 680621"/>
                <a:gd name="connsiteY310" fmla="*/ 232195 h 679169"/>
                <a:gd name="connsiteX311" fmla="*/ 647243 w 680621"/>
                <a:gd name="connsiteY311" fmla="*/ 226390 h 679169"/>
                <a:gd name="connsiteX312" fmla="*/ 660304 w 680621"/>
                <a:gd name="connsiteY312" fmla="*/ 222036 h 679169"/>
                <a:gd name="connsiteX313" fmla="*/ 661756 w 680621"/>
                <a:gd name="connsiteY313" fmla="*/ 227841 h 679169"/>
                <a:gd name="connsiteX314" fmla="*/ 648695 w 680621"/>
                <a:gd name="connsiteY314" fmla="*/ 232195 h 679169"/>
                <a:gd name="connsiteX315" fmla="*/ 34829 w 680621"/>
                <a:gd name="connsiteY315" fmla="*/ 226390 h 679169"/>
                <a:gd name="connsiteX316" fmla="*/ 21768 w 680621"/>
                <a:gd name="connsiteY316" fmla="*/ 222036 h 679169"/>
                <a:gd name="connsiteX317" fmla="*/ 23220 w 680621"/>
                <a:gd name="connsiteY317" fmla="*/ 216231 h 679169"/>
                <a:gd name="connsiteX318" fmla="*/ 36280 w 680621"/>
                <a:gd name="connsiteY318" fmla="*/ 222036 h 679169"/>
                <a:gd name="connsiteX319" fmla="*/ 34829 w 680621"/>
                <a:gd name="connsiteY319" fmla="*/ 226390 h 679169"/>
                <a:gd name="connsiteX320" fmla="*/ 641439 w 680621"/>
                <a:gd name="connsiteY320" fmla="*/ 214780 h 679169"/>
                <a:gd name="connsiteX321" fmla="*/ 638536 w 680621"/>
                <a:gd name="connsiteY321" fmla="*/ 208975 h 679169"/>
                <a:gd name="connsiteX322" fmla="*/ 651597 w 680621"/>
                <a:gd name="connsiteY322" fmla="*/ 203171 h 679169"/>
                <a:gd name="connsiteX323" fmla="*/ 654500 w 680621"/>
                <a:gd name="connsiteY323" fmla="*/ 208975 h 679169"/>
                <a:gd name="connsiteX324" fmla="*/ 641439 w 680621"/>
                <a:gd name="connsiteY324" fmla="*/ 214780 h 679169"/>
                <a:gd name="connsiteX325" fmla="*/ 42085 w 680621"/>
                <a:gd name="connsiteY325" fmla="*/ 208975 h 679169"/>
                <a:gd name="connsiteX326" fmla="*/ 29024 w 680621"/>
                <a:gd name="connsiteY326" fmla="*/ 203171 h 679169"/>
                <a:gd name="connsiteX327" fmla="*/ 31927 w 680621"/>
                <a:gd name="connsiteY327" fmla="*/ 197366 h 679169"/>
                <a:gd name="connsiteX328" fmla="*/ 44988 w 680621"/>
                <a:gd name="connsiteY328" fmla="*/ 203171 h 679169"/>
                <a:gd name="connsiteX329" fmla="*/ 42085 w 680621"/>
                <a:gd name="connsiteY329" fmla="*/ 208975 h 679169"/>
                <a:gd name="connsiteX330" fmla="*/ 632731 w 680621"/>
                <a:gd name="connsiteY330" fmla="*/ 195914 h 679169"/>
                <a:gd name="connsiteX331" fmla="*/ 629829 w 680621"/>
                <a:gd name="connsiteY331" fmla="*/ 190110 h 679169"/>
                <a:gd name="connsiteX332" fmla="*/ 642890 w 680621"/>
                <a:gd name="connsiteY332" fmla="*/ 182854 h 679169"/>
                <a:gd name="connsiteX333" fmla="*/ 645792 w 680621"/>
                <a:gd name="connsiteY333" fmla="*/ 188658 h 679169"/>
                <a:gd name="connsiteX334" fmla="*/ 632731 w 680621"/>
                <a:gd name="connsiteY334" fmla="*/ 195914 h 679169"/>
                <a:gd name="connsiteX335" fmla="*/ 50793 w 680621"/>
                <a:gd name="connsiteY335" fmla="*/ 190110 h 679169"/>
                <a:gd name="connsiteX336" fmla="*/ 37732 w 680621"/>
                <a:gd name="connsiteY336" fmla="*/ 182854 h 679169"/>
                <a:gd name="connsiteX337" fmla="*/ 40634 w 680621"/>
                <a:gd name="connsiteY337" fmla="*/ 177049 h 679169"/>
                <a:gd name="connsiteX338" fmla="*/ 53695 w 680621"/>
                <a:gd name="connsiteY338" fmla="*/ 184305 h 679169"/>
                <a:gd name="connsiteX339" fmla="*/ 50793 w 680621"/>
                <a:gd name="connsiteY339" fmla="*/ 190110 h 679169"/>
                <a:gd name="connsiteX340" fmla="*/ 624024 w 680621"/>
                <a:gd name="connsiteY340" fmla="*/ 178500 h 679169"/>
                <a:gd name="connsiteX341" fmla="*/ 621122 w 680621"/>
                <a:gd name="connsiteY341" fmla="*/ 174146 h 679169"/>
                <a:gd name="connsiteX342" fmla="*/ 634183 w 680621"/>
                <a:gd name="connsiteY342" fmla="*/ 166890 h 679169"/>
                <a:gd name="connsiteX343" fmla="*/ 637085 w 680621"/>
                <a:gd name="connsiteY343" fmla="*/ 172695 h 679169"/>
                <a:gd name="connsiteX344" fmla="*/ 624024 w 680621"/>
                <a:gd name="connsiteY344" fmla="*/ 178500 h 679169"/>
                <a:gd name="connsiteX345" fmla="*/ 60951 w 680621"/>
                <a:gd name="connsiteY345" fmla="*/ 172695 h 679169"/>
                <a:gd name="connsiteX346" fmla="*/ 47890 w 680621"/>
                <a:gd name="connsiteY346" fmla="*/ 165439 h 679169"/>
                <a:gd name="connsiteX347" fmla="*/ 50793 w 680621"/>
                <a:gd name="connsiteY347" fmla="*/ 161085 h 679169"/>
                <a:gd name="connsiteX348" fmla="*/ 63854 w 680621"/>
                <a:gd name="connsiteY348" fmla="*/ 168341 h 679169"/>
                <a:gd name="connsiteX349" fmla="*/ 60951 w 680621"/>
                <a:gd name="connsiteY349" fmla="*/ 172695 h 679169"/>
                <a:gd name="connsiteX350" fmla="*/ 612414 w 680621"/>
                <a:gd name="connsiteY350" fmla="*/ 161085 h 679169"/>
                <a:gd name="connsiteX351" fmla="*/ 609512 w 680621"/>
                <a:gd name="connsiteY351" fmla="*/ 156731 h 679169"/>
                <a:gd name="connsiteX352" fmla="*/ 621122 w 680621"/>
                <a:gd name="connsiteY352" fmla="*/ 148024 h 679169"/>
                <a:gd name="connsiteX353" fmla="*/ 624024 w 680621"/>
                <a:gd name="connsiteY353" fmla="*/ 152378 h 679169"/>
                <a:gd name="connsiteX354" fmla="*/ 612414 w 680621"/>
                <a:gd name="connsiteY354" fmla="*/ 161085 h 679169"/>
                <a:gd name="connsiteX355" fmla="*/ 71110 w 680621"/>
                <a:gd name="connsiteY355" fmla="*/ 156731 h 679169"/>
                <a:gd name="connsiteX356" fmla="*/ 59500 w 680621"/>
                <a:gd name="connsiteY356" fmla="*/ 148024 h 679169"/>
                <a:gd name="connsiteX357" fmla="*/ 62402 w 680621"/>
                <a:gd name="connsiteY357" fmla="*/ 143671 h 679169"/>
                <a:gd name="connsiteX358" fmla="*/ 74012 w 680621"/>
                <a:gd name="connsiteY358" fmla="*/ 152378 h 679169"/>
                <a:gd name="connsiteX359" fmla="*/ 71110 w 680621"/>
                <a:gd name="connsiteY359" fmla="*/ 156731 h 679169"/>
                <a:gd name="connsiteX360" fmla="*/ 602256 w 680621"/>
                <a:gd name="connsiteY360" fmla="*/ 145122 h 679169"/>
                <a:gd name="connsiteX361" fmla="*/ 599353 w 680621"/>
                <a:gd name="connsiteY361" fmla="*/ 140768 h 679169"/>
                <a:gd name="connsiteX362" fmla="*/ 610963 w 680621"/>
                <a:gd name="connsiteY362" fmla="*/ 132061 h 679169"/>
                <a:gd name="connsiteX363" fmla="*/ 613865 w 680621"/>
                <a:gd name="connsiteY363" fmla="*/ 136414 h 679169"/>
                <a:gd name="connsiteX364" fmla="*/ 602256 w 680621"/>
                <a:gd name="connsiteY364" fmla="*/ 145122 h 679169"/>
                <a:gd name="connsiteX365" fmla="*/ 82719 w 680621"/>
                <a:gd name="connsiteY365" fmla="*/ 140768 h 679169"/>
                <a:gd name="connsiteX366" fmla="*/ 71110 w 680621"/>
                <a:gd name="connsiteY366" fmla="*/ 132061 h 679169"/>
                <a:gd name="connsiteX367" fmla="*/ 75463 w 680621"/>
                <a:gd name="connsiteY367" fmla="*/ 127707 h 679169"/>
                <a:gd name="connsiteX368" fmla="*/ 87073 w 680621"/>
                <a:gd name="connsiteY368" fmla="*/ 136414 h 679169"/>
                <a:gd name="connsiteX369" fmla="*/ 82719 w 680621"/>
                <a:gd name="connsiteY369" fmla="*/ 140768 h 679169"/>
                <a:gd name="connsiteX370" fmla="*/ 589195 w 680621"/>
                <a:gd name="connsiteY370" fmla="*/ 129158 h 679169"/>
                <a:gd name="connsiteX371" fmla="*/ 584841 w 680621"/>
                <a:gd name="connsiteY371" fmla="*/ 124805 h 679169"/>
                <a:gd name="connsiteX372" fmla="*/ 596451 w 680621"/>
                <a:gd name="connsiteY372" fmla="*/ 114646 h 679169"/>
                <a:gd name="connsiteX373" fmla="*/ 600804 w 680621"/>
                <a:gd name="connsiteY373" fmla="*/ 119000 h 679169"/>
                <a:gd name="connsiteX374" fmla="*/ 589195 w 680621"/>
                <a:gd name="connsiteY374" fmla="*/ 129158 h 679169"/>
                <a:gd name="connsiteX375" fmla="*/ 95780 w 680621"/>
                <a:gd name="connsiteY375" fmla="*/ 124805 h 679169"/>
                <a:gd name="connsiteX376" fmla="*/ 84171 w 680621"/>
                <a:gd name="connsiteY376" fmla="*/ 114646 h 679169"/>
                <a:gd name="connsiteX377" fmla="*/ 88524 w 680621"/>
                <a:gd name="connsiteY377" fmla="*/ 110293 h 679169"/>
                <a:gd name="connsiteX378" fmla="*/ 98683 w 680621"/>
                <a:gd name="connsiteY378" fmla="*/ 120451 h 679169"/>
                <a:gd name="connsiteX379" fmla="*/ 95780 w 680621"/>
                <a:gd name="connsiteY379" fmla="*/ 124805 h 679169"/>
                <a:gd name="connsiteX380" fmla="*/ 576134 w 680621"/>
                <a:gd name="connsiteY380" fmla="*/ 114646 h 679169"/>
                <a:gd name="connsiteX381" fmla="*/ 571780 w 680621"/>
                <a:gd name="connsiteY381" fmla="*/ 110293 h 679169"/>
                <a:gd name="connsiteX382" fmla="*/ 581939 w 680621"/>
                <a:gd name="connsiteY382" fmla="*/ 100134 h 679169"/>
                <a:gd name="connsiteX383" fmla="*/ 586292 w 680621"/>
                <a:gd name="connsiteY383" fmla="*/ 104488 h 679169"/>
                <a:gd name="connsiteX384" fmla="*/ 576134 w 680621"/>
                <a:gd name="connsiteY384" fmla="*/ 114646 h 679169"/>
                <a:gd name="connsiteX385" fmla="*/ 108841 w 680621"/>
                <a:gd name="connsiteY385" fmla="*/ 110293 h 679169"/>
                <a:gd name="connsiteX386" fmla="*/ 98683 w 680621"/>
                <a:gd name="connsiteY386" fmla="*/ 100134 h 679169"/>
                <a:gd name="connsiteX387" fmla="*/ 103037 w 680621"/>
                <a:gd name="connsiteY387" fmla="*/ 95780 h 679169"/>
                <a:gd name="connsiteX388" fmla="*/ 113195 w 680621"/>
                <a:gd name="connsiteY388" fmla="*/ 105939 h 679169"/>
                <a:gd name="connsiteX389" fmla="*/ 108841 w 680621"/>
                <a:gd name="connsiteY389" fmla="*/ 110293 h 679169"/>
                <a:gd name="connsiteX390" fmla="*/ 561622 w 680621"/>
                <a:gd name="connsiteY390" fmla="*/ 101585 h 679169"/>
                <a:gd name="connsiteX391" fmla="*/ 557268 w 680621"/>
                <a:gd name="connsiteY391" fmla="*/ 97232 h 679169"/>
                <a:gd name="connsiteX392" fmla="*/ 567426 w 680621"/>
                <a:gd name="connsiteY392" fmla="*/ 87073 h 679169"/>
                <a:gd name="connsiteX393" fmla="*/ 571780 w 680621"/>
                <a:gd name="connsiteY393" fmla="*/ 91427 h 679169"/>
                <a:gd name="connsiteX394" fmla="*/ 561622 w 680621"/>
                <a:gd name="connsiteY394" fmla="*/ 101585 h 679169"/>
                <a:gd name="connsiteX395" fmla="*/ 123354 w 680621"/>
                <a:gd name="connsiteY395" fmla="*/ 97232 h 679169"/>
                <a:gd name="connsiteX396" fmla="*/ 113195 w 680621"/>
                <a:gd name="connsiteY396" fmla="*/ 87073 h 679169"/>
                <a:gd name="connsiteX397" fmla="*/ 117549 w 680621"/>
                <a:gd name="connsiteY397" fmla="*/ 82720 h 679169"/>
                <a:gd name="connsiteX398" fmla="*/ 127707 w 680621"/>
                <a:gd name="connsiteY398" fmla="*/ 94329 h 679169"/>
                <a:gd name="connsiteX399" fmla="*/ 123354 w 680621"/>
                <a:gd name="connsiteY399" fmla="*/ 97232 h 679169"/>
                <a:gd name="connsiteX400" fmla="*/ 547109 w 680621"/>
                <a:gd name="connsiteY400" fmla="*/ 88524 h 679169"/>
                <a:gd name="connsiteX401" fmla="*/ 542756 w 680621"/>
                <a:gd name="connsiteY401" fmla="*/ 85622 h 679169"/>
                <a:gd name="connsiteX402" fmla="*/ 551463 w 680621"/>
                <a:gd name="connsiteY402" fmla="*/ 74012 h 679169"/>
                <a:gd name="connsiteX403" fmla="*/ 555817 w 680621"/>
                <a:gd name="connsiteY403" fmla="*/ 78366 h 679169"/>
                <a:gd name="connsiteX404" fmla="*/ 547109 w 680621"/>
                <a:gd name="connsiteY404" fmla="*/ 88524 h 679169"/>
                <a:gd name="connsiteX405" fmla="*/ 137866 w 680621"/>
                <a:gd name="connsiteY405" fmla="*/ 84170 h 679169"/>
                <a:gd name="connsiteX406" fmla="*/ 129158 w 680621"/>
                <a:gd name="connsiteY406" fmla="*/ 72561 h 679169"/>
                <a:gd name="connsiteX407" fmla="*/ 133512 w 680621"/>
                <a:gd name="connsiteY407" fmla="*/ 68207 h 679169"/>
                <a:gd name="connsiteX408" fmla="*/ 142219 w 680621"/>
                <a:gd name="connsiteY408" fmla="*/ 79817 h 679169"/>
                <a:gd name="connsiteX409" fmla="*/ 137866 w 680621"/>
                <a:gd name="connsiteY409" fmla="*/ 84170 h 679169"/>
                <a:gd name="connsiteX410" fmla="*/ 531146 w 680621"/>
                <a:gd name="connsiteY410" fmla="*/ 75464 h 679169"/>
                <a:gd name="connsiteX411" fmla="*/ 526792 w 680621"/>
                <a:gd name="connsiteY411" fmla="*/ 72561 h 679169"/>
                <a:gd name="connsiteX412" fmla="*/ 535500 w 680621"/>
                <a:gd name="connsiteY412" fmla="*/ 60951 h 679169"/>
                <a:gd name="connsiteX413" fmla="*/ 539853 w 680621"/>
                <a:gd name="connsiteY413" fmla="*/ 63854 h 679169"/>
                <a:gd name="connsiteX414" fmla="*/ 531146 w 680621"/>
                <a:gd name="connsiteY414" fmla="*/ 75464 h 679169"/>
                <a:gd name="connsiteX415" fmla="*/ 153829 w 680621"/>
                <a:gd name="connsiteY415" fmla="*/ 72561 h 679169"/>
                <a:gd name="connsiteX416" fmla="*/ 145122 w 680621"/>
                <a:gd name="connsiteY416" fmla="*/ 60951 h 679169"/>
                <a:gd name="connsiteX417" fmla="*/ 149476 w 680621"/>
                <a:gd name="connsiteY417" fmla="*/ 58049 h 679169"/>
                <a:gd name="connsiteX418" fmla="*/ 158183 w 680621"/>
                <a:gd name="connsiteY418" fmla="*/ 69658 h 679169"/>
                <a:gd name="connsiteX419" fmla="*/ 153829 w 680621"/>
                <a:gd name="connsiteY419" fmla="*/ 72561 h 679169"/>
                <a:gd name="connsiteX420" fmla="*/ 515183 w 680621"/>
                <a:gd name="connsiteY420" fmla="*/ 65305 h 679169"/>
                <a:gd name="connsiteX421" fmla="*/ 510829 w 680621"/>
                <a:gd name="connsiteY421" fmla="*/ 62402 h 679169"/>
                <a:gd name="connsiteX422" fmla="*/ 518085 w 680621"/>
                <a:gd name="connsiteY422" fmla="*/ 49341 h 679169"/>
                <a:gd name="connsiteX423" fmla="*/ 522439 w 680621"/>
                <a:gd name="connsiteY423" fmla="*/ 52244 h 679169"/>
                <a:gd name="connsiteX424" fmla="*/ 515183 w 680621"/>
                <a:gd name="connsiteY424" fmla="*/ 65305 h 679169"/>
                <a:gd name="connsiteX425" fmla="*/ 171244 w 680621"/>
                <a:gd name="connsiteY425" fmla="*/ 60951 h 679169"/>
                <a:gd name="connsiteX426" fmla="*/ 163988 w 680621"/>
                <a:gd name="connsiteY426" fmla="*/ 47890 h 679169"/>
                <a:gd name="connsiteX427" fmla="*/ 169793 w 680621"/>
                <a:gd name="connsiteY427" fmla="*/ 44988 h 679169"/>
                <a:gd name="connsiteX428" fmla="*/ 177049 w 680621"/>
                <a:gd name="connsiteY428" fmla="*/ 58049 h 679169"/>
                <a:gd name="connsiteX429" fmla="*/ 171244 w 680621"/>
                <a:gd name="connsiteY429" fmla="*/ 60951 h 679169"/>
                <a:gd name="connsiteX430" fmla="*/ 497768 w 680621"/>
                <a:gd name="connsiteY430" fmla="*/ 55146 h 679169"/>
                <a:gd name="connsiteX431" fmla="*/ 493414 w 680621"/>
                <a:gd name="connsiteY431" fmla="*/ 52244 h 679169"/>
                <a:gd name="connsiteX432" fmla="*/ 500670 w 680621"/>
                <a:gd name="connsiteY432" fmla="*/ 39183 h 679169"/>
                <a:gd name="connsiteX433" fmla="*/ 506475 w 680621"/>
                <a:gd name="connsiteY433" fmla="*/ 42085 h 679169"/>
                <a:gd name="connsiteX434" fmla="*/ 497768 w 680621"/>
                <a:gd name="connsiteY434" fmla="*/ 55146 h 679169"/>
                <a:gd name="connsiteX435" fmla="*/ 187207 w 680621"/>
                <a:gd name="connsiteY435" fmla="*/ 52244 h 679169"/>
                <a:gd name="connsiteX436" fmla="*/ 179951 w 680621"/>
                <a:gd name="connsiteY436" fmla="*/ 39183 h 679169"/>
                <a:gd name="connsiteX437" fmla="*/ 185756 w 680621"/>
                <a:gd name="connsiteY437" fmla="*/ 36280 h 679169"/>
                <a:gd name="connsiteX438" fmla="*/ 193012 w 680621"/>
                <a:gd name="connsiteY438" fmla="*/ 49341 h 679169"/>
                <a:gd name="connsiteX439" fmla="*/ 187207 w 680621"/>
                <a:gd name="connsiteY439" fmla="*/ 52244 h 679169"/>
                <a:gd name="connsiteX440" fmla="*/ 480353 w 680621"/>
                <a:gd name="connsiteY440" fmla="*/ 44988 h 679169"/>
                <a:gd name="connsiteX441" fmla="*/ 474548 w 680621"/>
                <a:gd name="connsiteY441" fmla="*/ 42085 h 679169"/>
                <a:gd name="connsiteX442" fmla="*/ 480353 w 680621"/>
                <a:gd name="connsiteY442" fmla="*/ 29024 h 679169"/>
                <a:gd name="connsiteX443" fmla="*/ 486158 w 680621"/>
                <a:gd name="connsiteY443" fmla="*/ 31927 h 679169"/>
                <a:gd name="connsiteX444" fmla="*/ 480353 w 680621"/>
                <a:gd name="connsiteY444" fmla="*/ 44988 h 679169"/>
                <a:gd name="connsiteX445" fmla="*/ 206073 w 680621"/>
                <a:gd name="connsiteY445" fmla="*/ 43537 h 679169"/>
                <a:gd name="connsiteX446" fmla="*/ 200268 w 680621"/>
                <a:gd name="connsiteY446" fmla="*/ 30476 h 679169"/>
                <a:gd name="connsiteX447" fmla="*/ 206073 w 680621"/>
                <a:gd name="connsiteY447" fmla="*/ 27573 h 679169"/>
                <a:gd name="connsiteX448" fmla="*/ 211878 w 680621"/>
                <a:gd name="connsiteY448" fmla="*/ 40634 h 679169"/>
                <a:gd name="connsiteX449" fmla="*/ 206073 w 680621"/>
                <a:gd name="connsiteY449" fmla="*/ 43537 h 679169"/>
                <a:gd name="connsiteX450" fmla="*/ 462939 w 680621"/>
                <a:gd name="connsiteY450" fmla="*/ 37732 h 679169"/>
                <a:gd name="connsiteX451" fmla="*/ 457134 w 680621"/>
                <a:gd name="connsiteY451" fmla="*/ 36280 h 679169"/>
                <a:gd name="connsiteX452" fmla="*/ 462939 w 680621"/>
                <a:gd name="connsiteY452" fmla="*/ 23220 h 679169"/>
                <a:gd name="connsiteX453" fmla="*/ 468744 w 680621"/>
                <a:gd name="connsiteY453" fmla="*/ 24671 h 679169"/>
                <a:gd name="connsiteX454" fmla="*/ 462939 w 680621"/>
                <a:gd name="connsiteY454" fmla="*/ 37732 h 679169"/>
                <a:gd name="connsiteX455" fmla="*/ 223488 w 680621"/>
                <a:gd name="connsiteY455" fmla="*/ 34829 h 679169"/>
                <a:gd name="connsiteX456" fmla="*/ 217683 w 680621"/>
                <a:gd name="connsiteY456" fmla="*/ 21768 h 679169"/>
                <a:gd name="connsiteX457" fmla="*/ 223488 w 680621"/>
                <a:gd name="connsiteY457" fmla="*/ 20317 h 679169"/>
                <a:gd name="connsiteX458" fmla="*/ 227841 w 680621"/>
                <a:gd name="connsiteY458" fmla="*/ 33378 h 679169"/>
                <a:gd name="connsiteX459" fmla="*/ 223488 w 680621"/>
                <a:gd name="connsiteY459" fmla="*/ 34829 h 679169"/>
                <a:gd name="connsiteX460" fmla="*/ 444073 w 680621"/>
                <a:gd name="connsiteY460" fmla="*/ 30476 h 679169"/>
                <a:gd name="connsiteX461" fmla="*/ 438268 w 680621"/>
                <a:gd name="connsiteY461" fmla="*/ 29024 h 679169"/>
                <a:gd name="connsiteX462" fmla="*/ 442622 w 680621"/>
                <a:gd name="connsiteY462" fmla="*/ 14512 h 679169"/>
                <a:gd name="connsiteX463" fmla="*/ 448427 w 680621"/>
                <a:gd name="connsiteY463" fmla="*/ 15963 h 679169"/>
                <a:gd name="connsiteX464" fmla="*/ 444073 w 680621"/>
                <a:gd name="connsiteY464" fmla="*/ 30476 h 679169"/>
                <a:gd name="connsiteX465" fmla="*/ 242353 w 680621"/>
                <a:gd name="connsiteY465" fmla="*/ 29024 h 679169"/>
                <a:gd name="connsiteX466" fmla="*/ 238000 w 680621"/>
                <a:gd name="connsiteY466" fmla="*/ 14512 h 679169"/>
                <a:gd name="connsiteX467" fmla="*/ 243805 w 680621"/>
                <a:gd name="connsiteY467" fmla="*/ 13061 h 679169"/>
                <a:gd name="connsiteX468" fmla="*/ 248158 w 680621"/>
                <a:gd name="connsiteY468" fmla="*/ 27573 h 679169"/>
                <a:gd name="connsiteX469" fmla="*/ 242353 w 680621"/>
                <a:gd name="connsiteY469" fmla="*/ 29024 h 679169"/>
                <a:gd name="connsiteX470" fmla="*/ 425207 w 680621"/>
                <a:gd name="connsiteY470" fmla="*/ 24671 h 679169"/>
                <a:gd name="connsiteX471" fmla="*/ 419402 w 680621"/>
                <a:gd name="connsiteY471" fmla="*/ 23220 h 679169"/>
                <a:gd name="connsiteX472" fmla="*/ 422305 w 680621"/>
                <a:gd name="connsiteY472" fmla="*/ 8707 h 679169"/>
                <a:gd name="connsiteX473" fmla="*/ 428109 w 680621"/>
                <a:gd name="connsiteY473" fmla="*/ 10159 h 679169"/>
                <a:gd name="connsiteX474" fmla="*/ 425207 w 680621"/>
                <a:gd name="connsiteY474" fmla="*/ 24671 h 679169"/>
                <a:gd name="connsiteX475" fmla="*/ 262671 w 680621"/>
                <a:gd name="connsiteY475" fmla="*/ 23220 h 679169"/>
                <a:gd name="connsiteX476" fmla="*/ 259768 w 680621"/>
                <a:gd name="connsiteY476" fmla="*/ 8707 h 679169"/>
                <a:gd name="connsiteX477" fmla="*/ 265573 w 680621"/>
                <a:gd name="connsiteY477" fmla="*/ 7256 h 679169"/>
                <a:gd name="connsiteX478" fmla="*/ 268475 w 680621"/>
                <a:gd name="connsiteY478" fmla="*/ 21768 h 679169"/>
                <a:gd name="connsiteX479" fmla="*/ 262671 w 680621"/>
                <a:gd name="connsiteY479" fmla="*/ 23220 h 679169"/>
                <a:gd name="connsiteX480" fmla="*/ 404890 w 680621"/>
                <a:gd name="connsiteY480" fmla="*/ 20317 h 679169"/>
                <a:gd name="connsiteX481" fmla="*/ 399085 w 680621"/>
                <a:gd name="connsiteY481" fmla="*/ 18866 h 679169"/>
                <a:gd name="connsiteX482" fmla="*/ 401988 w 680621"/>
                <a:gd name="connsiteY482" fmla="*/ 4353 h 679169"/>
                <a:gd name="connsiteX483" fmla="*/ 407792 w 680621"/>
                <a:gd name="connsiteY483" fmla="*/ 5805 h 679169"/>
                <a:gd name="connsiteX484" fmla="*/ 404890 w 680621"/>
                <a:gd name="connsiteY484" fmla="*/ 20317 h 679169"/>
                <a:gd name="connsiteX485" fmla="*/ 281536 w 680621"/>
                <a:gd name="connsiteY485" fmla="*/ 18866 h 679169"/>
                <a:gd name="connsiteX486" fmla="*/ 278634 w 680621"/>
                <a:gd name="connsiteY486" fmla="*/ 4353 h 679169"/>
                <a:gd name="connsiteX487" fmla="*/ 284439 w 680621"/>
                <a:gd name="connsiteY487" fmla="*/ 2903 h 679169"/>
                <a:gd name="connsiteX488" fmla="*/ 287341 w 680621"/>
                <a:gd name="connsiteY488" fmla="*/ 17415 h 679169"/>
                <a:gd name="connsiteX489" fmla="*/ 281536 w 680621"/>
                <a:gd name="connsiteY489" fmla="*/ 18866 h 679169"/>
                <a:gd name="connsiteX490" fmla="*/ 386024 w 680621"/>
                <a:gd name="connsiteY490" fmla="*/ 17415 h 679169"/>
                <a:gd name="connsiteX491" fmla="*/ 380219 w 680621"/>
                <a:gd name="connsiteY491" fmla="*/ 15963 h 679169"/>
                <a:gd name="connsiteX492" fmla="*/ 381671 w 680621"/>
                <a:gd name="connsiteY492" fmla="*/ 1451 h 679169"/>
                <a:gd name="connsiteX493" fmla="*/ 387475 w 680621"/>
                <a:gd name="connsiteY493" fmla="*/ 2903 h 679169"/>
                <a:gd name="connsiteX494" fmla="*/ 386024 w 680621"/>
                <a:gd name="connsiteY494" fmla="*/ 17415 h 679169"/>
                <a:gd name="connsiteX495" fmla="*/ 300402 w 680621"/>
                <a:gd name="connsiteY495" fmla="*/ 15963 h 679169"/>
                <a:gd name="connsiteX496" fmla="*/ 298951 w 680621"/>
                <a:gd name="connsiteY496" fmla="*/ 1451 h 679169"/>
                <a:gd name="connsiteX497" fmla="*/ 304756 w 680621"/>
                <a:gd name="connsiteY497" fmla="*/ 1451 h 679169"/>
                <a:gd name="connsiteX498" fmla="*/ 306207 w 680621"/>
                <a:gd name="connsiteY498" fmla="*/ 15963 h 679169"/>
                <a:gd name="connsiteX499" fmla="*/ 300402 w 680621"/>
                <a:gd name="connsiteY499" fmla="*/ 15963 h 679169"/>
                <a:gd name="connsiteX500" fmla="*/ 365707 w 680621"/>
                <a:gd name="connsiteY500" fmla="*/ 14512 h 679169"/>
                <a:gd name="connsiteX501" fmla="*/ 359902 w 680621"/>
                <a:gd name="connsiteY501" fmla="*/ 14512 h 679169"/>
                <a:gd name="connsiteX502" fmla="*/ 361353 w 680621"/>
                <a:gd name="connsiteY502" fmla="*/ 0 h 679169"/>
                <a:gd name="connsiteX503" fmla="*/ 367158 w 680621"/>
                <a:gd name="connsiteY503" fmla="*/ 0 h 679169"/>
                <a:gd name="connsiteX504" fmla="*/ 365707 w 680621"/>
                <a:gd name="connsiteY504" fmla="*/ 14512 h 679169"/>
                <a:gd name="connsiteX505" fmla="*/ 320719 w 680621"/>
                <a:gd name="connsiteY505" fmla="*/ 14512 h 679169"/>
                <a:gd name="connsiteX506" fmla="*/ 319268 w 680621"/>
                <a:gd name="connsiteY506" fmla="*/ 0 h 679169"/>
                <a:gd name="connsiteX507" fmla="*/ 325073 w 680621"/>
                <a:gd name="connsiteY507" fmla="*/ 0 h 679169"/>
                <a:gd name="connsiteX508" fmla="*/ 325073 w 680621"/>
                <a:gd name="connsiteY508" fmla="*/ 14512 h 679169"/>
                <a:gd name="connsiteX509" fmla="*/ 320719 w 680621"/>
                <a:gd name="connsiteY509" fmla="*/ 14512 h 679169"/>
                <a:gd name="connsiteX510" fmla="*/ 346841 w 680621"/>
                <a:gd name="connsiteY510" fmla="*/ 14512 h 679169"/>
                <a:gd name="connsiteX511" fmla="*/ 341036 w 680621"/>
                <a:gd name="connsiteY511" fmla="*/ 14512 h 679169"/>
                <a:gd name="connsiteX512" fmla="*/ 341036 w 680621"/>
                <a:gd name="connsiteY512" fmla="*/ 0 h 679169"/>
                <a:gd name="connsiteX513" fmla="*/ 346841 w 680621"/>
                <a:gd name="connsiteY513" fmla="*/ 0 h 679169"/>
                <a:gd name="connsiteX514" fmla="*/ 346841 w 680621"/>
                <a:gd name="connsiteY514" fmla="*/ 14512 h 67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Lst>
              <a:rect l="l" t="t" r="r" b="b"/>
              <a:pathLst>
                <a:path w="680621" h="679169">
                  <a:moveTo>
                    <a:pt x="345390" y="679170"/>
                  </a:moveTo>
                  <a:lnTo>
                    <a:pt x="345390" y="664658"/>
                  </a:lnTo>
                  <a:lnTo>
                    <a:pt x="351195" y="664658"/>
                  </a:lnTo>
                  <a:lnTo>
                    <a:pt x="351195" y="679170"/>
                  </a:lnTo>
                  <a:lnTo>
                    <a:pt x="345390" y="679170"/>
                  </a:lnTo>
                  <a:close/>
                  <a:moveTo>
                    <a:pt x="330878" y="679170"/>
                  </a:moveTo>
                  <a:lnTo>
                    <a:pt x="325073" y="679170"/>
                  </a:lnTo>
                  <a:lnTo>
                    <a:pt x="325073" y="664658"/>
                  </a:lnTo>
                  <a:lnTo>
                    <a:pt x="330878" y="664658"/>
                  </a:lnTo>
                  <a:lnTo>
                    <a:pt x="330878" y="679170"/>
                  </a:lnTo>
                  <a:close/>
                  <a:moveTo>
                    <a:pt x="365707" y="677719"/>
                  </a:moveTo>
                  <a:lnTo>
                    <a:pt x="364256" y="663207"/>
                  </a:lnTo>
                  <a:lnTo>
                    <a:pt x="370061" y="663207"/>
                  </a:lnTo>
                  <a:lnTo>
                    <a:pt x="371512" y="677719"/>
                  </a:lnTo>
                  <a:lnTo>
                    <a:pt x="365707" y="677719"/>
                  </a:lnTo>
                  <a:close/>
                  <a:moveTo>
                    <a:pt x="309110" y="677719"/>
                  </a:moveTo>
                  <a:lnTo>
                    <a:pt x="303305" y="677719"/>
                  </a:lnTo>
                  <a:lnTo>
                    <a:pt x="304756" y="663207"/>
                  </a:lnTo>
                  <a:lnTo>
                    <a:pt x="310561" y="663207"/>
                  </a:lnTo>
                  <a:lnTo>
                    <a:pt x="309110" y="677719"/>
                  </a:lnTo>
                  <a:close/>
                  <a:moveTo>
                    <a:pt x="386024" y="676268"/>
                  </a:moveTo>
                  <a:lnTo>
                    <a:pt x="384573" y="661756"/>
                  </a:lnTo>
                  <a:lnTo>
                    <a:pt x="390378" y="660304"/>
                  </a:lnTo>
                  <a:lnTo>
                    <a:pt x="391829" y="674816"/>
                  </a:lnTo>
                  <a:lnTo>
                    <a:pt x="386024" y="676268"/>
                  </a:lnTo>
                  <a:close/>
                  <a:moveTo>
                    <a:pt x="288792" y="674816"/>
                  </a:moveTo>
                  <a:lnTo>
                    <a:pt x="282988" y="673365"/>
                  </a:lnTo>
                  <a:lnTo>
                    <a:pt x="285890" y="658853"/>
                  </a:lnTo>
                  <a:lnTo>
                    <a:pt x="291695" y="660304"/>
                  </a:lnTo>
                  <a:lnTo>
                    <a:pt x="288792" y="674816"/>
                  </a:lnTo>
                  <a:close/>
                  <a:moveTo>
                    <a:pt x="406341" y="673365"/>
                  </a:moveTo>
                  <a:lnTo>
                    <a:pt x="403439" y="658853"/>
                  </a:lnTo>
                  <a:lnTo>
                    <a:pt x="409244" y="657402"/>
                  </a:lnTo>
                  <a:lnTo>
                    <a:pt x="412146" y="671914"/>
                  </a:lnTo>
                  <a:lnTo>
                    <a:pt x="406341" y="673365"/>
                  </a:lnTo>
                  <a:close/>
                  <a:moveTo>
                    <a:pt x="268475" y="671914"/>
                  </a:moveTo>
                  <a:lnTo>
                    <a:pt x="262671" y="670463"/>
                  </a:lnTo>
                  <a:lnTo>
                    <a:pt x="265573" y="655951"/>
                  </a:lnTo>
                  <a:lnTo>
                    <a:pt x="271378" y="657402"/>
                  </a:lnTo>
                  <a:lnTo>
                    <a:pt x="268475" y="671914"/>
                  </a:lnTo>
                  <a:close/>
                  <a:moveTo>
                    <a:pt x="426658" y="667560"/>
                  </a:moveTo>
                  <a:lnTo>
                    <a:pt x="422305" y="653048"/>
                  </a:lnTo>
                  <a:lnTo>
                    <a:pt x="428109" y="651597"/>
                  </a:lnTo>
                  <a:lnTo>
                    <a:pt x="432463" y="666109"/>
                  </a:lnTo>
                  <a:lnTo>
                    <a:pt x="426658" y="667560"/>
                  </a:lnTo>
                  <a:close/>
                  <a:moveTo>
                    <a:pt x="248158" y="666109"/>
                  </a:moveTo>
                  <a:lnTo>
                    <a:pt x="242353" y="664658"/>
                  </a:lnTo>
                  <a:lnTo>
                    <a:pt x="246707" y="650146"/>
                  </a:lnTo>
                  <a:lnTo>
                    <a:pt x="252512" y="653048"/>
                  </a:lnTo>
                  <a:lnTo>
                    <a:pt x="248158" y="666109"/>
                  </a:lnTo>
                  <a:close/>
                  <a:moveTo>
                    <a:pt x="446975" y="661756"/>
                  </a:moveTo>
                  <a:lnTo>
                    <a:pt x="442622" y="648695"/>
                  </a:lnTo>
                  <a:lnTo>
                    <a:pt x="448427" y="647243"/>
                  </a:lnTo>
                  <a:lnTo>
                    <a:pt x="452780" y="660304"/>
                  </a:lnTo>
                  <a:lnTo>
                    <a:pt x="446975" y="661756"/>
                  </a:lnTo>
                  <a:close/>
                  <a:moveTo>
                    <a:pt x="229293" y="660304"/>
                  </a:moveTo>
                  <a:lnTo>
                    <a:pt x="223488" y="658853"/>
                  </a:lnTo>
                  <a:lnTo>
                    <a:pt x="227841" y="645792"/>
                  </a:lnTo>
                  <a:lnTo>
                    <a:pt x="233646" y="647243"/>
                  </a:lnTo>
                  <a:lnTo>
                    <a:pt x="229293" y="660304"/>
                  </a:lnTo>
                  <a:close/>
                  <a:moveTo>
                    <a:pt x="467292" y="654499"/>
                  </a:moveTo>
                  <a:lnTo>
                    <a:pt x="461488" y="641439"/>
                  </a:lnTo>
                  <a:lnTo>
                    <a:pt x="467292" y="639987"/>
                  </a:lnTo>
                  <a:lnTo>
                    <a:pt x="473097" y="653048"/>
                  </a:lnTo>
                  <a:lnTo>
                    <a:pt x="467292" y="654499"/>
                  </a:lnTo>
                  <a:close/>
                  <a:moveTo>
                    <a:pt x="208975" y="653048"/>
                  </a:moveTo>
                  <a:lnTo>
                    <a:pt x="203171" y="650146"/>
                  </a:lnTo>
                  <a:lnTo>
                    <a:pt x="208975" y="637085"/>
                  </a:lnTo>
                  <a:lnTo>
                    <a:pt x="214780" y="639987"/>
                  </a:lnTo>
                  <a:lnTo>
                    <a:pt x="208975" y="653048"/>
                  </a:lnTo>
                  <a:close/>
                  <a:moveTo>
                    <a:pt x="486158" y="647243"/>
                  </a:moveTo>
                  <a:lnTo>
                    <a:pt x="480353" y="634182"/>
                  </a:lnTo>
                  <a:lnTo>
                    <a:pt x="486158" y="631280"/>
                  </a:lnTo>
                  <a:lnTo>
                    <a:pt x="491963" y="644341"/>
                  </a:lnTo>
                  <a:lnTo>
                    <a:pt x="486158" y="647243"/>
                  </a:lnTo>
                  <a:close/>
                  <a:moveTo>
                    <a:pt x="190110" y="644341"/>
                  </a:moveTo>
                  <a:lnTo>
                    <a:pt x="184305" y="641439"/>
                  </a:lnTo>
                  <a:lnTo>
                    <a:pt x="191561" y="628377"/>
                  </a:lnTo>
                  <a:lnTo>
                    <a:pt x="195914" y="631280"/>
                  </a:lnTo>
                  <a:lnTo>
                    <a:pt x="190110" y="644341"/>
                  </a:lnTo>
                  <a:close/>
                  <a:moveTo>
                    <a:pt x="503573" y="637085"/>
                  </a:moveTo>
                  <a:lnTo>
                    <a:pt x="496317" y="624024"/>
                  </a:lnTo>
                  <a:lnTo>
                    <a:pt x="500670" y="621121"/>
                  </a:lnTo>
                  <a:lnTo>
                    <a:pt x="507926" y="634182"/>
                  </a:lnTo>
                  <a:lnTo>
                    <a:pt x="503573" y="637085"/>
                  </a:lnTo>
                  <a:close/>
                  <a:moveTo>
                    <a:pt x="172695" y="635633"/>
                  </a:moveTo>
                  <a:lnTo>
                    <a:pt x="168341" y="632731"/>
                  </a:lnTo>
                  <a:lnTo>
                    <a:pt x="175597" y="619670"/>
                  </a:lnTo>
                  <a:lnTo>
                    <a:pt x="179951" y="622572"/>
                  </a:lnTo>
                  <a:lnTo>
                    <a:pt x="172695" y="635633"/>
                  </a:lnTo>
                  <a:close/>
                  <a:moveTo>
                    <a:pt x="522439" y="626926"/>
                  </a:moveTo>
                  <a:lnTo>
                    <a:pt x="515183" y="615316"/>
                  </a:lnTo>
                  <a:lnTo>
                    <a:pt x="519536" y="612414"/>
                  </a:lnTo>
                  <a:lnTo>
                    <a:pt x="526792" y="624024"/>
                  </a:lnTo>
                  <a:lnTo>
                    <a:pt x="522439" y="626926"/>
                  </a:lnTo>
                  <a:close/>
                  <a:moveTo>
                    <a:pt x="155280" y="624024"/>
                  </a:moveTo>
                  <a:lnTo>
                    <a:pt x="150927" y="621121"/>
                  </a:lnTo>
                  <a:lnTo>
                    <a:pt x="159634" y="609512"/>
                  </a:lnTo>
                  <a:lnTo>
                    <a:pt x="163988" y="612414"/>
                  </a:lnTo>
                  <a:lnTo>
                    <a:pt x="155280" y="624024"/>
                  </a:lnTo>
                  <a:close/>
                  <a:moveTo>
                    <a:pt x="539853" y="615316"/>
                  </a:moveTo>
                  <a:lnTo>
                    <a:pt x="531146" y="603707"/>
                  </a:lnTo>
                  <a:lnTo>
                    <a:pt x="535500" y="600804"/>
                  </a:lnTo>
                  <a:lnTo>
                    <a:pt x="544207" y="612414"/>
                  </a:lnTo>
                  <a:lnTo>
                    <a:pt x="539853" y="615316"/>
                  </a:lnTo>
                  <a:close/>
                  <a:moveTo>
                    <a:pt x="137866" y="612414"/>
                  </a:moveTo>
                  <a:lnTo>
                    <a:pt x="133512" y="609512"/>
                  </a:lnTo>
                  <a:lnTo>
                    <a:pt x="142219" y="597902"/>
                  </a:lnTo>
                  <a:lnTo>
                    <a:pt x="146573" y="600804"/>
                  </a:lnTo>
                  <a:lnTo>
                    <a:pt x="137866" y="612414"/>
                  </a:lnTo>
                  <a:close/>
                  <a:moveTo>
                    <a:pt x="555817" y="602256"/>
                  </a:moveTo>
                  <a:lnTo>
                    <a:pt x="547109" y="590646"/>
                  </a:lnTo>
                  <a:cubicBezTo>
                    <a:pt x="548561" y="589195"/>
                    <a:pt x="550012" y="587743"/>
                    <a:pt x="551463" y="587743"/>
                  </a:cubicBezTo>
                  <a:lnTo>
                    <a:pt x="561622" y="599353"/>
                  </a:lnTo>
                  <a:cubicBezTo>
                    <a:pt x="558719" y="599353"/>
                    <a:pt x="557268" y="600804"/>
                    <a:pt x="555817" y="602256"/>
                  </a:cubicBezTo>
                  <a:close/>
                  <a:moveTo>
                    <a:pt x="121902" y="599353"/>
                  </a:moveTo>
                  <a:cubicBezTo>
                    <a:pt x="120451" y="597902"/>
                    <a:pt x="119000" y="596451"/>
                    <a:pt x="117549" y="594999"/>
                  </a:cubicBezTo>
                  <a:lnTo>
                    <a:pt x="127707" y="583390"/>
                  </a:lnTo>
                  <a:cubicBezTo>
                    <a:pt x="129158" y="584841"/>
                    <a:pt x="130610" y="586292"/>
                    <a:pt x="132061" y="587743"/>
                  </a:cubicBezTo>
                  <a:lnTo>
                    <a:pt x="121902" y="599353"/>
                  </a:lnTo>
                  <a:close/>
                  <a:moveTo>
                    <a:pt x="571780" y="589195"/>
                  </a:moveTo>
                  <a:lnTo>
                    <a:pt x="561622" y="579036"/>
                  </a:lnTo>
                  <a:lnTo>
                    <a:pt x="565975" y="574682"/>
                  </a:lnTo>
                  <a:lnTo>
                    <a:pt x="576134" y="584841"/>
                  </a:lnTo>
                  <a:lnTo>
                    <a:pt x="571780" y="589195"/>
                  </a:lnTo>
                  <a:close/>
                  <a:moveTo>
                    <a:pt x="105939" y="586292"/>
                  </a:moveTo>
                  <a:cubicBezTo>
                    <a:pt x="104488" y="584841"/>
                    <a:pt x="103037" y="583390"/>
                    <a:pt x="101585" y="581939"/>
                  </a:cubicBezTo>
                  <a:lnTo>
                    <a:pt x="111744" y="571780"/>
                  </a:lnTo>
                  <a:cubicBezTo>
                    <a:pt x="113195" y="573231"/>
                    <a:pt x="114646" y="574682"/>
                    <a:pt x="116097" y="576134"/>
                  </a:cubicBezTo>
                  <a:lnTo>
                    <a:pt x="105939" y="586292"/>
                  </a:lnTo>
                  <a:close/>
                  <a:moveTo>
                    <a:pt x="586292" y="574682"/>
                  </a:moveTo>
                  <a:lnTo>
                    <a:pt x="576134" y="564524"/>
                  </a:lnTo>
                  <a:lnTo>
                    <a:pt x="580487" y="560170"/>
                  </a:lnTo>
                  <a:lnTo>
                    <a:pt x="590646" y="570329"/>
                  </a:lnTo>
                  <a:lnTo>
                    <a:pt x="586292" y="574682"/>
                  </a:lnTo>
                  <a:close/>
                  <a:moveTo>
                    <a:pt x="91427" y="570329"/>
                  </a:moveTo>
                  <a:lnTo>
                    <a:pt x="87073" y="565975"/>
                  </a:lnTo>
                  <a:lnTo>
                    <a:pt x="97232" y="555816"/>
                  </a:lnTo>
                  <a:lnTo>
                    <a:pt x="101585" y="560170"/>
                  </a:lnTo>
                  <a:lnTo>
                    <a:pt x="91427" y="570329"/>
                  </a:lnTo>
                  <a:close/>
                  <a:moveTo>
                    <a:pt x="599353" y="558719"/>
                  </a:moveTo>
                  <a:lnTo>
                    <a:pt x="587744" y="550012"/>
                  </a:lnTo>
                  <a:lnTo>
                    <a:pt x="592097" y="545658"/>
                  </a:lnTo>
                  <a:lnTo>
                    <a:pt x="603707" y="554365"/>
                  </a:lnTo>
                  <a:lnTo>
                    <a:pt x="599353" y="558719"/>
                  </a:lnTo>
                  <a:close/>
                  <a:moveTo>
                    <a:pt x="78366" y="555816"/>
                  </a:moveTo>
                  <a:lnTo>
                    <a:pt x="74012" y="551463"/>
                  </a:lnTo>
                  <a:lnTo>
                    <a:pt x="85622" y="542755"/>
                  </a:lnTo>
                  <a:lnTo>
                    <a:pt x="88524" y="547109"/>
                  </a:lnTo>
                  <a:lnTo>
                    <a:pt x="78366" y="555816"/>
                  </a:lnTo>
                  <a:close/>
                  <a:moveTo>
                    <a:pt x="612414" y="542755"/>
                  </a:moveTo>
                  <a:lnTo>
                    <a:pt x="600804" y="534048"/>
                  </a:lnTo>
                  <a:lnTo>
                    <a:pt x="603707" y="529695"/>
                  </a:lnTo>
                  <a:lnTo>
                    <a:pt x="615317" y="538402"/>
                  </a:lnTo>
                  <a:lnTo>
                    <a:pt x="612414" y="542755"/>
                  </a:lnTo>
                  <a:close/>
                  <a:moveTo>
                    <a:pt x="65305" y="538402"/>
                  </a:moveTo>
                  <a:lnTo>
                    <a:pt x="62402" y="534048"/>
                  </a:lnTo>
                  <a:lnTo>
                    <a:pt x="74012" y="525341"/>
                  </a:lnTo>
                  <a:lnTo>
                    <a:pt x="76915" y="529695"/>
                  </a:lnTo>
                  <a:lnTo>
                    <a:pt x="65305" y="538402"/>
                  </a:lnTo>
                  <a:close/>
                  <a:moveTo>
                    <a:pt x="624024" y="525341"/>
                  </a:moveTo>
                  <a:lnTo>
                    <a:pt x="612414" y="518085"/>
                  </a:lnTo>
                  <a:lnTo>
                    <a:pt x="615317" y="513731"/>
                  </a:lnTo>
                  <a:lnTo>
                    <a:pt x="626926" y="520987"/>
                  </a:lnTo>
                  <a:lnTo>
                    <a:pt x="624024" y="525341"/>
                  </a:lnTo>
                  <a:close/>
                  <a:moveTo>
                    <a:pt x="53695" y="522438"/>
                  </a:moveTo>
                  <a:lnTo>
                    <a:pt x="50793" y="518085"/>
                  </a:lnTo>
                  <a:lnTo>
                    <a:pt x="63854" y="510829"/>
                  </a:lnTo>
                  <a:lnTo>
                    <a:pt x="66756" y="515182"/>
                  </a:lnTo>
                  <a:lnTo>
                    <a:pt x="53695" y="522438"/>
                  </a:lnTo>
                  <a:close/>
                  <a:moveTo>
                    <a:pt x="635634" y="507926"/>
                  </a:moveTo>
                  <a:lnTo>
                    <a:pt x="622573" y="500670"/>
                  </a:lnTo>
                  <a:lnTo>
                    <a:pt x="625475" y="496317"/>
                  </a:lnTo>
                  <a:lnTo>
                    <a:pt x="638536" y="503573"/>
                  </a:lnTo>
                  <a:lnTo>
                    <a:pt x="635634" y="507926"/>
                  </a:lnTo>
                  <a:close/>
                  <a:moveTo>
                    <a:pt x="43537" y="503573"/>
                  </a:moveTo>
                  <a:lnTo>
                    <a:pt x="40634" y="497768"/>
                  </a:lnTo>
                  <a:lnTo>
                    <a:pt x="53695" y="490512"/>
                  </a:lnTo>
                  <a:lnTo>
                    <a:pt x="56598" y="494865"/>
                  </a:lnTo>
                  <a:lnTo>
                    <a:pt x="43537" y="503573"/>
                  </a:lnTo>
                  <a:close/>
                  <a:moveTo>
                    <a:pt x="645792" y="490512"/>
                  </a:moveTo>
                  <a:lnTo>
                    <a:pt x="632731" y="484707"/>
                  </a:lnTo>
                  <a:lnTo>
                    <a:pt x="635634" y="478902"/>
                  </a:lnTo>
                  <a:lnTo>
                    <a:pt x="648695" y="484707"/>
                  </a:lnTo>
                  <a:lnTo>
                    <a:pt x="645792" y="490512"/>
                  </a:lnTo>
                  <a:close/>
                  <a:moveTo>
                    <a:pt x="33378" y="486158"/>
                  </a:moveTo>
                  <a:lnTo>
                    <a:pt x="30476" y="480353"/>
                  </a:lnTo>
                  <a:lnTo>
                    <a:pt x="43537" y="474548"/>
                  </a:lnTo>
                  <a:lnTo>
                    <a:pt x="46439" y="480353"/>
                  </a:lnTo>
                  <a:lnTo>
                    <a:pt x="33378" y="486158"/>
                  </a:lnTo>
                  <a:close/>
                  <a:moveTo>
                    <a:pt x="654500" y="471646"/>
                  </a:moveTo>
                  <a:lnTo>
                    <a:pt x="641439" y="465841"/>
                  </a:lnTo>
                  <a:lnTo>
                    <a:pt x="642890" y="460036"/>
                  </a:lnTo>
                  <a:lnTo>
                    <a:pt x="655951" y="465841"/>
                  </a:lnTo>
                  <a:lnTo>
                    <a:pt x="654500" y="471646"/>
                  </a:lnTo>
                  <a:close/>
                  <a:moveTo>
                    <a:pt x="24671" y="465841"/>
                  </a:moveTo>
                  <a:lnTo>
                    <a:pt x="21768" y="460036"/>
                  </a:lnTo>
                  <a:lnTo>
                    <a:pt x="34829" y="454231"/>
                  </a:lnTo>
                  <a:lnTo>
                    <a:pt x="36280" y="460036"/>
                  </a:lnTo>
                  <a:lnTo>
                    <a:pt x="24671" y="465841"/>
                  </a:lnTo>
                  <a:close/>
                  <a:moveTo>
                    <a:pt x="661756" y="451329"/>
                  </a:moveTo>
                  <a:lnTo>
                    <a:pt x="648695" y="446975"/>
                  </a:lnTo>
                  <a:lnTo>
                    <a:pt x="650146" y="441170"/>
                  </a:lnTo>
                  <a:lnTo>
                    <a:pt x="664658" y="445524"/>
                  </a:lnTo>
                  <a:lnTo>
                    <a:pt x="661756" y="451329"/>
                  </a:lnTo>
                  <a:close/>
                  <a:moveTo>
                    <a:pt x="17415" y="446975"/>
                  </a:moveTo>
                  <a:lnTo>
                    <a:pt x="15963" y="441170"/>
                  </a:lnTo>
                  <a:lnTo>
                    <a:pt x="30476" y="436817"/>
                  </a:lnTo>
                  <a:lnTo>
                    <a:pt x="31927" y="442622"/>
                  </a:lnTo>
                  <a:lnTo>
                    <a:pt x="17415" y="446975"/>
                  </a:lnTo>
                  <a:close/>
                  <a:moveTo>
                    <a:pt x="667561" y="432463"/>
                  </a:moveTo>
                  <a:lnTo>
                    <a:pt x="653048" y="428109"/>
                  </a:lnTo>
                  <a:lnTo>
                    <a:pt x="654500" y="422305"/>
                  </a:lnTo>
                  <a:lnTo>
                    <a:pt x="669012" y="426658"/>
                  </a:lnTo>
                  <a:lnTo>
                    <a:pt x="667561" y="432463"/>
                  </a:lnTo>
                  <a:close/>
                  <a:moveTo>
                    <a:pt x="11610" y="426658"/>
                  </a:moveTo>
                  <a:lnTo>
                    <a:pt x="10159" y="420853"/>
                  </a:lnTo>
                  <a:lnTo>
                    <a:pt x="24671" y="417951"/>
                  </a:lnTo>
                  <a:lnTo>
                    <a:pt x="26122" y="423756"/>
                  </a:lnTo>
                  <a:lnTo>
                    <a:pt x="11610" y="426658"/>
                  </a:lnTo>
                  <a:close/>
                  <a:moveTo>
                    <a:pt x="671914" y="412146"/>
                  </a:moveTo>
                  <a:lnTo>
                    <a:pt x="657402" y="409244"/>
                  </a:lnTo>
                  <a:lnTo>
                    <a:pt x="658853" y="403438"/>
                  </a:lnTo>
                  <a:lnTo>
                    <a:pt x="673365" y="406341"/>
                  </a:lnTo>
                  <a:lnTo>
                    <a:pt x="671914" y="412146"/>
                  </a:lnTo>
                  <a:close/>
                  <a:moveTo>
                    <a:pt x="7256" y="406341"/>
                  </a:moveTo>
                  <a:lnTo>
                    <a:pt x="5805" y="400536"/>
                  </a:lnTo>
                  <a:lnTo>
                    <a:pt x="20317" y="397634"/>
                  </a:lnTo>
                  <a:lnTo>
                    <a:pt x="21768" y="403438"/>
                  </a:lnTo>
                  <a:lnTo>
                    <a:pt x="7256" y="406341"/>
                  </a:lnTo>
                  <a:close/>
                  <a:moveTo>
                    <a:pt x="676268" y="391829"/>
                  </a:moveTo>
                  <a:lnTo>
                    <a:pt x="661756" y="388926"/>
                  </a:lnTo>
                  <a:lnTo>
                    <a:pt x="663207" y="383121"/>
                  </a:lnTo>
                  <a:lnTo>
                    <a:pt x="677719" y="384573"/>
                  </a:lnTo>
                  <a:lnTo>
                    <a:pt x="676268" y="391829"/>
                  </a:lnTo>
                  <a:close/>
                  <a:moveTo>
                    <a:pt x="4354" y="386024"/>
                  </a:moveTo>
                  <a:lnTo>
                    <a:pt x="2902" y="380219"/>
                  </a:lnTo>
                  <a:lnTo>
                    <a:pt x="17415" y="378768"/>
                  </a:lnTo>
                  <a:lnTo>
                    <a:pt x="18866" y="384573"/>
                  </a:lnTo>
                  <a:lnTo>
                    <a:pt x="4354" y="386024"/>
                  </a:lnTo>
                  <a:close/>
                  <a:moveTo>
                    <a:pt x="679170" y="371512"/>
                  </a:moveTo>
                  <a:lnTo>
                    <a:pt x="664658" y="370061"/>
                  </a:lnTo>
                  <a:lnTo>
                    <a:pt x="664658" y="364256"/>
                  </a:lnTo>
                  <a:lnTo>
                    <a:pt x="679170" y="365707"/>
                  </a:lnTo>
                  <a:lnTo>
                    <a:pt x="679170" y="371512"/>
                  </a:lnTo>
                  <a:close/>
                  <a:moveTo>
                    <a:pt x="1451" y="365707"/>
                  </a:moveTo>
                  <a:lnTo>
                    <a:pt x="1451" y="359902"/>
                  </a:lnTo>
                  <a:lnTo>
                    <a:pt x="15963" y="358451"/>
                  </a:lnTo>
                  <a:lnTo>
                    <a:pt x="15963" y="364256"/>
                  </a:lnTo>
                  <a:lnTo>
                    <a:pt x="1451" y="365707"/>
                  </a:lnTo>
                  <a:close/>
                  <a:moveTo>
                    <a:pt x="680622" y="349744"/>
                  </a:moveTo>
                  <a:lnTo>
                    <a:pt x="666109" y="349744"/>
                  </a:lnTo>
                  <a:lnTo>
                    <a:pt x="666109" y="343939"/>
                  </a:lnTo>
                  <a:lnTo>
                    <a:pt x="680622" y="343939"/>
                  </a:lnTo>
                  <a:lnTo>
                    <a:pt x="680622" y="349744"/>
                  </a:lnTo>
                  <a:close/>
                  <a:moveTo>
                    <a:pt x="0" y="345390"/>
                  </a:moveTo>
                  <a:lnTo>
                    <a:pt x="0" y="339585"/>
                  </a:lnTo>
                  <a:lnTo>
                    <a:pt x="14512" y="338134"/>
                  </a:lnTo>
                  <a:lnTo>
                    <a:pt x="14512" y="345390"/>
                  </a:lnTo>
                  <a:lnTo>
                    <a:pt x="0" y="345390"/>
                  </a:lnTo>
                  <a:close/>
                  <a:moveTo>
                    <a:pt x="666109" y="329427"/>
                  </a:moveTo>
                  <a:lnTo>
                    <a:pt x="666109" y="323621"/>
                  </a:lnTo>
                  <a:lnTo>
                    <a:pt x="680622" y="323621"/>
                  </a:lnTo>
                  <a:lnTo>
                    <a:pt x="680622" y="329427"/>
                  </a:lnTo>
                  <a:lnTo>
                    <a:pt x="666109" y="329427"/>
                  </a:lnTo>
                  <a:close/>
                  <a:moveTo>
                    <a:pt x="15963" y="323621"/>
                  </a:moveTo>
                  <a:lnTo>
                    <a:pt x="1451" y="323621"/>
                  </a:lnTo>
                  <a:lnTo>
                    <a:pt x="1451" y="317817"/>
                  </a:lnTo>
                  <a:lnTo>
                    <a:pt x="15963" y="319268"/>
                  </a:lnTo>
                  <a:lnTo>
                    <a:pt x="15963" y="323621"/>
                  </a:lnTo>
                  <a:close/>
                  <a:moveTo>
                    <a:pt x="664658" y="310561"/>
                  </a:moveTo>
                  <a:lnTo>
                    <a:pt x="664658" y="304756"/>
                  </a:lnTo>
                  <a:lnTo>
                    <a:pt x="679170" y="303304"/>
                  </a:lnTo>
                  <a:lnTo>
                    <a:pt x="679170" y="309109"/>
                  </a:lnTo>
                  <a:lnTo>
                    <a:pt x="664658" y="310561"/>
                  </a:lnTo>
                  <a:close/>
                  <a:moveTo>
                    <a:pt x="17415" y="304756"/>
                  </a:moveTo>
                  <a:lnTo>
                    <a:pt x="2902" y="303304"/>
                  </a:lnTo>
                  <a:lnTo>
                    <a:pt x="2902" y="297500"/>
                  </a:lnTo>
                  <a:lnTo>
                    <a:pt x="17415" y="298951"/>
                  </a:lnTo>
                  <a:lnTo>
                    <a:pt x="17415" y="304756"/>
                  </a:lnTo>
                  <a:close/>
                  <a:moveTo>
                    <a:pt x="661756" y="290244"/>
                  </a:moveTo>
                  <a:lnTo>
                    <a:pt x="660304" y="284439"/>
                  </a:lnTo>
                  <a:lnTo>
                    <a:pt x="674817" y="281536"/>
                  </a:lnTo>
                  <a:lnTo>
                    <a:pt x="676268" y="287341"/>
                  </a:lnTo>
                  <a:lnTo>
                    <a:pt x="661756" y="290244"/>
                  </a:lnTo>
                  <a:close/>
                  <a:moveTo>
                    <a:pt x="18866" y="284439"/>
                  </a:moveTo>
                  <a:lnTo>
                    <a:pt x="4354" y="281536"/>
                  </a:lnTo>
                  <a:lnTo>
                    <a:pt x="5805" y="275731"/>
                  </a:lnTo>
                  <a:lnTo>
                    <a:pt x="20317" y="278634"/>
                  </a:lnTo>
                  <a:lnTo>
                    <a:pt x="18866" y="284439"/>
                  </a:lnTo>
                  <a:close/>
                  <a:moveTo>
                    <a:pt x="658853" y="271378"/>
                  </a:moveTo>
                  <a:lnTo>
                    <a:pt x="657402" y="265573"/>
                  </a:lnTo>
                  <a:lnTo>
                    <a:pt x="671914" y="262671"/>
                  </a:lnTo>
                  <a:lnTo>
                    <a:pt x="673365" y="268475"/>
                  </a:lnTo>
                  <a:lnTo>
                    <a:pt x="658853" y="271378"/>
                  </a:lnTo>
                  <a:close/>
                  <a:moveTo>
                    <a:pt x="23220" y="265573"/>
                  </a:moveTo>
                  <a:lnTo>
                    <a:pt x="8707" y="262671"/>
                  </a:lnTo>
                  <a:lnTo>
                    <a:pt x="10159" y="256866"/>
                  </a:lnTo>
                  <a:lnTo>
                    <a:pt x="24671" y="259768"/>
                  </a:lnTo>
                  <a:lnTo>
                    <a:pt x="23220" y="265573"/>
                  </a:lnTo>
                  <a:close/>
                  <a:moveTo>
                    <a:pt x="654500" y="251061"/>
                  </a:moveTo>
                  <a:lnTo>
                    <a:pt x="653048" y="245256"/>
                  </a:lnTo>
                  <a:lnTo>
                    <a:pt x="667561" y="240902"/>
                  </a:lnTo>
                  <a:lnTo>
                    <a:pt x="669012" y="246707"/>
                  </a:lnTo>
                  <a:lnTo>
                    <a:pt x="654500" y="251061"/>
                  </a:lnTo>
                  <a:close/>
                  <a:moveTo>
                    <a:pt x="29024" y="245256"/>
                  </a:moveTo>
                  <a:lnTo>
                    <a:pt x="14512" y="240902"/>
                  </a:lnTo>
                  <a:lnTo>
                    <a:pt x="15963" y="235098"/>
                  </a:lnTo>
                  <a:lnTo>
                    <a:pt x="30476" y="239451"/>
                  </a:lnTo>
                  <a:lnTo>
                    <a:pt x="29024" y="245256"/>
                  </a:lnTo>
                  <a:close/>
                  <a:moveTo>
                    <a:pt x="648695" y="232195"/>
                  </a:moveTo>
                  <a:lnTo>
                    <a:pt x="647243" y="226390"/>
                  </a:lnTo>
                  <a:lnTo>
                    <a:pt x="660304" y="222036"/>
                  </a:lnTo>
                  <a:lnTo>
                    <a:pt x="661756" y="227841"/>
                  </a:lnTo>
                  <a:lnTo>
                    <a:pt x="648695" y="232195"/>
                  </a:lnTo>
                  <a:close/>
                  <a:moveTo>
                    <a:pt x="34829" y="226390"/>
                  </a:moveTo>
                  <a:lnTo>
                    <a:pt x="21768" y="222036"/>
                  </a:lnTo>
                  <a:lnTo>
                    <a:pt x="23220" y="216231"/>
                  </a:lnTo>
                  <a:lnTo>
                    <a:pt x="36280" y="222036"/>
                  </a:lnTo>
                  <a:lnTo>
                    <a:pt x="34829" y="226390"/>
                  </a:lnTo>
                  <a:close/>
                  <a:moveTo>
                    <a:pt x="641439" y="214780"/>
                  </a:moveTo>
                  <a:lnTo>
                    <a:pt x="638536" y="208975"/>
                  </a:lnTo>
                  <a:lnTo>
                    <a:pt x="651597" y="203171"/>
                  </a:lnTo>
                  <a:lnTo>
                    <a:pt x="654500" y="208975"/>
                  </a:lnTo>
                  <a:lnTo>
                    <a:pt x="641439" y="214780"/>
                  </a:lnTo>
                  <a:close/>
                  <a:moveTo>
                    <a:pt x="42085" y="208975"/>
                  </a:moveTo>
                  <a:lnTo>
                    <a:pt x="29024" y="203171"/>
                  </a:lnTo>
                  <a:lnTo>
                    <a:pt x="31927" y="197366"/>
                  </a:lnTo>
                  <a:lnTo>
                    <a:pt x="44988" y="203171"/>
                  </a:lnTo>
                  <a:lnTo>
                    <a:pt x="42085" y="208975"/>
                  </a:lnTo>
                  <a:close/>
                  <a:moveTo>
                    <a:pt x="632731" y="195914"/>
                  </a:moveTo>
                  <a:lnTo>
                    <a:pt x="629829" y="190110"/>
                  </a:lnTo>
                  <a:lnTo>
                    <a:pt x="642890" y="182854"/>
                  </a:lnTo>
                  <a:lnTo>
                    <a:pt x="645792" y="188658"/>
                  </a:lnTo>
                  <a:lnTo>
                    <a:pt x="632731" y="195914"/>
                  </a:lnTo>
                  <a:close/>
                  <a:moveTo>
                    <a:pt x="50793" y="190110"/>
                  </a:moveTo>
                  <a:lnTo>
                    <a:pt x="37732" y="182854"/>
                  </a:lnTo>
                  <a:lnTo>
                    <a:pt x="40634" y="177049"/>
                  </a:lnTo>
                  <a:lnTo>
                    <a:pt x="53695" y="184305"/>
                  </a:lnTo>
                  <a:lnTo>
                    <a:pt x="50793" y="190110"/>
                  </a:lnTo>
                  <a:close/>
                  <a:moveTo>
                    <a:pt x="624024" y="178500"/>
                  </a:moveTo>
                  <a:lnTo>
                    <a:pt x="621122" y="174146"/>
                  </a:lnTo>
                  <a:lnTo>
                    <a:pt x="634183" y="166890"/>
                  </a:lnTo>
                  <a:lnTo>
                    <a:pt x="637085" y="172695"/>
                  </a:lnTo>
                  <a:lnTo>
                    <a:pt x="624024" y="178500"/>
                  </a:lnTo>
                  <a:close/>
                  <a:moveTo>
                    <a:pt x="60951" y="172695"/>
                  </a:moveTo>
                  <a:lnTo>
                    <a:pt x="47890" y="165439"/>
                  </a:lnTo>
                  <a:lnTo>
                    <a:pt x="50793" y="161085"/>
                  </a:lnTo>
                  <a:lnTo>
                    <a:pt x="63854" y="168341"/>
                  </a:lnTo>
                  <a:lnTo>
                    <a:pt x="60951" y="172695"/>
                  </a:lnTo>
                  <a:close/>
                  <a:moveTo>
                    <a:pt x="612414" y="161085"/>
                  </a:moveTo>
                  <a:lnTo>
                    <a:pt x="609512" y="156731"/>
                  </a:lnTo>
                  <a:lnTo>
                    <a:pt x="621122" y="148024"/>
                  </a:lnTo>
                  <a:lnTo>
                    <a:pt x="624024" y="152378"/>
                  </a:lnTo>
                  <a:lnTo>
                    <a:pt x="612414" y="161085"/>
                  </a:lnTo>
                  <a:close/>
                  <a:moveTo>
                    <a:pt x="71110" y="156731"/>
                  </a:moveTo>
                  <a:lnTo>
                    <a:pt x="59500" y="148024"/>
                  </a:lnTo>
                  <a:lnTo>
                    <a:pt x="62402" y="143671"/>
                  </a:lnTo>
                  <a:lnTo>
                    <a:pt x="74012" y="152378"/>
                  </a:lnTo>
                  <a:lnTo>
                    <a:pt x="71110" y="156731"/>
                  </a:lnTo>
                  <a:close/>
                  <a:moveTo>
                    <a:pt x="602256" y="145122"/>
                  </a:moveTo>
                  <a:lnTo>
                    <a:pt x="599353" y="140768"/>
                  </a:lnTo>
                  <a:lnTo>
                    <a:pt x="610963" y="132061"/>
                  </a:lnTo>
                  <a:lnTo>
                    <a:pt x="613865" y="136414"/>
                  </a:lnTo>
                  <a:lnTo>
                    <a:pt x="602256" y="145122"/>
                  </a:lnTo>
                  <a:close/>
                  <a:moveTo>
                    <a:pt x="82719" y="140768"/>
                  </a:moveTo>
                  <a:lnTo>
                    <a:pt x="71110" y="132061"/>
                  </a:lnTo>
                  <a:lnTo>
                    <a:pt x="75463" y="127707"/>
                  </a:lnTo>
                  <a:lnTo>
                    <a:pt x="87073" y="136414"/>
                  </a:lnTo>
                  <a:lnTo>
                    <a:pt x="82719" y="140768"/>
                  </a:lnTo>
                  <a:close/>
                  <a:moveTo>
                    <a:pt x="589195" y="129158"/>
                  </a:moveTo>
                  <a:lnTo>
                    <a:pt x="584841" y="124805"/>
                  </a:lnTo>
                  <a:lnTo>
                    <a:pt x="596451" y="114646"/>
                  </a:lnTo>
                  <a:lnTo>
                    <a:pt x="600804" y="119000"/>
                  </a:lnTo>
                  <a:lnTo>
                    <a:pt x="589195" y="129158"/>
                  </a:lnTo>
                  <a:close/>
                  <a:moveTo>
                    <a:pt x="95780" y="124805"/>
                  </a:moveTo>
                  <a:lnTo>
                    <a:pt x="84171" y="114646"/>
                  </a:lnTo>
                  <a:lnTo>
                    <a:pt x="88524" y="110293"/>
                  </a:lnTo>
                  <a:lnTo>
                    <a:pt x="98683" y="120451"/>
                  </a:lnTo>
                  <a:lnTo>
                    <a:pt x="95780" y="124805"/>
                  </a:lnTo>
                  <a:close/>
                  <a:moveTo>
                    <a:pt x="576134" y="114646"/>
                  </a:moveTo>
                  <a:lnTo>
                    <a:pt x="571780" y="110293"/>
                  </a:lnTo>
                  <a:lnTo>
                    <a:pt x="581939" y="100134"/>
                  </a:lnTo>
                  <a:lnTo>
                    <a:pt x="586292" y="104488"/>
                  </a:lnTo>
                  <a:lnTo>
                    <a:pt x="576134" y="114646"/>
                  </a:lnTo>
                  <a:close/>
                  <a:moveTo>
                    <a:pt x="108841" y="110293"/>
                  </a:moveTo>
                  <a:lnTo>
                    <a:pt x="98683" y="100134"/>
                  </a:lnTo>
                  <a:cubicBezTo>
                    <a:pt x="100134" y="98683"/>
                    <a:pt x="101585" y="97232"/>
                    <a:pt x="103037" y="95780"/>
                  </a:cubicBezTo>
                  <a:lnTo>
                    <a:pt x="113195" y="105939"/>
                  </a:lnTo>
                  <a:cubicBezTo>
                    <a:pt x="111744" y="107390"/>
                    <a:pt x="110293" y="108841"/>
                    <a:pt x="108841" y="110293"/>
                  </a:cubicBezTo>
                  <a:close/>
                  <a:moveTo>
                    <a:pt x="561622" y="101585"/>
                  </a:moveTo>
                  <a:lnTo>
                    <a:pt x="557268" y="97232"/>
                  </a:lnTo>
                  <a:lnTo>
                    <a:pt x="567426" y="87073"/>
                  </a:lnTo>
                  <a:lnTo>
                    <a:pt x="571780" y="91427"/>
                  </a:lnTo>
                  <a:lnTo>
                    <a:pt x="561622" y="101585"/>
                  </a:lnTo>
                  <a:close/>
                  <a:moveTo>
                    <a:pt x="123354" y="97232"/>
                  </a:moveTo>
                  <a:lnTo>
                    <a:pt x="113195" y="87073"/>
                  </a:lnTo>
                  <a:cubicBezTo>
                    <a:pt x="114646" y="85622"/>
                    <a:pt x="116097" y="84170"/>
                    <a:pt x="117549" y="82720"/>
                  </a:cubicBezTo>
                  <a:lnTo>
                    <a:pt x="127707" y="94329"/>
                  </a:lnTo>
                  <a:cubicBezTo>
                    <a:pt x="126256" y="94329"/>
                    <a:pt x="124805" y="95780"/>
                    <a:pt x="123354" y="97232"/>
                  </a:cubicBezTo>
                  <a:close/>
                  <a:moveTo>
                    <a:pt x="547109" y="88524"/>
                  </a:moveTo>
                  <a:cubicBezTo>
                    <a:pt x="545658" y="87073"/>
                    <a:pt x="544207" y="85622"/>
                    <a:pt x="542756" y="85622"/>
                  </a:cubicBezTo>
                  <a:lnTo>
                    <a:pt x="551463" y="74012"/>
                  </a:lnTo>
                  <a:cubicBezTo>
                    <a:pt x="552914" y="75464"/>
                    <a:pt x="554365" y="76914"/>
                    <a:pt x="555817" y="78366"/>
                  </a:cubicBezTo>
                  <a:lnTo>
                    <a:pt x="547109" y="88524"/>
                  </a:lnTo>
                  <a:close/>
                  <a:moveTo>
                    <a:pt x="137866" y="84170"/>
                  </a:moveTo>
                  <a:lnTo>
                    <a:pt x="129158" y="72561"/>
                  </a:lnTo>
                  <a:lnTo>
                    <a:pt x="133512" y="68207"/>
                  </a:lnTo>
                  <a:lnTo>
                    <a:pt x="142219" y="79817"/>
                  </a:lnTo>
                  <a:lnTo>
                    <a:pt x="137866" y="84170"/>
                  </a:lnTo>
                  <a:close/>
                  <a:moveTo>
                    <a:pt x="531146" y="75464"/>
                  </a:moveTo>
                  <a:lnTo>
                    <a:pt x="526792" y="72561"/>
                  </a:lnTo>
                  <a:lnTo>
                    <a:pt x="535500" y="60951"/>
                  </a:lnTo>
                  <a:lnTo>
                    <a:pt x="539853" y="63854"/>
                  </a:lnTo>
                  <a:lnTo>
                    <a:pt x="531146" y="75464"/>
                  </a:lnTo>
                  <a:close/>
                  <a:moveTo>
                    <a:pt x="153829" y="72561"/>
                  </a:moveTo>
                  <a:lnTo>
                    <a:pt x="145122" y="60951"/>
                  </a:lnTo>
                  <a:lnTo>
                    <a:pt x="149476" y="58049"/>
                  </a:lnTo>
                  <a:lnTo>
                    <a:pt x="158183" y="69658"/>
                  </a:lnTo>
                  <a:lnTo>
                    <a:pt x="153829" y="72561"/>
                  </a:lnTo>
                  <a:close/>
                  <a:moveTo>
                    <a:pt x="515183" y="65305"/>
                  </a:moveTo>
                  <a:lnTo>
                    <a:pt x="510829" y="62402"/>
                  </a:lnTo>
                  <a:lnTo>
                    <a:pt x="518085" y="49341"/>
                  </a:lnTo>
                  <a:lnTo>
                    <a:pt x="522439" y="52244"/>
                  </a:lnTo>
                  <a:lnTo>
                    <a:pt x="515183" y="65305"/>
                  </a:lnTo>
                  <a:close/>
                  <a:moveTo>
                    <a:pt x="171244" y="60951"/>
                  </a:moveTo>
                  <a:lnTo>
                    <a:pt x="163988" y="47890"/>
                  </a:lnTo>
                  <a:cubicBezTo>
                    <a:pt x="165439" y="46439"/>
                    <a:pt x="166890" y="46439"/>
                    <a:pt x="169793" y="44988"/>
                  </a:cubicBezTo>
                  <a:lnTo>
                    <a:pt x="177049" y="58049"/>
                  </a:lnTo>
                  <a:lnTo>
                    <a:pt x="171244" y="60951"/>
                  </a:lnTo>
                  <a:close/>
                  <a:moveTo>
                    <a:pt x="497768" y="55146"/>
                  </a:moveTo>
                  <a:lnTo>
                    <a:pt x="493414" y="52244"/>
                  </a:lnTo>
                  <a:lnTo>
                    <a:pt x="500670" y="39183"/>
                  </a:lnTo>
                  <a:lnTo>
                    <a:pt x="506475" y="42085"/>
                  </a:lnTo>
                  <a:lnTo>
                    <a:pt x="497768" y="55146"/>
                  </a:lnTo>
                  <a:close/>
                  <a:moveTo>
                    <a:pt x="187207" y="52244"/>
                  </a:moveTo>
                  <a:lnTo>
                    <a:pt x="179951" y="39183"/>
                  </a:lnTo>
                  <a:lnTo>
                    <a:pt x="185756" y="36280"/>
                  </a:lnTo>
                  <a:lnTo>
                    <a:pt x="193012" y="49341"/>
                  </a:lnTo>
                  <a:lnTo>
                    <a:pt x="187207" y="52244"/>
                  </a:lnTo>
                  <a:close/>
                  <a:moveTo>
                    <a:pt x="480353" y="44988"/>
                  </a:moveTo>
                  <a:lnTo>
                    <a:pt x="474548" y="42085"/>
                  </a:lnTo>
                  <a:lnTo>
                    <a:pt x="480353" y="29024"/>
                  </a:lnTo>
                  <a:lnTo>
                    <a:pt x="486158" y="31927"/>
                  </a:lnTo>
                  <a:lnTo>
                    <a:pt x="480353" y="44988"/>
                  </a:lnTo>
                  <a:close/>
                  <a:moveTo>
                    <a:pt x="206073" y="43537"/>
                  </a:moveTo>
                  <a:lnTo>
                    <a:pt x="200268" y="30476"/>
                  </a:lnTo>
                  <a:lnTo>
                    <a:pt x="206073" y="27573"/>
                  </a:lnTo>
                  <a:lnTo>
                    <a:pt x="211878" y="40634"/>
                  </a:lnTo>
                  <a:lnTo>
                    <a:pt x="206073" y="43537"/>
                  </a:lnTo>
                  <a:close/>
                  <a:moveTo>
                    <a:pt x="462939" y="37732"/>
                  </a:moveTo>
                  <a:lnTo>
                    <a:pt x="457134" y="36280"/>
                  </a:lnTo>
                  <a:lnTo>
                    <a:pt x="462939" y="23220"/>
                  </a:lnTo>
                  <a:lnTo>
                    <a:pt x="468744" y="24671"/>
                  </a:lnTo>
                  <a:lnTo>
                    <a:pt x="462939" y="37732"/>
                  </a:lnTo>
                  <a:close/>
                  <a:moveTo>
                    <a:pt x="223488" y="34829"/>
                  </a:moveTo>
                  <a:lnTo>
                    <a:pt x="217683" y="21768"/>
                  </a:lnTo>
                  <a:lnTo>
                    <a:pt x="223488" y="20317"/>
                  </a:lnTo>
                  <a:lnTo>
                    <a:pt x="227841" y="33378"/>
                  </a:lnTo>
                  <a:lnTo>
                    <a:pt x="223488" y="34829"/>
                  </a:lnTo>
                  <a:close/>
                  <a:moveTo>
                    <a:pt x="444073" y="30476"/>
                  </a:moveTo>
                  <a:lnTo>
                    <a:pt x="438268" y="29024"/>
                  </a:lnTo>
                  <a:lnTo>
                    <a:pt x="442622" y="14512"/>
                  </a:lnTo>
                  <a:lnTo>
                    <a:pt x="448427" y="15963"/>
                  </a:lnTo>
                  <a:lnTo>
                    <a:pt x="444073" y="30476"/>
                  </a:lnTo>
                  <a:close/>
                  <a:moveTo>
                    <a:pt x="242353" y="29024"/>
                  </a:moveTo>
                  <a:lnTo>
                    <a:pt x="238000" y="14512"/>
                  </a:lnTo>
                  <a:lnTo>
                    <a:pt x="243805" y="13061"/>
                  </a:lnTo>
                  <a:lnTo>
                    <a:pt x="248158" y="27573"/>
                  </a:lnTo>
                  <a:lnTo>
                    <a:pt x="242353" y="29024"/>
                  </a:lnTo>
                  <a:close/>
                  <a:moveTo>
                    <a:pt x="425207" y="24671"/>
                  </a:moveTo>
                  <a:lnTo>
                    <a:pt x="419402" y="23220"/>
                  </a:lnTo>
                  <a:lnTo>
                    <a:pt x="422305" y="8707"/>
                  </a:lnTo>
                  <a:lnTo>
                    <a:pt x="428109" y="10159"/>
                  </a:lnTo>
                  <a:lnTo>
                    <a:pt x="425207" y="24671"/>
                  </a:lnTo>
                  <a:close/>
                  <a:moveTo>
                    <a:pt x="262671" y="23220"/>
                  </a:moveTo>
                  <a:lnTo>
                    <a:pt x="259768" y="8707"/>
                  </a:lnTo>
                  <a:lnTo>
                    <a:pt x="265573" y="7256"/>
                  </a:lnTo>
                  <a:lnTo>
                    <a:pt x="268475" y="21768"/>
                  </a:lnTo>
                  <a:lnTo>
                    <a:pt x="262671" y="23220"/>
                  </a:lnTo>
                  <a:close/>
                  <a:moveTo>
                    <a:pt x="404890" y="20317"/>
                  </a:moveTo>
                  <a:lnTo>
                    <a:pt x="399085" y="18866"/>
                  </a:lnTo>
                  <a:lnTo>
                    <a:pt x="401988" y="4353"/>
                  </a:lnTo>
                  <a:lnTo>
                    <a:pt x="407792" y="5805"/>
                  </a:lnTo>
                  <a:lnTo>
                    <a:pt x="404890" y="20317"/>
                  </a:lnTo>
                  <a:close/>
                  <a:moveTo>
                    <a:pt x="281536" y="18866"/>
                  </a:moveTo>
                  <a:lnTo>
                    <a:pt x="278634" y="4353"/>
                  </a:lnTo>
                  <a:lnTo>
                    <a:pt x="284439" y="2903"/>
                  </a:lnTo>
                  <a:lnTo>
                    <a:pt x="287341" y="17415"/>
                  </a:lnTo>
                  <a:lnTo>
                    <a:pt x="281536" y="18866"/>
                  </a:lnTo>
                  <a:close/>
                  <a:moveTo>
                    <a:pt x="386024" y="17415"/>
                  </a:moveTo>
                  <a:lnTo>
                    <a:pt x="380219" y="15963"/>
                  </a:lnTo>
                  <a:lnTo>
                    <a:pt x="381671" y="1451"/>
                  </a:lnTo>
                  <a:lnTo>
                    <a:pt x="387475" y="2903"/>
                  </a:lnTo>
                  <a:lnTo>
                    <a:pt x="386024" y="17415"/>
                  </a:lnTo>
                  <a:close/>
                  <a:moveTo>
                    <a:pt x="300402" y="15963"/>
                  </a:moveTo>
                  <a:lnTo>
                    <a:pt x="298951" y="1451"/>
                  </a:lnTo>
                  <a:lnTo>
                    <a:pt x="304756" y="1451"/>
                  </a:lnTo>
                  <a:lnTo>
                    <a:pt x="306207" y="15963"/>
                  </a:lnTo>
                  <a:lnTo>
                    <a:pt x="300402" y="15963"/>
                  </a:lnTo>
                  <a:close/>
                  <a:moveTo>
                    <a:pt x="365707" y="14512"/>
                  </a:moveTo>
                  <a:lnTo>
                    <a:pt x="359902" y="14512"/>
                  </a:lnTo>
                  <a:lnTo>
                    <a:pt x="361353" y="0"/>
                  </a:lnTo>
                  <a:lnTo>
                    <a:pt x="367158" y="0"/>
                  </a:lnTo>
                  <a:lnTo>
                    <a:pt x="365707" y="14512"/>
                  </a:lnTo>
                  <a:close/>
                  <a:moveTo>
                    <a:pt x="320719" y="14512"/>
                  </a:moveTo>
                  <a:lnTo>
                    <a:pt x="319268" y="0"/>
                  </a:lnTo>
                  <a:lnTo>
                    <a:pt x="325073" y="0"/>
                  </a:lnTo>
                  <a:lnTo>
                    <a:pt x="325073" y="14512"/>
                  </a:lnTo>
                  <a:lnTo>
                    <a:pt x="320719" y="14512"/>
                  </a:lnTo>
                  <a:close/>
                  <a:moveTo>
                    <a:pt x="346841" y="14512"/>
                  </a:moveTo>
                  <a:lnTo>
                    <a:pt x="341036" y="14512"/>
                  </a:lnTo>
                  <a:lnTo>
                    <a:pt x="341036" y="0"/>
                  </a:lnTo>
                  <a:lnTo>
                    <a:pt x="346841" y="0"/>
                  </a:lnTo>
                  <a:lnTo>
                    <a:pt x="346841"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692" name="Freeform: Shape 691">
            <a:extLst>
              <a:ext uri="{FF2B5EF4-FFF2-40B4-BE49-F238E27FC236}">
                <a16:creationId xmlns:a16="http://schemas.microsoft.com/office/drawing/2014/main" id="{64456707-E742-43D0-BD24-0F55BF02B97D}"/>
              </a:ext>
            </a:extLst>
          </p:cNvPr>
          <p:cNvSpPr/>
          <p:nvPr/>
        </p:nvSpPr>
        <p:spPr>
          <a:xfrm>
            <a:off x="3247787" y="1761837"/>
            <a:ext cx="318862" cy="338108"/>
          </a:xfrm>
          <a:custGeom>
            <a:avLst/>
            <a:gdLst>
              <a:gd name="connsiteX0" fmla="*/ 312382 w 393152"/>
              <a:gd name="connsiteY0" fmla="*/ 141152 h 416883"/>
              <a:gd name="connsiteX1" fmla="*/ 297870 w 393152"/>
              <a:gd name="connsiteY1" fmla="*/ 116481 h 416883"/>
              <a:gd name="connsiteX2" fmla="*/ 286260 w 393152"/>
              <a:gd name="connsiteY2" fmla="*/ 113579 h 416883"/>
              <a:gd name="connsiteX3" fmla="*/ 265943 w 393152"/>
              <a:gd name="connsiteY3" fmla="*/ 125189 h 416883"/>
              <a:gd name="connsiteX4" fmla="*/ 235467 w 393152"/>
              <a:gd name="connsiteY4" fmla="*/ 107774 h 416883"/>
              <a:gd name="connsiteX5" fmla="*/ 235467 w 393152"/>
              <a:gd name="connsiteY5" fmla="*/ 84554 h 416883"/>
              <a:gd name="connsiteX6" fmla="*/ 226760 w 393152"/>
              <a:gd name="connsiteY6" fmla="*/ 75847 h 416883"/>
              <a:gd name="connsiteX7" fmla="*/ 197736 w 393152"/>
              <a:gd name="connsiteY7" fmla="*/ 75847 h 416883"/>
              <a:gd name="connsiteX8" fmla="*/ 189028 w 393152"/>
              <a:gd name="connsiteY8" fmla="*/ 84554 h 416883"/>
              <a:gd name="connsiteX9" fmla="*/ 189028 w 393152"/>
              <a:gd name="connsiteY9" fmla="*/ 107774 h 416883"/>
              <a:gd name="connsiteX10" fmla="*/ 158553 w 393152"/>
              <a:gd name="connsiteY10" fmla="*/ 125189 h 416883"/>
              <a:gd name="connsiteX11" fmla="*/ 138236 w 393152"/>
              <a:gd name="connsiteY11" fmla="*/ 113579 h 416883"/>
              <a:gd name="connsiteX12" fmla="*/ 126626 w 393152"/>
              <a:gd name="connsiteY12" fmla="*/ 116481 h 416883"/>
              <a:gd name="connsiteX13" fmla="*/ 112114 w 393152"/>
              <a:gd name="connsiteY13" fmla="*/ 141152 h 416883"/>
              <a:gd name="connsiteX14" fmla="*/ 115016 w 393152"/>
              <a:gd name="connsiteY14" fmla="*/ 152762 h 416883"/>
              <a:gd name="connsiteX15" fmla="*/ 135333 w 393152"/>
              <a:gd name="connsiteY15" fmla="*/ 164371 h 416883"/>
              <a:gd name="connsiteX16" fmla="*/ 133882 w 393152"/>
              <a:gd name="connsiteY16" fmla="*/ 181786 h 416883"/>
              <a:gd name="connsiteX17" fmla="*/ 135333 w 393152"/>
              <a:gd name="connsiteY17" fmla="*/ 199200 h 416883"/>
              <a:gd name="connsiteX18" fmla="*/ 115016 w 393152"/>
              <a:gd name="connsiteY18" fmla="*/ 210810 h 416883"/>
              <a:gd name="connsiteX19" fmla="*/ 112114 w 393152"/>
              <a:gd name="connsiteY19" fmla="*/ 222420 h 416883"/>
              <a:gd name="connsiteX20" fmla="*/ 126626 w 393152"/>
              <a:gd name="connsiteY20" fmla="*/ 247091 h 416883"/>
              <a:gd name="connsiteX21" fmla="*/ 138236 w 393152"/>
              <a:gd name="connsiteY21" fmla="*/ 249993 h 416883"/>
              <a:gd name="connsiteX22" fmla="*/ 158553 w 393152"/>
              <a:gd name="connsiteY22" fmla="*/ 238383 h 416883"/>
              <a:gd name="connsiteX23" fmla="*/ 189028 w 393152"/>
              <a:gd name="connsiteY23" fmla="*/ 255798 h 416883"/>
              <a:gd name="connsiteX24" fmla="*/ 189028 w 393152"/>
              <a:gd name="connsiteY24" fmla="*/ 279017 h 416883"/>
              <a:gd name="connsiteX25" fmla="*/ 197736 w 393152"/>
              <a:gd name="connsiteY25" fmla="*/ 287725 h 416883"/>
              <a:gd name="connsiteX26" fmla="*/ 226760 w 393152"/>
              <a:gd name="connsiteY26" fmla="*/ 287725 h 416883"/>
              <a:gd name="connsiteX27" fmla="*/ 235467 w 393152"/>
              <a:gd name="connsiteY27" fmla="*/ 279017 h 416883"/>
              <a:gd name="connsiteX28" fmla="*/ 235467 w 393152"/>
              <a:gd name="connsiteY28" fmla="*/ 255798 h 416883"/>
              <a:gd name="connsiteX29" fmla="*/ 265943 w 393152"/>
              <a:gd name="connsiteY29" fmla="*/ 238383 h 416883"/>
              <a:gd name="connsiteX30" fmla="*/ 286260 w 393152"/>
              <a:gd name="connsiteY30" fmla="*/ 249993 h 416883"/>
              <a:gd name="connsiteX31" fmla="*/ 297870 w 393152"/>
              <a:gd name="connsiteY31" fmla="*/ 247091 h 416883"/>
              <a:gd name="connsiteX32" fmla="*/ 312382 w 393152"/>
              <a:gd name="connsiteY32" fmla="*/ 222420 h 416883"/>
              <a:gd name="connsiteX33" fmla="*/ 309479 w 393152"/>
              <a:gd name="connsiteY33" fmla="*/ 210810 h 416883"/>
              <a:gd name="connsiteX34" fmla="*/ 289162 w 393152"/>
              <a:gd name="connsiteY34" fmla="*/ 199200 h 416883"/>
              <a:gd name="connsiteX35" fmla="*/ 290614 w 393152"/>
              <a:gd name="connsiteY35" fmla="*/ 181786 h 416883"/>
              <a:gd name="connsiteX36" fmla="*/ 289162 w 393152"/>
              <a:gd name="connsiteY36" fmla="*/ 164371 h 416883"/>
              <a:gd name="connsiteX37" fmla="*/ 309479 w 393152"/>
              <a:gd name="connsiteY37" fmla="*/ 152762 h 416883"/>
              <a:gd name="connsiteX38" fmla="*/ 312382 w 393152"/>
              <a:gd name="connsiteY38" fmla="*/ 141152 h 416883"/>
              <a:gd name="connsiteX39" fmla="*/ 215150 w 393152"/>
              <a:gd name="connsiteY39" fmla="*/ 219518 h 416883"/>
              <a:gd name="connsiteX40" fmla="*/ 177418 w 393152"/>
              <a:gd name="connsiteY40" fmla="*/ 181786 h 416883"/>
              <a:gd name="connsiteX41" fmla="*/ 215150 w 393152"/>
              <a:gd name="connsiteY41" fmla="*/ 144054 h 416883"/>
              <a:gd name="connsiteX42" fmla="*/ 252882 w 393152"/>
              <a:gd name="connsiteY42" fmla="*/ 181786 h 416883"/>
              <a:gd name="connsiteX43" fmla="*/ 215150 w 393152"/>
              <a:gd name="connsiteY43" fmla="*/ 219518 h 416883"/>
              <a:gd name="connsiteX44" fmla="*/ 302223 w 393152"/>
              <a:gd name="connsiteY44" fmla="*/ 416883 h 416883"/>
              <a:gd name="connsiteX45" fmla="*/ 296418 w 393152"/>
              <a:gd name="connsiteY45" fmla="*/ 411078 h 416883"/>
              <a:gd name="connsiteX46" fmla="*/ 296418 w 393152"/>
              <a:gd name="connsiteY46" fmla="*/ 360286 h 416883"/>
              <a:gd name="connsiteX47" fmla="*/ 338504 w 393152"/>
              <a:gd name="connsiteY47" fmla="*/ 290627 h 416883"/>
              <a:gd name="connsiteX48" fmla="*/ 339955 w 393152"/>
              <a:gd name="connsiteY48" fmla="*/ 289176 h 416883"/>
              <a:gd name="connsiteX49" fmla="*/ 353016 w 393152"/>
              <a:gd name="connsiteY49" fmla="*/ 271761 h 416883"/>
              <a:gd name="connsiteX50" fmla="*/ 377687 w 393152"/>
              <a:gd name="connsiteY50" fmla="*/ 129542 h 416883"/>
              <a:gd name="connsiteX51" fmla="*/ 297870 w 393152"/>
              <a:gd name="connsiteY51" fmla="*/ 30859 h 416883"/>
              <a:gd name="connsiteX52" fmla="*/ 80187 w 393152"/>
              <a:gd name="connsiteY52" fmla="*/ 70042 h 416883"/>
              <a:gd name="connsiteX53" fmla="*/ 51162 w 393152"/>
              <a:gd name="connsiteY53" fmla="*/ 165822 h 416883"/>
              <a:gd name="connsiteX54" fmla="*/ 42455 w 393152"/>
              <a:gd name="connsiteY54" fmla="*/ 189042 h 416883"/>
              <a:gd name="connsiteX55" fmla="*/ 14882 w 393152"/>
              <a:gd name="connsiteY55" fmla="*/ 220969 h 416883"/>
              <a:gd name="connsiteX56" fmla="*/ 9077 w 393152"/>
              <a:gd name="connsiteY56" fmla="*/ 239835 h 416883"/>
              <a:gd name="connsiteX57" fmla="*/ 19236 w 393152"/>
              <a:gd name="connsiteY57" fmla="*/ 255798 h 416883"/>
              <a:gd name="connsiteX58" fmla="*/ 38102 w 393152"/>
              <a:gd name="connsiteY58" fmla="*/ 268859 h 416883"/>
              <a:gd name="connsiteX59" fmla="*/ 41004 w 393152"/>
              <a:gd name="connsiteY59" fmla="*/ 273213 h 416883"/>
              <a:gd name="connsiteX60" fmla="*/ 41004 w 393152"/>
              <a:gd name="connsiteY60" fmla="*/ 331261 h 416883"/>
              <a:gd name="connsiteX61" fmla="*/ 78736 w 393152"/>
              <a:gd name="connsiteY61" fmla="*/ 368993 h 416883"/>
              <a:gd name="connsiteX62" fmla="*/ 112114 w 393152"/>
              <a:gd name="connsiteY62" fmla="*/ 368993 h 416883"/>
              <a:gd name="connsiteX63" fmla="*/ 117919 w 393152"/>
              <a:gd name="connsiteY63" fmla="*/ 374798 h 416883"/>
              <a:gd name="connsiteX64" fmla="*/ 117919 w 393152"/>
              <a:gd name="connsiteY64" fmla="*/ 411078 h 416883"/>
              <a:gd name="connsiteX65" fmla="*/ 112114 w 393152"/>
              <a:gd name="connsiteY65" fmla="*/ 416883 h 416883"/>
              <a:gd name="connsiteX66" fmla="*/ 106309 w 393152"/>
              <a:gd name="connsiteY66" fmla="*/ 411078 h 416883"/>
              <a:gd name="connsiteX67" fmla="*/ 106309 w 393152"/>
              <a:gd name="connsiteY67" fmla="*/ 380603 h 416883"/>
              <a:gd name="connsiteX68" fmla="*/ 78736 w 393152"/>
              <a:gd name="connsiteY68" fmla="*/ 380603 h 416883"/>
              <a:gd name="connsiteX69" fmla="*/ 30845 w 393152"/>
              <a:gd name="connsiteY69" fmla="*/ 332713 h 416883"/>
              <a:gd name="connsiteX70" fmla="*/ 30845 w 393152"/>
              <a:gd name="connsiteY70" fmla="*/ 277566 h 416883"/>
              <a:gd name="connsiteX71" fmla="*/ 14882 w 393152"/>
              <a:gd name="connsiteY71" fmla="*/ 267408 h 416883"/>
              <a:gd name="connsiteX72" fmla="*/ 370 w 393152"/>
              <a:gd name="connsiteY72" fmla="*/ 244188 h 416883"/>
              <a:gd name="connsiteX73" fmla="*/ 7626 w 393152"/>
              <a:gd name="connsiteY73" fmla="*/ 216615 h 416883"/>
              <a:gd name="connsiteX74" fmla="*/ 35199 w 393152"/>
              <a:gd name="connsiteY74" fmla="*/ 184688 h 416883"/>
              <a:gd name="connsiteX75" fmla="*/ 41004 w 393152"/>
              <a:gd name="connsiteY75" fmla="*/ 168725 h 416883"/>
              <a:gd name="connsiteX76" fmla="*/ 71480 w 393152"/>
              <a:gd name="connsiteY76" fmla="*/ 65689 h 416883"/>
              <a:gd name="connsiteX77" fmla="*/ 302223 w 393152"/>
              <a:gd name="connsiteY77" fmla="*/ 23603 h 416883"/>
              <a:gd name="connsiteX78" fmla="*/ 387845 w 393152"/>
              <a:gd name="connsiteY78" fmla="*/ 129542 h 416883"/>
              <a:gd name="connsiteX79" fmla="*/ 361723 w 393152"/>
              <a:gd name="connsiteY79" fmla="*/ 280469 h 416883"/>
              <a:gd name="connsiteX80" fmla="*/ 348662 w 393152"/>
              <a:gd name="connsiteY80" fmla="*/ 297883 h 416883"/>
              <a:gd name="connsiteX81" fmla="*/ 347211 w 393152"/>
              <a:gd name="connsiteY81" fmla="*/ 299335 h 416883"/>
              <a:gd name="connsiteX82" fmla="*/ 306577 w 393152"/>
              <a:gd name="connsiteY82" fmla="*/ 363188 h 416883"/>
              <a:gd name="connsiteX83" fmla="*/ 306577 w 393152"/>
              <a:gd name="connsiteY83" fmla="*/ 413981 h 416883"/>
              <a:gd name="connsiteX84" fmla="*/ 302223 w 393152"/>
              <a:gd name="connsiteY84" fmla="*/ 416883 h 41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3152" h="416883">
                <a:moveTo>
                  <a:pt x="312382" y="141152"/>
                </a:moveTo>
                <a:lnTo>
                  <a:pt x="297870" y="116481"/>
                </a:lnTo>
                <a:cubicBezTo>
                  <a:pt x="294967" y="112127"/>
                  <a:pt x="290614" y="110676"/>
                  <a:pt x="286260" y="113579"/>
                </a:cubicBezTo>
                <a:lnTo>
                  <a:pt x="265943" y="125189"/>
                </a:lnTo>
                <a:cubicBezTo>
                  <a:pt x="257235" y="116481"/>
                  <a:pt x="247077" y="110676"/>
                  <a:pt x="235467" y="107774"/>
                </a:cubicBezTo>
                <a:lnTo>
                  <a:pt x="235467" y="84554"/>
                </a:lnTo>
                <a:cubicBezTo>
                  <a:pt x="235467" y="80201"/>
                  <a:pt x="231114" y="75847"/>
                  <a:pt x="226760" y="75847"/>
                </a:cubicBezTo>
                <a:lnTo>
                  <a:pt x="197736" y="75847"/>
                </a:lnTo>
                <a:cubicBezTo>
                  <a:pt x="193382" y="75847"/>
                  <a:pt x="189028" y="80201"/>
                  <a:pt x="189028" y="84554"/>
                </a:cubicBezTo>
                <a:lnTo>
                  <a:pt x="189028" y="107774"/>
                </a:lnTo>
                <a:cubicBezTo>
                  <a:pt x="177418" y="110676"/>
                  <a:pt x="167260" y="117932"/>
                  <a:pt x="158553" y="125189"/>
                </a:cubicBezTo>
                <a:lnTo>
                  <a:pt x="138236" y="113579"/>
                </a:lnTo>
                <a:cubicBezTo>
                  <a:pt x="133882" y="110676"/>
                  <a:pt x="129528" y="112127"/>
                  <a:pt x="126626" y="116481"/>
                </a:cubicBezTo>
                <a:lnTo>
                  <a:pt x="112114" y="141152"/>
                </a:lnTo>
                <a:cubicBezTo>
                  <a:pt x="109211" y="145506"/>
                  <a:pt x="110662" y="149859"/>
                  <a:pt x="115016" y="152762"/>
                </a:cubicBezTo>
                <a:lnTo>
                  <a:pt x="135333" y="164371"/>
                </a:lnTo>
                <a:cubicBezTo>
                  <a:pt x="133882" y="170176"/>
                  <a:pt x="133882" y="175981"/>
                  <a:pt x="133882" y="181786"/>
                </a:cubicBezTo>
                <a:cubicBezTo>
                  <a:pt x="133882" y="187591"/>
                  <a:pt x="135333" y="193396"/>
                  <a:pt x="135333" y="199200"/>
                </a:cubicBezTo>
                <a:lnTo>
                  <a:pt x="115016" y="210810"/>
                </a:lnTo>
                <a:cubicBezTo>
                  <a:pt x="110662" y="213713"/>
                  <a:pt x="109211" y="218066"/>
                  <a:pt x="112114" y="222420"/>
                </a:cubicBezTo>
                <a:lnTo>
                  <a:pt x="126626" y="247091"/>
                </a:lnTo>
                <a:cubicBezTo>
                  <a:pt x="129528" y="251444"/>
                  <a:pt x="133882" y="252896"/>
                  <a:pt x="138236" y="249993"/>
                </a:cubicBezTo>
                <a:lnTo>
                  <a:pt x="158553" y="238383"/>
                </a:lnTo>
                <a:cubicBezTo>
                  <a:pt x="167260" y="247091"/>
                  <a:pt x="177418" y="252896"/>
                  <a:pt x="189028" y="255798"/>
                </a:cubicBezTo>
                <a:lnTo>
                  <a:pt x="189028" y="279017"/>
                </a:lnTo>
                <a:cubicBezTo>
                  <a:pt x="189028" y="283371"/>
                  <a:pt x="193382" y="287725"/>
                  <a:pt x="197736" y="287725"/>
                </a:cubicBezTo>
                <a:lnTo>
                  <a:pt x="226760" y="287725"/>
                </a:lnTo>
                <a:cubicBezTo>
                  <a:pt x="231114" y="287725"/>
                  <a:pt x="235467" y="283371"/>
                  <a:pt x="235467" y="279017"/>
                </a:cubicBezTo>
                <a:lnTo>
                  <a:pt x="235467" y="255798"/>
                </a:lnTo>
                <a:cubicBezTo>
                  <a:pt x="247077" y="252896"/>
                  <a:pt x="257235" y="245639"/>
                  <a:pt x="265943" y="238383"/>
                </a:cubicBezTo>
                <a:lnTo>
                  <a:pt x="286260" y="249993"/>
                </a:lnTo>
                <a:cubicBezTo>
                  <a:pt x="290614" y="252896"/>
                  <a:pt x="294967" y="251444"/>
                  <a:pt x="297870" y="247091"/>
                </a:cubicBezTo>
                <a:lnTo>
                  <a:pt x="312382" y="222420"/>
                </a:lnTo>
                <a:cubicBezTo>
                  <a:pt x="315284" y="218066"/>
                  <a:pt x="313833" y="213713"/>
                  <a:pt x="309479" y="210810"/>
                </a:cubicBezTo>
                <a:lnTo>
                  <a:pt x="289162" y="199200"/>
                </a:lnTo>
                <a:cubicBezTo>
                  <a:pt x="290614" y="193396"/>
                  <a:pt x="290614" y="187591"/>
                  <a:pt x="290614" y="181786"/>
                </a:cubicBezTo>
                <a:cubicBezTo>
                  <a:pt x="290614" y="175981"/>
                  <a:pt x="289162" y="170176"/>
                  <a:pt x="289162" y="164371"/>
                </a:cubicBezTo>
                <a:lnTo>
                  <a:pt x="309479" y="152762"/>
                </a:lnTo>
                <a:cubicBezTo>
                  <a:pt x="313833" y="149859"/>
                  <a:pt x="315284" y="145506"/>
                  <a:pt x="312382" y="141152"/>
                </a:cubicBezTo>
                <a:close/>
                <a:moveTo>
                  <a:pt x="215150" y="219518"/>
                </a:moveTo>
                <a:cubicBezTo>
                  <a:pt x="194833" y="219518"/>
                  <a:pt x="177418" y="202103"/>
                  <a:pt x="177418" y="181786"/>
                </a:cubicBezTo>
                <a:cubicBezTo>
                  <a:pt x="177418" y="161469"/>
                  <a:pt x="194833" y="144054"/>
                  <a:pt x="215150" y="144054"/>
                </a:cubicBezTo>
                <a:cubicBezTo>
                  <a:pt x="235467" y="144054"/>
                  <a:pt x="252882" y="161469"/>
                  <a:pt x="252882" y="181786"/>
                </a:cubicBezTo>
                <a:cubicBezTo>
                  <a:pt x="252882" y="202103"/>
                  <a:pt x="235467" y="219518"/>
                  <a:pt x="215150" y="219518"/>
                </a:cubicBezTo>
                <a:close/>
                <a:moveTo>
                  <a:pt x="302223" y="416883"/>
                </a:moveTo>
                <a:cubicBezTo>
                  <a:pt x="299321" y="416883"/>
                  <a:pt x="296418" y="413981"/>
                  <a:pt x="296418" y="411078"/>
                </a:cubicBezTo>
                <a:lnTo>
                  <a:pt x="296418" y="360286"/>
                </a:lnTo>
                <a:cubicBezTo>
                  <a:pt x="296418" y="350127"/>
                  <a:pt x="312382" y="326908"/>
                  <a:pt x="338504" y="290627"/>
                </a:cubicBezTo>
                <a:lnTo>
                  <a:pt x="339955" y="289176"/>
                </a:lnTo>
                <a:cubicBezTo>
                  <a:pt x="344309" y="283371"/>
                  <a:pt x="348662" y="277566"/>
                  <a:pt x="353016" y="271761"/>
                </a:cubicBezTo>
                <a:cubicBezTo>
                  <a:pt x="374784" y="239835"/>
                  <a:pt x="390748" y="184688"/>
                  <a:pt x="377687" y="129542"/>
                </a:cubicBezTo>
                <a:cubicBezTo>
                  <a:pt x="367528" y="86005"/>
                  <a:pt x="339955" y="51176"/>
                  <a:pt x="297870" y="30859"/>
                </a:cubicBezTo>
                <a:cubicBezTo>
                  <a:pt x="202089" y="-18482"/>
                  <a:pt x="122272" y="19249"/>
                  <a:pt x="80187" y="70042"/>
                </a:cubicBezTo>
                <a:cubicBezTo>
                  <a:pt x="54065" y="101969"/>
                  <a:pt x="51162" y="144054"/>
                  <a:pt x="51162" y="165822"/>
                </a:cubicBezTo>
                <a:cubicBezTo>
                  <a:pt x="51162" y="174530"/>
                  <a:pt x="48260" y="183237"/>
                  <a:pt x="42455" y="189042"/>
                </a:cubicBezTo>
                <a:lnTo>
                  <a:pt x="14882" y="220969"/>
                </a:lnTo>
                <a:cubicBezTo>
                  <a:pt x="10528" y="225323"/>
                  <a:pt x="9077" y="232579"/>
                  <a:pt x="9077" y="239835"/>
                </a:cubicBezTo>
                <a:cubicBezTo>
                  <a:pt x="10528" y="247091"/>
                  <a:pt x="13431" y="252896"/>
                  <a:pt x="19236" y="255798"/>
                </a:cubicBezTo>
                <a:lnTo>
                  <a:pt x="38102" y="268859"/>
                </a:lnTo>
                <a:cubicBezTo>
                  <a:pt x="39553" y="270310"/>
                  <a:pt x="41004" y="271761"/>
                  <a:pt x="41004" y="273213"/>
                </a:cubicBezTo>
                <a:lnTo>
                  <a:pt x="41004" y="331261"/>
                </a:lnTo>
                <a:cubicBezTo>
                  <a:pt x="41004" y="351578"/>
                  <a:pt x="58419" y="368993"/>
                  <a:pt x="78736" y="368993"/>
                </a:cubicBezTo>
                <a:lnTo>
                  <a:pt x="112114" y="368993"/>
                </a:lnTo>
                <a:cubicBezTo>
                  <a:pt x="115016" y="368993"/>
                  <a:pt x="117919" y="371896"/>
                  <a:pt x="117919" y="374798"/>
                </a:cubicBezTo>
                <a:lnTo>
                  <a:pt x="117919" y="411078"/>
                </a:lnTo>
                <a:cubicBezTo>
                  <a:pt x="117919" y="413981"/>
                  <a:pt x="115016" y="416883"/>
                  <a:pt x="112114" y="416883"/>
                </a:cubicBezTo>
                <a:cubicBezTo>
                  <a:pt x="109211" y="416883"/>
                  <a:pt x="106309" y="413981"/>
                  <a:pt x="106309" y="411078"/>
                </a:cubicBezTo>
                <a:lnTo>
                  <a:pt x="106309" y="380603"/>
                </a:lnTo>
                <a:lnTo>
                  <a:pt x="78736" y="380603"/>
                </a:lnTo>
                <a:cubicBezTo>
                  <a:pt x="52614" y="380603"/>
                  <a:pt x="30845" y="358834"/>
                  <a:pt x="30845" y="332713"/>
                </a:cubicBezTo>
                <a:lnTo>
                  <a:pt x="30845" y="277566"/>
                </a:lnTo>
                <a:lnTo>
                  <a:pt x="14882" y="267408"/>
                </a:lnTo>
                <a:cubicBezTo>
                  <a:pt x="6175" y="261603"/>
                  <a:pt x="1821" y="252896"/>
                  <a:pt x="370" y="244188"/>
                </a:cubicBezTo>
                <a:cubicBezTo>
                  <a:pt x="-1081" y="234030"/>
                  <a:pt x="1821" y="225323"/>
                  <a:pt x="7626" y="216615"/>
                </a:cubicBezTo>
                <a:lnTo>
                  <a:pt x="35199" y="184688"/>
                </a:lnTo>
                <a:cubicBezTo>
                  <a:pt x="39553" y="180335"/>
                  <a:pt x="41004" y="174530"/>
                  <a:pt x="41004" y="168725"/>
                </a:cubicBezTo>
                <a:cubicBezTo>
                  <a:pt x="39553" y="145506"/>
                  <a:pt x="43906" y="100518"/>
                  <a:pt x="71480" y="65689"/>
                </a:cubicBezTo>
                <a:cubicBezTo>
                  <a:pt x="116467" y="11993"/>
                  <a:pt x="200638" y="-27189"/>
                  <a:pt x="302223" y="23603"/>
                </a:cubicBezTo>
                <a:cubicBezTo>
                  <a:pt x="347211" y="46822"/>
                  <a:pt x="376235" y="83103"/>
                  <a:pt x="387845" y="129542"/>
                </a:cubicBezTo>
                <a:cubicBezTo>
                  <a:pt x="402357" y="187591"/>
                  <a:pt x="384943" y="248542"/>
                  <a:pt x="361723" y="280469"/>
                </a:cubicBezTo>
                <a:cubicBezTo>
                  <a:pt x="357370" y="286273"/>
                  <a:pt x="353016" y="292079"/>
                  <a:pt x="348662" y="297883"/>
                </a:cubicBezTo>
                <a:lnTo>
                  <a:pt x="347211" y="299335"/>
                </a:lnTo>
                <a:cubicBezTo>
                  <a:pt x="337053" y="312396"/>
                  <a:pt x="306577" y="354481"/>
                  <a:pt x="306577" y="363188"/>
                </a:cubicBezTo>
                <a:lnTo>
                  <a:pt x="306577" y="413981"/>
                </a:lnTo>
                <a:cubicBezTo>
                  <a:pt x="308028" y="413981"/>
                  <a:pt x="305126" y="416883"/>
                  <a:pt x="302223" y="416883"/>
                </a:cubicBezTo>
                <a:close/>
              </a:path>
            </a:pathLst>
          </a:custGeom>
          <a:solidFill>
            <a:srgbClr val="BE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4" name="TextBox 693">
            <a:extLst>
              <a:ext uri="{FF2B5EF4-FFF2-40B4-BE49-F238E27FC236}">
                <a16:creationId xmlns:a16="http://schemas.microsoft.com/office/drawing/2014/main" id="{6574D618-F3B8-4926-8518-80BDEED0814C}"/>
              </a:ext>
            </a:extLst>
          </p:cNvPr>
          <p:cNvSpPr txBox="1"/>
          <p:nvPr/>
        </p:nvSpPr>
        <p:spPr>
          <a:xfrm>
            <a:off x="3946784" y="1827754"/>
            <a:ext cx="698396" cy="26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114" normalizeH="0" baseline="0" noProof="0" dirty="0">
                <a:ln>
                  <a:noFill/>
                </a:ln>
                <a:solidFill>
                  <a:srgbClr val="4DFFFF"/>
                </a:solidFill>
                <a:effectLst/>
                <a:uLnTx/>
                <a:uFillTx/>
                <a:latin typeface="Arial"/>
                <a:ea typeface="+mn-ea"/>
                <a:cs typeface="Arial"/>
                <a:sym typeface="Arial"/>
                <a:rtl val="0"/>
              </a:rPr>
              <a:t>KNOW</a:t>
            </a:r>
          </a:p>
        </p:txBody>
      </p:sp>
      <p:sp>
        <p:nvSpPr>
          <p:cNvPr id="695" name="Freeform: Shape 694">
            <a:extLst>
              <a:ext uri="{FF2B5EF4-FFF2-40B4-BE49-F238E27FC236}">
                <a16:creationId xmlns:a16="http://schemas.microsoft.com/office/drawing/2014/main" id="{6D6C2FF7-F3CA-4233-AF04-061B19DD1289}"/>
              </a:ext>
            </a:extLst>
          </p:cNvPr>
          <p:cNvSpPr/>
          <p:nvPr/>
        </p:nvSpPr>
        <p:spPr>
          <a:xfrm>
            <a:off x="3924859" y="1905741"/>
            <a:ext cx="1293517" cy="261292"/>
          </a:xfrm>
          <a:custGeom>
            <a:avLst/>
            <a:gdLst>
              <a:gd name="connsiteX0" fmla="*/ 0 w 1594889"/>
              <a:gd name="connsiteY0" fmla="*/ 0 h 322170"/>
              <a:gd name="connsiteX1" fmla="*/ 1594889 w 1594889"/>
              <a:gd name="connsiteY1" fmla="*/ 0 h 322170"/>
              <a:gd name="connsiteX2" fmla="*/ 1594889 w 1594889"/>
              <a:gd name="connsiteY2" fmla="*/ 322170 h 322170"/>
              <a:gd name="connsiteX3" fmla="*/ 0 w 1594889"/>
              <a:gd name="connsiteY3" fmla="*/ 322170 h 322170"/>
            </a:gdLst>
            <a:ahLst/>
            <a:cxnLst>
              <a:cxn ang="0">
                <a:pos x="connsiteX0" y="connsiteY0"/>
              </a:cxn>
              <a:cxn ang="0">
                <a:pos x="connsiteX1" y="connsiteY1"/>
              </a:cxn>
              <a:cxn ang="0">
                <a:pos x="connsiteX2" y="connsiteY2"/>
              </a:cxn>
              <a:cxn ang="0">
                <a:pos x="connsiteX3" y="connsiteY3"/>
              </a:cxn>
            </a:cxnLst>
            <a:rect l="l" t="t" r="r" b="b"/>
            <a:pathLst>
              <a:path w="1594889" h="322170">
                <a:moveTo>
                  <a:pt x="0" y="0"/>
                </a:moveTo>
                <a:lnTo>
                  <a:pt x="1594889" y="0"/>
                </a:lnTo>
                <a:lnTo>
                  <a:pt x="1594889" y="322170"/>
                </a:lnTo>
                <a:lnTo>
                  <a:pt x="0" y="322170"/>
                </a:lnTo>
                <a:close/>
              </a:path>
            </a:pathLst>
          </a:custGeom>
          <a:no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748" name="Graphic 2">
            <a:extLst>
              <a:ext uri="{FF2B5EF4-FFF2-40B4-BE49-F238E27FC236}">
                <a16:creationId xmlns:a16="http://schemas.microsoft.com/office/drawing/2014/main" id="{E1BBF51E-FBC6-4C22-A605-0D563348A9B0}"/>
              </a:ext>
            </a:extLst>
          </p:cNvPr>
          <p:cNvGrpSpPr/>
          <p:nvPr/>
        </p:nvGrpSpPr>
        <p:grpSpPr>
          <a:xfrm>
            <a:off x="5834182" y="1547935"/>
            <a:ext cx="2655300" cy="828603"/>
            <a:chOff x="1087844" y="5357668"/>
            <a:chExt cx="3273948" cy="1021657"/>
          </a:xfrm>
        </p:grpSpPr>
        <p:grpSp>
          <p:nvGrpSpPr>
            <p:cNvPr id="782" name="Graphic 2">
              <a:extLst>
                <a:ext uri="{FF2B5EF4-FFF2-40B4-BE49-F238E27FC236}">
                  <a16:creationId xmlns:a16="http://schemas.microsoft.com/office/drawing/2014/main" id="{BE4863D4-632F-477C-A4FD-9F44CB9085BF}"/>
                </a:ext>
              </a:extLst>
            </p:cNvPr>
            <p:cNvGrpSpPr/>
            <p:nvPr/>
          </p:nvGrpSpPr>
          <p:grpSpPr>
            <a:xfrm>
              <a:off x="1193783" y="5440388"/>
              <a:ext cx="3121571" cy="821389"/>
              <a:chOff x="1193783" y="5440388"/>
              <a:chExt cx="3121571" cy="821389"/>
            </a:xfrm>
          </p:grpSpPr>
          <p:sp>
            <p:nvSpPr>
              <p:cNvPr id="802" name="Freeform: Shape 801">
                <a:extLst>
                  <a:ext uri="{FF2B5EF4-FFF2-40B4-BE49-F238E27FC236}">
                    <a16:creationId xmlns:a16="http://schemas.microsoft.com/office/drawing/2014/main" id="{093FF0AD-41C5-4875-A32A-58CF75189B24}"/>
                  </a:ext>
                </a:extLst>
              </p:cNvPr>
              <p:cNvSpPr/>
              <p:nvPr/>
            </p:nvSpPr>
            <p:spPr>
              <a:xfrm>
                <a:off x="1198137" y="5443290"/>
                <a:ext cx="3114315" cy="814133"/>
              </a:xfrm>
              <a:custGeom>
                <a:avLst/>
                <a:gdLst>
                  <a:gd name="connsiteX0" fmla="*/ 46439 w 3114315"/>
                  <a:gd name="connsiteY0" fmla="*/ 814133 h 814133"/>
                  <a:gd name="connsiteX1" fmla="*/ 0 w 3114315"/>
                  <a:gd name="connsiteY1" fmla="*/ 767695 h 814133"/>
                  <a:gd name="connsiteX2" fmla="*/ 0 w 3114315"/>
                  <a:gd name="connsiteY2" fmla="*/ 47890 h 814133"/>
                  <a:gd name="connsiteX3" fmla="*/ 46439 w 3114315"/>
                  <a:gd name="connsiteY3" fmla="*/ 0 h 814133"/>
                  <a:gd name="connsiteX4" fmla="*/ 2333560 w 3114315"/>
                  <a:gd name="connsiteY4" fmla="*/ 0 h 814133"/>
                  <a:gd name="connsiteX5" fmla="*/ 2590425 w 3114315"/>
                  <a:gd name="connsiteY5" fmla="*/ 256866 h 814133"/>
                  <a:gd name="connsiteX6" fmla="*/ 3046108 w 3114315"/>
                  <a:gd name="connsiteY6" fmla="*/ 256866 h 814133"/>
                  <a:gd name="connsiteX7" fmla="*/ 3114315 w 3114315"/>
                  <a:gd name="connsiteY7" fmla="*/ 323622 h 814133"/>
                  <a:gd name="connsiteX8" fmla="*/ 3114315 w 3114315"/>
                  <a:gd name="connsiteY8" fmla="*/ 767695 h 814133"/>
                  <a:gd name="connsiteX9" fmla="*/ 3066425 w 3114315"/>
                  <a:gd name="connsiteY9" fmla="*/ 814133 h 8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315" h="814133">
                    <a:moveTo>
                      <a:pt x="46439" y="814133"/>
                    </a:moveTo>
                    <a:lnTo>
                      <a:pt x="0" y="767695"/>
                    </a:lnTo>
                    <a:lnTo>
                      <a:pt x="0" y="47890"/>
                    </a:lnTo>
                    <a:lnTo>
                      <a:pt x="46439" y="0"/>
                    </a:lnTo>
                    <a:lnTo>
                      <a:pt x="2333560" y="0"/>
                    </a:lnTo>
                    <a:lnTo>
                      <a:pt x="2590425" y="256866"/>
                    </a:lnTo>
                    <a:lnTo>
                      <a:pt x="3046108" y="256866"/>
                    </a:lnTo>
                    <a:lnTo>
                      <a:pt x="3114315" y="323622"/>
                    </a:lnTo>
                    <a:lnTo>
                      <a:pt x="3114315" y="767695"/>
                    </a:lnTo>
                    <a:lnTo>
                      <a:pt x="3066425" y="814133"/>
                    </a:lnTo>
                    <a:close/>
                  </a:path>
                </a:pathLst>
              </a:custGeom>
              <a:solidFill>
                <a:srgbClr val="0068E8">
                  <a:alpha val="22000"/>
                </a:srgbClr>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3" name="Freeform: Shape 802">
                <a:extLst>
                  <a:ext uri="{FF2B5EF4-FFF2-40B4-BE49-F238E27FC236}">
                    <a16:creationId xmlns:a16="http://schemas.microsoft.com/office/drawing/2014/main" id="{4E9604B7-5DC4-45F2-8F87-430163195BDE}"/>
                  </a:ext>
                </a:extLst>
              </p:cNvPr>
              <p:cNvSpPr/>
              <p:nvPr/>
            </p:nvSpPr>
            <p:spPr>
              <a:xfrm>
                <a:off x="1193783" y="5440388"/>
                <a:ext cx="3121571" cy="821389"/>
              </a:xfrm>
              <a:custGeom>
                <a:avLst/>
                <a:gdLst>
                  <a:gd name="connsiteX0" fmla="*/ 3072230 w 3121571"/>
                  <a:gd name="connsiteY0" fmla="*/ 821390 h 821389"/>
                  <a:gd name="connsiteX1" fmla="*/ 49341 w 3121571"/>
                  <a:gd name="connsiteY1" fmla="*/ 821390 h 821389"/>
                  <a:gd name="connsiteX2" fmla="*/ 0 w 3121571"/>
                  <a:gd name="connsiteY2" fmla="*/ 772048 h 821389"/>
                  <a:gd name="connsiteX3" fmla="*/ 0 w 3121571"/>
                  <a:gd name="connsiteY3" fmla="*/ 49341 h 821389"/>
                  <a:gd name="connsiteX4" fmla="*/ 49341 w 3121571"/>
                  <a:gd name="connsiteY4" fmla="*/ 0 h 821389"/>
                  <a:gd name="connsiteX5" fmla="*/ 2339364 w 3121571"/>
                  <a:gd name="connsiteY5" fmla="*/ 0 h 821389"/>
                  <a:gd name="connsiteX6" fmla="*/ 2594779 w 3121571"/>
                  <a:gd name="connsiteY6" fmla="*/ 255414 h 821389"/>
                  <a:gd name="connsiteX7" fmla="*/ 3051913 w 3121571"/>
                  <a:gd name="connsiteY7" fmla="*/ 255414 h 821389"/>
                  <a:gd name="connsiteX8" fmla="*/ 3121571 w 3121571"/>
                  <a:gd name="connsiteY8" fmla="*/ 325073 h 821389"/>
                  <a:gd name="connsiteX9" fmla="*/ 3121571 w 3121571"/>
                  <a:gd name="connsiteY9" fmla="*/ 772048 h 821389"/>
                  <a:gd name="connsiteX10" fmla="*/ 3072230 w 3121571"/>
                  <a:gd name="connsiteY10" fmla="*/ 821390 h 821389"/>
                  <a:gd name="connsiteX11" fmla="*/ 52244 w 3121571"/>
                  <a:gd name="connsiteY11" fmla="*/ 814133 h 821389"/>
                  <a:gd name="connsiteX12" fmla="*/ 3069327 w 3121571"/>
                  <a:gd name="connsiteY12" fmla="*/ 814133 h 821389"/>
                  <a:gd name="connsiteX13" fmla="*/ 3114315 w 3121571"/>
                  <a:gd name="connsiteY13" fmla="*/ 769146 h 821389"/>
                  <a:gd name="connsiteX14" fmla="*/ 3114315 w 3121571"/>
                  <a:gd name="connsiteY14" fmla="*/ 327975 h 821389"/>
                  <a:gd name="connsiteX15" fmla="*/ 3049010 w 3121571"/>
                  <a:gd name="connsiteY15" fmla="*/ 262671 h 821389"/>
                  <a:gd name="connsiteX16" fmla="*/ 2593328 w 3121571"/>
                  <a:gd name="connsiteY16" fmla="*/ 262671 h 821389"/>
                  <a:gd name="connsiteX17" fmla="*/ 2337913 w 3121571"/>
                  <a:gd name="connsiteY17" fmla="*/ 7256 h 821389"/>
                  <a:gd name="connsiteX18" fmla="*/ 52244 w 3121571"/>
                  <a:gd name="connsiteY18" fmla="*/ 7256 h 821389"/>
                  <a:gd name="connsiteX19" fmla="*/ 7256 w 3121571"/>
                  <a:gd name="connsiteY19" fmla="*/ 52244 h 821389"/>
                  <a:gd name="connsiteX20" fmla="*/ 7256 w 3121571"/>
                  <a:gd name="connsiteY20" fmla="*/ 769146 h 821389"/>
                  <a:gd name="connsiteX21" fmla="*/ 52244 w 3121571"/>
                  <a:gd name="connsiteY21" fmla="*/ 814133 h 8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21571" h="821389">
                    <a:moveTo>
                      <a:pt x="3072230" y="821390"/>
                    </a:moveTo>
                    <a:lnTo>
                      <a:pt x="49341" y="821390"/>
                    </a:lnTo>
                    <a:lnTo>
                      <a:pt x="0" y="772048"/>
                    </a:lnTo>
                    <a:lnTo>
                      <a:pt x="0" y="49341"/>
                    </a:lnTo>
                    <a:lnTo>
                      <a:pt x="49341" y="0"/>
                    </a:lnTo>
                    <a:lnTo>
                      <a:pt x="2339364" y="0"/>
                    </a:lnTo>
                    <a:lnTo>
                      <a:pt x="2594779" y="255414"/>
                    </a:lnTo>
                    <a:lnTo>
                      <a:pt x="3051913" y="255414"/>
                    </a:lnTo>
                    <a:lnTo>
                      <a:pt x="3121571" y="325073"/>
                    </a:lnTo>
                    <a:lnTo>
                      <a:pt x="3121571" y="772048"/>
                    </a:lnTo>
                    <a:lnTo>
                      <a:pt x="3072230" y="821390"/>
                    </a:lnTo>
                    <a:close/>
                    <a:moveTo>
                      <a:pt x="52244" y="814133"/>
                    </a:moveTo>
                    <a:lnTo>
                      <a:pt x="3069327" y="814133"/>
                    </a:lnTo>
                    <a:lnTo>
                      <a:pt x="3114315" y="769146"/>
                    </a:lnTo>
                    <a:lnTo>
                      <a:pt x="3114315" y="327975"/>
                    </a:lnTo>
                    <a:lnTo>
                      <a:pt x="3049010" y="262671"/>
                    </a:lnTo>
                    <a:lnTo>
                      <a:pt x="2593328" y="262671"/>
                    </a:lnTo>
                    <a:lnTo>
                      <a:pt x="2337913" y="7256"/>
                    </a:lnTo>
                    <a:lnTo>
                      <a:pt x="52244" y="7256"/>
                    </a:lnTo>
                    <a:lnTo>
                      <a:pt x="7256" y="52244"/>
                    </a:lnTo>
                    <a:lnTo>
                      <a:pt x="7256" y="769146"/>
                    </a:lnTo>
                    <a:lnTo>
                      <a:pt x="52244" y="81413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783" name="Freeform: Shape 782">
              <a:extLst>
                <a:ext uri="{FF2B5EF4-FFF2-40B4-BE49-F238E27FC236}">
                  <a16:creationId xmlns:a16="http://schemas.microsoft.com/office/drawing/2014/main" id="{DA6AFBC2-CCBD-416E-86B3-00BE1978638C}"/>
                </a:ext>
              </a:extLst>
            </p:cNvPr>
            <p:cNvSpPr/>
            <p:nvPr/>
          </p:nvSpPr>
          <p:spPr>
            <a:xfrm>
              <a:off x="1344710" y="6354655"/>
              <a:ext cx="796718" cy="24670"/>
            </a:xfrm>
            <a:custGeom>
              <a:avLst/>
              <a:gdLst>
                <a:gd name="connsiteX0" fmla="*/ 0 w 796718"/>
                <a:gd name="connsiteY0" fmla="*/ 0 h 24670"/>
                <a:gd name="connsiteX1" fmla="*/ 796719 w 796718"/>
                <a:gd name="connsiteY1" fmla="*/ 0 h 24670"/>
                <a:gd name="connsiteX2" fmla="*/ 796719 w 796718"/>
                <a:gd name="connsiteY2" fmla="*/ 24671 h 24670"/>
                <a:gd name="connsiteX3" fmla="*/ 0 w 796718"/>
                <a:gd name="connsiteY3" fmla="*/ 24671 h 24670"/>
              </a:gdLst>
              <a:ahLst/>
              <a:cxnLst>
                <a:cxn ang="0">
                  <a:pos x="connsiteX0" y="connsiteY0"/>
                </a:cxn>
                <a:cxn ang="0">
                  <a:pos x="connsiteX1" y="connsiteY1"/>
                </a:cxn>
                <a:cxn ang="0">
                  <a:pos x="connsiteX2" y="connsiteY2"/>
                </a:cxn>
                <a:cxn ang="0">
                  <a:pos x="connsiteX3" y="connsiteY3"/>
                </a:cxn>
              </a:cxnLst>
              <a:rect l="l" t="t" r="r" b="b"/>
              <a:pathLst>
                <a:path w="796718" h="24670">
                  <a:moveTo>
                    <a:pt x="0" y="0"/>
                  </a:moveTo>
                  <a:lnTo>
                    <a:pt x="796719" y="0"/>
                  </a:lnTo>
                  <a:lnTo>
                    <a:pt x="796719" y="24671"/>
                  </a:lnTo>
                  <a:lnTo>
                    <a:pt x="0" y="2467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4" name="Freeform: Shape 783">
              <a:extLst>
                <a:ext uri="{FF2B5EF4-FFF2-40B4-BE49-F238E27FC236}">
                  <a16:creationId xmlns:a16="http://schemas.microsoft.com/office/drawing/2014/main" id="{3A74BFE3-11FB-49A3-8805-B6074DBA3E90}"/>
                </a:ext>
              </a:extLst>
            </p:cNvPr>
            <p:cNvSpPr/>
            <p:nvPr/>
          </p:nvSpPr>
          <p:spPr>
            <a:xfrm>
              <a:off x="1292466" y="5437485"/>
              <a:ext cx="828645" cy="827194"/>
            </a:xfrm>
            <a:custGeom>
              <a:avLst/>
              <a:gdLst>
                <a:gd name="connsiteX0" fmla="*/ 415048 w 828645"/>
                <a:gd name="connsiteY0" fmla="*/ 827194 h 827194"/>
                <a:gd name="connsiteX1" fmla="*/ 415048 w 828645"/>
                <a:gd name="connsiteY1" fmla="*/ 798170 h 827194"/>
                <a:gd name="connsiteX2" fmla="*/ 415048 w 828645"/>
                <a:gd name="connsiteY2" fmla="*/ 798170 h 827194"/>
                <a:gd name="connsiteX3" fmla="*/ 423756 w 828645"/>
                <a:gd name="connsiteY3" fmla="*/ 798170 h 827194"/>
                <a:gd name="connsiteX4" fmla="*/ 423756 w 828645"/>
                <a:gd name="connsiteY4" fmla="*/ 827194 h 827194"/>
                <a:gd name="connsiteX5" fmla="*/ 415048 w 828645"/>
                <a:gd name="connsiteY5" fmla="*/ 827194 h 827194"/>
                <a:gd name="connsiteX6" fmla="*/ 383122 w 828645"/>
                <a:gd name="connsiteY6" fmla="*/ 825743 h 827194"/>
                <a:gd name="connsiteX7" fmla="*/ 372963 w 828645"/>
                <a:gd name="connsiteY7" fmla="*/ 824292 h 827194"/>
                <a:gd name="connsiteX8" fmla="*/ 375866 w 828645"/>
                <a:gd name="connsiteY8" fmla="*/ 795268 h 827194"/>
                <a:gd name="connsiteX9" fmla="*/ 386024 w 828645"/>
                <a:gd name="connsiteY9" fmla="*/ 796719 h 827194"/>
                <a:gd name="connsiteX10" fmla="*/ 383122 w 828645"/>
                <a:gd name="connsiteY10" fmla="*/ 825743 h 827194"/>
                <a:gd name="connsiteX11" fmla="*/ 454231 w 828645"/>
                <a:gd name="connsiteY11" fmla="*/ 825743 h 827194"/>
                <a:gd name="connsiteX12" fmla="*/ 451329 w 828645"/>
                <a:gd name="connsiteY12" fmla="*/ 796719 h 827194"/>
                <a:gd name="connsiteX13" fmla="*/ 461487 w 828645"/>
                <a:gd name="connsiteY13" fmla="*/ 795268 h 827194"/>
                <a:gd name="connsiteX14" fmla="*/ 464390 w 828645"/>
                <a:gd name="connsiteY14" fmla="*/ 824292 h 827194"/>
                <a:gd name="connsiteX15" fmla="*/ 454231 w 828645"/>
                <a:gd name="connsiteY15" fmla="*/ 825743 h 827194"/>
                <a:gd name="connsiteX16" fmla="*/ 343939 w 828645"/>
                <a:gd name="connsiteY16" fmla="*/ 821390 h 827194"/>
                <a:gd name="connsiteX17" fmla="*/ 333780 w 828645"/>
                <a:gd name="connsiteY17" fmla="*/ 819938 h 827194"/>
                <a:gd name="connsiteX18" fmla="*/ 339585 w 828645"/>
                <a:gd name="connsiteY18" fmla="*/ 790914 h 827194"/>
                <a:gd name="connsiteX19" fmla="*/ 349744 w 828645"/>
                <a:gd name="connsiteY19" fmla="*/ 792365 h 827194"/>
                <a:gd name="connsiteX20" fmla="*/ 343939 w 828645"/>
                <a:gd name="connsiteY20" fmla="*/ 821390 h 827194"/>
                <a:gd name="connsiteX21" fmla="*/ 494866 w 828645"/>
                <a:gd name="connsiteY21" fmla="*/ 819938 h 827194"/>
                <a:gd name="connsiteX22" fmla="*/ 489061 w 828645"/>
                <a:gd name="connsiteY22" fmla="*/ 790914 h 827194"/>
                <a:gd name="connsiteX23" fmla="*/ 499219 w 828645"/>
                <a:gd name="connsiteY23" fmla="*/ 789463 h 827194"/>
                <a:gd name="connsiteX24" fmla="*/ 505024 w 828645"/>
                <a:gd name="connsiteY24" fmla="*/ 818487 h 827194"/>
                <a:gd name="connsiteX25" fmla="*/ 494866 w 828645"/>
                <a:gd name="connsiteY25" fmla="*/ 819938 h 827194"/>
                <a:gd name="connsiteX26" fmla="*/ 303305 w 828645"/>
                <a:gd name="connsiteY26" fmla="*/ 812682 h 827194"/>
                <a:gd name="connsiteX27" fmla="*/ 293146 w 828645"/>
                <a:gd name="connsiteY27" fmla="*/ 809780 h 827194"/>
                <a:gd name="connsiteX28" fmla="*/ 301853 w 828645"/>
                <a:gd name="connsiteY28" fmla="*/ 782206 h 827194"/>
                <a:gd name="connsiteX29" fmla="*/ 310561 w 828645"/>
                <a:gd name="connsiteY29" fmla="*/ 785109 h 827194"/>
                <a:gd name="connsiteX30" fmla="*/ 303305 w 828645"/>
                <a:gd name="connsiteY30" fmla="*/ 812682 h 827194"/>
                <a:gd name="connsiteX31" fmla="*/ 534048 w 828645"/>
                <a:gd name="connsiteY31" fmla="*/ 809780 h 827194"/>
                <a:gd name="connsiteX32" fmla="*/ 525341 w 828645"/>
                <a:gd name="connsiteY32" fmla="*/ 782206 h 827194"/>
                <a:gd name="connsiteX33" fmla="*/ 534048 w 828645"/>
                <a:gd name="connsiteY33" fmla="*/ 779304 h 827194"/>
                <a:gd name="connsiteX34" fmla="*/ 542756 w 828645"/>
                <a:gd name="connsiteY34" fmla="*/ 806877 h 827194"/>
                <a:gd name="connsiteX35" fmla="*/ 534048 w 828645"/>
                <a:gd name="connsiteY35" fmla="*/ 809780 h 827194"/>
                <a:gd name="connsiteX36" fmla="*/ 265573 w 828645"/>
                <a:gd name="connsiteY36" fmla="*/ 799621 h 827194"/>
                <a:gd name="connsiteX37" fmla="*/ 255414 w 828645"/>
                <a:gd name="connsiteY37" fmla="*/ 795268 h 827194"/>
                <a:gd name="connsiteX38" fmla="*/ 267024 w 828645"/>
                <a:gd name="connsiteY38" fmla="*/ 769146 h 827194"/>
                <a:gd name="connsiteX39" fmla="*/ 275732 w 828645"/>
                <a:gd name="connsiteY39" fmla="*/ 773499 h 827194"/>
                <a:gd name="connsiteX40" fmla="*/ 265573 w 828645"/>
                <a:gd name="connsiteY40" fmla="*/ 799621 h 827194"/>
                <a:gd name="connsiteX41" fmla="*/ 571780 w 828645"/>
                <a:gd name="connsiteY41" fmla="*/ 796719 h 827194"/>
                <a:gd name="connsiteX42" fmla="*/ 560170 w 828645"/>
                <a:gd name="connsiteY42" fmla="*/ 770597 h 827194"/>
                <a:gd name="connsiteX43" fmla="*/ 568878 w 828645"/>
                <a:gd name="connsiteY43" fmla="*/ 766243 h 827194"/>
                <a:gd name="connsiteX44" fmla="*/ 580487 w 828645"/>
                <a:gd name="connsiteY44" fmla="*/ 792365 h 827194"/>
                <a:gd name="connsiteX45" fmla="*/ 571780 w 828645"/>
                <a:gd name="connsiteY45" fmla="*/ 796719 h 827194"/>
                <a:gd name="connsiteX46" fmla="*/ 227841 w 828645"/>
                <a:gd name="connsiteY46" fmla="*/ 783658 h 827194"/>
                <a:gd name="connsiteX47" fmla="*/ 219134 w 828645"/>
                <a:gd name="connsiteY47" fmla="*/ 779304 h 827194"/>
                <a:gd name="connsiteX48" fmla="*/ 232195 w 828645"/>
                <a:gd name="connsiteY48" fmla="*/ 753182 h 827194"/>
                <a:gd name="connsiteX49" fmla="*/ 240902 w 828645"/>
                <a:gd name="connsiteY49" fmla="*/ 757536 h 827194"/>
                <a:gd name="connsiteX50" fmla="*/ 227841 w 828645"/>
                <a:gd name="connsiteY50" fmla="*/ 783658 h 827194"/>
                <a:gd name="connsiteX51" fmla="*/ 609512 w 828645"/>
                <a:gd name="connsiteY51" fmla="*/ 779304 h 827194"/>
                <a:gd name="connsiteX52" fmla="*/ 596451 w 828645"/>
                <a:gd name="connsiteY52" fmla="*/ 753182 h 827194"/>
                <a:gd name="connsiteX53" fmla="*/ 605158 w 828645"/>
                <a:gd name="connsiteY53" fmla="*/ 748829 h 827194"/>
                <a:gd name="connsiteX54" fmla="*/ 619670 w 828645"/>
                <a:gd name="connsiteY54" fmla="*/ 773499 h 827194"/>
                <a:gd name="connsiteX55" fmla="*/ 609512 w 828645"/>
                <a:gd name="connsiteY55" fmla="*/ 779304 h 827194"/>
                <a:gd name="connsiteX56" fmla="*/ 193012 w 828645"/>
                <a:gd name="connsiteY56" fmla="*/ 763341 h 827194"/>
                <a:gd name="connsiteX57" fmla="*/ 184305 w 828645"/>
                <a:gd name="connsiteY57" fmla="*/ 757536 h 827194"/>
                <a:gd name="connsiteX58" fmla="*/ 200268 w 828645"/>
                <a:gd name="connsiteY58" fmla="*/ 732865 h 827194"/>
                <a:gd name="connsiteX59" fmla="*/ 208975 w 828645"/>
                <a:gd name="connsiteY59" fmla="*/ 738670 h 827194"/>
                <a:gd name="connsiteX60" fmla="*/ 193012 w 828645"/>
                <a:gd name="connsiteY60" fmla="*/ 763341 h 827194"/>
                <a:gd name="connsiteX61" fmla="*/ 644341 w 828645"/>
                <a:gd name="connsiteY61" fmla="*/ 757536 h 827194"/>
                <a:gd name="connsiteX62" fmla="*/ 628378 w 828645"/>
                <a:gd name="connsiteY62" fmla="*/ 732865 h 827194"/>
                <a:gd name="connsiteX63" fmla="*/ 637085 w 828645"/>
                <a:gd name="connsiteY63" fmla="*/ 727060 h 827194"/>
                <a:gd name="connsiteX64" fmla="*/ 653048 w 828645"/>
                <a:gd name="connsiteY64" fmla="*/ 750280 h 827194"/>
                <a:gd name="connsiteX65" fmla="*/ 644341 w 828645"/>
                <a:gd name="connsiteY65" fmla="*/ 757536 h 827194"/>
                <a:gd name="connsiteX66" fmla="*/ 159634 w 828645"/>
                <a:gd name="connsiteY66" fmla="*/ 740121 h 827194"/>
                <a:gd name="connsiteX67" fmla="*/ 150927 w 828645"/>
                <a:gd name="connsiteY67" fmla="*/ 732865 h 827194"/>
                <a:gd name="connsiteX68" fmla="*/ 169793 w 828645"/>
                <a:gd name="connsiteY68" fmla="*/ 711097 h 827194"/>
                <a:gd name="connsiteX69" fmla="*/ 177049 w 828645"/>
                <a:gd name="connsiteY69" fmla="*/ 716902 h 827194"/>
                <a:gd name="connsiteX70" fmla="*/ 159634 w 828645"/>
                <a:gd name="connsiteY70" fmla="*/ 740121 h 827194"/>
                <a:gd name="connsiteX71" fmla="*/ 676268 w 828645"/>
                <a:gd name="connsiteY71" fmla="*/ 734316 h 827194"/>
                <a:gd name="connsiteX72" fmla="*/ 657402 w 828645"/>
                <a:gd name="connsiteY72" fmla="*/ 712548 h 827194"/>
                <a:gd name="connsiteX73" fmla="*/ 664658 w 828645"/>
                <a:gd name="connsiteY73" fmla="*/ 706743 h 827194"/>
                <a:gd name="connsiteX74" fmla="*/ 683524 w 828645"/>
                <a:gd name="connsiteY74" fmla="*/ 728512 h 827194"/>
                <a:gd name="connsiteX75" fmla="*/ 676268 w 828645"/>
                <a:gd name="connsiteY75" fmla="*/ 734316 h 827194"/>
                <a:gd name="connsiteX76" fmla="*/ 129158 w 828645"/>
                <a:gd name="connsiteY76" fmla="*/ 712548 h 827194"/>
                <a:gd name="connsiteX77" fmla="*/ 121902 w 828645"/>
                <a:gd name="connsiteY77" fmla="*/ 705292 h 827194"/>
                <a:gd name="connsiteX78" fmla="*/ 142219 w 828645"/>
                <a:gd name="connsiteY78" fmla="*/ 684975 h 827194"/>
                <a:gd name="connsiteX79" fmla="*/ 149476 w 828645"/>
                <a:gd name="connsiteY79" fmla="*/ 692231 h 827194"/>
                <a:gd name="connsiteX80" fmla="*/ 129158 w 828645"/>
                <a:gd name="connsiteY80" fmla="*/ 712548 h 827194"/>
                <a:gd name="connsiteX81" fmla="*/ 706743 w 828645"/>
                <a:gd name="connsiteY81" fmla="*/ 706743 h 827194"/>
                <a:gd name="connsiteX82" fmla="*/ 686426 w 828645"/>
                <a:gd name="connsiteY82" fmla="*/ 686426 h 827194"/>
                <a:gd name="connsiteX83" fmla="*/ 693682 w 828645"/>
                <a:gd name="connsiteY83" fmla="*/ 679170 h 827194"/>
                <a:gd name="connsiteX84" fmla="*/ 714000 w 828645"/>
                <a:gd name="connsiteY84" fmla="*/ 699487 h 827194"/>
                <a:gd name="connsiteX85" fmla="*/ 706743 w 828645"/>
                <a:gd name="connsiteY85" fmla="*/ 706743 h 827194"/>
                <a:gd name="connsiteX86" fmla="*/ 101585 w 828645"/>
                <a:gd name="connsiteY86" fmla="*/ 683524 h 827194"/>
                <a:gd name="connsiteX87" fmla="*/ 94329 w 828645"/>
                <a:gd name="connsiteY87" fmla="*/ 674816 h 827194"/>
                <a:gd name="connsiteX88" fmla="*/ 116097 w 828645"/>
                <a:gd name="connsiteY88" fmla="*/ 655951 h 827194"/>
                <a:gd name="connsiteX89" fmla="*/ 121902 w 828645"/>
                <a:gd name="connsiteY89" fmla="*/ 663207 h 827194"/>
                <a:gd name="connsiteX90" fmla="*/ 101585 w 828645"/>
                <a:gd name="connsiteY90" fmla="*/ 683524 h 827194"/>
                <a:gd name="connsiteX91" fmla="*/ 734317 w 828645"/>
                <a:gd name="connsiteY91" fmla="*/ 676268 h 827194"/>
                <a:gd name="connsiteX92" fmla="*/ 712548 w 828645"/>
                <a:gd name="connsiteY92" fmla="*/ 657402 h 827194"/>
                <a:gd name="connsiteX93" fmla="*/ 718353 w 828645"/>
                <a:gd name="connsiteY93" fmla="*/ 650146 h 827194"/>
                <a:gd name="connsiteX94" fmla="*/ 741573 w 828645"/>
                <a:gd name="connsiteY94" fmla="*/ 667560 h 827194"/>
                <a:gd name="connsiteX95" fmla="*/ 734317 w 828645"/>
                <a:gd name="connsiteY95" fmla="*/ 676268 h 827194"/>
                <a:gd name="connsiteX96" fmla="*/ 75463 w 828645"/>
                <a:gd name="connsiteY96" fmla="*/ 651597 h 827194"/>
                <a:gd name="connsiteX97" fmla="*/ 69658 w 828645"/>
                <a:gd name="connsiteY97" fmla="*/ 642890 h 827194"/>
                <a:gd name="connsiteX98" fmla="*/ 94329 w 828645"/>
                <a:gd name="connsiteY98" fmla="*/ 626926 h 827194"/>
                <a:gd name="connsiteX99" fmla="*/ 100134 w 828645"/>
                <a:gd name="connsiteY99" fmla="*/ 635634 h 827194"/>
                <a:gd name="connsiteX100" fmla="*/ 75463 w 828645"/>
                <a:gd name="connsiteY100" fmla="*/ 651597 h 827194"/>
                <a:gd name="connsiteX101" fmla="*/ 757536 w 828645"/>
                <a:gd name="connsiteY101" fmla="*/ 644341 h 827194"/>
                <a:gd name="connsiteX102" fmla="*/ 732865 w 828645"/>
                <a:gd name="connsiteY102" fmla="*/ 628378 h 827194"/>
                <a:gd name="connsiteX103" fmla="*/ 738670 w 828645"/>
                <a:gd name="connsiteY103" fmla="*/ 619670 h 827194"/>
                <a:gd name="connsiteX104" fmla="*/ 763341 w 828645"/>
                <a:gd name="connsiteY104" fmla="*/ 635634 h 827194"/>
                <a:gd name="connsiteX105" fmla="*/ 757536 w 828645"/>
                <a:gd name="connsiteY105" fmla="*/ 644341 h 827194"/>
                <a:gd name="connsiteX106" fmla="*/ 53695 w 828645"/>
                <a:gd name="connsiteY106" fmla="*/ 618219 h 827194"/>
                <a:gd name="connsiteX107" fmla="*/ 47890 w 828645"/>
                <a:gd name="connsiteY107" fmla="*/ 609512 h 827194"/>
                <a:gd name="connsiteX108" fmla="*/ 74012 w 828645"/>
                <a:gd name="connsiteY108" fmla="*/ 596451 h 827194"/>
                <a:gd name="connsiteX109" fmla="*/ 78366 w 828645"/>
                <a:gd name="connsiteY109" fmla="*/ 605158 h 827194"/>
                <a:gd name="connsiteX110" fmla="*/ 53695 w 828645"/>
                <a:gd name="connsiteY110" fmla="*/ 618219 h 827194"/>
                <a:gd name="connsiteX111" fmla="*/ 779304 w 828645"/>
                <a:gd name="connsiteY111" fmla="*/ 609512 h 827194"/>
                <a:gd name="connsiteX112" fmla="*/ 753182 w 828645"/>
                <a:gd name="connsiteY112" fmla="*/ 596451 h 827194"/>
                <a:gd name="connsiteX113" fmla="*/ 757536 w 828645"/>
                <a:gd name="connsiteY113" fmla="*/ 587743 h 827194"/>
                <a:gd name="connsiteX114" fmla="*/ 783658 w 828645"/>
                <a:gd name="connsiteY114" fmla="*/ 600804 h 827194"/>
                <a:gd name="connsiteX115" fmla="*/ 779304 w 828645"/>
                <a:gd name="connsiteY115" fmla="*/ 609512 h 827194"/>
                <a:gd name="connsiteX116" fmla="*/ 36280 w 828645"/>
                <a:gd name="connsiteY116" fmla="*/ 581939 h 827194"/>
                <a:gd name="connsiteX117" fmla="*/ 31927 w 828645"/>
                <a:gd name="connsiteY117" fmla="*/ 571780 h 827194"/>
                <a:gd name="connsiteX118" fmla="*/ 58049 w 828645"/>
                <a:gd name="connsiteY118" fmla="*/ 560170 h 827194"/>
                <a:gd name="connsiteX119" fmla="*/ 62402 w 828645"/>
                <a:gd name="connsiteY119" fmla="*/ 568878 h 827194"/>
                <a:gd name="connsiteX120" fmla="*/ 36280 w 828645"/>
                <a:gd name="connsiteY120" fmla="*/ 581939 h 827194"/>
                <a:gd name="connsiteX121" fmla="*/ 796719 w 828645"/>
                <a:gd name="connsiteY121" fmla="*/ 573231 h 827194"/>
                <a:gd name="connsiteX122" fmla="*/ 770597 w 828645"/>
                <a:gd name="connsiteY122" fmla="*/ 561622 h 827194"/>
                <a:gd name="connsiteX123" fmla="*/ 774951 w 828645"/>
                <a:gd name="connsiteY123" fmla="*/ 552914 h 827194"/>
                <a:gd name="connsiteX124" fmla="*/ 802524 w 828645"/>
                <a:gd name="connsiteY124" fmla="*/ 563073 h 827194"/>
                <a:gd name="connsiteX125" fmla="*/ 796719 w 828645"/>
                <a:gd name="connsiteY125" fmla="*/ 573231 h 827194"/>
                <a:gd name="connsiteX126" fmla="*/ 21768 w 828645"/>
                <a:gd name="connsiteY126" fmla="*/ 542755 h 827194"/>
                <a:gd name="connsiteX127" fmla="*/ 18866 w 828645"/>
                <a:gd name="connsiteY127" fmla="*/ 532597 h 827194"/>
                <a:gd name="connsiteX128" fmla="*/ 46439 w 828645"/>
                <a:gd name="connsiteY128" fmla="*/ 523890 h 827194"/>
                <a:gd name="connsiteX129" fmla="*/ 49341 w 828645"/>
                <a:gd name="connsiteY129" fmla="*/ 532597 h 827194"/>
                <a:gd name="connsiteX130" fmla="*/ 21768 w 828645"/>
                <a:gd name="connsiteY130" fmla="*/ 542755 h 827194"/>
                <a:gd name="connsiteX131" fmla="*/ 809780 w 828645"/>
                <a:gd name="connsiteY131" fmla="*/ 534049 h 827194"/>
                <a:gd name="connsiteX132" fmla="*/ 782207 w 828645"/>
                <a:gd name="connsiteY132" fmla="*/ 525341 h 827194"/>
                <a:gd name="connsiteX133" fmla="*/ 785109 w 828645"/>
                <a:gd name="connsiteY133" fmla="*/ 516634 h 827194"/>
                <a:gd name="connsiteX134" fmla="*/ 812682 w 828645"/>
                <a:gd name="connsiteY134" fmla="*/ 523890 h 827194"/>
                <a:gd name="connsiteX135" fmla="*/ 809780 w 828645"/>
                <a:gd name="connsiteY135" fmla="*/ 534049 h 827194"/>
                <a:gd name="connsiteX136" fmla="*/ 10159 w 828645"/>
                <a:gd name="connsiteY136" fmla="*/ 503573 h 827194"/>
                <a:gd name="connsiteX137" fmla="*/ 8707 w 828645"/>
                <a:gd name="connsiteY137" fmla="*/ 493414 h 827194"/>
                <a:gd name="connsiteX138" fmla="*/ 37732 w 828645"/>
                <a:gd name="connsiteY138" fmla="*/ 487609 h 827194"/>
                <a:gd name="connsiteX139" fmla="*/ 39183 w 828645"/>
                <a:gd name="connsiteY139" fmla="*/ 497768 h 827194"/>
                <a:gd name="connsiteX140" fmla="*/ 10159 w 828645"/>
                <a:gd name="connsiteY140" fmla="*/ 503573 h 827194"/>
                <a:gd name="connsiteX141" fmla="*/ 819938 w 828645"/>
                <a:gd name="connsiteY141" fmla="*/ 494865 h 827194"/>
                <a:gd name="connsiteX142" fmla="*/ 790914 w 828645"/>
                <a:gd name="connsiteY142" fmla="*/ 489061 h 827194"/>
                <a:gd name="connsiteX143" fmla="*/ 792365 w 828645"/>
                <a:gd name="connsiteY143" fmla="*/ 478902 h 827194"/>
                <a:gd name="connsiteX144" fmla="*/ 821390 w 828645"/>
                <a:gd name="connsiteY144" fmla="*/ 483256 h 827194"/>
                <a:gd name="connsiteX145" fmla="*/ 819938 w 828645"/>
                <a:gd name="connsiteY145" fmla="*/ 494865 h 827194"/>
                <a:gd name="connsiteX146" fmla="*/ 2902 w 828645"/>
                <a:gd name="connsiteY146" fmla="*/ 464390 h 827194"/>
                <a:gd name="connsiteX147" fmla="*/ 1451 w 828645"/>
                <a:gd name="connsiteY147" fmla="*/ 454232 h 827194"/>
                <a:gd name="connsiteX148" fmla="*/ 30476 w 828645"/>
                <a:gd name="connsiteY148" fmla="*/ 451329 h 827194"/>
                <a:gd name="connsiteX149" fmla="*/ 31927 w 828645"/>
                <a:gd name="connsiteY149" fmla="*/ 461488 h 827194"/>
                <a:gd name="connsiteX150" fmla="*/ 2902 w 828645"/>
                <a:gd name="connsiteY150" fmla="*/ 464390 h 827194"/>
                <a:gd name="connsiteX151" fmla="*/ 825743 w 828645"/>
                <a:gd name="connsiteY151" fmla="*/ 455682 h 827194"/>
                <a:gd name="connsiteX152" fmla="*/ 796719 w 828645"/>
                <a:gd name="connsiteY152" fmla="*/ 452780 h 827194"/>
                <a:gd name="connsiteX153" fmla="*/ 798170 w 828645"/>
                <a:gd name="connsiteY153" fmla="*/ 442622 h 827194"/>
                <a:gd name="connsiteX154" fmla="*/ 827195 w 828645"/>
                <a:gd name="connsiteY154" fmla="*/ 444073 h 827194"/>
                <a:gd name="connsiteX155" fmla="*/ 825743 w 828645"/>
                <a:gd name="connsiteY155" fmla="*/ 455682 h 827194"/>
                <a:gd name="connsiteX156" fmla="*/ 0 w 828645"/>
                <a:gd name="connsiteY156" fmla="*/ 423756 h 827194"/>
                <a:gd name="connsiteX157" fmla="*/ 0 w 828645"/>
                <a:gd name="connsiteY157" fmla="*/ 413597 h 827194"/>
                <a:gd name="connsiteX158" fmla="*/ 0 w 828645"/>
                <a:gd name="connsiteY158" fmla="*/ 410695 h 827194"/>
                <a:gd name="connsiteX159" fmla="*/ 29024 w 828645"/>
                <a:gd name="connsiteY159" fmla="*/ 410695 h 827194"/>
                <a:gd name="connsiteX160" fmla="*/ 29024 w 828645"/>
                <a:gd name="connsiteY160" fmla="*/ 413597 h 827194"/>
                <a:gd name="connsiteX161" fmla="*/ 29024 w 828645"/>
                <a:gd name="connsiteY161" fmla="*/ 423756 h 827194"/>
                <a:gd name="connsiteX162" fmla="*/ 0 w 828645"/>
                <a:gd name="connsiteY162" fmla="*/ 423756 h 827194"/>
                <a:gd name="connsiteX163" fmla="*/ 799621 w 828645"/>
                <a:gd name="connsiteY163" fmla="*/ 415048 h 827194"/>
                <a:gd name="connsiteX164" fmla="*/ 799621 w 828645"/>
                <a:gd name="connsiteY164" fmla="*/ 413597 h 827194"/>
                <a:gd name="connsiteX165" fmla="*/ 799621 w 828645"/>
                <a:gd name="connsiteY165" fmla="*/ 404890 h 827194"/>
                <a:gd name="connsiteX166" fmla="*/ 828646 w 828645"/>
                <a:gd name="connsiteY166" fmla="*/ 404890 h 827194"/>
                <a:gd name="connsiteX167" fmla="*/ 828646 w 828645"/>
                <a:gd name="connsiteY167" fmla="*/ 413597 h 827194"/>
                <a:gd name="connsiteX168" fmla="*/ 799621 w 828645"/>
                <a:gd name="connsiteY168" fmla="*/ 415048 h 827194"/>
                <a:gd name="connsiteX169" fmla="*/ 30476 w 828645"/>
                <a:gd name="connsiteY169" fmla="*/ 383121 h 827194"/>
                <a:gd name="connsiteX170" fmla="*/ 1451 w 828645"/>
                <a:gd name="connsiteY170" fmla="*/ 380219 h 827194"/>
                <a:gd name="connsiteX171" fmla="*/ 2902 w 828645"/>
                <a:gd name="connsiteY171" fmla="*/ 370061 h 827194"/>
                <a:gd name="connsiteX172" fmla="*/ 31927 w 828645"/>
                <a:gd name="connsiteY172" fmla="*/ 372963 h 827194"/>
                <a:gd name="connsiteX173" fmla="*/ 30476 w 828645"/>
                <a:gd name="connsiteY173" fmla="*/ 383121 h 827194"/>
                <a:gd name="connsiteX174" fmla="*/ 798170 w 828645"/>
                <a:gd name="connsiteY174" fmla="*/ 377317 h 827194"/>
                <a:gd name="connsiteX175" fmla="*/ 796719 w 828645"/>
                <a:gd name="connsiteY175" fmla="*/ 367158 h 827194"/>
                <a:gd name="connsiteX176" fmla="*/ 825743 w 828645"/>
                <a:gd name="connsiteY176" fmla="*/ 364256 h 827194"/>
                <a:gd name="connsiteX177" fmla="*/ 827195 w 828645"/>
                <a:gd name="connsiteY177" fmla="*/ 374415 h 827194"/>
                <a:gd name="connsiteX178" fmla="*/ 798170 w 828645"/>
                <a:gd name="connsiteY178" fmla="*/ 377317 h 827194"/>
                <a:gd name="connsiteX179" fmla="*/ 34829 w 828645"/>
                <a:gd name="connsiteY179" fmla="*/ 345390 h 827194"/>
                <a:gd name="connsiteX180" fmla="*/ 5805 w 828645"/>
                <a:gd name="connsiteY180" fmla="*/ 339585 h 827194"/>
                <a:gd name="connsiteX181" fmla="*/ 7256 w 828645"/>
                <a:gd name="connsiteY181" fmla="*/ 329427 h 827194"/>
                <a:gd name="connsiteX182" fmla="*/ 36280 w 828645"/>
                <a:gd name="connsiteY182" fmla="*/ 335231 h 827194"/>
                <a:gd name="connsiteX183" fmla="*/ 34829 w 828645"/>
                <a:gd name="connsiteY183" fmla="*/ 345390 h 827194"/>
                <a:gd name="connsiteX184" fmla="*/ 792365 w 828645"/>
                <a:gd name="connsiteY184" fmla="*/ 339585 h 827194"/>
                <a:gd name="connsiteX185" fmla="*/ 790914 w 828645"/>
                <a:gd name="connsiteY185" fmla="*/ 329427 h 827194"/>
                <a:gd name="connsiteX186" fmla="*/ 819938 w 828645"/>
                <a:gd name="connsiteY186" fmla="*/ 323622 h 827194"/>
                <a:gd name="connsiteX187" fmla="*/ 821390 w 828645"/>
                <a:gd name="connsiteY187" fmla="*/ 333780 h 827194"/>
                <a:gd name="connsiteX188" fmla="*/ 792365 w 828645"/>
                <a:gd name="connsiteY188" fmla="*/ 339585 h 827194"/>
                <a:gd name="connsiteX189" fmla="*/ 43537 w 828645"/>
                <a:gd name="connsiteY189" fmla="*/ 309110 h 827194"/>
                <a:gd name="connsiteX190" fmla="*/ 15963 w 828645"/>
                <a:gd name="connsiteY190" fmla="*/ 301854 h 827194"/>
                <a:gd name="connsiteX191" fmla="*/ 18866 w 828645"/>
                <a:gd name="connsiteY191" fmla="*/ 291695 h 827194"/>
                <a:gd name="connsiteX192" fmla="*/ 46439 w 828645"/>
                <a:gd name="connsiteY192" fmla="*/ 300402 h 827194"/>
                <a:gd name="connsiteX193" fmla="*/ 43537 w 828645"/>
                <a:gd name="connsiteY193" fmla="*/ 309110 h 827194"/>
                <a:gd name="connsiteX194" fmla="*/ 783658 w 828645"/>
                <a:gd name="connsiteY194" fmla="*/ 303304 h 827194"/>
                <a:gd name="connsiteX195" fmla="*/ 780756 w 828645"/>
                <a:gd name="connsiteY195" fmla="*/ 294598 h 827194"/>
                <a:gd name="connsiteX196" fmla="*/ 808329 w 828645"/>
                <a:gd name="connsiteY196" fmla="*/ 285890 h 827194"/>
                <a:gd name="connsiteX197" fmla="*/ 811231 w 828645"/>
                <a:gd name="connsiteY197" fmla="*/ 296048 h 827194"/>
                <a:gd name="connsiteX198" fmla="*/ 783658 w 828645"/>
                <a:gd name="connsiteY198" fmla="*/ 303304 h 827194"/>
                <a:gd name="connsiteX199" fmla="*/ 56598 w 828645"/>
                <a:gd name="connsiteY199" fmla="*/ 272829 h 827194"/>
                <a:gd name="connsiteX200" fmla="*/ 29024 w 828645"/>
                <a:gd name="connsiteY200" fmla="*/ 262671 h 827194"/>
                <a:gd name="connsiteX201" fmla="*/ 33378 w 828645"/>
                <a:gd name="connsiteY201" fmla="*/ 252512 h 827194"/>
                <a:gd name="connsiteX202" fmla="*/ 59500 w 828645"/>
                <a:gd name="connsiteY202" fmla="*/ 264122 h 827194"/>
                <a:gd name="connsiteX203" fmla="*/ 56598 w 828645"/>
                <a:gd name="connsiteY203" fmla="*/ 272829 h 827194"/>
                <a:gd name="connsiteX204" fmla="*/ 770597 w 828645"/>
                <a:gd name="connsiteY204" fmla="*/ 267024 h 827194"/>
                <a:gd name="connsiteX205" fmla="*/ 766243 w 828645"/>
                <a:gd name="connsiteY205" fmla="*/ 258317 h 827194"/>
                <a:gd name="connsiteX206" fmla="*/ 792365 w 828645"/>
                <a:gd name="connsiteY206" fmla="*/ 246707 h 827194"/>
                <a:gd name="connsiteX207" fmla="*/ 796719 w 828645"/>
                <a:gd name="connsiteY207" fmla="*/ 256866 h 827194"/>
                <a:gd name="connsiteX208" fmla="*/ 770597 w 828645"/>
                <a:gd name="connsiteY208" fmla="*/ 267024 h 827194"/>
                <a:gd name="connsiteX209" fmla="*/ 71110 w 828645"/>
                <a:gd name="connsiteY209" fmla="*/ 238000 h 827194"/>
                <a:gd name="connsiteX210" fmla="*/ 44988 w 828645"/>
                <a:gd name="connsiteY210" fmla="*/ 224939 h 827194"/>
                <a:gd name="connsiteX211" fmla="*/ 49341 w 828645"/>
                <a:gd name="connsiteY211" fmla="*/ 216231 h 827194"/>
                <a:gd name="connsiteX212" fmla="*/ 75463 w 828645"/>
                <a:gd name="connsiteY212" fmla="*/ 230744 h 827194"/>
                <a:gd name="connsiteX213" fmla="*/ 71110 w 828645"/>
                <a:gd name="connsiteY213" fmla="*/ 238000 h 827194"/>
                <a:gd name="connsiteX214" fmla="*/ 754634 w 828645"/>
                <a:gd name="connsiteY214" fmla="*/ 233646 h 827194"/>
                <a:gd name="connsiteX215" fmla="*/ 750280 w 828645"/>
                <a:gd name="connsiteY215" fmla="*/ 224939 h 827194"/>
                <a:gd name="connsiteX216" fmla="*/ 774951 w 828645"/>
                <a:gd name="connsiteY216" fmla="*/ 210427 h 827194"/>
                <a:gd name="connsiteX217" fmla="*/ 779304 w 828645"/>
                <a:gd name="connsiteY217" fmla="*/ 219134 h 827194"/>
                <a:gd name="connsiteX218" fmla="*/ 754634 w 828645"/>
                <a:gd name="connsiteY218" fmla="*/ 233646 h 827194"/>
                <a:gd name="connsiteX219" fmla="*/ 89976 w 828645"/>
                <a:gd name="connsiteY219" fmla="*/ 206073 h 827194"/>
                <a:gd name="connsiteX220" fmla="*/ 65305 w 828645"/>
                <a:gd name="connsiteY220" fmla="*/ 190110 h 827194"/>
                <a:gd name="connsiteX221" fmla="*/ 71110 w 828645"/>
                <a:gd name="connsiteY221" fmla="*/ 181402 h 827194"/>
                <a:gd name="connsiteX222" fmla="*/ 95780 w 828645"/>
                <a:gd name="connsiteY222" fmla="*/ 197366 h 827194"/>
                <a:gd name="connsiteX223" fmla="*/ 89976 w 828645"/>
                <a:gd name="connsiteY223" fmla="*/ 206073 h 827194"/>
                <a:gd name="connsiteX224" fmla="*/ 735768 w 828645"/>
                <a:gd name="connsiteY224" fmla="*/ 200268 h 827194"/>
                <a:gd name="connsiteX225" fmla="*/ 729963 w 828645"/>
                <a:gd name="connsiteY225" fmla="*/ 191561 h 827194"/>
                <a:gd name="connsiteX226" fmla="*/ 753182 w 828645"/>
                <a:gd name="connsiteY226" fmla="*/ 175597 h 827194"/>
                <a:gd name="connsiteX227" fmla="*/ 758987 w 828645"/>
                <a:gd name="connsiteY227" fmla="*/ 184305 h 827194"/>
                <a:gd name="connsiteX228" fmla="*/ 735768 w 828645"/>
                <a:gd name="connsiteY228" fmla="*/ 200268 h 827194"/>
                <a:gd name="connsiteX229" fmla="*/ 111744 w 828645"/>
                <a:gd name="connsiteY229" fmla="*/ 175597 h 827194"/>
                <a:gd name="connsiteX230" fmla="*/ 88524 w 828645"/>
                <a:gd name="connsiteY230" fmla="*/ 158183 h 827194"/>
                <a:gd name="connsiteX231" fmla="*/ 95780 w 828645"/>
                <a:gd name="connsiteY231" fmla="*/ 149476 h 827194"/>
                <a:gd name="connsiteX232" fmla="*/ 117549 w 828645"/>
                <a:gd name="connsiteY232" fmla="*/ 168341 h 827194"/>
                <a:gd name="connsiteX233" fmla="*/ 111744 w 828645"/>
                <a:gd name="connsiteY233" fmla="*/ 175597 h 827194"/>
                <a:gd name="connsiteX234" fmla="*/ 712548 w 828645"/>
                <a:gd name="connsiteY234" fmla="*/ 169793 h 827194"/>
                <a:gd name="connsiteX235" fmla="*/ 706743 w 828645"/>
                <a:gd name="connsiteY235" fmla="*/ 162537 h 827194"/>
                <a:gd name="connsiteX236" fmla="*/ 728512 w 828645"/>
                <a:gd name="connsiteY236" fmla="*/ 143671 h 827194"/>
                <a:gd name="connsiteX237" fmla="*/ 735768 w 828645"/>
                <a:gd name="connsiteY237" fmla="*/ 152378 h 827194"/>
                <a:gd name="connsiteX238" fmla="*/ 712548 w 828645"/>
                <a:gd name="connsiteY238" fmla="*/ 169793 h 827194"/>
                <a:gd name="connsiteX239" fmla="*/ 136415 w 828645"/>
                <a:gd name="connsiteY239" fmla="*/ 146573 h 827194"/>
                <a:gd name="connsiteX240" fmla="*/ 116097 w 828645"/>
                <a:gd name="connsiteY240" fmla="*/ 126256 h 827194"/>
                <a:gd name="connsiteX241" fmla="*/ 123354 w 828645"/>
                <a:gd name="connsiteY241" fmla="*/ 119000 h 827194"/>
                <a:gd name="connsiteX242" fmla="*/ 143671 w 828645"/>
                <a:gd name="connsiteY242" fmla="*/ 139317 h 827194"/>
                <a:gd name="connsiteX243" fmla="*/ 136415 w 828645"/>
                <a:gd name="connsiteY243" fmla="*/ 146573 h 827194"/>
                <a:gd name="connsiteX244" fmla="*/ 687878 w 828645"/>
                <a:gd name="connsiteY244" fmla="*/ 142220 h 827194"/>
                <a:gd name="connsiteX245" fmla="*/ 680622 w 828645"/>
                <a:gd name="connsiteY245" fmla="*/ 134964 h 827194"/>
                <a:gd name="connsiteX246" fmla="*/ 700939 w 828645"/>
                <a:gd name="connsiteY246" fmla="*/ 114646 h 827194"/>
                <a:gd name="connsiteX247" fmla="*/ 708195 w 828645"/>
                <a:gd name="connsiteY247" fmla="*/ 121902 h 827194"/>
                <a:gd name="connsiteX248" fmla="*/ 687878 w 828645"/>
                <a:gd name="connsiteY248" fmla="*/ 142220 h 827194"/>
                <a:gd name="connsiteX249" fmla="*/ 163988 w 828645"/>
                <a:gd name="connsiteY249" fmla="*/ 120451 h 827194"/>
                <a:gd name="connsiteX250" fmla="*/ 145122 w 828645"/>
                <a:gd name="connsiteY250" fmla="*/ 98683 h 827194"/>
                <a:gd name="connsiteX251" fmla="*/ 153829 w 828645"/>
                <a:gd name="connsiteY251" fmla="*/ 91427 h 827194"/>
                <a:gd name="connsiteX252" fmla="*/ 172695 w 828645"/>
                <a:gd name="connsiteY252" fmla="*/ 114646 h 827194"/>
                <a:gd name="connsiteX253" fmla="*/ 163988 w 828645"/>
                <a:gd name="connsiteY253" fmla="*/ 120451 h 827194"/>
                <a:gd name="connsiteX254" fmla="*/ 660304 w 828645"/>
                <a:gd name="connsiteY254" fmla="*/ 116097 h 827194"/>
                <a:gd name="connsiteX255" fmla="*/ 653048 w 828645"/>
                <a:gd name="connsiteY255" fmla="*/ 110293 h 827194"/>
                <a:gd name="connsiteX256" fmla="*/ 670463 w 828645"/>
                <a:gd name="connsiteY256" fmla="*/ 87073 h 827194"/>
                <a:gd name="connsiteX257" fmla="*/ 679170 w 828645"/>
                <a:gd name="connsiteY257" fmla="*/ 94329 h 827194"/>
                <a:gd name="connsiteX258" fmla="*/ 660304 w 828645"/>
                <a:gd name="connsiteY258" fmla="*/ 116097 h 827194"/>
                <a:gd name="connsiteX259" fmla="*/ 194463 w 828645"/>
                <a:gd name="connsiteY259" fmla="*/ 97232 h 827194"/>
                <a:gd name="connsiteX260" fmla="*/ 178500 w 828645"/>
                <a:gd name="connsiteY260" fmla="*/ 74012 h 827194"/>
                <a:gd name="connsiteX261" fmla="*/ 187207 w 828645"/>
                <a:gd name="connsiteY261" fmla="*/ 68207 h 827194"/>
                <a:gd name="connsiteX262" fmla="*/ 203171 w 828645"/>
                <a:gd name="connsiteY262" fmla="*/ 92878 h 827194"/>
                <a:gd name="connsiteX263" fmla="*/ 194463 w 828645"/>
                <a:gd name="connsiteY263" fmla="*/ 97232 h 827194"/>
                <a:gd name="connsiteX264" fmla="*/ 629829 w 828645"/>
                <a:gd name="connsiteY264" fmla="*/ 94329 h 827194"/>
                <a:gd name="connsiteX265" fmla="*/ 621122 w 828645"/>
                <a:gd name="connsiteY265" fmla="*/ 88524 h 827194"/>
                <a:gd name="connsiteX266" fmla="*/ 637085 w 828645"/>
                <a:gd name="connsiteY266" fmla="*/ 63854 h 827194"/>
                <a:gd name="connsiteX267" fmla="*/ 645792 w 828645"/>
                <a:gd name="connsiteY267" fmla="*/ 69659 h 827194"/>
                <a:gd name="connsiteX268" fmla="*/ 629829 w 828645"/>
                <a:gd name="connsiteY268" fmla="*/ 94329 h 827194"/>
                <a:gd name="connsiteX269" fmla="*/ 226390 w 828645"/>
                <a:gd name="connsiteY269" fmla="*/ 76915 h 827194"/>
                <a:gd name="connsiteX270" fmla="*/ 211878 w 828645"/>
                <a:gd name="connsiteY270" fmla="*/ 52244 h 827194"/>
                <a:gd name="connsiteX271" fmla="*/ 220585 w 828645"/>
                <a:gd name="connsiteY271" fmla="*/ 47890 h 827194"/>
                <a:gd name="connsiteX272" fmla="*/ 233646 w 828645"/>
                <a:gd name="connsiteY272" fmla="*/ 74012 h 827194"/>
                <a:gd name="connsiteX273" fmla="*/ 226390 w 828645"/>
                <a:gd name="connsiteY273" fmla="*/ 76915 h 827194"/>
                <a:gd name="connsiteX274" fmla="*/ 597902 w 828645"/>
                <a:gd name="connsiteY274" fmla="*/ 74012 h 827194"/>
                <a:gd name="connsiteX275" fmla="*/ 589195 w 828645"/>
                <a:gd name="connsiteY275" fmla="*/ 69659 h 827194"/>
                <a:gd name="connsiteX276" fmla="*/ 602256 w 828645"/>
                <a:gd name="connsiteY276" fmla="*/ 43537 h 827194"/>
                <a:gd name="connsiteX277" fmla="*/ 610963 w 828645"/>
                <a:gd name="connsiteY277" fmla="*/ 47890 h 827194"/>
                <a:gd name="connsiteX278" fmla="*/ 597902 w 828645"/>
                <a:gd name="connsiteY278" fmla="*/ 74012 h 827194"/>
                <a:gd name="connsiteX279" fmla="*/ 259768 w 828645"/>
                <a:gd name="connsiteY279" fmla="*/ 60951 h 827194"/>
                <a:gd name="connsiteX280" fmla="*/ 248158 w 828645"/>
                <a:gd name="connsiteY280" fmla="*/ 34829 h 827194"/>
                <a:gd name="connsiteX281" fmla="*/ 258317 w 828645"/>
                <a:gd name="connsiteY281" fmla="*/ 30476 h 827194"/>
                <a:gd name="connsiteX282" fmla="*/ 269927 w 828645"/>
                <a:gd name="connsiteY282" fmla="*/ 56597 h 827194"/>
                <a:gd name="connsiteX283" fmla="*/ 259768 w 828645"/>
                <a:gd name="connsiteY283" fmla="*/ 60951 h 827194"/>
                <a:gd name="connsiteX284" fmla="*/ 563073 w 828645"/>
                <a:gd name="connsiteY284" fmla="*/ 58049 h 827194"/>
                <a:gd name="connsiteX285" fmla="*/ 554366 w 828645"/>
                <a:gd name="connsiteY285" fmla="*/ 53695 h 827194"/>
                <a:gd name="connsiteX286" fmla="*/ 564524 w 828645"/>
                <a:gd name="connsiteY286" fmla="*/ 26122 h 827194"/>
                <a:gd name="connsiteX287" fmla="*/ 574683 w 828645"/>
                <a:gd name="connsiteY287" fmla="*/ 30476 h 827194"/>
                <a:gd name="connsiteX288" fmla="*/ 563073 w 828645"/>
                <a:gd name="connsiteY288" fmla="*/ 58049 h 827194"/>
                <a:gd name="connsiteX289" fmla="*/ 294597 w 828645"/>
                <a:gd name="connsiteY289" fmla="*/ 47890 h 827194"/>
                <a:gd name="connsiteX290" fmla="*/ 285890 w 828645"/>
                <a:gd name="connsiteY290" fmla="*/ 20317 h 827194"/>
                <a:gd name="connsiteX291" fmla="*/ 296049 w 828645"/>
                <a:gd name="connsiteY291" fmla="*/ 17415 h 827194"/>
                <a:gd name="connsiteX292" fmla="*/ 304756 w 828645"/>
                <a:gd name="connsiteY292" fmla="*/ 44988 h 827194"/>
                <a:gd name="connsiteX293" fmla="*/ 294597 w 828645"/>
                <a:gd name="connsiteY293" fmla="*/ 47890 h 827194"/>
                <a:gd name="connsiteX294" fmla="*/ 528244 w 828645"/>
                <a:gd name="connsiteY294" fmla="*/ 44988 h 827194"/>
                <a:gd name="connsiteX295" fmla="*/ 518085 w 828645"/>
                <a:gd name="connsiteY295" fmla="*/ 42085 h 827194"/>
                <a:gd name="connsiteX296" fmla="*/ 526792 w 828645"/>
                <a:gd name="connsiteY296" fmla="*/ 14512 h 827194"/>
                <a:gd name="connsiteX297" fmla="*/ 536951 w 828645"/>
                <a:gd name="connsiteY297" fmla="*/ 17415 h 827194"/>
                <a:gd name="connsiteX298" fmla="*/ 528244 w 828645"/>
                <a:gd name="connsiteY298" fmla="*/ 44988 h 827194"/>
                <a:gd name="connsiteX299" fmla="*/ 332329 w 828645"/>
                <a:gd name="connsiteY299" fmla="*/ 37732 h 827194"/>
                <a:gd name="connsiteX300" fmla="*/ 326524 w 828645"/>
                <a:gd name="connsiteY300" fmla="*/ 8707 h 827194"/>
                <a:gd name="connsiteX301" fmla="*/ 336683 w 828645"/>
                <a:gd name="connsiteY301" fmla="*/ 7256 h 827194"/>
                <a:gd name="connsiteX302" fmla="*/ 342488 w 828645"/>
                <a:gd name="connsiteY302" fmla="*/ 36280 h 827194"/>
                <a:gd name="connsiteX303" fmla="*/ 332329 w 828645"/>
                <a:gd name="connsiteY303" fmla="*/ 37732 h 827194"/>
                <a:gd name="connsiteX304" fmla="*/ 491963 w 828645"/>
                <a:gd name="connsiteY304" fmla="*/ 36280 h 827194"/>
                <a:gd name="connsiteX305" fmla="*/ 481805 w 828645"/>
                <a:gd name="connsiteY305" fmla="*/ 34829 h 827194"/>
                <a:gd name="connsiteX306" fmla="*/ 486158 w 828645"/>
                <a:gd name="connsiteY306" fmla="*/ 5805 h 827194"/>
                <a:gd name="connsiteX307" fmla="*/ 496317 w 828645"/>
                <a:gd name="connsiteY307" fmla="*/ 7256 h 827194"/>
                <a:gd name="connsiteX308" fmla="*/ 491963 w 828645"/>
                <a:gd name="connsiteY308" fmla="*/ 36280 h 827194"/>
                <a:gd name="connsiteX309" fmla="*/ 368610 w 828645"/>
                <a:gd name="connsiteY309" fmla="*/ 30476 h 827194"/>
                <a:gd name="connsiteX310" fmla="*/ 365707 w 828645"/>
                <a:gd name="connsiteY310" fmla="*/ 1451 h 827194"/>
                <a:gd name="connsiteX311" fmla="*/ 375866 w 828645"/>
                <a:gd name="connsiteY311" fmla="*/ 0 h 827194"/>
                <a:gd name="connsiteX312" fmla="*/ 378768 w 828645"/>
                <a:gd name="connsiteY312" fmla="*/ 29024 h 827194"/>
                <a:gd name="connsiteX313" fmla="*/ 368610 w 828645"/>
                <a:gd name="connsiteY313" fmla="*/ 30476 h 827194"/>
                <a:gd name="connsiteX314" fmla="*/ 454231 w 828645"/>
                <a:gd name="connsiteY314" fmla="*/ 30476 h 827194"/>
                <a:gd name="connsiteX315" fmla="*/ 444073 w 828645"/>
                <a:gd name="connsiteY315" fmla="*/ 29024 h 827194"/>
                <a:gd name="connsiteX316" fmla="*/ 446975 w 828645"/>
                <a:gd name="connsiteY316" fmla="*/ 0 h 827194"/>
                <a:gd name="connsiteX317" fmla="*/ 457134 w 828645"/>
                <a:gd name="connsiteY317" fmla="*/ 1451 h 827194"/>
                <a:gd name="connsiteX318" fmla="*/ 454231 w 828645"/>
                <a:gd name="connsiteY318" fmla="*/ 30476 h 827194"/>
                <a:gd name="connsiteX319" fmla="*/ 406341 w 828645"/>
                <a:gd name="connsiteY319" fmla="*/ 29024 h 827194"/>
                <a:gd name="connsiteX320" fmla="*/ 406341 w 828645"/>
                <a:gd name="connsiteY320" fmla="*/ 0 h 827194"/>
                <a:gd name="connsiteX321" fmla="*/ 415048 w 828645"/>
                <a:gd name="connsiteY321" fmla="*/ 0 h 827194"/>
                <a:gd name="connsiteX322" fmla="*/ 416500 w 828645"/>
                <a:gd name="connsiteY322" fmla="*/ 0 h 827194"/>
                <a:gd name="connsiteX323" fmla="*/ 416500 w 828645"/>
                <a:gd name="connsiteY323" fmla="*/ 29024 h 827194"/>
                <a:gd name="connsiteX324" fmla="*/ 415048 w 828645"/>
                <a:gd name="connsiteY324" fmla="*/ 29024 h 827194"/>
                <a:gd name="connsiteX325" fmla="*/ 406341 w 828645"/>
                <a:gd name="connsiteY325" fmla="*/ 29024 h 82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828645" h="827194">
                  <a:moveTo>
                    <a:pt x="415048" y="827194"/>
                  </a:moveTo>
                  <a:lnTo>
                    <a:pt x="415048" y="798170"/>
                  </a:lnTo>
                  <a:lnTo>
                    <a:pt x="415048" y="798170"/>
                  </a:lnTo>
                  <a:cubicBezTo>
                    <a:pt x="417951" y="798170"/>
                    <a:pt x="420853" y="798170"/>
                    <a:pt x="423756" y="798170"/>
                  </a:cubicBezTo>
                  <a:lnTo>
                    <a:pt x="423756" y="827194"/>
                  </a:lnTo>
                  <a:cubicBezTo>
                    <a:pt x="420853" y="827194"/>
                    <a:pt x="417951" y="827194"/>
                    <a:pt x="415048" y="827194"/>
                  </a:cubicBezTo>
                  <a:close/>
                  <a:moveTo>
                    <a:pt x="383122" y="825743"/>
                  </a:moveTo>
                  <a:cubicBezTo>
                    <a:pt x="380219" y="825743"/>
                    <a:pt x="375866" y="825743"/>
                    <a:pt x="372963" y="824292"/>
                  </a:cubicBezTo>
                  <a:lnTo>
                    <a:pt x="375866" y="795268"/>
                  </a:lnTo>
                  <a:cubicBezTo>
                    <a:pt x="378768" y="795268"/>
                    <a:pt x="381670" y="795268"/>
                    <a:pt x="386024" y="796719"/>
                  </a:cubicBezTo>
                  <a:lnTo>
                    <a:pt x="383122" y="825743"/>
                  </a:lnTo>
                  <a:close/>
                  <a:moveTo>
                    <a:pt x="454231" y="825743"/>
                  </a:moveTo>
                  <a:lnTo>
                    <a:pt x="451329" y="796719"/>
                  </a:lnTo>
                  <a:cubicBezTo>
                    <a:pt x="454231" y="796719"/>
                    <a:pt x="458585" y="796719"/>
                    <a:pt x="461487" y="795268"/>
                  </a:cubicBezTo>
                  <a:lnTo>
                    <a:pt x="464390" y="824292"/>
                  </a:lnTo>
                  <a:cubicBezTo>
                    <a:pt x="461487" y="824292"/>
                    <a:pt x="457134" y="824292"/>
                    <a:pt x="454231" y="825743"/>
                  </a:cubicBezTo>
                  <a:close/>
                  <a:moveTo>
                    <a:pt x="343939" y="821390"/>
                  </a:moveTo>
                  <a:cubicBezTo>
                    <a:pt x="341036" y="821390"/>
                    <a:pt x="336683" y="819938"/>
                    <a:pt x="333780" y="819938"/>
                  </a:cubicBezTo>
                  <a:lnTo>
                    <a:pt x="339585" y="790914"/>
                  </a:lnTo>
                  <a:cubicBezTo>
                    <a:pt x="342488" y="790914"/>
                    <a:pt x="345390" y="792365"/>
                    <a:pt x="349744" y="792365"/>
                  </a:cubicBezTo>
                  <a:lnTo>
                    <a:pt x="343939" y="821390"/>
                  </a:lnTo>
                  <a:close/>
                  <a:moveTo>
                    <a:pt x="494866" y="819938"/>
                  </a:moveTo>
                  <a:lnTo>
                    <a:pt x="489061" y="790914"/>
                  </a:lnTo>
                  <a:cubicBezTo>
                    <a:pt x="491963" y="790914"/>
                    <a:pt x="494866" y="789463"/>
                    <a:pt x="499219" y="789463"/>
                  </a:cubicBezTo>
                  <a:lnTo>
                    <a:pt x="505024" y="818487"/>
                  </a:lnTo>
                  <a:cubicBezTo>
                    <a:pt x="500670" y="818487"/>
                    <a:pt x="497768" y="818487"/>
                    <a:pt x="494866" y="819938"/>
                  </a:cubicBezTo>
                  <a:close/>
                  <a:moveTo>
                    <a:pt x="303305" y="812682"/>
                  </a:moveTo>
                  <a:cubicBezTo>
                    <a:pt x="300402" y="811231"/>
                    <a:pt x="296049" y="811231"/>
                    <a:pt x="293146" y="809780"/>
                  </a:cubicBezTo>
                  <a:lnTo>
                    <a:pt x="301853" y="782206"/>
                  </a:lnTo>
                  <a:cubicBezTo>
                    <a:pt x="304756" y="783658"/>
                    <a:pt x="307658" y="783658"/>
                    <a:pt x="310561" y="785109"/>
                  </a:cubicBezTo>
                  <a:lnTo>
                    <a:pt x="303305" y="812682"/>
                  </a:lnTo>
                  <a:close/>
                  <a:moveTo>
                    <a:pt x="534048" y="809780"/>
                  </a:moveTo>
                  <a:lnTo>
                    <a:pt x="525341" y="782206"/>
                  </a:lnTo>
                  <a:cubicBezTo>
                    <a:pt x="528244" y="780756"/>
                    <a:pt x="531146" y="780756"/>
                    <a:pt x="534048" y="779304"/>
                  </a:cubicBezTo>
                  <a:lnTo>
                    <a:pt x="542756" y="806877"/>
                  </a:lnTo>
                  <a:cubicBezTo>
                    <a:pt x="539853" y="808329"/>
                    <a:pt x="536951" y="808329"/>
                    <a:pt x="534048" y="809780"/>
                  </a:cubicBezTo>
                  <a:close/>
                  <a:moveTo>
                    <a:pt x="265573" y="799621"/>
                  </a:moveTo>
                  <a:cubicBezTo>
                    <a:pt x="262671" y="798170"/>
                    <a:pt x="259768" y="796719"/>
                    <a:pt x="255414" y="795268"/>
                  </a:cubicBezTo>
                  <a:lnTo>
                    <a:pt x="267024" y="769146"/>
                  </a:lnTo>
                  <a:cubicBezTo>
                    <a:pt x="269927" y="770597"/>
                    <a:pt x="272829" y="772048"/>
                    <a:pt x="275732" y="773499"/>
                  </a:cubicBezTo>
                  <a:lnTo>
                    <a:pt x="265573" y="799621"/>
                  </a:lnTo>
                  <a:close/>
                  <a:moveTo>
                    <a:pt x="571780" y="796719"/>
                  </a:moveTo>
                  <a:lnTo>
                    <a:pt x="560170" y="770597"/>
                  </a:lnTo>
                  <a:cubicBezTo>
                    <a:pt x="563073" y="769146"/>
                    <a:pt x="565975" y="767694"/>
                    <a:pt x="568878" y="766243"/>
                  </a:cubicBezTo>
                  <a:lnTo>
                    <a:pt x="580487" y="792365"/>
                  </a:lnTo>
                  <a:cubicBezTo>
                    <a:pt x="579036" y="793816"/>
                    <a:pt x="574683" y="795268"/>
                    <a:pt x="571780" y="796719"/>
                  </a:cubicBezTo>
                  <a:close/>
                  <a:moveTo>
                    <a:pt x="227841" y="783658"/>
                  </a:moveTo>
                  <a:cubicBezTo>
                    <a:pt x="224939" y="782206"/>
                    <a:pt x="222036" y="780756"/>
                    <a:pt x="219134" y="779304"/>
                  </a:cubicBezTo>
                  <a:lnTo>
                    <a:pt x="232195" y="753182"/>
                  </a:lnTo>
                  <a:cubicBezTo>
                    <a:pt x="235097" y="754633"/>
                    <a:pt x="238000" y="756085"/>
                    <a:pt x="240902" y="757536"/>
                  </a:cubicBezTo>
                  <a:lnTo>
                    <a:pt x="227841" y="783658"/>
                  </a:lnTo>
                  <a:close/>
                  <a:moveTo>
                    <a:pt x="609512" y="779304"/>
                  </a:moveTo>
                  <a:lnTo>
                    <a:pt x="596451" y="753182"/>
                  </a:lnTo>
                  <a:cubicBezTo>
                    <a:pt x="599353" y="751731"/>
                    <a:pt x="602256" y="750280"/>
                    <a:pt x="605158" y="748829"/>
                  </a:cubicBezTo>
                  <a:lnTo>
                    <a:pt x="619670" y="773499"/>
                  </a:lnTo>
                  <a:cubicBezTo>
                    <a:pt x="615317" y="774950"/>
                    <a:pt x="612414" y="777853"/>
                    <a:pt x="609512" y="779304"/>
                  </a:cubicBezTo>
                  <a:close/>
                  <a:moveTo>
                    <a:pt x="193012" y="763341"/>
                  </a:moveTo>
                  <a:cubicBezTo>
                    <a:pt x="190110" y="761889"/>
                    <a:pt x="187207" y="758987"/>
                    <a:pt x="184305" y="757536"/>
                  </a:cubicBezTo>
                  <a:lnTo>
                    <a:pt x="200268" y="732865"/>
                  </a:lnTo>
                  <a:cubicBezTo>
                    <a:pt x="203171" y="734316"/>
                    <a:pt x="206073" y="735768"/>
                    <a:pt x="208975" y="738670"/>
                  </a:cubicBezTo>
                  <a:lnTo>
                    <a:pt x="193012" y="763341"/>
                  </a:lnTo>
                  <a:close/>
                  <a:moveTo>
                    <a:pt x="644341" y="757536"/>
                  </a:moveTo>
                  <a:lnTo>
                    <a:pt x="628378" y="732865"/>
                  </a:lnTo>
                  <a:cubicBezTo>
                    <a:pt x="631280" y="731414"/>
                    <a:pt x="634183" y="728512"/>
                    <a:pt x="637085" y="727060"/>
                  </a:cubicBezTo>
                  <a:lnTo>
                    <a:pt x="653048" y="750280"/>
                  </a:lnTo>
                  <a:cubicBezTo>
                    <a:pt x="650146" y="754633"/>
                    <a:pt x="647243" y="756085"/>
                    <a:pt x="644341" y="757536"/>
                  </a:cubicBezTo>
                  <a:close/>
                  <a:moveTo>
                    <a:pt x="159634" y="740121"/>
                  </a:moveTo>
                  <a:cubicBezTo>
                    <a:pt x="156732" y="738670"/>
                    <a:pt x="153829" y="735768"/>
                    <a:pt x="150927" y="732865"/>
                  </a:cubicBezTo>
                  <a:lnTo>
                    <a:pt x="169793" y="711097"/>
                  </a:lnTo>
                  <a:cubicBezTo>
                    <a:pt x="172695" y="712548"/>
                    <a:pt x="174146" y="715451"/>
                    <a:pt x="177049" y="716902"/>
                  </a:cubicBezTo>
                  <a:lnTo>
                    <a:pt x="159634" y="740121"/>
                  </a:lnTo>
                  <a:close/>
                  <a:moveTo>
                    <a:pt x="676268" y="734316"/>
                  </a:moveTo>
                  <a:lnTo>
                    <a:pt x="657402" y="712548"/>
                  </a:lnTo>
                  <a:cubicBezTo>
                    <a:pt x="660304" y="711097"/>
                    <a:pt x="661756" y="708195"/>
                    <a:pt x="664658" y="706743"/>
                  </a:cubicBezTo>
                  <a:lnTo>
                    <a:pt x="683524" y="728512"/>
                  </a:lnTo>
                  <a:cubicBezTo>
                    <a:pt x="682073" y="729963"/>
                    <a:pt x="679170" y="731414"/>
                    <a:pt x="676268" y="734316"/>
                  </a:cubicBezTo>
                  <a:close/>
                  <a:moveTo>
                    <a:pt x="129158" y="712548"/>
                  </a:moveTo>
                  <a:cubicBezTo>
                    <a:pt x="126256" y="709646"/>
                    <a:pt x="124805" y="708195"/>
                    <a:pt x="121902" y="705292"/>
                  </a:cubicBezTo>
                  <a:lnTo>
                    <a:pt x="142219" y="684975"/>
                  </a:lnTo>
                  <a:cubicBezTo>
                    <a:pt x="145122" y="687877"/>
                    <a:pt x="146573" y="689329"/>
                    <a:pt x="149476" y="692231"/>
                  </a:cubicBezTo>
                  <a:lnTo>
                    <a:pt x="129158" y="712548"/>
                  </a:lnTo>
                  <a:close/>
                  <a:moveTo>
                    <a:pt x="706743" y="706743"/>
                  </a:moveTo>
                  <a:lnTo>
                    <a:pt x="686426" y="686426"/>
                  </a:lnTo>
                  <a:cubicBezTo>
                    <a:pt x="689329" y="683524"/>
                    <a:pt x="690780" y="682072"/>
                    <a:pt x="693682" y="679170"/>
                  </a:cubicBezTo>
                  <a:lnTo>
                    <a:pt x="714000" y="699487"/>
                  </a:lnTo>
                  <a:cubicBezTo>
                    <a:pt x="711097" y="700939"/>
                    <a:pt x="709646" y="703841"/>
                    <a:pt x="706743" y="706743"/>
                  </a:cubicBezTo>
                  <a:close/>
                  <a:moveTo>
                    <a:pt x="101585" y="683524"/>
                  </a:moveTo>
                  <a:cubicBezTo>
                    <a:pt x="98683" y="680621"/>
                    <a:pt x="97232" y="677719"/>
                    <a:pt x="94329" y="674816"/>
                  </a:cubicBezTo>
                  <a:lnTo>
                    <a:pt x="116097" y="655951"/>
                  </a:lnTo>
                  <a:cubicBezTo>
                    <a:pt x="117549" y="658853"/>
                    <a:pt x="120451" y="660304"/>
                    <a:pt x="121902" y="663207"/>
                  </a:cubicBezTo>
                  <a:lnTo>
                    <a:pt x="101585" y="683524"/>
                  </a:lnTo>
                  <a:close/>
                  <a:moveTo>
                    <a:pt x="734317" y="676268"/>
                  </a:moveTo>
                  <a:lnTo>
                    <a:pt x="712548" y="657402"/>
                  </a:lnTo>
                  <a:cubicBezTo>
                    <a:pt x="714000" y="654499"/>
                    <a:pt x="716902" y="653048"/>
                    <a:pt x="718353" y="650146"/>
                  </a:cubicBezTo>
                  <a:lnTo>
                    <a:pt x="741573" y="667560"/>
                  </a:lnTo>
                  <a:cubicBezTo>
                    <a:pt x="738670" y="670463"/>
                    <a:pt x="735768" y="673365"/>
                    <a:pt x="734317" y="676268"/>
                  </a:cubicBezTo>
                  <a:close/>
                  <a:moveTo>
                    <a:pt x="75463" y="651597"/>
                  </a:moveTo>
                  <a:cubicBezTo>
                    <a:pt x="74012" y="648695"/>
                    <a:pt x="71110" y="645792"/>
                    <a:pt x="69658" y="642890"/>
                  </a:cubicBezTo>
                  <a:lnTo>
                    <a:pt x="94329" y="626926"/>
                  </a:lnTo>
                  <a:cubicBezTo>
                    <a:pt x="95780" y="629829"/>
                    <a:pt x="98683" y="632731"/>
                    <a:pt x="100134" y="635634"/>
                  </a:cubicBezTo>
                  <a:lnTo>
                    <a:pt x="75463" y="651597"/>
                  </a:lnTo>
                  <a:close/>
                  <a:moveTo>
                    <a:pt x="757536" y="644341"/>
                  </a:moveTo>
                  <a:lnTo>
                    <a:pt x="732865" y="628378"/>
                  </a:lnTo>
                  <a:cubicBezTo>
                    <a:pt x="734317" y="625475"/>
                    <a:pt x="735768" y="622572"/>
                    <a:pt x="738670" y="619670"/>
                  </a:cubicBezTo>
                  <a:lnTo>
                    <a:pt x="763341" y="635634"/>
                  </a:lnTo>
                  <a:cubicBezTo>
                    <a:pt x="761890" y="638536"/>
                    <a:pt x="760439" y="641439"/>
                    <a:pt x="757536" y="644341"/>
                  </a:cubicBezTo>
                  <a:close/>
                  <a:moveTo>
                    <a:pt x="53695" y="618219"/>
                  </a:moveTo>
                  <a:cubicBezTo>
                    <a:pt x="52244" y="615316"/>
                    <a:pt x="50793" y="612414"/>
                    <a:pt x="47890" y="609512"/>
                  </a:cubicBezTo>
                  <a:lnTo>
                    <a:pt x="74012" y="596451"/>
                  </a:lnTo>
                  <a:cubicBezTo>
                    <a:pt x="75463" y="599353"/>
                    <a:pt x="76915" y="602256"/>
                    <a:pt x="78366" y="605158"/>
                  </a:cubicBezTo>
                  <a:lnTo>
                    <a:pt x="53695" y="618219"/>
                  </a:lnTo>
                  <a:close/>
                  <a:moveTo>
                    <a:pt x="779304" y="609512"/>
                  </a:moveTo>
                  <a:lnTo>
                    <a:pt x="753182" y="596451"/>
                  </a:lnTo>
                  <a:cubicBezTo>
                    <a:pt x="754634" y="593548"/>
                    <a:pt x="756085" y="590646"/>
                    <a:pt x="757536" y="587743"/>
                  </a:cubicBezTo>
                  <a:lnTo>
                    <a:pt x="783658" y="600804"/>
                  </a:lnTo>
                  <a:cubicBezTo>
                    <a:pt x="782207" y="603707"/>
                    <a:pt x="780756" y="606609"/>
                    <a:pt x="779304" y="609512"/>
                  </a:cubicBezTo>
                  <a:close/>
                  <a:moveTo>
                    <a:pt x="36280" y="581939"/>
                  </a:moveTo>
                  <a:cubicBezTo>
                    <a:pt x="34829" y="579036"/>
                    <a:pt x="33378" y="576134"/>
                    <a:pt x="31927" y="571780"/>
                  </a:cubicBezTo>
                  <a:lnTo>
                    <a:pt x="58049" y="560170"/>
                  </a:lnTo>
                  <a:cubicBezTo>
                    <a:pt x="59500" y="563073"/>
                    <a:pt x="60951" y="565975"/>
                    <a:pt x="62402" y="568878"/>
                  </a:cubicBezTo>
                  <a:lnTo>
                    <a:pt x="36280" y="581939"/>
                  </a:lnTo>
                  <a:close/>
                  <a:moveTo>
                    <a:pt x="796719" y="573231"/>
                  </a:moveTo>
                  <a:lnTo>
                    <a:pt x="770597" y="561622"/>
                  </a:lnTo>
                  <a:cubicBezTo>
                    <a:pt x="772048" y="558719"/>
                    <a:pt x="773500" y="555817"/>
                    <a:pt x="774951" y="552914"/>
                  </a:cubicBezTo>
                  <a:lnTo>
                    <a:pt x="802524" y="563073"/>
                  </a:lnTo>
                  <a:cubicBezTo>
                    <a:pt x="799621" y="565975"/>
                    <a:pt x="798170" y="570329"/>
                    <a:pt x="796719" y="573231"/>
                  </a:cubicBezTo>
                  <a:close/>
                  <a:moveTo>
                    <a:pt x="21768" y="542755"/>
                  </a:moveTo>
                  <a:cubicBezTo>
                    <a:pt x="20317" y="539853"/>
                    <a:pt x="20317" y="535499"/>
                    <a:pt x="18866" y="532597"/>
                  </a:cubicBezTo>
                  <a:lnTo>
                    <a:pt x="46439" y="523890"/>
                  </a:lnTo>
                  <a:cubicBezTo>
                    <a:pt x="47890" y="526792"/>
                    <a:pt x="47890" y="529695"/>
                    <a:pt x="49341" y="532597"/>
                  </a:cubicBezTo>
                  <a:lnTo>
                    <a:pt x="21768" y="542755"/>
                  </a:lnTo>
                  <a:close/>
                  <a:moveTo>
                    <a:pt x="809780" y="534049"/>
                  </a:moveTo>
                  <a:lnTo>
                    <a:pt x="782207" y="525341"/>
                  </a:lnTo>
                  <a:cubicBezTo>
                    <a:pt x="783658" y="522438"/>
                    <a:pt x="783658" y="519536"/>
                    <a:pt x="785109" y="516634"/>
                  </a:cubicBezTo>
                  <a:lnTo>
                    <a:pt x="812682" y="523890"/>
                  </a:lnTo>
                  <a:cubicBezTo>
                    <a:pt x="812682" y="528243"/>
                    <a:pt x="811231" y="531146"/>
                    <a:pt x="809780" y="534049"/>
                  </a:cubicBezTo>
                  <a:close/>
                  <a:moveTo>
                    <a:pt x="10159" y="503573"/>
                  </a:moveTo>
                  <a:cubicBezTo>
                    <a:pt x="8707" y="500670"/>
                    <a:pt x="8707" y="496317"/>
                    <a:pt x="8707" y="493414"/>
                  </a:cubicBezTo>
                  <a:lnTo>
                    <a:pt x="37732" y="487609"/>
                  </a:lnTo>
                  <a:cubicBezTo>
                    <a:pt x="37732" y="490512"/>
                    <a:pt x="39183" y="493414"/>
                    <a:pt x="39183" y="497768"/>
                  </a:cubicBezTo>
                  <a:lnTo>
                    <a:pt x="10159" y="503573"/>
                  </a:lnTo>
                  <a:close/>
                  <a:moveTo>
                    <a:pt x="819938" y="494865"/>
                  </a:moveTo>
                  <a:lnTo>
                    <a:pt x="790914" y="489061"/>
                  </a:lnTo>
                  <a:cubicBezTo>
                    <a:pt x="790914" y="486158"/>
                    <a:pt x="792365" y="483256"/>
                    <a:pt x="792365" y="478902"/>
                  </a:cubicBezTo>
                  <a:lnTo>
                    <a:pt x="821390" y="483256"/>
                  </a:lnTo>
                  <a:cubicBezTo>
                    <a:pt x="821390" y="489061"/>
                    <a:pt x="821390" y="491963"/>
                    <a:pt x="819938" y="494865"/>
                  </a:cubicBezTo>
                  <a:close/>
                  <a:moveTo>
                    <a:pt x="2902" y="464390"/>
                  </a:moveTo>
                  <a:cubicBezTo>
                    <a:pt x="2902" y="461488"/>
                    <a:pt x="1451" y="457134"/>
                    <a:pt x="1451" y="454232"/>
                  </a:cubicBezTo>
                  <a:lnTo>
                    <a:pt x="30476" y="451329"/>
                  </a:lnTo>
                  <a:cubicBezTo>
                    <a:pt x="30476" y="454232"/>
                    <a:pt x="30476" y="457134"/>
                    <a:pt x="31927" y="461488"/>
                  </a:cubicBezTo>
                  <a:lnTo>
                    <a:pt x="2902" y="464390"/>
                  </a:lnTo>
                  <a:close/>
                  <a:moveTo>
                    <a:pt x="825743" y="455682"/>
                  </a:moveTo>
                  <a:lnTo>
                    <a:pt x="796719" y="452780"/>
                  </a:lnTo>
                  <a:cubicBezTo>
                    <a:pt x="796719" y="449878"/>
                    <a:pt x="796719" y="446975"/>
                    <a:pt x="798170" y="442622"/>
                  </a:cubicBezTo>
                  <a:lnTo>
                    <a:pt x="827195" y="444073"/>
                  </a:lnTo>
                  <a:cubicBezTo>
                    <a:pt x="827195" y="448426"/>
                    <a:pt x="827195" y="451329"/>
                    <a:pt x="825743" y="455682"/>
                  </a:cubicBezTo>
                  <a:close/>
                  <a:moveTo>
                    <a:pt x="0" y="423756"/>
                  </a:moveTo>
                  <a:cubicBezTo>
                    <a:pt x="0" y="420853"/>
                    <a:pt x="0" y="416500"/>
                    <a:pt x="0" y="413597"/>
                  </a:cubicBezTo>
                  <a:lnTo>
                    <a:pt x="0" y="410695"/>
                  </a:lnTo>
                  <a:lnTo>
                    <a:pt x="29024" y="410695"/>
                  </a:lnTo>
                  <a:lnTo>
                    <a:pt x="29024" y="413597"/>
                  </a:lnTo>
                  <a:cubicBezTo>
                    <a:pt x="29024" y="416500"/>
                    <a:pt x="29024" y="420853"/>
                    <a:pt x="29024" y="423756"/>
                  </a:cubicBezTo>
                  <a:lnTo>
                    <a:pt x="0" y="423756"/>
                  </a:lnTo>
                  <a:close/>
                  <a:moveTo>
                    <a:pt x="799621" y="415048"/>
                  </a:moveTo>
                  <a:lnTo>
                    <a:pt x="799621" y="413597"/>
                  </a:lnTo>
                  <a:cubicBezTo>
                    <a:pt x="799621" y="410695"/>
                    <a:pt x="799621" y="407792"/>
                    <a:pt x="799621" y="404890"/>
                  </a:cubicBezTo>
                  <a:lnTo>
                    <a:pt x="828646" y="404890"/>
                  </a:lnTo>
                  <a:cubicBezTo>
                    <a:pt x="828646" y="407792"/>
                    <a:pt x="828646" y="410695"/>
                    <a:pt x="828646" y="413597"/>
                  </a:cubicBezTo>
                  <a:lnTo>
                    <a:pt x="799621" y="415048"/>
                  </a:lnTo>
                  <a:close/>
                  <a:moveTo>
                    <a:pt x="30476" y="383121"/>
                  </a:moveTo>
                  <a:lnTo>
                    <a:pt x="1451" y="380219"/>
                  </a:lnTo>
                  <a:cubicBezTo>
                    <a:pt x="1451" y="377317"/>
                    <a:pt x="1451" y="372963"/>
                    <a:pt x="2902" y="370061"/>
                  </a:cubicBezTo>
                  <a:lnTo>
                    <a:pt x="31927" y="372963"/>
                  </a:lnTo>
                  <a:cubicBezTo>
                    <a:pt x="31927" y="375865"/>
                    <a:pt x="30476" y="378768"/>
                    <a:pt x="30476" y="383121"/>
                  </a:cubicBezTo>
                  <a:close/>
                  <a:moveTo>
                    <a:pt x="798170" y="377317"/>
                  </a:moveTo>
                  <a:cubicBezTo>
                    <a:pt x="798170" y="374415"/>
                    <a:pt x="798170" y="371512"/>
                    <a:pt x="796719" y="367158"/>
                  </a:cubicBezTo>
                  <a:lnTo>
                    <a:pt x="825743" y="364256"/>
                  </a:lnTo>
                  <a:cubicBezTo>
                    <a:pt x="825743" y="367158"/>
                    <a:pt x="827195" y="371512"/>
                    <a:pt x="827195" y="374415"/>
                  </a:cubicBezTo>
                  <a:lnTo>
                    <a:pt x="798170" y="377317"/>
                  </a:lnTo>
                  <a:close/>
                  <a:moveTo>
                    <a:pt x="34829" y="345390"/>
                  </a:moveTo>
                  <a:lnTo>
                    <a:pt x="5805" y="339585"/>
                  </a:lnTo>
                  <a:cubicBezTo>
                    <a:pt x="5805" y="336683"/>
                    <a:pt x="7256" y="332329"/>
                    <a:pt x="7256" y="329427"/>
                  </a:cubicBezTo>
                  <a:lnTo>
                    <a:pt x="36280" y="335231"/>
                  </a:lnTo>
                  <a:cubicBezTo>
                    <a:pt x="36280" y="339585"/>
                    <a:pt x="36280" y="342488"/>
                    <a:pt x="34829" y="345390"/>
                  </a:cubicBezTo>
                  <a:close/>
                  <a:moveTo>
                    <a:pt x="792365" y="339585"/>
                  </a:moveTo>
                  <a:cubicBezTo>
                    <a:pt x="792365" y="336683"/>
                    <a:pt x="790914" y="333780"/>
                    <a:pt x="790914" y="329427"/>
                  </a:cubicBezTo>
                  <a:lnTo>
                    <a:pt x="819938" y="323622"/>
                  </a:lnTo>
                  <a:cubicBezTo>
                    <a:pt x="821390" y="326524"/>
                    <a:pt x="821390" y="330878"/>
                    <a:pt x="821390" y="333780"/>
                  </a:cubicBezTo>
                  <a:lnTo>
                    <a:pt x="792365" y="339585"/>
                  </a:lnTo>
                  <a:close/>
                  <a:moveTo>
                    <a:pt x="43537" y="309110"/>
                  </a:moveTo>
                  <a:lnTo>
                    <a:pt x="15963" y="301854"/>
                  </a:lnTo>
                  <a:cubicBezTo>
                    <a:pt x="17415" y="298951"/>
                    <a:pt x="17415" y="294598"/>
                    <a:pt x="18866" y="291695"/>
                  </a:cubicBezTo>
                  <a:lnTo>
                    <a:pt x="46439" y="300402"/>
                  </a:lnTo>
                  <a:cubicBezTo>
                    <a:pt x="46439" y="301854"/>
                    <a:pt x="44988" y="304756"/>
                    <a:pt x="43537" y="309110"/>
                  </a:cubicBezTo>
                  <a:close/>
                  <a:moveTo>
                    <a:pt x="783658" y="303304"/>
                  </a:moveTo>
                  <a:cubicBezTo>
                    <a:pt x="782207" y="300402"/>
                    <a:pt x="782207" y="297500"/>
                    <a:pt x="780756" y="294598"/>
                  </a:cubicBezTo>
                  <a:lnTo>
                    <a:pt x="808329" y="285890"/>
                  </a:lnTo>
                  <a:cubicBezTo>
                    <a:pt x="809780" y="288792"/>
                    <a:pt x="809780" y="293146"/>
                    <a:pt x="811231" y="296048"/>
                  </a:cubicBezTo>
                  <a:lnTo>
                    <a:pt x="783658" y="303304"/>
                  </a:lnTo>
                  <a:close/>
                  <a:moveTo>
                    <a:pt x="56598" y="272829"/>
                  </a:moveTo>
                  <a:lnTo>
                    <a:pt x="29024" y="262671"/>
                  </a:lnTo>
                  <a:cubicBezTo>
                    <a:pt x="30476" y="259768"/>
                    <a:pt x="31927" y="256866"/>
                    <a:pt x="33378" y="252512"/>
                  </a:cubicBezTo>
                  <a:lnTo>
                    <a:pt x="59500" y="264122"/>
                  </a:lnTo>
                  <a:cubicBezTo>
                    <a:pt x="58049" y="267024"/>
                    <a:pt x="56598" y="269927"/>
                    <a:pt x="56598" y="272829"/>
                  </a:cubicBezTo>
                  <a:close/>
                  <a:moveTo>
                    <a:pt x="770597" y="267024"/>
                  </a:moveTo>
                  <a:cubicBezTo>
                    <a:pt x="769146" y="264122"/>
                    <a:pt x="767695" y="261219"/>
                    <a:pt x="766243" y="258317"/>
                  </a:cubicBezTo>
                  <a:lnTo>
                    <a:pt x="792365" y="246707"/>
                  </a:lnTo>
                  <a:cubicBezTo>
                    <a:pt x="793817" y="249610"/>
                    <a:pt x="795268" y="252512"/>
                    <a:pt x="796719" y="256866"/>
                  </a:cubicBezTo>
                  <a:lnTo>
                    <a:pt x="770597" y="267024"/>
                  </a:lnTo>
                  <a:close/>
                  <a:moveTo>
                    <a:pt x="71110" y="238000"/>
                  </a:moveTo>
                  <a:lnTo>
                    <a:pt x="44988" y="224939"/>
                  </a:lnTo>
                  <a:cubicBezTo>
                    <a:pt x="46439" y="222037"/>
                    <a:pt x="47890" y="219134"/>
                    <a:pt x="49341" y="216231"/>
                  </a:cubicBezTo>
                  <a:lnTo>
                    <a:pt x="75463" y="230744"/>
                  </a:lnTo>
                  <a:cubicBezTo>
                    <a:pt x="74012" y="232195"/>
                    <a:pt x="72561" y="235098"/>
                    <a:pt x="71110" y="238000"/>
                  </a:cubicBezTo>
                  <a:close/>
                  <a:moveTo>
                    <a:pt x="754634" y="233646"/>
                  </a:moveTo>
                  <a:cubicBezTo>
                    <a:pt x="753182" y="230744"/>
                    <a:pt x="751731" y="227841"/>
                    <a:pt x="750280" y="224939"/>
                  </a:cubicBezTo>
                  <a:lnTo>
                    <a:pt x="774951" y="210427"/>
                  </a:lnTo>
                  <a:cubicBezTo>
                    <a:pt x="776402" y="213329"/>
                    <a:pt x="777853" y="216231"/>
                    <a:pt x="779304" y="219134"/>
                  </a:cubicBezTo>
                  <a:lnTo>
                    <a:pt x="754634" y="233646"/>
                  </a:lnTo>
                  <a:close/>
                  <a:moveTo>
                    <a:pt x="89976" y="206073"/>
                  </a:moveTo>
                  <a:lnTo>
                    <a:pt x="65305" y="190110"/>
                  </a:lnTo>
                  <a:cubicBezTo>
                    <a:pt x="66756" y="187207"/>
                    <a:pt x="69658" y="184305"/>
                    <a:pt x="71110" y="181402"/>
                  </a:cubicBezTo>
                  <a:lnTo>
                    <a:pt x="95780" y="197366"/>
                  </a:lnTo>
                  <a:cubicBezTo>
                    <a:pt x="94329" y="200268"/>
                    <a:pt x="91427" y="203171"/>
                    <a:pt x="89976" y="206073"/>
                  </a:cubicBezTo>
                  <a:close/>
                  <a:moveTo>
                    <a:pt x="735768" y="200268"/>
                  </a:moveTo>
                  <a:cubicBezTo>
                    <a:pt x="734317" y="197366"/>
                    <a:pt x="731414" y="194463"/>
                    <a:pt x="729963" y="191561"/>
                  </a:cubicBezTo>
                  <a:lnTo>
                    <a:pt x="753182" y="175597"/>
                  </a:lnTo>
                  <a:cubicBezTo>
                    <a:pt x="754634" y="178500"/>
                    <a:pt x="757536" y="181402"/>
                    <a:pt x="758987" y="184305"/>
                  </a:cubicBezTo>
                  <a:lnTo>
                    <a:pt x="735768" y="200268"/>
                  </a:lnTo>
                  <a:close/>
                  <a:moveTo>
                    <a:pt x="111744" y="175597"/>
                  </a:moveTo>
                  <a:lnTo>
                    <a:pt x="88524" y="158183"/>
                  </a:lnTo>
                  <a:cubicBezTo>
                    <a:pt x="89976" y="155281"/>
                    <a:pt x="92878" y="152378"/>
                    <a:pt x="95780" y="149476"/>
                  </a:cubicBezTo>
                  <a:lnTo>
                    <a:pt x="117549" y="168341"/>
                  </a:lnTo>
                  <a:cubicBezTo>
                    <a:pt x="116097" y="169793"/>
                    <a:pt x="114646" y="172695"/>
                    <a:pt x="111744" y="175597"/>
                  </a:cubicBezTo>
                  <a:close/>
                  <a:moveTo>
                    <a:pt x="712548" y="169793"/>
                  </a:moveTo>
                  <a:cubicBezTo>
                    <a:pt x="711097" y="166890"/>
                    <a:pt x="708195" y="165439"/>
                    <a:pt x="706743" y="162537"/>
                  </a:cubicBezTo>
                  <a:lnTo>
                    <a:pt x="728512" y="143671"/>
                  </a:lnTo>
                  <a:cubicBezTo>
                    <a:pt x="731414" y="146573"/>
                    <a:pt x="732865" y="149476"/>
                    <a:pt x="735768" y="152378"/>
                  </a:cubicBezTo>
                  <a:lnTo>
                    <a:pt x="712548" y="169793"/>
                  </a:lnTo>
                  <a:close/>
                  <a:moveTo>
                    <a:pt x="136415" y="146573"/>
                  </a:moveTo>
                  <a:lnTo>
                    <a:pt x="116097" y="126256"/>
                  </a:lnTo>
                  <a:cubicBezTo>
                    <a:pt x="119000" y="123354"/>
                    <a:pt x="120451" y="121902"/>
                    <a:pt x="123354" y="119000"/>
                  </a:cubicBezTo>
                  <a:lnTo>
                    <a:pt x="143671" y="139317"/>
                  </a:lnTo>
                  <a:cubicBezTo>
                    <a:pt x="140768" y="142220"/>
                    <a:pt x="139317" y="143671"/>
                    <a:pt x="136415" y="146573"/>
                  </a:cubicBezTo>
                  <a:close/>
                  <a:moveTo>
                    <a:pt x="687878" y="142220"/>
                  </a:moveTo>
                  <a:cubicBezTo>
                    <a:pt x="684975" y="139317"/>
                    <a:pt x="683524" y="137866"/>
                    <a:pt x="680622" y="134964"/>
                  </a:cubicBezTo>
                  <a:lnTo>
                    <a:pt x="700939" y="114646"/>
                  </a:lnTo>
                  <a:cubicBezTo>
                    <a:pt x="703841" y="117549"/>
                    <a:pt x="705292" y="119000"/>
                    <a:pt x="708195" y="121902"/>
                  </a:cubicBezTo>
                  <a:lnTo>
                    <a:pt x="687878" y="142220"/>
                  </a:lnTo>
                  <a:close/>
                  <a:moveTo>
                    <a:pt x="163988" y="120451"/>
                  </a:moveTo>
                  <a:lnTo>
                    <a:pt x="145122" y="98683"/>
                  </a:lnTo>
                  <a:cubicBezTo>
                    <a:pt x="148024" y="95780"/>
                    <a:pt x="150927" y="94329"/>
                    <a:pt x="153829" y="91427"/>
                  </a:cubicBezTo>
                  <a:lnTo>
                    <a:pt x="172695" y="114646"/>
                  </a:lnTo>
                  <a:cubicBezTo>
                    <a:pt x="169793" y="116097"/>
                    <a:pt x="166890" y="119000"/>
                    <a:pt x="163988" y="120451"/>
                  </a:cubicBezTo>
                  <a:close/>
                  <a:moveTo>
                    <a:pt x="660304" y="116097"/>
                  </a:moveTo>
                  <a:cubicBezTo>
                    <a:pt x="657402" y="114646"/>
                    <a:pt x="655951" y="111744"/>
                    <a:pt x="653048" y="110293"/>
                  </a:cubicBezTo>
                  <a:lnTo>
                    <a:pt x="670463" y="87073"/>
                  </a:lnTo>
                  <a:cubicBezTo>
                    <a:pt x="673365" y="88524"/>
                    <a:pt x="676268" y="91427"/>
                    <a:pt x="679170" y="94329"/>
                  </a:cubicBezTo>
                  <a:lnTo>
                    <a:pt x="660304" y="116097"/>
                  </a:lnTo>
                  <a:close/>
                  <a:moveTo>
                    <a:pt x="194463" y="97232"/>
                  </a:moveTo>
                  <a:lnTo>
                    <a:pt x="178500" y="74012"/>
                  </a:lnTo>
                  <a:cubicBezTo>
                    <a:pt x="181402" y="72561"/>
                    <a:pt x="184305" y="69659"/>
                    <a:pt x="187207" y="68207"/>
                  </a:cubicBezTo>
                  <a:lnTo>
                    <a:pt x="203171" y="92878"/>
                  </a:lnTo>
                  <a:cubicBezTo>
                    <a:pt x="200268" y="94329"/>
                    <a:pt x="197366" y="95780"/>
                    <a:pt x="194463" y="97232"/>
                  </a:cubicBezTo>
                  <a:close/>
                  <a:moveTo>
                    <a:pt x="629829" y="94329"/>
                  </a:moveTo>
                  <a:cubicBezTo>
                    <a:pt x="626926" y="92878"/>
                    <a:pt x="624024" y="91427"/>
                    <a:pt x="621122" y="88524"/>
                  </a:cubicBezTo>
                  <a:lnTo>
                    <a:pt x="637085" y="63854"/>
                  </a:lnTo>
                  <a:cubicBezTo>
                    <a:pt x="639987" y="65305"/>
                    <a:pt x="642890" y="68207"/>
                    <a:pt x="645792" y="69659"/>
                  </a:cubicBezTo>
                  <a:lnTo>
                    <a:pt x="629829" y="94329"/>
                  </a:lnTo>
                  <a:close/>
                  <a:moveTo>
                    <a:pt x="226390" y="76915"/>
                  </a:moveTo>
                  <a:lnTo>
                    <a:pt x="211878" y="52244"/>
                  </a:lnTo>
                  <a:cubicBezTo>
                    <a:pt x="214780" y="50793"/>
                    <a:pt x="217683" y="49341"/>
                    <a:pt x="220585" y="47890"/>
                  </a:cubicBezTo>
                  <a:lnTo>
                    <a:pt x="233646" y="74012"/>
                  </a:lnTo>
                  <a:cubicBezTo>
                    <a:pt x="232195" y="74012"/>
                    <a:pt x="229293" y="75464"/>
                    <a:pt x="226390" y="76915"/>
                  </a:cubicBezTo>
                  <a:close/>
                  <a:moveTo>
                    <a:pt x="597902" y="74012"/>
                  </a:moveTo>
                  <a:cubicBezTo>
                    <a:pt x="595000" y="72561"/>
                    <a:pt x="592097" y="71110"/>
                    <a:pt x="589195" y="69659"/>
                  </a:cubicBezTo>
                  <a:lnTo>
                    <a:pt x="602256" y="43537"/>
                  </a:lnTo>
                  <a:cubicBezTo>
                    <a:pt x="605158" y="44988"/>
                    <a:pt x="608061" y="46439"/>
                    <a:pt x="610963" y="47890"/>
                  </a:cubicBezTo>
                  <a:lnTo>
                    <a:pt x="597902" y="74012"/>
                  </a:lnTo>
                  <a:close/>
                  <a:moveTo>
                    <a:pt x="259768" y="60951"/>
                  </a:moveTo>
                  <a:lnTo>
                    <a:pt x="248158" y="34829"/>
                  </a:lnTo>
                  <a:cubicBezTo>
                    <a:pt x="251061" y="33378"/>
                    <a:pt x="253963" y="31927"/>
                    <a:pt x="258317" y="30476"/>
                  </a:cubicBezTo>
                  <a:lnTo>
                    <a:pt x="269927" y="56597"/>
                  </a:lnTo>
                  <a:cubicBezTo>
                    <a:pt x="265573" y="58049"/>
                    <a:pt x="262671" y="59500"/>
                    <a:pt x="259768" y="60951"/>
                  </a:cubicBezTo>
                  <a:close/>
                  <a:moveTo>
                    <a:pt x="563073" y="58049"/>
                  </a:moveTo>
                  <a:cubicBezTo>
                    <a:pt x="560170" y="56597"/>
                    <a:pt x="557268" y="55147"/>
                    <a:pt x="554366" y="53695"/>
                  </a:cubicBezTo>
                  <a:lnTo>
                    <a:pt x="564524" y="26122"/>
                  </a:lnTo>
                  <a:cubicBezTo>
                    <a:pt x="567426" y="27573"/>
                    <a:pt x="570329" y="29024"/>
                    <a:pt x="574683" y="30476"/>
                  </a:cubicBezTo>
                  <a:lnTo>
                    <a:pt x="563073" y="58049"/>
                  </a:lnTo>
                  <a:close/>
                  <a:moveTo>
                    <a:pt x="294597" y="47890"/>
                  </a:moveTo>
                  <a:lnTo>
                    <a:pt x="285890" y="20317"/>
                  </a:lnTo>
                  <a:cubicBezTo>
                    <a:pt x="288793" y="18866"/>
                    <a:pt x="293146" y="18866"/>
                    <a:pt x="296049" y="17415"/>
                  </a:cubicBezTo>
                  <a:lnTo>
                    <a:pt x="304756" y="44988"/>
                  </a:lnTo>
                  <a:cubicBezTo>
                    <a:pt x="301853" y="44988"/>
                    <a:pt x="298951" y="46439"/>
                    <a:pt x="294597" y="47890"/>
                  </a:cubicBezTo>
                  <a:close/>
                  <a:moveTo>
                    <a:pt x="528244" y="44988"/>
                  </a:moveTo>
                  <a:cubicBezTo>
                    <a:pt x="525341" y="43537"/>
                    <a:pt x="522439" y="43537"/>
                    <a:pt x="518085" y="42085"/>
                  </a:cubicBezTo>
                  <a:lnTo>
                    <a:pt x="526792" y="14512"/>
                  </a:lnTo>
                  <a:cubicBezTo>
                    <a:pt x="529695" y="15963"/>
                    <a:pt x="534048" y="15963"/>
                    <a:pt x="536951" y="17415"/>
                  </a:cubicBezTo>
                  <a:lnTo>
                    <a:pt x="528244" y="44988"/>
                  </a:lnTo>
                  <a:close/>
                  <a:moveTo>
                    <a:pt x="332329" y="37732"/>
                  </a:moveTo>
                  <a:lnTo>
                    <a:pt x="326524" y="8707"/>
                  </a:lnTo>
                  <a:cubicBezTo>
                    <a:pt x="329427" y="7256"/>
                    <a:pt x="333780" y="7256"/>
                    <a:pt x="336683" y="7256"/>
                  </a:cubicBezTo>
                  <a:lnTo>
                    <a:pt x="342488" y="36280"/>
                  </a:lnTo>
                  <a:cubicBezTo>
                    <a:pt x="338134" y="36280"/>
                    <a:pt x="335231" y="36280"/>
                    <a:pt x="332329" y="37732"/>
                  </a:cubicBezTo>
                  <a:close/>
                  <a:moveTo>
                    <a:pt x="491963" y="36280"/>
                  </a:moveTo>
                  <a:cubicBezTo>
                    <a:pt x="489061" y="36280"/>
                    <a:pt x="486158" y="34829"/>
                    <a:pt x="481805" y="34829"/>
                  </a:cubicBezTo>
                  <a:lnTo>
                    <a:pt x="486158" y="5805"/>
                  </a:lnTo>
                  <a:cubicBezTo>
                    <a:pt x="489061" y="5805"/>
                    <a:pt x="493414" y="7256"/>
                    <a:pt x="496317" y="7256"/>
                  </a:cubicBezTo>
                  <a:lnTo>
                    <a:pt x="491963" y="36280"/>
                  </a:lnTo>
                  <a:close/>
                  <a:moveTo>
                    <a:pt x="368610" y="30476"/>
                  </a:moveTo>
                  <a:lnTo>
                    <a:pt x="365707" y="1451"/>
                  </a:lnTo>
                  <a:cubicBezTo>
                    <a:pt x="368610" y="1451"/>
                    <a:pt x="372963" y="0"/>
                    <a:pt x="375866" y="0"/>
                  </a:cubicBezTo>
                  <a:lnTo>
                    <a:pt x="378768" y="29024"/>
                  </a:lnTo>
                  <a:cubicBezTo>
                    <a:pt x="375866" y="30476"/>
                    <a:pt x="371512" y="30476"/>
                    <a:pt x="368610" y="30476"/>
                  </a:cubicBezTo>
                  <a:close/>
                  <a:moveTo>
                    <a:pt x="454231" y="30476"/>
                  </a:moveTo>
                  <a:cubicBezTo>
                    <a:pt x="451329" y="30476"/>
                    <a:pt x="448427" y="30476"/>
                    <a:pt x="444073" y="29024"/>
                  </a:cubicBezTo>
                  <a:lnTo>
                    <a:pt x="446975" y="0"/>
                  </a:lnTo>
                  <a:cubicBezTo>
                    <a:pt x="449878" y="0"/>
                    <a:pt x="454231" y="0"/>
                    <a:pt x="457134" y="1451"/>
                  </a:cubicBezTo>
                  <a:lnTo>
                    <a:pt x="454231" y="30476"/>
                  </a:lnTo>
                  <a:close/>
                  <a:moveTo>
                    <a:pt x="406341" y="29024"/>
                  </a:moveTo>
                  <a:lnTo>
                    <a:pt x="406341" y="0"/>
                  </a:lnTo>
                  <a:cubicBezTo>
                    <a:pt x="409244" y="0"/>
                    <a:pt x="412146" y="0"/>
                    <a:pt x="415048" y="0"/>
                  </a:cubicBezTo>
                  <a:lnTo>
                    <a:pt x="416500" y="0"/>
                  </a:lnTo>
                  <a:lnTo>
                    <a:pt x="416500" y="29024"/>
                  </a:lnTo>
                  <a:lnTo>
                    <a:pt x="415048" y="29024"/>
                  </a:lnTo>
                  <a:cubicBezTo>
                    <a:pt x="412146" y="29024"/>
                    <a:pt x="409244" y="29024"/>
                    <a:pt x="406341" y="29024"/>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5" name="Freeform: Shape 784">
              <a:extLst>
                <a:ext uri="{FF2B5EF4-FFF2-40B4-BE49-F238E27FC236}">
                  <a16:creationId xmlns:a16="http://schemas.microsoft.com/office/drawing/2014/main" id="{B70C72CA-3F46-4225-981B-C0F3A7620AFF}"/>
                </a:ext>
              </a:extLst>
            </p:cNvPr>
            <p:cNvSpPr/>
            <p:nvPr/>
          </p:nvSpPr>
          <p:spPr>
            <a:xfrm>
              <a:off x="1742344" y="6136972"/>
              <a:ext cx="267024" cy="143670"/>
            </a:xfrm>
            <a:custGeom>
              <a:avLst/>
              <a:gdLst>
                <a:gd name="connsiteX0" fmla="*/ 2902 w 267024"/>
                <a:gd name="connsiteY0" fmla="*/ 143671 h 143670"/>
                <a:gd name="connsiteX1" fmla="*/ 0 w 267024"/>
                <a:gd name="connsiteY1" fmla="*/ 114646 h 143670"/>
                <a:gd name="connsiteX2" fmla="*/ 246707 w 267024"/>
                <a:gd name="connsiteY2" fmla="*/ 0 h 143670"/>
                <a:gd name="connsiteX3" fmla="*/ 267024 w 267024"/>
                <a:gd name="connsiteY3" fmla="*/ 20317 h 143670"/>
                <a:gd name="connsiteX4" fmla="*/ 2902 w 267024"/>
                <a:gd name="connsiteY4" fmla="*/ 143671 h 14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24" h="143670">
                  <a:moveTo>
                    <a:pt x="2902" y="143671"/>
                  </a:moveTo>
                  <a:lnTo>
                    <a:pt x="0" y="114646"/>
                  </a:lnTo>
                  <a:cubicBezTo>
                    <a:pt x="92878" y="105939"/>
                    <a:pt x="179951" y="65305"/>
                    <a:pt x="246707" y="0"/>
                  </a:cubicBezTo>
                  <a:lnTo>
                    <a:pt x="267024" y="20317"/>
                  </a:lnTo>
                  <a:cubicBezTo>
                    <a:pt x="197366" y="89975"/>
                    <a:pt x="103036" y="134963"/>
                    <a:pt x="2902" y="143671"/>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6" name="Freeform: Shape 785">
              <a:extLst>
                <a:ext uri="{FF2B5EF4-FFF2-40B4-BE49-F238E27FC236}">
                  <a16:creationId xmlns:a16="http://schemas.microsoft.com/office/drawing/2014/main" id="{8FAC8E78-7DDD-47F5-A63D-CD70DE0EF5D6}"/>
                </a:ext>
              </a:extLst>
            </p:cNvPr>
            <p:cNvSpPr/>
            <p:nvPr/>
          </p:nvSpPr>
          <p:spPr>
            <a:xfrm>
              <a:off x="1666881" y="5406736"/>
              <a:ext cx="483255" cy="408065"/>
            </a:xfrm>
            <a:custGeom>
              <a:avLst/>
              <a:gdLst>
                <a:gd name="connsiteX0" fmla="*/ 439719 w 483255"/>
                <a:gd name="connsiteY0" fmla="*/ 408066 h 408065"/>
                <a:gd name="connsiteX1" fmla="*/ 297500 w 483255"/>
                <a:gd name="connsiteY1" fmla="*/ 136688 h 408065"/>
                <a:gd name="connsiteX2" fmla="*/ 4354 w 483255"/>
                <a:gd name="connsiteY2" fmla="*/ 45261 h 408065"/>
                <a:gd name="connsiteX3" fmla="*/ 0 w 483255"/>
                <a:gd name="connsiteY3" fmla="*/ 1725 h 408065"/>
                <a:gd name="connsiteX4" fmla="*/ 325073 w 483255"/>
                <a:gd name="connsiteY4" fmla="*/ 103310 h 408065"/>
                <a:gd name="connsiteX5" fmla="*/ 483256 w 483255"/>
                <a:gd name="connsiteY5" fmla="*/ 405163 h 408065"/>
                <a:gd name="connsiteX6" fmla="*/ 439719 w 483255"/>
                <a:gd name="connsiteY6" fmla="*/ 408066 h 40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55" h="408065">
                  <a:moveTo>
                    <a:pt x="439719" y="408066"/>
                  </a:moveTo>
                  <a:cubicBezTo>
                    <a:pt x="429561" y="300676"/>
                    <a:pt x="378768" y="204895"/>
                    <a:pt x="297500" y="136688"/>
                  </a:cubicBezTo>
                  <a:cubicBezTo>
                    <a:pt x="214780" y="68481"/>
                    <a:pt x="111744" y="35103"/>
                    <a:pt x="4354" y="45261"/>
                  </a:cubicBezTo>
                  <a:lnTo>
                    <a:pt x="0" y="1725"/>
                  </a:lnTo>
                  <a:cubicBezTo>
                    <a:pt x="119000" y="-8434"/>
                    <a:pt x="233646" y="26395"/>
                    <a:pt x="325073" y="103310"/>
                  </a:cubicBezTo>
                  <a:cubicBezTo>
                    <a:pt x="416500" y="178773"/>
                    <a:pt x="473097" y="286163"/>
                    <a:pt x="483256" y="405163"/>
                  </a:cubicBezTo>
                  <a:lnTo>
                    <a:pt x="439719" y="408066"/>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7" name="Freeform: Shape 786">
              <a:extLst>
                <a:ext uri="{FF2B5EF4-FFF2-40B4-BE49-F238E27FC236}">
                  <a16:creationId xmlns:a16="http://schemas.microsoft.com/office/drawing/2014/main" id="{835B0992-6327-42C5-9C2C-1C551CD964AA}"/>
                </a:ext>
              </a:extLst>
            </p:cNvPr>
            <p:cNvSpPr/>
            <p:nvPr/>
          </p:nvSpPr>
          <p:spPr>
            <a:xfrm>
              <a:off x="1343196" y="5486764"/>
              <a:ext cx="727075" cy="727122"/>
            </a:xfrm>
            <a:custGeom>
              <a:avLst/>
              <a:gdLst>
                <a:gd name="connsiteX0" fmla="*/ 362867 w 727075"/>
                <a:gd name="connsiteY0" fmla="*/ 727123 h 727122"/>
                <a:gd name="connsiteX1" fmla="*/ 1514 w 727075"/>
                <a:gd name="connsiteY1" fmla="*/ 396245 h 727122"/>
                <a:gd name="connsiteX2" fmla="*/ 84233 w 727075"/>
                <a:gd name="connsiteY2" fmla="*/ 130672 h 727122"/>
                <a:gd name="connsiteX3" fmla="*/ 330940 w 727075"/>
                <a:gd name="connsiteY3" fmla="*/ 1514 h 727122"/>
                <a:gd name="connsiteX4" fmla="*/ 596513 w 727075"/>
                <a:gd name="connsiteY4" fmla="*/ 84233 h 727122"/>
                <a:gd name="connsiteX5" fmla="*/ 725672 w 727075"/>
                <a:gd name="connsiteY5" fmla="*/ 330940 h 727122"/>
                <a:gd name="connsiteX6" fmla="*/ 396245 w 727075"/>
                <a:gd name="connsiteY6" fmla="*/ 725672 h 727122"/>
                <a:gd name="connsiteX7" fmla="*/ 396245 w 727075"/>
                <a:gd name="connsiteY7" fmla="*/ 725672 h 727122"/>
                <a:gd name="connsiteX8" fmla="*/ 362867 w 727075"/>
                <a:gd name="connsiteY8" fmla="*/ 727123 h 727122"/>
                <a:gd name="connsiteX9" fmla="*/ 364318 w 727075"/>
                <a:gd name="connsiteY9" fmla="*/ 16026 h 727122"/>
                <a:gd name="connsiteX10" fmla="*/ 332392 w 727075"/>
                <a:gd name="connsiteY10" fmla="*/ 17477 h 727122"/>
                <a:gd name="connsiteX11" fmla="*/ 95843 w 727075"/>
                <a:gd name="connsiteY11" fmla="*/ 140831 h 727122"/>
                <a:gd name="connsiteX12" fmla="*/ 16026 w 727075"/>
                <a:gd name="connsiteY12" fmla="*/ 394794 h 727122"/>
                <a:gd name="connsiteX13" fmla="*/ 394794 w 727075"/>
                <a:gd name="connsiteY13" fmla="*/ 711159 h 727122"/>
                <a:gd name="connsiteX14" fmla="*/ 394794 w 727075"/>
                <a:gd name="connsiteY14" fmla="*/ 711159 h 727122"/>
                <a:gd name="connsiteX15" fmla="*/ 711160 w 727075"/>
                <a:gd name="connsiteY15" fmla="*/ 332392 h 727122"/>
                <a:gd name="connsiteX16" fmla="*/ 587806 w 727075"/>
                <a:gd name="connsiteY16" fmla="*/ 95843 h 727122"/>
                <a:gd name="connsiteX17" fmla="*/ 364318 w 727075"/>
                <a:gd name="connsiteY17" fmla="*/ 16026 h 72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7075" h="727122">
                  <a:moveTo>
                    <a:pt x="362867" y="727123"/>
                  </a:moveTo>
                  <a:cubicBezTo>
                    <a:pt x="177111" y="727123"/>
                    <a:pt x="18928" y="584904"/>
                    <a:pt x="1514" y="396245"/>
                  </a:cubicBezTo>
                  <a:cubicBezTo>
                    <a:pt x="-7194" y="299014"/>
                    <a:pt x="21831" y="206136"/>
                    <a:pt x="84233" y="130672"/>
                  </a:cubicBezTo>
                  <a:cubicBezTo>
                    <a:pt x="146636" y="56660"/>
                    <a:pt x="233709" y="10221"/>
                    <a:pt x="330940" y="1514"/>
                  </a:cubicBezTo>
                  <a:cubicBezTo>
                    <a:pt x="428172" y="-7194"/>
                    <a:pt x="521050" y="21831"/>
                    <a:pt x="596513" y="84233"/>
                  </a:cubicBezTo>
                  <a:cubicBezTo>
                    <a:pt x="670526" y="146636"/>
                    <a:pt x="716965" y="233709"/>
                    <a:pt x="725672" y="330940"/>
                  </a:cubicBezTo>
                  <a:cubicBezTo>
                    <a:pt x="743086" y="529757"/>
                    <a:pt x="596513" y="706806"/>
                    <a:pt x="396245" y="725672"/>
                  </a:cubicBezTo>
                  <a:lnTo>
                    <a:pt x="396245" y="725672"/>
                  </a:lnTo>
                  <a:cubicBezTo>
                    <a:pt x="384635" y="727123"/>
                    <a:pt x="374477" y="727123"/>
                    <a:pt x="362867" y="727123"/>
                  </a:cubicBezTo>
                  <a:close/>
                  <a:moveTo>
                    <a:pt x="364318" y="16026"/>
                  </a:moveTo>
                  <a:cubicBezTo>
                    <a:pt x="354160" y="16026"/>
                    <a:pt x="342550" y="16026"/>
                    <a:pt x="332392" y="17477"/>
                  </a:cubicBezTo>
                  <a:cubicBezTo>
                    <a:pt x="239514" y="26185"/>
                    <a:pt x="155343" y="69721"/>
                    <a:pt x="95843" y="140831"/>
                  </a:cubicBezTo>
                  <a:cubicBezTo>
                    <a:pt x="36343" y="211940"/>
                    <a:pt x="7319" y="303367"/>
                    <a:pt x="16026" y="394794"/>
                  </a:cubicBezTo>
                  <a:cubicBezTo>
                    <a:pt x="33441" y="586355"/>
                    <a:pt x="203233" y="728574"/>
                    <a:pt x="394794" y="711159"/>
                  </a:cubicBezTo>
                  <a:lnTo>
                    <a:pt x="394794" y="711159"/>
                  </a:lnTo>
                  <a:cubicBezTo>
                    <a:pt x="586355" y="693745"/>
                    <a:pt x="727123" y="523952"/>
                    <a:pt x="711160" y="332392"/>
                  </a:cubicBezTo>
                  <a:cubicBezTo>
                    <a:pt x="702452" y="239513"/>
                    <a:pt x="658916" y="155343"/>
                    <a:pt x="587806" y="95843"/>
                  </a:cubicBezTo>
                  <a:cubicBezTo>
                    <a:pt x="523952" y="43599"/>
                    <a:pt x="445587" y="16026"/>
                    <a:pt x="364318" y="16026"/>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8" name="Freeform: Shape 787">
              <a:extLst>
                <a:ext uri="{FF2B5EF4-FFF2-40B4-BE49-F238E27FC236}">
                  <a16:creationId xmlns:a16="http://schemas.microsoft.com/office/drawing/2014/main" id="{6E8B8D05-174D-41BC-9267-113E6E6AE511}"/>
                </a:ext>
              </a:extLst>
            </p:cNvPr>
            <p:cNvSpPr/>
            <p:nvPr/>
          </p:nvSpPr>
          <p:spPr>
            <a:xfrm>
              <a:off x="1707515" y="5496985"/>
              <a:ext cx="354097" cy="354097"/>
            </a:xfrm>
            <a:custGeom>
              <a:avLst/>
              <a:gdLst>
                <a:gd name="connsiteX0" fmla="*/ 354097 w 354097"/>
                <a:gd name="connsiteY0" fmla="*/ 354097 h 354097"/>
                <a:gd name="connsiteX1" fmla="*/ 310561 w 354097"/>
                <a:gd name="connsiteY1" fmla="*/ 354097 h 354097"/>
                <a:gd name="connsiteX2" fmla="*/ 0 w 354097"/>
                <a:gd name="connsiteY2" fmla="*/ 43537 h 354097"/>
                <a:gd name="connsiteX3" fmla="*/ 0 w 354097"/>
                <a:gd name="connsiteY3" fmla="*/ 0 h 354097"/>
                <a:gd name="connsiteX4" fmla="*/ 354097 w 354097"/>
                <a:gd name="connsiteY4" fmla="*/ 354097 h 35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97" h="354097">
                  <a:moveTo>
                    <a:pt x="354097" y="354097"/>
                  </a:moveTo>
                  <a:lnTo>
                    <a:pt x="310561" y="354097"/>
                  </a:lnTo>
                  <a:cubicBezTo>
                    <a:pt x="310561" y="182854"/>
                    <a:pt x="171244" y="43537"/>
                    <a:pt x="0" y="43537"/>
                  </a:cubicBezTo>
                  <a:lnTo>
                    <a:pt x="0" y="0"/>
                  </a:lnTo>
                  <a:cubicBezTo>
                    <a:pt x="194463" y="0"/>
                    <a:pt x="354097" y="158183"/>
                    <a:pt x="354097" y="354097"/>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9" name="Freeform: Shape 788">
              <a:extLst>
                <a:ext uri="{FF2B5EF4-FFF2-40B4-BE49-F238E27FC236}">
                  <a16:creationId xmlns:a16="http://schemas.microsoft.com/office/drawing/2014/main" id="{CDC85656-2FC3-40D7-9F92-A3168A4F318B}"/>
                </a:ext>
              </a:extLst>
            </p:cNvPr>
            <p:cNvSpPr/>
            <p:nvPr/>
          </p:nvSpPr>
          <p:spPr>
            <a:xfrm>
              <a:off x="1700259" y="5399754"/>
              <a:ext cx="14512" cy="50792"/>
            </a:xfrm>
            <a:custGeom>
              <a:avLst/>
              <a:gdLst>
                <a:gd name="connsiteX0" fmla="*/ 0 w 14512"/>
                <a:gd name="connsiteY0" fmla="*/ 0 h 50792"/>
                <a:gd name="connsiteX1" fmla="*/ 14512 w 14512"/>
                <a:gd name="connsiteY1" fmla="*/ 0 h 50792"/>
                <a:gd name="connsiteX2" fmla="*/ 14512 w 14512"/>
                <a:gd name="connsiteY2" fmla="*/ 50792 h 50792"/>
                <a:gd name="connsiteX3" fmla="*/ 0 w 14512"/>
                <a:gd name="connsiteY3" fmla="*/ 50792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2"/>
                  </a:lnTo>
                  <a:lnTo>
                    <a:pt x="0" y="5079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0" name="Freeform: Shape 789">
              <a:extLst>
                <a:ext uri="{FF2B5EF4-FFF2-40B4-BE49-F238E27FC236}">
                  <a16:creationId xmlns:a16="http://schemas.microsoft.com/office/drawing/2014/main" id="{4A105563-E3E1-4A00-81E1-9F1F23FF19FB}"/>
                </a:ext>
              </a:extLst>
            </p:cNvPr>
            <p:cNvSpPr/>
            <p:nvPr/>
          </p:nvSpPr>
          <p:spPr>
            <a:xfrm>
              <a:off x="1700259" y="6250167"/>
              <a:ext cx="14512" cy="50792"/>
            </a:xfrm>
            <a:custGeom>
              <a:avLst/>
              <a:gdLst>
                <a:gd name="connsiteX0" fmla="*/ 0 w 14512"/>
                <a:gd name="connsiteY0" fmla="*/ 0 h 50792"/>
                <a:gd name="connsiteX1" fmla="*/ 14512 w 14512"/>
                <a:gd name="connsiteY1" fmla="*/ 0 h 50792"/>
                <a:gd name="connsiteX2" fmla="*/ 14512 w 14512"/>
                <a:gd name="connsiteY2" fmla="*/ 50793 h 50792"/>
                <a:gd name="connsiteX3" fmla="*/ 0 w 14512"/>
                <a:gd name="connsiteY3" fmla="*/ 50793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3"/>
                  </a:lnTo>
                  <a:lnTo>
                    <a:pt x="0" y="5079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1" name="Freeform: Shape 790">
              <a:extLst>
                <a:ext uri="{FF2B5EF4-FFF2-40B4-BE49-F238E27FC236}">
                  <a16:creationId xmlns:a16="http://schemas.microsoft.com/office/drawing/2014/main" id="{D33CC6E9-BC18-4001-AB97-6CDABB0AB548}"/>
                </a:ext>
              </a:extLst>
            </p:cNvPr>
            <p:cNvSpPr/>
            <p:nvPr/>
          </p:nvSpPr>
          <p:spPr>
            <a:xfrm>
              <a:off x="1227161" y="5843826"/>
              <a:ext cx="195914" cy="14512"/>
            </a:xfrm>
            <a:custGeom>
              <a:avLst/>
              <a:gdLst>
                <a:gd name="connsiteX0" fmla="*/ 0 w 195914"/>
                <a:gd name="connsiteY0" fmla="*/ 0 h 14512"/>
                <a:gd name="connsiteX1" fmla="*/ 195915 w 195914"/>
                <a:gd name="connsiteY1" fmla="*/ 0 h 14512"/>
                <a:gd name="connsiteX2" fmla="*/ 195915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5" y="0"/>
                  </a:lnTo>
                  <a:lnTo>
                    <a:pt x="195915"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2" name="Freeform: Shape 791">
              <a:extLst>
                <a:ext uri="{FF2B5EF4-FFF2-40B4-BE49-F238E27FC236}">
                  <a16:creationId xmlns:a16="http://schemas.microsoft.com/office/drawing/2014/main" id="{4C1B7AE2-8F57-4572-B01C-01A76CC4D52F}"/>
                </a:ext>
              </a:extLst>
            </p:cNvPr>
            <p:cNvSpPr/>
            <p:nvPr/>
          </p:nvSpPr>
          <p:spPr>
            <a:xfrm>
              <a:off x="1990502" y="5843826"/>
              <a:ext cx="195914" cy="14512"/>
            </a:xfrm>
            <a:custGeom>
              <a:avLst/>
              <a:gdLst>
                <a:gd name="connsiteX0" fmla="*/ 0 w 195914"/>
                <a:gd name="connsiteY0" fmla="*/ 0 h 14512"/>
                <a:gd name="connsiteX1" fmla="*/ 195914 w 195914"/>
                <a:gd name="connsiteY1" fmla="*/ 0 h 14512"/>
                <a:gd name="connsiteX2" fmla="*/ 195914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4" y="0"/>
                  </a:lnTo>
                  <a:lnTo>
                    <a:pt x="195914"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3" name="Freeform: Shape 792">
              <a:extLst>
                <a:ext uri="{FF2B5EF4-FFF2-40B4-BE49-F238E27FC236}">
                  <a16:creationId xmlns:a16="http://schemas.microsoft.com/office/drawing/2014/main" id="{7F4D3B93-20FC-4FF1-A252-5AA4304405F7}"/>
                </a:ext>
              </a:extLst>
            </p:cNvPr>
            <p:cNvSpPr/>
            <p:nvPr/>
          </p:nvSpPr>
          <p:spPr>
            <a:xfrm>
              <a:off x="2179161" y="5803192"/>
              <a:ext cx="14512" cy="95780"/>
            </a:xfrm>
            <a:custGeom>
              <a:avLst/>
              <a:gdLst>
                <a:gd name="connsiteX0" fmla="*/ 0 w 14512"/>
                <a:gd name="connsiteY0" fmla="*/ 0 h 95780"/>
                <a:gd name="connsiteX1" fmla="*/ 14512 w 14512"/>
                <a:gd name="connsiteY1" fmla="*/ 0 h 95780"/>
                <a:gd name="connsiteX2" fmla="*/ 14512 w 14512"/>
                <a:gd name="connsiteY2" fmla="*/ 95781 h 95780"/>
                <a:gd name="connsiteX3" fmla="*/ 0 w 14512"/>
                <a:gd name="connsiteY3" fmla="*/ 95781 h 95780"/>
              </a:gdLst>
              <a:ahLst/>
              <a:cxnLst>
                <a:cxn ang="0">
                  <a:pos x="connsiteX0" y="connsiteY0"/>
                </a:cxn>
                <a:cxn ang="0">
                  <a:pos x="connsiteX1" y="connsiteY1"/>
                </a:cxn>
                <a:cxn ang="0">
                  <a:pos x="connsiteX2" y="connsiteY2"/>
                </a:cxn>
                <a:cxn ang="0">
                  <a:pos x="connsiteX3" y="connsiteY3"/>
                </a:cxn>
              </a:cxnLst>
              <a:rect l="l" t="t" r="r" b="b"/>
              <a:pathLst>
                <a:path w="14512" h="95780">
                  <a:moveTo>
                    <a:pt x="0" y="0"/>
                  </a:moveTo>
                  <a:lnTo>
                    <a:pt x="14512" y="0"/>
                  </a:lnTo>
                  <a:lnTo>
                    <a:pt x="14512" y="95781"/>
                  </a:lnTo>
                  <a:lnTo>
                    <a:pt x="0" y="95781"/>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4" name="Freeform: Shape 793">
              <a:extLst>
                <a:ext uri="{FF2B5EF4-FFF2-40B4-BE49-F238E27FC236}">
                  <a16:creationId xmlns:a16="http://schemas.microsoft.com/office/drawing/2014/main" id="{9194F8DB-75BC-4B20-ACBF-6F7ED3CB5326}"/>
                </a:ext>
              </a:extLst>
            </p:cNvPr>
            <p:cNvSpPr/>
            <p:nvPr/>
          </p:nvSpPr>
          <p:spPr>
            <a:xfrm>
              <a:off x="3006355" y="5443290"/>
              <a:ext cx="753182" cy="43536"/>
            </a:xfrm>
            <a:custGeom>
              <a:avLst/>
              <a:gdLst>
                <a:gd name="connsiteX0" fmla="*/ 0 w 753182"/>
                <a:gd name="connsiteY0" fmla="*/ 0 h 43536"/>
                <a:gd name="connsiteX1" fmla="*/ 753182 w 753182"/>
                <a:gd name="connsiteY1" fmla="*/ 0 h 43536"/>
                <a:gd name="connsiteX2" fmla="*/ 753182 w 753182"/>
                <a:gd name="connsiteY2" fmla="*/ 43536 h 43536"/>
                <a:gd name="connsiteX3" fmla="*/ 0 w 753182"/>
                <a:gd name="connsiteY3" fmla="*/ 43536 h 43536"/>
              </a:gdLst>
              <a:ahLst/>
              <a:cxnLst>
                <a:cxn ang="0">
                  <a:pos x="connsiteX0" y="connsiteY0"/>
                </a:cxn>
                <a:cxn ang="0">
                  <a:pos x="connsiteX1" y="connsiteY1"/>
                </a:cxn>
                <a:cxn ang="0">
                  <a:pos x="connsiteX2" y="connsiteY2"/>
                </a:cxn>
                <a:cxn ang="0">
                  <a:pos x="connsiteX3" y="connsiteY3"/>
                </a:cxn>
              </a:cxnLst>
              <a:rect l="l" t="t" r="r" b="b"/>
              <a:pathLst>
                <a:path w="753182" h="43536">
                  <a:moveTo>
                    <a:pt x="0" y="0"/>
                  </a:moveTo>
                  <a:lnTo>
                    <a:pt x="753182" y="0"/>
                  </a:lnTo>
                  <a:lnTo>
                    <a:pt x="753182" y="43536"/>
                  </a:lnTo>
                  <a:lnTo>
                    <a:pt x="0" y="43536"/>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5" name="Freeform: Shape 794">
              <a:extLst>
                <a:ext uri="{FF2B5EF4-FFF2-40B4-BE49-F238E27FC236}">
                  <a16:creationId xmlns:a16="http://schemas.microsoft.com/office/drawing/2014/main" id="{09872460-0BFC-4E7C-85D1-DEA8B32015D0}"/>
                </a:ext>
              </a:extLst>
            </p:cNvPr>
            <p:cNvSpPr/>
            <p:nvPr/>
          </p:nvSpPr>
          <p:spPr>
            <a:xfrm>
              <a:off x="1087844" y="5540522"/>
              <a:ext cx="111743" cy="208975"/>
            </a:xfrm>
            <a:custGeom>
              <a:avLst/>
              <a:gdLst>
                <a:gd name="connsiteX0" fmla="*/ 0 w 111743"/>
                <a:gd name="connsiteY0" fmla="*/ 14512 h 208975"/>
                <a:gd name="connsiteX1" fmla="*/ 0 w 111743"/>
                <a:gd name="connsiteY1" fmla="*/ 0 h 208975"/>
                <a:gd name="connsiteX2" fmla="*/ 111744 w 111743"/>
                <a:gd name="connsiteY2" fmla="*/ 43537 h 208975"/>
                <a:gd name="connsiteX3" fmla="*/ 111744 w 111743"/>
                <a:gd name="connsiteY3" fmla="*/ 58049 h 208975"/>
                <a:gd name="connsiteX4" fmla="*/ 0 w 111743"/>
                <a:gd name="connsiteY4" fmla="*/ 14512 h 208975"/>
                <a:gd name="connsiteX5" fmla="*/ 111744 w 111743"/>
                <a:gd name="connsiteY5" fmla="*/ 108841 h 208975"/>
                <a:gd name="connsiteX6" fmla="*/ 111744 w 111743"/>
                <a:gd name="connsiteY6" fmla="*/ 94329 h 208975"/>
                <a:gd name="connsiteX7" fmla="*/ 0 w 111743"/>
                <a:gd name="connsiteY7" fmla="*/ 50793 h 208975"/>
                <a:gd name="connsiteX8" fmla="*/ 0 w 111743"/>
                <a:gd name="connsiteY8" fmla="*/ 65305 h 208975"/>
                <a:gd name="connsiteX9" fmla="*/ 111744 w 111743"/>
                <a:gd name="connsiteY9" fmla="*/ 108841 h 208975"/>
                <a:gd name="connsiteX10" fmla="*/ 111744 w 111743"/>
                <a:gd name="connsiteY10" fmla="*/ 159634 h 208975"/>
                <a:gd name="connsiteX11" fmla="*/ 111744 w 111743"/>
                <a:gd name="connsiteY11" fmla="*/ 145122 h 208975"/>
                <a:gd name="connsiteX12" fmla="*/ 0 w 111743"/>
                <a:gd name="connsiteY12" fmla="*/ 101585 h 208975"/>
                <a:gd name="connsiteX13" fmla="*/ 0 w 111743"/>
                <a:gd name="connsiteY13" fmla="*/ 116097 h 208975"/>
                <a:gd name="connsiteX14" fmla="*/ 111744 w 111743"/>
                <a:gd name="connsiteY14" fmla="*/ 159634 h 208975"/>
                <a:gd name="connsiteX15" fmla="*/ 111744 w 111743"/>
                <a:gd name="connsiteY15" fmla="*/ 208975 h 208975"/>
                <a:gd name="connsiteX16" fmla="*/ 111744 w 111743"/>
                <a:gd name="connsiteY16" fmla="*/ 194463 h 208975"/>
                <a:gd name="connsiteX17" fmla="*/ 0 w 111743"/>
                <a:gd name="connsiteY17" fmla="*/ 150927 h 208975"/>
                <a:gd name="connsiteX18" fmla="*/ 0 w 111743"/>
                <a:gd name="connsiteY18" fmla="*/ 165439 h 208975"/>
                <a:gd name="connsiteX19" fmla="*/ 111744 w 111743"/>
                <a:gd name="connsiteY19" fmla="*/ 208975 h 20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3" h="208975">
                  <a:moveTo>
                    <a:pt x="0" y="14512"/>
                  </a:moveTo>
                  <a:lnTo>
                    <a:pt x="0" y="0"/>
                  </a:lnTo>
                  <a:lnTo>
                    <a:pt x="111744" y="43537"/>
                  </a:lnTo>
                  <a:lnTo>
                    <a:pt x="111744" y="58049"/>
                  </a:lnTo>
                  <a:lnTo>
                    <a:pt x="0" y="14512"/>
                  </a:lnTo>
                  <a:close/>
                  <a:moveTo>
                    <a:pt x="111744" y="108841"/>
                  </a:moveTo>
                  <a:lnTo>
                    <a:pt x="111744" y="94329"/>
                  </a:lnTo>
                  <a:lnTo>
                    <a:pt x="0" y="50793"/>
                  </a:lnTo>
                  <a:lnTo>
                    <a:pt x="0" y="65305"/>
                  </a:lnTo>
                  <a:lnTo>
                    <a:pt x="111744" y="108841"/>
                  </a:lnTo>
                  <a:close/>
                  <a:moveTo>
                    <a:pt x="111744" y="159634"/>
                  </a:moveTo>
                  <a:lnTo>
                    <a:pt x="111744" y="145122"/>
                  </a:lnTo>
                  <a:lnTo>
                    <a:pt x="0" y="101585"/>
                  </a:lnTo>
                  <a:lnTo>
                    <a:pt x="0" y="116097"/>
                  </a:lnTo>
                  <a:lnTo>
                    <a:pt x="111744" y="159634"/>
                  </a:lnTo>
                  <a:close/>
                  <a:moveTo>
                    <a:pt x="111744" y="208975"/>
                  </a:moveTo>
                  <a:lnTo>
                    <a:pt x="111744" y="194463"/>
                  </a:lnTo>
                  <a:lnTo>
                    <a:pt x="0" y="150927"/>
                  </a:lnTo>
                  <a:lnTo>
                    <a:pt x="0" y="165439"/>
                  </a:lnTo>
                  <a:lnTo>
                    <a:pt x="111744" y="208975"/>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6" name="Freeform: Shape 795">
              <a:extLst>
                <a:ext uri="{FF2B5EF4-FFF2-40B4-BE49-F238E27FC236}">
                  <a16:creationId xmlns:a16="http://schemas.microsoft.com/office/drawing/2014/main" id="{19B5D5F2-6A5C-4B35-9482-9F004B5987D4}"/>
                </a:ext>
              </a:extLst>
            </p:cNvPr>
            <p:cNvSpPr/>
            <p:nvPr/>
          </p:nvSpPr>
          <p:spPr>
            <a:xfrm>
              <a:off x="1147344" y="5392497"/>
              <a:ext cx="3214449" cy="915718"/>
            </a:xfrm>
            <a:custGeom>
              <a:avLst/>
              <a:gdLst>
                <a:gd name="connsiteX0" fmla="*/ 3138986 w 3214449"/>
                <a:gd name="connsiteY0" fmla="*/ 915719 h 915718"/>
                <a:gd name="connsiteX1" fmla="*/ 76915 w 3214449"/>
                <a:gd name="connsiteY1" fmla="*/ 915719 h 915718"/>
                <a:gd name="connsiteX2" fmla="*/ 0 w 3214449"/>
                <a:gd name="connsiteY2" fmla="*/ 838804 h 915718"/>
                <a:gd name="connsiteX3" fmla="*/ 0 w 3214449"/>
                <a:gd name="connsiteY3" fmla="*/ 76915 h 915718"/>
                <a:gd name="connsiteX4" fmla="*/ 76915 w 3214449"/>
                <a:gd name="connsiteY4" fmla="*/ 0 h 915718"/>
                <a:gd name="connsiteX5" fmla="*/ 2406120 w 3214449"/>
                <a:gd name="connsiteY5" fmla="*/ 0 h 915718"/>
                <a:gd name="connsiteX6" fmla="*/ 2661535 w 3214449"/>
                <a:gd name="connsiteY6" fmla="*/ 255414 h 915718"/>
                <a:gd name="connsiteX7" fmla="*/ 3117218 w 3214449"/>
                <a:gd name="connsiteY7" fmla="*/ 255414 h 915718"/>
                <a:gd name="connsiteX8" fmla="*/ 3214449 w 3214449"/>
                <a:gd name="connsiteY8" fmla="*/ 352646 h 915718"/>
                <a:gd name="connsiteX9" fmla="*/ 3214449 w 3214449"/>
                <a:gd name="connsiteY9" fmla="*/ 838804 h 915718"/>
                <a:gd name="connsiteX10" fmla="*/ 3138986 w 3214449"/>
                <a:gd name="connsiteY10" fmla="*/ 915719 h 915718"/>
                <a:gd name="connsiteX11" fmla="*/ 82719 w 3214449"/>
                <a:gd name="connsiteY11" fmla="*/ 901207 h 915718"/>
                <a:gd name="connsiteX12" fmla="*/ 3131730 w 3214449"/>
                <a:gd name="connsiteY12" fmla="*/ 901207 h 915718"/>
                <a:gd name="connsiteX13" fmla="*/ 3199937 w 3214449"/>
                <a:gd name="connsiteY13" fmla="*/ 833000 h 915718"/>
                <a:gd name="connsiteX14" fmla="*/ 3199937 w 3214449"/>
                <a:gd name="connsiteY14" fmla="*/ 359902 h 915718"/>
                <a:gd name="connsiteX15" fmla="*/ 3111413 w 3214449"/>
                <a:gd name="connsiteY15" fmla="*/ 271378 h 915718"/>
                <a:gd name="connsiteX16" fmla="*/ 2655730 w 3214449"/>
                <a:gd name="connsiteY16" fmla="*/ 271378 h 915718"/>
                <a:gd name="connsiteX17" fmla="*/ 2400315 w 3214449"/>
                <a:gd name="connsiteY17" fmla="*/ 15963 h 915718"/>
                <a:gd name="connsiteX18" fmla="*/ 82719 w 3214449"/>
                <a:gd name="connsiteY18" fmla="*/ 15963 h 915718"/>
                <a:gd name="connsiteX19" fmla="*/ 14512 w 3214449"/>
                <a:gd name="connsiteY19" fmla="*/ 84171 h 915718"/>
                <a:gd name="connsiteX20" fmla="*/ 14512 w 3214449"/>
                <a:gd name="connsiteY20" fmla="*/ 834450 h 915718"/>
                <a:gd name="connsiteX21" fmla="*/ 82719 w 3214449"/>
                <a:gd name="connsiteY21" fmla="*/ 901207 h 9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4449" h="915718">
                  <a:moveTo>
                    <a:pt x="3138986" y="915719"/>
                  </a:moveTo>
                  <a:lnTo>
                    <a:pt x="76915" y="915719"/>
                  </a:lnTo>
                  <a:lnTo>
                    <a:pt x="0" y="838804"/>
                  </a:lnTo>
                  <a:lnTo>
                    <a:pt x="0" y="76915"/>
                  </a:lnTo>
                  <a:lnTo>
                    <a:pt x="76915" y="0"/>
                  </a:lnTo>
                  <a:lnTo>
                    <a:pt x="2406120" y="0"/>
                  </a:lnTo>
                  <a:lnTo>
                    <a:pt x="2661535" y="255414"/>
                  </a:lnTo>
                  <a:lnTo>
                    <a:pt x="3117218" y="255414"/>
                  </a:lnTo>
                  <a:lnTo>
                    <a:pt x="3214449" y="352646"/>
                  </a:lnTo>
                  <a:lnTo>
                    <a:pt x="3214449" y="838804"/>
                  </a:lnTo>
                  <a:lnTo>
                    <a:pt x="3138986" y="915719"/>
                  </a:lnTo>
                  <a:close/>
                  <a:moveTo>
                    <a:pt x="82719" y="901207"/>
                  </a:moveTo>
                  <a:lnTo>
                    <a:pt x="3131730" y="901207"/>
                  </a:lnTo>
                  <a:lnTo>
                    <a:pt x="3199937" y="833000"/>
                  </a:lnTo>
                  <a:lnTo>
                    <a:pt x="3199937" y="359902"/>
                  </a:lnTo>
                  <a:lnTo>
                    <a:pt x="3111413" y="271378"/>
                  </a:lnTo>
                  <a:lnTo>
                    <a:pt x="2655730" y="271378"/>
                  </a:lnTo>
                  <a:lnTo>
                    <a:pt x="2400315" y="15963"/>
                  </a:lnTo>
                  <a:lnTo>
                    <a:pt x="82719" y="15963"/>
                  </a:lnTo>
                  <a:lnTo>
                    <a:pt x="14512" y="84171"/>
                  </a:lnTo>
                  <a:lnTo>
                    <a:pt x="14512" y="834450"/>
                  </a:lnTo>
                  <a:lnTo>
                    <a:pt x="82719" y="90120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7" name="Freeform: Shape 796">
              <a:extLst>
                <a:ext uri="{FF2B5EF4-FFF2-40B4-BE49-F238E27FC236}">
                  <a16:creationId xmlns:a16="http://schemas.microsoft.com/office/drawing/2014/main" id="{E6FD205E-410F-4F80-AF45-AE4DA302F476}"/>
                </a:ext>
              </a:extLst>
            </p:cNvPr>
            <p:cNvSpPr/>
            <p:nvPr/>
          </p:nvSpPr>
          <p:spPr>
            <a:xfrm>
              <a:off x="4286330" y="5765460"/>
              <a:ext cx="29024" cy="362804"/>
            </a:xfrm>
            <a:custGeom>
              <a:avLst/>
              <a:gdLst>
                <a:gd name="connsiteX0" fmla="*/ 29024 w 29024"/>
                <a:gd name="connsiteY0" fmla="*/ 362805 h 362804"/>
                <a:gd name="connsiteX1" fmla="*/ 0 w 29024"/>
                <a:gd name="connsiteY1" fmla="*/ 362805 h 362804"/>
                <a:gd name="connsiteX2" fmla="*/ 0 w 29024"/>
                <a:gd name="connsiteY2" fmla="*/ 352646 h 362804"/>
                <a:gd name="connsiteX3" fmla="*/ 29024 w 29024"/>
                <a:gd name="connsiteY3" fmla="*/ 352646 h 362804"/>
                <a:gd name="connsiteX4" fmla="*/ 29024 w 29024"/>
                <a:gd name="connsiteY4" fmla="*/ 362805 h 362804"/>
                <a:gd name="connsiteX5" fmla="*/ 29024 w 29024"/>
                <a:gd name="connsiteY5" fmla="*/ 323621 h 362804"/>
                <a:gd name="connsiteX6" fmla="*/ 0 w 29024"/>
                <a:gd name="connsiteY6" fmla="*/ 323621 h 362804"/>
                <a:gd name="connsiteX7" fmla="*/ 0 w 29024"/>
                <a:gd name="connsiteY7" fmla="*/ 313463 h 362804"/>
                <a:gd name="connsiteX8" fmla="*/ 29024 w 29024"/>
                <a:gd name="connsiteY8" fmla="*/ 313463 h 362804"/>
                <a:gd name="connsiteX9" fmla="*/ 29024 w 29024"/>
                <a:gd name="connsiteY9" fmla="*/ 323621 h 362804"/>
                <a:gd name="connsiteX10" fmla="*/ 29024 w 29024"/>
                <a:gd name="connsiteY10" fmla="*/ 284439 h 362804"/>
                <a:gd name="connsiteX11" fmla="*/ 0 w 29024"/>
                <a:gd name="connsiteY11" fmla="*/ 284439 h 362804"/>
                <a:gd name="connsiteX12" fmla="*/ 0 w 29024"/>
                <a:gd name="connsiteY12" fmla="*/ 274280 h 362804"/>
                <a:gd name="connsiteX13" fmla="*/ 29024 w 29024"/>
                <a:gd name="connsiteY13" fmla="*/ 274280 h 362804"/>
                <a:gd name="connsiteX14" fmla="*/ 29024 w 29024"/>
                <a:gd name="connsiteY14" fmla="*/ 284439 h 362804"/>
                <a:gd name="connsiteX15" fmla="*/ 29024 w 29024"/>
                <a:gd name="connsiteY15" fmla="*/ 245256 h 362804"/>
                <a:gd name="connsiteX16" fmla="*/ 0 w 29024"/>
                <a:gd name="connsiteY16" fmla="*/ 245256 h 362804"/>
                <a:gd name="connsiteX17" fmla="*/ 0 w 29024"/>
                <a:gd name="connsiteY17" fmla="*/ 235098 h 362804"/>
                <a:gd name="connsiteX18" fmla="*/ 29024 w 29024"/>
                <a:gd name="connsiteY18" fmla="*/ 235098 h 362804"/>
                <a:gd name="connsiteX19" fmla="*/ 29024 w 29024"/>
                <a:gd name="connsiteY19" fmla="*/ 245256 h 362804"/>
                <a:gd name="connsiteX20" fmla="*/ 29024 w 29024"/>
                <a:gd name="connsiteY20" fmla="*/ 206073 h 362804"/>
                <a:gd name="connsiteX21" fmla="*/ 0 w 29024"/>
                <a:gd name="connsiteY21" fmla="*/ 206073 h 362804"/>
                <a:gd name="connsiteX22" fmla="*/ 0 w 29024"/>
                <a:gd name="connsiteY22" fmla="*/ 195914 h 362804"/>
                <a:gd name="connsiteX23" fmla="*/ 29024 w 29024"/>
                <a:gd name="connsiteY23" fmla="*/ 195914 h 362804"/>
                <a:gd name="connsiteX24" fmla="*/ 29024 w 29024"/>
                <a:gd name="connsiteY24" fmla="*/ 206073 h 362804"/>
                <a:gd name="connsiteX25" fmla="*/ 29024 w 29024"/>
                <a:gd name="connsiteY25" fmla="*/ 166890 h 362804"/>
                <a:gd name="connsiteX26" fmla="*/ 0 w 29024"/>
                <a:gd name="connsiteY26" fmla="*/ 166890 h 362804"/>
                <a:gd name="connsiteX27" fmla="*/ 0 w 29024"/>
                <a:gd name="connsiteY27" fmla="*/ 156731 h 362804"/>
                <a:gd name="connsiteX28" fmla="*/ 29024 w 29024"/>
                <a:gd name="connsiteY28" fmla="*/ 156731 h 362804"/>
                <a:gd name="connsiteX29" fmla="*/ 29024 w 29024"/>
                <a:gd name="connsiteY29" fmla="*/ 166890 h 362804"/>
                <a:gd name="connsiteX30" fmla="*/ 29024 w 29024"/>
                <a:gd name="connsiteY30" fmla="*/ 127707 h 362804"/>
                <a:gd name="connsiteX31" fmla="*/ 0 w 29024"/>
                <a:gd name="connsiteY31" fmla="*/ 127707 h 362804"/>
                <a:gd name="connsiteX32" fmla="*/ 0 w 29024"/>
                <a:gd name="connsiteY32" fmla="*/ 117549 h 362804"/>
                <a:gd name="connsiteX33" fmla="*/ 29024 w 29024"/>
                <a:gd name="connsiteY33" fmla="*/ 117549 h 362804"/>
                <a:gd name="connsiteX34" fmla="*/ 29024 w 29024"/>
                <a:gd name="connsiteY34" fmla="*/ 127707 h 362804"/>
                <a:gd name="connsiteX35" fmla="*/ 29024 w 29024"/>
                <a:gd name="connsiteY35" fmla="*/ 88524 h 362804"/>
                <a:gd name="connsiteX36" fmla="*/ 0 w 29024"/>
                <a:gd name="connsiteY36" fmla="*/ 88524 h 362804"/>
                <a:gd name="connsiteX37" fmla="*/ 0 w 29024"/>
                <a:gd name="connsiteY37" fmla="*/ 78366 h 362804"/>
                <a:gd name="connsiteX38" fmla="*/ 29024 w 29024"/>
                <a:gd name="connsiteY38" fmla="*/ 78366 h 362804"/>
                <a:gd name="connsiteX39" fmla="*/ 29024 w 29024"/>
                <a:gd name="connsiteY39" fmla="*/ 88524 h 362804"/>
                <a:gd name="connsiteX40" fmla="*/ 29024 w 29024"/>
                <a:gd name="connsiteY40" fmla="*/ 49341 h 362804"/>
                <a:gd name="connsiteX41" fmla="*/ 0 w 29024"/>
                <a:gd name="connsiteY41" fmla="*/ 49341 h 362804"/>
                <a:gd name="connsiteX42" fmla="*/ 0 w 29024"/>
                <a:gd name="connsiteY42" fmla="*/ 39183 h 362804"/>
                <a:gd name="connsiteX43" fmla="*/ 29024 w 29024"/>
                <a:gd name="connsiteY43" fmla="*/ 39183 h 362804"/>
                <a:gd name="connsiteX44" fmla="*/ 29024 w 29024"/>
                <a:gd name="connsiteY44" fmla="*/ 49341 h 362804"/>
                <a:gd name="connsiteX45" fmla="*/ 29024 w 29024"/>
                <a:gd name="connsiteY45" fmla="*/ 10159 h 362804"/>
                <a:gd name="connsiteX46" fmla="*/ 0 w 29024"/>
                <a:gd name="connsiteY46" fmla="*/ 10159 h 362804"/>
                <a:gd name="connsiteX47" fmla="*/ 0 w 29024"/>
                <a:gd name="connsiteY47" fmla="*/ 0 h 362804"/>
                <a:gd name="connsiteX48" fmla="*/ 29024 w 29024"/>
                <a:gd name="connsiteY48" fmla="*/ 0 h 362804"/>
                <a:gd name="connsiteX49" fmla="*/ 29024 w 29024"/>
                <a:gd name="connsiteY49" fmla="*/ 10159 h 36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024" h="362804">
                  <a:moveTo>
                    <a:pt x="29024" y="362805"/>
                  </a:moveTo>
                  <a:lnTo>
                    <a:pt x="0" y="362805"/>
                  </a:lnTo>
                  <a:lnTo>
                    <a:pt x="0" y="352646"/>
                  </a:lnTo>
                  <a:lnTo>
                    <a:pt x="29024" y="352646"/>
                  </a:lnTo>
                  <a:lnTo>
                    <a:pt x="29024" y="362805"/>
                  </a:lnTo>
                  <a:close/>
                  <a:moveTo>
                    <a:pt x="29024" y="323621"/>
                  </a:moveTo>
                  <a:lnTo>
                    <a:pt x="0" y="323621"/>
                  </a:lnTo>
                  <a:lnTo>
                    <a:pt x="0" y="313463"/>
                  </a:lnTo>
                  <a:lnTo>
                    <a:pt x="29024" y="313463"/>
                  </a:lnTo>
                  <a:lnTo>
                    <a:pt x="29024" y="323621"/>
                  </a:lnTo>
                  <a:close/>
                  <a:moveTo>
                    <a:pt x="29024" y="284439"/>
                  </a:moveTo>
                  <a:lnTo>
                    <a:pt x="0" y="284439"/>
                  </a:lnTo>
                  <a:lnTo>
                    <a:pt x="0" y="274280"/>
                  </a:lnTo>
                  <a:lnTo>
                    <a:pt x="29024" y="274280"/>
                  </a:lnTo>
                  <a:lnTo>
                    <a:pt x="29024" y="284439"/>
                  </a:lnTo>
                  <a:close/>
                  <a:moveTo>
                    <a:pt x="29024" y="245256"/>
                  </a:moveTo>
                  <a:lnTo>
                    <a:pt x="0" y="245256"/>
                  </a:lnTo>
                  <a:lnTo>
                    <a:pt x="0" y="235098"/>
                  </a:lnTo>
                  <a:lnTo>
                    <a:pt x="29024" y="235098"/>
                  </a:lnTo>
                  <a:lnTo>
                    <a:pt x="29024" y="245256"/>
                  </a:lnTo>
                  <a:close/>
                  <a:moveTo>
                    <a:pt x="29024" y="206073"/>
                  </a:moveTo>
                  <a:lnTo>
                    <a:pt x="0" y="206073"/>
                  </a:lnTo>
                  <a:lnTo>
                    <a:pt x="0" y="195914"/>
                  </a:lnTo>
                  <a:lnTo>
                    <a:pt x="29024" y="195914"/>
                  </a:lnTo>
                  <a:lnTo>
                    <a:pt x="29024" y="206073"/>
                  </a:lnTo>
                  <a:close/>
                  <a:moveTo>
                    <a:pt x="29024" y="166890"/>
                  </a:moveTo>
                  <a:lnTo>
                    <a:pt x="0" y="166890"/>
                  </a:lnTo>
                  <a:lnTo>
                    <a:pt x="0" y="156731"/>
                  </a:lnTo>
                  <a:lnTo>
                    <a:pt x="29024" y="156731"/>
                  </a:lnTo>
                  <a:lnTo>
                    <a:pt x="29024" y="166890"/>
                  </a:lnTo>
                  <a:close/>
                  <a:moveTo>
                    <a:pt x="29024" y="127707"/>
                  </a:moveTo>
                  <a:lnTo>
                    <a:pt x="0" y="127707"/>
                  </a:lnTo>
                  <a:lnTo>
                    <a:pt x="0" y="117549"/>
                  </a:lnTo>
                  <a:lnTo>
                    <a:pt x="29024" y="117549"/>
                  </a:lnTo>
                  <a:lnTo>
                    <a:pt x="29024" y="127707"/>
                  </a:lnTo>
                  <a:close/>
                  <a:moveTo>
                    <a:pt x="29024" y="88524"/>
                  </a:moveTo>
                  <a:lnTo>
                    <a:pt x="0" y="88524"/>
                  </a:lnTo>
                  <a:lnTo>
                    <a:pt x="0" y="78366"/>
                  </a:lnTo>
                  <a:lnTo>
                    <a:pt x="29024" y="78366"/>
                  </a:lnTo>
                  <a:lnTo>
                    <a:pt x="29024" y="88524"/>
                  </a:lnTo>
                  <a:close/>
                  <a:moveTo>
                    <a:pt x="29024" y="49341"/>
                  </a:moveTo>
                  <a:lnTo>
                    <a:pt x="0" y="49341"/>
                  </a:lnTo>
                  <a:lnTo>
                    <a:pt x="0" y="39183"/>
                  </a:lnTo>
                  <a:lnTo>
                    <a:pt x="29024" y="39183"/>
                  </a:lnTo>
                  <a:lnTo>
                    <a:pt x="29024" y="49341"/>
                  </a:lnTo>
                  <a:close/>
                  <a:moveTo>
                    <a:pt x="29024" y="10159"/>
                  </a:moveTo>
                  <a:lnTo>
                    <a:pt x="0" y="10159"/>
                  </a:lnTo>
                  <a:lnTo>
                    <a:pt x="0" y="0"/>
                  </a:lnTo>
                  <a:lnTo>
                    <a:pt x="29024" y="0"/>
                  </a:lnTo>
                  <a:lnTo>
                    <a:pt x="29024" y="1015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8" name="Freeform: Shape 797">
              <a:extLst>
                <a:ext uri="{FF2B5EF4-FFF2-40B4-BE49-F238E27FC236}">
                  <a16:creationId xmlns:a16="http://schemas.microsoft.com/office/drawing/2014/main" id="{B862F8D4-CEBF-4ADB-88AB-1C72F9A19BA6}"/>
                </a:ext>
              </a:extLst>
            </p:cNvPr>
            <p:cNvSpPr/>
            <p:nvPr/>
          </p:nvSpPr>
          <p:spPr>
            <a:xfrm>
              <a:off x="1301174" y="6071668"/>
              <a:ext cx="163987" cy="168341"/>
            </a:xfrm>
            <a:custGeom>
              <a:avLst/>
              <a:gdLst>
                <a:gd name="connsiteX0" fmla="*/ 139317 w 163987"/>
                <a:gd name="connsiteY0" fmla="*/ 168341 h 168341"/>
                <a:gd name="connsiteX1" fmla="*/ 60951 w 163987"/>
                <a:gd name="connsiteY1" fmla="*/ 101585 h 168341"/>
                <a:gd name="connsiteX2" fmla="*/ 0 w 163987"/>
                <a:gd name="connsiteY2" fmla="*/ 21768 h 168341"/>
                <a:gd name="connsiteX3" fmla="*/ 37732 w 163987"/>
                <a:gd name="connsiteY3" fmla="*/ 0 h 168341"/>
                <a:gd name="connsiteX4" fmla="*/ 92878 w 163987"/>
                <a:gd name="connsiteY4" fmla="*/ 72561 h 168341"/>
                <a:gd name="connsiteX5" fmla="*/ 163988 w 163987"/>
                <a:gd name="connsiteY5" fmla="*/ 133512 h 168341"/>
                <a:gd name="connsiteX6" fmla="*/ 139317 w 163987"/>
                <a:gd name="connsiteY6" fmla="*/ 168341 h 16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87" h="168341">
                  <a:moveTo>
                    <a:pt x="139317" y="168341"/>
                  </a:moveTo>
                  <a:cubicBezTo>
                    <a:pt x="110293" y="149475"/>
                    <a:pt x="84171" y="126256"/>
                    <a:pt x="60951" y="101585"/>
                  </a:cubicBezTo>
                  <a:cubicBezTo>
                    <a:pt x="37732" y="76914"/>
                    <a:pt x="17415" y="49341"/>
                    <a:pt x="0" y="21768"/>
                  </a:cubicBezTo>
                  <a:lnTo>
                    <a:pt x="37732" y="0"/>
                  </a:lnTo>
                  <a:cubicBezTo>
                    <a:pt x="53695" y="26122"/>
                    <a:pt x="72561" y="50793"/>
                    <a:pt x="92878" y="72561"/>
                  </a:cubicBezTo>
                  <a:cubicBezTo>
                    <a:pt x="114646" y="95780"/>
                    <a:pt x="137866" y="116097"/>
                    <a:pt x="163988" y="133512"/>
                  </a:cubicBezTo>
                  <a:lnTo>
                    <a:pt x="139317" y="16834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9" name="Freeform: Shape 798">
              <a:extLst>
                <a:ext uri="{FF2B5EF4-FFF2-40B4-BE49-F238E27FC236}">
                  <a16:creationId xmlns:a16="http://schemas.microsoft.com/office/drawing/2014/main" id="{F6C09BCE-4022-4994-BCA9-388538F897B8}"/>
                </a:ext>
              </a:extLst>
            </p:cNvPr>
            <p:cNvSpPr/>
            <p:nvPr/>
          </p:nvSpPr>
          <p:spPr>
            <a:xfrm>
              <a:off x="2167551" y="5357668"/>
              <a:ext cx="783658" cy="84170"/>
            </a:xfrm>
            <a:custGeom>
              <a:avLst/>
              <a:gdLst>
                <a:gd name="connsiteX0" fmla="*/ 17415 w 783658"/>
                <a:gd name="connsiteY0" fmla="*/ 84171 h 84170"/>
                <a:gd name="connsiteX1" fmla="*/ 0 w 783658"/>
                <a:gd name="connsiteY1" fmla="*/ 84171 h 84170"/>
                <a:gd name="connsiteX2" fmla="*/ 0 w 783658"/>
                <a:gd name="connsiteY2" fmla="*/ 0 h 84170"/>
                <a:gd name="connsiteX3" fmla="*/ 17415 w 783658"/>
                <a:gd name="connsiteY3" fmla="*/ 0 h 84170"/>
                <a:gd name="connsiteX4" fmla="*/ 17415 w 783658"/>
                <a:gd name="connsiteY4" fmla="*/ 84171 h 84170"/>
                <a:gd name="connsiteX5" fmla="*/ 52244 w 783658"/>
                <a:gd name="connsiteY5" fmla="*/ 0 h 84170"/>
                <a:gd name="connsiteX6" fmla="*/ 34829 w 783658"/>
                <a:gd name="connsiteY6" fmla="*/ 0 h 84170"/>
                <a:gd name="connsiteX7" fmla="*/ 34829 w 783658"/>
                <a:gd name="connsiteY7" fmla="*/ 84171 h 84170"/>
                <a:gd name="connsiteX8" fmla="*/ 52244 w 783658"/>
                <a:gd name="connsiteY8" fmla="*/ 84171 h 84170"/>
                <a:gd name="connsiteX9" fmla="*/ 52244 w 783658"/>
                <a:gd name="connsiteY9" fmla="*/ 0 h 84170"/>
                <a:gd name="connsiteX10" fmla="*/ 87073 w 783658"/>
                <a:gd name="connsiteY10" fmla="*/ 0 h 84170"/>
                <a:gd name="connsiteX11" fmla="*/ 69658 w 783658"/>
                <a:gd name="connsiteY11" fmla="*/ 0 h 84170"/>
                <a:gd name="connsiteX12" fmla="*/ 69658 w 783658"/>
                <a:gd name="connsiteY12" fmla="*/ 84171 h 84170"/>
                <a:gd name="connsiteX13" fmla="*/ 87073 w 783658"/>
                <a:gd name="connsiteY13" fmla="*/ 84171 h 84170"/>
                <a:gd name="connsiteX14" fmla="*/ 87073 w 783658"/>
                <a:gd name="connsiteY14" fmla="*/ 0 h 84170"/>
                <a:gd name="connsiteX15" fmla="*/ 121902 w 783658"/>
                <a:gd name="connsiteY15" fmla="*/ 0 h 84170"/>
                <a:gd name="connsiteX16" fmla="*/ 104488 w 783658"/>
                <a:gd name="connsiteY16" fmla="*/ 0 h 84170"/>
                <a:gd name="connsiteX17" fmla="*/ 104488 w 783658"/>
                <a:gd name="connsiteY17" fmla="*/ 84171 h 84170"/>
                <a:gd name="connsiteX18" fmla="*/ 121902 w 783658"/>
                <a:gd name="connsiteY18" fmla="*/ 84171 h 84170"/>
                <a:gd name="connsiteX19" fmla="*/ 121902 w 783658"/>
                <a:gd name="connsiteY19" fmla="*/ 0 h 84170"/>
                <a:gd name="connsiteX20" fmla="*/ 156732 w 783658"/>
                <a:gd name="connsiteY20" fmla="*/ 0 h 84170"/>
                <a:gd name="connsiteX21" fmla="*/ 139317 w 783658"/>
                <a:gd name="connsiteY21" fmla="*/ 0 h 84170"/>
                <a:gd name="connsiteX22" fmla="*/ 139317 w 783658"/>
                <a:gd name="connsiteY22" fmla="*/ 84171 h 84170"/>
                <a:gd name="connsiteX23" fmla="*/ 156732 w 783658"/>
                <a:gd name="connsiteY23" fmla="*/ 84171 h 84170"/>
                <a:gd name="connsiteX24" fmla="*/ 156732 w 783658"/>
                <a:gd name="connsiteY24" fmla="*/ 0 h 84170"/>
                <a:gd name="connsiteX25" fmla="*/ 191561 w 783658"/>
                <a:gd name="connsiteY25" fmla="*/ 0 h 84170"/>
                <a:gd name="connsiteX26" fmla="*/ 174146 w 783658"/>
                <a:gd name="connsiteY26" fmla="*/ 0 h 84170"/>
                <a:gd name="connsiteX27" fmla="*/ 174146 w 783658"/>
                <a:gd name="connsiteY27" fmla="*/ 84171 h 84170"/>
                <a:gd name="connsiteX28" fmla="*/ 191561 w 783658"/>
                <a:gd name="connsiteY28" fmla="*/ 84171 h 84170"/>
                <a:gd name="connsiteX29" fmla="*/ 191561 w 783658"/>
                <a:gd name="connsiteY29" fmla="*/ 0 h 84170"/>
                <a:gd name="connsiteX30" fmla="*/ 226390 w 783658"/>
                <a:gd name="connsiteY30" fmla="*/ 0 h 84170"/>
                <a:gd name="connsiteX31" fmla="*/ 208975 w 783658"/>
                <a:gd name="connsiteY31" fmla="*/ 0 h 84170"/>
                <a:gd name="connsiteX32" fmla="*/ 208975 w 783658"/>
                <a:gd name="connsiteY32" fmla="*/ 84171 h 84170"/>
                <a:gd name="connsiteX33" fmla="*/ 226390 w 783658"/>
                <a:gd name="connsiteY33" fmla="*/ 84171 h 84170"/>
                <a:gd name="connsiteX34" fmla="*/ 226390 w 783658"/>
                <a:gd name="connsiteY34" fmla="*/ 0 h 84170"/>
                <a:gd name="connsiteX35" fmla="*/ 261219 w 783658"/>
                <a:gd name="connsiteY35" fmla="*/ 0 h 84170"/>
                <a:gd name="connsiteX36" fmla="*/ 243805 w 783658"/>
                <a:gd name="connsiteY36" fmla="*/ 0 h 84170"/>
                <a:gd name="connsiteX37" fmla="*/ 243805 w 783658"/>
                <a:gd name="connsiteY37" fmla="*/ 84171 h 84170"/>
                <a:gd name="connsiteX38" fmla="*/ 261219 w 783658"/>
                <a:gd name="connsiteY38" fmla="*/ 84171 h 84170"/>
                <a:gd name="connsiteX39" fmla="*/ 261219 w 783658"/>
                <a:gd name="connsiteY39" fmla="*/ 0 h 84170"/>
                <a:gd name="connsiteX40" fmla="*/ 296049 w 783658"/>
                <a:gd name="connsiteY40" fmla="*/ 0 h 84170"/>
                <a:gd name="connsiteX41" fmla="*/ 278634 w 783658"/>
                <a:gd name="connsiteY41" fmla="*/ 0 h 84170"/>
                <a:gd name="connsiteX42" fmla="*/ 278634 w 783658"/>
                <a:gd name="connsiteY42" fmla="*/ 84171 h 84170"/>
                <a:gd name="connsiteX43" fmla="*/ 296049 w 783658"/>
                <a:gd name="connsiteY43" fmla="*/ 84171 h 84170"/>
                <a:gd name="connsiteX44" fmla="*/ 296049 w 783658"/>
                <a:gd name="connsiteY44" fmla="*/ 0 h 84170"/>
                <a:gd name="connsiteX45" fmla="*/ 330878 w 783658"/>
                <a:gd name="connsiteY45" fmla="*/ 0 h 84170"/>
                <a:gd name="connsiteX46" fmla="*/ 313463 w 783658"/>
                <a:gd name="connsiteY46" fmla="*/ 0 h 84170"/>
                <a:gd name="connsiteX47" fmla="*/ 313463 w 783658"/>
                <a:gd name="connsiteY47" fmla="*/ 84171 h 84170"/>
                <a:gd name="connsiteX48" fmla="*/ 330878 w 783658"/>
                <a:gd name="connsiteY48" fmla="*/ 84171 h 84170"/>
                <a:gd name="connsiteX49" fmla="*/ 330878 w 783658"/>
                <a:gd name="connsiteY49" fmla="*/ 0 h 84170"/>
                <a:gd name="connsiteX50" fmla="*/ 365707 w 783658"/>
                <a:gd name="connsiteY50" fmla="*/ 0 h 84170"/>
                <a:gd name="connsiteX51" fmla="*/ 348292 w 783658"/>
                <a:gd name="connsiteY51" fmla="*/ 0 h 84170"/>
                <a:gd name="connsiteX52" fmla="*/ 348292 w 783658"/>
                <a:gd name="connsiteY52" fmla="*/ 84171 h 84170"/>
                <a:gd name="connsiteX53" fmla="*/ 365707 w 783658"/>
                <a:gd name="connsiteY53" fmla="*/ 84171 h 84170"/>
                <a:gd name="connsiteX54" fmla="*/ 365707 w 783658"/>
                <a:gd name="connsiteY54" fmla="*/ 0 h 84170"/>
                <a:gd name="connsiteX55" fmla="*/ 400536 w 783658"/>
                <a:gd name="connsiteY55" fmla="*/ 0 h 84170"/>
                <a:gd name="connsiteX56" fmla="*/ 383122 w 783658"/>
                <a:gd name="connsiteY56" fmla="*/ 0 h 84170"/>
                <a:gd name="connsiteX57" fmla="*/ 383122 w 783658"/>
                <a:gd name="connsiteY57" fmla="*/ 84171 h 84170"/>
                <a:gd name="connsiteX58" fmla="*/ 400536 w 783658"/>
                <a:gd name="connsiteY58" fmla="*/ 84171 h 84170"/>
                <a:gd name="connsiteX59" fmla="*/ 400536 w 783658"/>
                <a:gd name="connsiteY59" fmla="*/ 0 h 84170"/>
                <a:gd name="connsiteX60" fmla="*/ 435366 w 783658"/>
                <a:gd name="connsiteY60" fmla="*/ 0 h 84170"/>
                <a:gd name="connsiteX61" fmla="*/ 417951 w 783658"/>
                <a:gd name="connsiteY61" fmla="*/ 0 h 84170"/>
                <a:gd name="connsiteX62" fmla="*/ 417951 w 783658"/>
                <a:gd name="connsiteY62" fmla="*/ 84171 h 84170"/>
                <a:gd name="connsiteX63" fmla="*/ 435366 w 783658"/>
                <a:gd name="connsiteY63" fmla="*/ 84171 h 84170"/>
                <a:gd name="connsiteX64" fmla="*/ 435366 w 783658"/>
                <a:gd name="connsiteY64" fmla="*/ 0 h 84170"/>
                <a:gd name="connsiteX65" fmla="*/ 470195 w 783658"/>
                <a:gd name="connsiteY65" fmla="*/ 0 h 84170"/>
                <a:gd name="connsiteX66" fmla="*/ 452780 w 783658"/>
                <a:gd name="connsiteY66" fmla="*/ 0 h 84170"/>
                <a:gd name="connsiteX67" fmla="*/ 452780 w 783658"/>
                <a:gd name="connsiteY67" fmla="*/ 84171 h 84170"/>
                <a:gd name="connsiteX68" fmla="*/ 470195 w 783658"/>
                <a:gd name="connsiteY68" fmla="*/ 84171 h 84170"/>
                <a:gd name="connsiteX69" fmla="*/ 470195 w 783658"/>
                <a:gd name="connsiteY69" fmla="*/ 0 h 84170"/>
                <a:gd name="connsiteX70" fmla="*/ 505024 w 783658"/>
                <a:gd name="connsiteY70" fmla="*/ 0 h 84170"/>
                <a:gd name="connsiteX71" fmla="*/ 487609 w 783658"/>
                <a:gd name="connsiteY71" fmla="*/ 0 h 84170"/>
                <a:gd name="connsiteX72" fmla="*/ 487609 w 783658"/>
                <a:gd name="connsiteY72" fmla="*/ 84171 h 84170"/>
                <a:gd name="connsiteX73" fmla="*/ 505024 w 783658"/>
                <a:gd name="connsiteY73" fmla="*/ 84171 h 84170"/>
                <a:gd name="connsiteX74" fmla="*/ 505024 w 783658"/>
                <a:gd name="connsiteY74" fmla="*/ 0 h 84170"/>
                <a:gd name="connsiteX75" fmla="*/ 539853 w 783658"/>
                <a:gd name="connsiteY75" fmla="*/ 0 h 84170"/>
                <a:gd name="connsiteX76" fmla="*/ 522439 w 783658"/>
                <a:gd name="connsiteY76" fmla="*/ 0 h 84170"/>
                <a:gd name="connsiteX77" fmla="*/ 522439 w 783658"/>
                <a:gd name="connsiteY77" fmla="*/ 84171 h 84170"/>
                <a:gd name="connsiteX78" fmla="*/ 539853 w 783658"/>
                <a:gd name="connsiteY78" fmla="*/ 84171 h 84170"/>
                <a:gd name="connsiteX79" fmla="*/ 539853 w 783658"/>
                <a:gd name="connsiteY79" fmla="*/ 0 h 84170"/>
                <a:gd name="connsiteX80" fmla="*/ 574683 w 783658"/>
                <a:gd name="connsiteY80" fmla="*/ 0 h 84170"/>
                <a:gd name="connsiteX81" fmla="*/ 557268 w 783658"/>
                <a:gd name="connsiteY81" fmla="*/ 0 h 84170"/>
                <a:gd name="connsiteX82" fmla="*/ 557268 w 783658"/>
                <a:gd name="connsiteY82" fmla="*/ 84171 h 84170"/>
                <a:gd name="connsiteX83" fmla="*/ 574683 w 783658"/>
                <a:gd name="connsiteY83" fmla="*/ 84171 h 84170"/>
                <a:gd name="connsiteX84" fmla="*/ 574683 w 783658"/>
                <a:gd name="connsiteY84" fmla="*/ 0 h 84170"/>
                <a:gd name="connsiteX85" fmla="*/ 609512 w 783658"/>
                <a:gd name="connsiteY85" fmla="*/ 0 h 84170"/>
                <a:gd name="connsiteX86" fmla="*/ 592097 w 783658"/>
                <a:gd name="connsiteY86" fmla="*/ 0 h 84170"/>
                <a:gd name="connsiteX87" fmla="*/ 592097 w 783658"/>
                <a:gd name="connsiteY87" fmla="*/ 84171 h 84170"/>
                <a:gd name="connsiteX88" fmla="*/ 609512 w 783658"/>
                <a:gd name="connsiteY88" fmla="*/ 84171 h 84170"/>
                <a:gd name="connsiteX89" fmla="*/ 609512 w 783658"/>
                <a:gd name="connsiteY89" fmla="*/ 0 h 84170"/>
                <a:gd name="connsiteX90" fmla="*/ 644341 w 783658"/>
                <a:gd name="connsiteY90" fmla="*/ 0 h 84170"/>
                <a:gd name="connsiteX91" fmla="*/ 626926 w 783658"/>
                <a:gd name="connsiteY91" fmla="*/ 0 h 84170"/>
                <a:gd name="connsiteX92" fmla="*/ 626926 w 783658"/>
                <a:gd name="connsiteY92" fmla="*/ 84171 h 84170"/>
                <a:gd name="connsiteX93" fmla="*/ 644341 w 783658"/>
                <a:gd name="connsiteY93" fmla="*/ 84171 h 84170"/>
                <a:gd name="connsiteX94" fmla="*/ 644341 w 783658"/>
                <a:gd name="connsiteY94" fmla="*/ 0 h 84170"/>
                <a:gd name="connsiteX95" fmla="*/ 679170 w 783658"/>
                <a:gd name="connsiteY95" fmla="*/ 0 h 84170"/>
                <a:gd name="connsiteX96" fmla="*/ 661756 w 783658"/>
                <a:gd name="connsiteY96" fmla="*/ 0 h 84170"/>
                <a:gd name="connsiteX97" fmla="*/ 661756 w 783658"/>
                <a:gd name="connsiteY97" fmla="*/ 84171 h 84170"/>
                <a:gd name="connsiteX98" fmla="*/ 679170 w 783658"/>
                <a:gd name="connsiteY98" fmla="*/ 84171 h 84170"/>
                <a:gd name="connsiteX99" fmla="*/ 679170 w 783658"/>
                <a:gd name="connsiteY99" fmla="*/ 0 h 84170"/>
                <a:gd name="connsiteX100" fmla="*/ 714000 w 783658"/>
                <a:gd name="connsiteY100" fmla="*/ 0 h 84170"/>
                <a:gd name="connsiteX101" fmla="*/ 696585 w 783658"/>
                <a:gd name="connsiteY101" fmla="*/ 0 h 84170"/>
                <a:gd name="connsiteX102" fmla="*/ 696585 w 783658"/>
                <a:gd name="connsiteY102" fmla="*/ 84171 h 84170"/>
                <a:gd name="connsiteX103" fmla="*/ 714000 w 783658"/>
                <a:gd name="connsiteY103" fmla="*/ 84171 h 84170"/>
                <a:gd name="connsiteX104" fmla="*/ 714000 w 783658"/>
                <a:gd name="connsiteY104" fmla="*/ 0 h 84170"/>
                <a:gd name="connsiteX105" fmla="*/ 748829 w 783658"/>
                <a:gd name="connsiteY105" fmla="*/ 0 h 84170"/>
                <a:gd name="connsiteX106" fmla="*/ 731414 w 783658"/>
                <a:gd name="connsiteY106" fmla="*/ 0 h 84170"/>
                <a:gd name="connsiteX107" fmla="*/ 731414 w 783658"/>
                <a:gd name="connsiteY107" fmla="*/ 84171 h 84170"/>
                <a:gd name="connsiteX108" fmla="*/ 748829 w 783658"/>
                <a:gd name="connsiteY108" fmla="*/ 84171 h 84170"/>
                <a:gd name="connsiteX109" fmla="*/ 748829 w 783658"/>
                <a:gd name="connsiteY109" fmla="*/ 0 h 84170"/>
                <a:gd name="connsiteX110" fmla="*/ 783658 w 783658"/>
                <a:gd name="connsiteY110" fmla="*/ 0 h 84170"/>
                <a:gd name="connsiteX111" fmla="*/ 766243 w 783658"/>
                <a:gd name="connsiteY111" fmla="*/ 0 h 84170"/>
                <a:gd name="connsiteX112" fmla="*/ 766243 w 783658"/>
                <a:gd name="connsiteY112" fmla="*/ 84171 h 84170"/>
                <a:gd name="connsiteX113" fmla="*/ 783658 w 783658"/>
                <a:gd name="connsiteY113" fmla="*/ 84171 h 84170"/>
                <a:gd name="connsiteX114" fmla="*/ 783658 w 783658"/>
                <a:gd name="connsiteY114" fmla="*/ 0 h 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83658" h="84170">
                  <a:moveTo>
                    <a:pt x="17415" y="84171"/>
                  </a:moveTo>
                  <a:lnTo>
                    <a:pt x="0" y="84171"/>
                  </a:lnTo>
                  <a:lnTo>
                    <a:pt x="0" y="0"/>
                  </a:lnTo>
                  <a:lnTo>
                    <a:pt x="17415" y="0"/>
                  </a:lnTo>
                  <a:lnTo>
                    <a:pt x="17415" y="84171"/>
                  </a:lnTo>
                  <a:close/>
                  <a:moveTo>
                    <a:pt x="52244" y="0"/>
                  </a:moveTo>
                  <a:lnTo>
                    <a:pt x="34829" y="0"/>
                  </a:lnTo>
                  <a:lnTo>
                    <a:pt x="34829" y="84171"/>
                  </a:lnTo>
                  <a:lnTo>
                    <a:pt x="52244" y="84171"/>
                  </a:lnTo>
                  <a:lnTo>
                    <a:pt x="52244" y="0"/>
                  </a:lnTo>
                  <a:close/>
                  <a:moveTo>
                    <a:pt x="87073" y="0"/>
                  </a:moveTo>
                  <a:lnTo>
                    <a:pt x="69658" y="0"/>
                  </a:lnTo>
                  <a:lnTo>
                    <a:pt x="69658" y="84171"/>
                  </a:lnTo>
                  <a:lnTo>
                    <a:pt x="87073" y="84171"/>
                  </a:lnTo>
                  <a:lnTo>
                    <a:pt x="87073" y="0"/>
                  </a:lnTo>
                  <a:close/>
                  <a:moveTo>
                    <a:pt x="121902" y="0"/>
                  </a:moveTo>
                  <a:lnTo>
                    <a:pt x="104488" y="0"/>
                  </a:lnTo>
                  <a:lnTo>
                    <a:pt x="104488" y="84171"/>
                  </a:lnTo>
                  <a:lnTo>
                    <a:pt x="121902" y="84171"/>
                  </a:lnTo>
                  <a:lnTo>
                    <a:pt x="121902" y="0"/>
                  </a:lnTo>
                  <a:close/>
                  <a:moveTo>
                    <a:pt x="156732" y="0"/>
                  </a:moveTo>
                  <a:lnTo>
                    <a:pt x="139317" y="0"/>
                  </a:lnTo>
                  <a:lnTo>
                    <a:pt x="139317" y="84171"/>
                  </a:lnTo>
                  <a:lnTo>
                    <a:pt x="156732" y="84171"/>
                  </a:lnTo>
                  <a:lnTo>
                    <a:pt x="156732" y="0"/>
                  </a:lnTo>
                  <a:close/>
                  <a:moveTo>
                    <a:pt x="191561" y="0"/>
                  </a:moveTo>
                  <a:lnTo>
                    <a:pt x="174146" y="0"/>
                  </a:lnTo>
                  <a:lnTo>
                    <a:pt x="174146" y="84171"/>
                  </a:lnTo>
                  <a:lnTo>
                    <a:pt x="191561" y="84171"/>
                  </a:lnTo>
                  <a:lnTo>
                    <a:pt x="191561" y="0"/>
                  </a:lnTo>
                  <a:close/>
                  <a:moveTo>
                    <a:pt x="226390" y="0"/>
                  </a:moveTo>
                  <a:lnTo>
                    <a:pt x="208975" y="0"/>
                  </a:lnTo>
                  <a:lnTo>
                    <a:pt x="208975" y="84171"/>
                  </a:lnTo>
                  <a:lnTo>
                    <a:pt x="226390" y="84171"/>
                  </a:lnTo>
                  <a:lnTo>
                    <a:pt x="226390" y="0"/>
                  </a:lnTo>
                  <a:close/>
                  <a:moveTo>
                    <a:pt x="261219" y="0"/>
                  </a:moveTo>
                  <a:lnTo>
                    <a:pt x="243805" y="0"/>
                  </a:lnTo>
                  <a:lnTo>
                    <a:pt x="243805" y="84171"/>
                  </a:lnTo>
                  <a:lnTo>
                    <a:pt x="261219" y="84171"/>
                  </a:lnTo>
                  <a:lnTo>
                    <a:pt x="261219" y="0"/>
                  </a:lnTo>
                  <a:close/>
                  <a:moveTo>
                    <a:pt x="296049" y="0"/>
                  </a:moveTo>
                  <a:lnTo>
                    <a:pt x="278634" y="0"/>
                  </a:lnTo>
                  <a:lnTo>
                    <a:pt x="278634" y="84171"/>
                  </a:lnTo>
                  <a:lnTo>
                    <a:pt x="296049" y="84171"/>
                  </a:lnTo>
                  <a:lnTo>
                    <a:pt x="296049" y="0"/>
                  </a:lnTo>
                  <a:close/>
                  <a:moveTo>
                    <a:pt x="330878" y="0"/>
                  </a:moveTo>
                  <a:lnTo>
                    <a:pt x="313463" y="0"/>
                  </a:lnTo>
                  <a:lnTo>
                    <a:pt x="313463" y="84171"/>
                  </a:lnTo>
                  <a:lnTo>
                    <a:pt x="330878" y="84171"/>
                  </a:lnTo>
                  <a:lnTo>
                    <a:pt x="330878" y="0"/>
                  </a:lnTo>
                  <a:close/>
                  <a:moveTo>
                    <a:pt x="365707" y="0"/>
                  </a:moveTo>
                  <a:lnTo>
                    <a:pt x="348292" y="0"/>
                  </a:lnTo>
                  <a:lnTo>
                    <a:pt x="348292" y="84171"/>
                  </a:lnTo>
                  <a:lnTo>
                    <a:pt x="365707" y="84171"/>
                  </a:lnTo>
                  <a:lnTo>
                    <a:pt x="365707" y="0"/>
                  </a:lnTo>
                  <a:close/>
                  <a:moveTo>
                    <a:pt x="400536" y="0"/>
                  </a:moveTo>
                  <a:lnTo>
                    <a:pt x="383122" y="0"/>
                  </a:lnTo>
                  <a:lnTo>
                    <a:pt x="383122" y="84171"/>
                  </a:lnTo>
                  <a:lnTo>
                    <a:pt x="400536" y="84171"/>
                  </a:lnTo>
                  <a:lnTo>
                    <a:pt x="400536" y="0"/>
                  </a:lnTo>
                  <a:close/>
                  <a:moveTo>
                    <a:pt x="435366" y="0"/>
                  </a:moveTo>
                  <a:lnTo>
                    <a:pt x="417951" y="0"/>
                  </a:lnTo>
                  <a:lnTo>
                    <a:pt x="417951" y="84171"/>
                  </a:lnTo>
                  <a:lnTo>
                    <a:pt x="435366" y="84171"/>
                  </a:lnTo>
                  <a:lnTo>
                    <a:pt x="435366" y="0"/>
                  </a:lnTo>
                  <a:close/>
                  <a:moveTo>
                    <a:pt x="470195" y="0"/>
                  </a:moveTo>
                  <a:lnTo>
                    <a:pt x="452780" y="0"/>
                  </a:lnTo>
                  <a:lnTo>
                    <a:pt x="452780" y="84171"/>
                  </a:lnTo>
                  <a:lnTo>
                    <a:pt x="470195" y="84171"/>
                  </a:lnTo>
                  <a:lnTo>
                    <a:pt x="470195" y="0"/>
                  </a:lnTo>
                  <a:close/>
                  <a:moveTo>
                    <a:pt x="505024" y="0"/>
                  </a:moveTo>
                  <a:lnTo>
                    <a:pt x="487609" y="0"/>
                  </a:lnTo>
                  <a:lnTo>
                    <a:pt x="487609" y="84171"/>
                  </a:lnTo>
                  <a:lnTo>
                    <a:pt x="505024" y="84171"/>
                  </a:lnTo>
                  <a:lnTo>
                    <a:pt x="505024" y="0"/>
                  </a:lnTo>
                  <a:close/>
                  <a:moveTo>
                    <a:pt x="539853" y="0"/>
                  </a:moveTo>
                  <a:lnTo>
                    <a:pt x="522439" y="0"/>
                  </a:lnTo>
                  <a:lnTo>
                    <a:pt x="522439" y="84171"/>
                  </a:lnTo>
                  <a:lnTo>
                    <a:pt x="539853" y="84171"/>
                  </a:lnTo>
                  <a:lnTo>
                    <a:pt x="539853" y="0"/>
                  </a:lnTo>
                  <a:close/>
                  <a:moveTo>
                    <a:pt x="574683" y="0"/>
                  </a:moveTo>
                  <a:lnTo>
                    <a:pt x="557268" y="0"/>
                  </a:lnTo>
                  <a:lnTo>
                    <a:pt x="557268" y="84171"/>
                  </a:lnTo>
                  <a:lnTo>
                    <a:pt x="574683" y="84171"/>
                  </a:lnTo>
                  <a:lnTo>
                    <a:pt x="574683" y="0"/>
                  </a:lnTo>
                  <a:close/>
                  <a:moveTo>
                    <a:pt x="609512" y="0"/>
                  </a:moveTo>
                  <a:lnTo>
                    <a:pt x="592097" y="0"/>
                  </a:lnTo>
                  <a:lnTo>
                    <a:pt x="592097" y="84171"/>
                  </a:lnTo>
                  <a:lnTo>
                    <a:pt x="609512" y="84171"/>
                  </a:lnTo>
                  <a:lnTo>
                    <a:pt x="609512" y="0"/>
                  </a:lnTo>
                  <a:close/>
                  <a:moveTo>
                    <a:pt x="644341" y="0"/>
                  </a:moveTo>
                  <a:lnTo>
                    <a:pt x="626926" y="0"/>
                  </a:lnTo>
                  <a:lnTo>
                    <a:pt x="626926" y="84171"/>
                  </a:lnTo>
                  <a:lnTo>
                    <a:pt x="644341" y="84171"/>
                  </a:lnTo>
                  <a:lnTo>
                    <a:pt x="644341" y="0"/>
                  </a:lnTo>
                  <a:close/>
                  <a:moveTo>
                    <a:pt x="679170" y="0"/>
                  </a:moveTo>
                  <a:lnTo>
                    <a:pt x="661756" y="0"/>
                  </a:lnTo>
                  <a:lnTo>
                    <a:pt x="661756" y="84171"/>
                  </a:lnTo>
                  <a:lnTo>
                    <a:pt x="679170" y="84171"/>
                  </a:lnTo>
                  <a:lnTo>
                    <a:pt x="679170" y="0"/>
                  </a:lnTo>
                  <a:close/>
                  <a:moveTo>
                    <a:pt x="714000" y="0"/>
                  </a:moveTo>
                  <a:lnTo>
                    <a:pt x="696585" y="0"/>
                  </a:lnTo>
                  <a:lnTo>
                    <a:pt x="696585" y="84171"/>
                  </a:lnTo>
                  <a:lnTo>
                    <a:pt x="714000" y="84171"/>
                  </a:lnTo>
                  <a:lnTo>
                    <a:pt x="714000" y="0"/>
                  </a:lnTo>
                  <a:close/>
                  <a:moveTo>
                    <a:pt x="748829" y="0"/>
                  </a:moveTo>
                  <a:lnTo>
                    <a:pt x="731414" y="0"/>
                  </a:lnTo>
                  <a:lnTo>
                    <a:pt x="731414" y="84171"/>
                  </a:lnTo>
                  <a:lnTo>
                    <a:pt x="748829" y="84171"/>
                  </a:lnTo>
                  <a:lnTo>
                    <a:pt x="748829" y="0"/>
                  </a:lnTo>
                  <a:close/>
                  <a:moveTo>
                    <a:pt x="783658" y="0"/>
                  </a:moveTo>
                  <a:lnTo>
                    <a:pt x="766243" y="0"/>
                  </a:lnTo>
                  <a:lnTo>
                    <a:pt x="766243" y="84171"/>
                  </a:lnTo>
                  <a:lnTo>
                    <a:pt x="783658" y="84171"/>
                  </a:lnTo>
                  <a:lnTo>
                    <a:pt x="783658"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0" name="Freeform: Shape 799">
              <a:extLst>
                <a:ext uri="{FF2B5EF4-FFF2-40B4-BE49-F238E27FC236}">
                  <a16:creationId xmlns:a16="http://schemas.microsoft.com/office/drawing/2014/main" id="{D12A844A-3E64-4315-ACF2-0307454D9CC0}"/>
                </a:ext>
              </a:extLst>
            </p:cNvPr>
            <p:cNvSpPr/>
            <p:nvPr/>
          </p:nvSpPr>
          <p:spPr>
            <a:xfrm>
              <a:off x="1957124" y="6340143"/>
              <a:ext cx="905560" cy="14512"/>
            </a:xfrm>
            <a:custGeom>
              <a:avLst/>
              <a:gdLst>
                <a:gd name="connsiteX0" fmla="*/ 0 w 905560"/>
                <a:gd name="connsiteY0" fmla="*/ 0 h 14512"/>
                <a:gd name="connsiteX1" fmla="*/ 905560 w 905560"/>
                <a:gd name="connsiteY1" fmla="*/ 0 h 14512"/>
                <a:gd name="connsiteX2" fmla="*/ 905560 w 905560"/>
                <a:gd name="connsiteY2" fmla="*/ 14512 h 14512"/>
                <a:gd name="connsiteX3" fmla="*/ 0 w 905560"/>
                <a:gd name="connsiteY3" fmla="*/ 14512 h 14512"/>
              </a:gdLst>
              <a:ahLst/>
              <a:cxnLst>
                <a:cxn ang="0">
                  <a:pos x="connsiteX0" y="connsiteY0"/>
                </a:cxn>
                <a:cxn ang="0">
                  <a:pos x="connsiteX1" y="connsiteY1"/>
                </a:cxn>
                <a:cxn ang="0">
                  <a:pos x="connsiteX2" y="connsiteY2"/>
                </a:cxn>
                <a:cxn ang="0">
                  <a:pos x="connsiteX3" y="connsiteY3"/>
                </a:cxn>
              </a:cxnLst>
              <a:rect l="l" t="t" r="r" b="b"/>
              <a:pathLst>
                <a:path w="905560" h="14512">
                  <a:moveTo>
                    <a:pt x="0" y="0"/>
                  </a:moveTo>
                  <a:lnTo>
                    <a:pt x="905560" y="0"/>
                  </a:lnTo>
                  <a:lnTo>
                    <a:pt x="905560" y="14512"/>
                  </a:lnTo>
                  <a:lnTo>
                    <a:pt x="0" y="14512"/>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01" name="Freeform: Shape 800">
              <a:extLst>
                <a:ext uri="{FF2B5EF4-FFF2-40B4-BE49-F238E27FC236}">
                  <a16:creationId xmlns:a16="http://schemas.microsoft.com/office/drawing/2014/main" id="{A5C0D8A9-B8C3-422A-A14F-9C8BF5C607ED}"/>
                </a:ext>
              </a:extLst>
            </p:cNvPr>
            <p:cNvSpPr/>
            <p:nvPr/>
          </p:nvSpPr>
          <p:spPr>
            <a:xfrm>
              <a:off x="1366478" y="5511497"/>
              <a:ext cx="680621" cy="679169"/>
            </a:xfrm>
            <a:custGeom>
              <a:avLst/>
              <a:gdLst>
                <a:gd name="connsiteX0" fmla="*/ 345390 w 680621"/>
                <a:gd name="connsiteY0" fmla="*/ 679170 h 679169"/>
                <a:gd name="connsiteX1" fmla="*/ 345390 w 680621"/>
                <a:gd name="connsiteY1" fmla="*/ 664658 h 679169"/>
                <a:gd name="connsiteX2" fmla="*/ 351195 w 680621"/>
                <a:gd name="connsiteY2" fmla="*/ 664658 h 679169"/>
                <a:gd name="connsiteX3" fmla="*/ 351195 w 680621"/>
                <a:gd name="connsiteY3" fmla="*/ 679170 h 679169"/>
                <a:gd name="connsiteX4" fmla="*/ 345390 w 680621"/>
                <a:gd name="connsiteY4" fmla="*/ 679170 h 679169"/>
                <a:gd name="connsiteX5" fmla="*/ 330878 w 680621"/>
                <a:gd name="connsiteY5" fmla="*/ 679170 h 679169"/>
                <a:gd name="connsiteX6" fmla="*/ 325073 w 680621"/>
                <a:gd name="connsiteY6" fmla="*/ 679170 h 679169"/>
                <a:gd name="connsiteX7" fmla="*/ 325073 w 680621"/>
                <a:gd name="connsiteY7" fmla="*/ 664658 h 679169"/>
                <a:gd name="connsiteX8" fmla="*/ 330878 w 680621"/>
                <a:gd name="connsiteY8" fmla="*/ 664658 h 679169"/>
                <a:gd name="connsiteX9" fmla="*/ 330878 w 680621"/>
                <a:gd name="connsiteY9" fmla="*/ 679170 h 679169"/>
                <a:gd name="connsiteX10" fmla="*/ 365707 w 680621"/>
                <a:gd name="connsiteY10" fmla="*/ 677719 h 679169"/>
                <a:gd name="connsiteX11" fmla="*/ 364256 w 680621"/>
                <a:gd name="connsiteY11" fmla="*/ 663207 h 679169"/>
                <a:gd name="connsiteX12" fmla="*/ 370061 w 680621"/>
                <a:gd name="connsiteY12" fmla="*/ 663207 h 679169"/>
                <a:gd name="connsiteX13" fmla="*/ 371512 w 680621"/>
                <a:gd name="connsiteY13" fmla="*/ 677719 h 679169"/>
                <a:gd name="connsiteX14" fmla="*/ 365707 w 680621"/>
                <a:gd name="connsiteY14" fmla="*/ 677719 h 679169"/>
                <a:gd name="connsiteX15" fmla="*/ 309110 w 680621"/>
                <a:gd name="connsiteY15" fmla="*/ 677719 h 679169"/>
                <a:gd name="connsiteX16" fmla="*/ 303305 w 680621"/>
                <a:gd name="connsiteY16" fmla="*/ 677719 h 679169"/>
                <a:gd name="connsiteX17" fmla="*/ 304756 w 680621"/>
                <a:gd name="connsiteY17" fmla="*/ 663207 h 679169"/>
                <a:gd name="connsiteX18" fmla="*/ 310561 w 680621"/>
                <a:gd name="connsiteY18" fmla="*/ 663207 h 679169"/>
                <a:gd name="connsiteX19" fmla="*/ 309110 w 680621"/>
                <a:gd name="connsiteY19" fmla="*/ 677719 h 679169"/>
                <a:gd name="connsiteX20" fmla="*/ 386024 w 680621"/>
                <a:gd name="connsiteY20" fmla="*/ 676268 h 679169"/>
                <a:gd name="connsiteX21" fmla="*/ 384573 w 680621"/>
                <a:gd name="connsiteY21" fmla="*/ 661756 h 679169"/>
                <a:gd name="connsiteX22" fmla="*/ 390378 w 680621"/>
                <a:gd name="connsiteY22" fmla="*/ 660304 h 679169"/>
                <a:gd name="connsiteX23" fmla="*/ 391829 w 680621"/>
                <a:gd name="connsiteY23" fmla="*/ 674816 h 679169"/>
                <a:gd name="connsiteX24" fmla="*/ 386024 w 680621"/>
                <a:gd name="connsiteY24" fmla="*/ 676268 h 679169"/>
                <a:gd name="connsiteX25" fmla="*/ 288792 w 680621"/>
                <a:gd name="connsiteY25" fmla="*/ 674816 h 679169"/>
                <a:gd name="connsiteX26" fmla="*/ 282988 w 680621"/>
                <a:gd name="connsiteY26" fmla="*/ 673365 h 679169"/>
                <a:gd name="connsiteX27" fmla="*/ 285890 w 680621"/>
                <a:gd name="connsiteY27" fmla="*/ 658853 h 679169"/>
                <a:gd name="connsiteX28" fmla="*/ 291695 w 680621"/>
                <a:gd name="connsiteY28" fmla="*/ 660304 h 679169"/>
                <a:gd name="connsiteX29" fmla="*/ 288792 w 680621"/>
                <a:gd name="connsiteY29" fmla="*/ 674816 h 679169"/>
                <a:gd name="connsiteX30" fmla="*/ 406341 w 680621"/>
                <a:gd name="connsiteY30" fmla="*/ 673365 h 679169"/>
                <a:gd name="connsiteX31" fmla="*/ 403439 w 680621"/>
                <a:gd name="connsiteY31" fmla="*/ 658853 h 679169"/>
                <a:gd name="connsiteX32" fmla="*/ 409244 w 680621"/>
                <a:gd name="connsiteY32" fmla="*/ 657402 h 679169"/>
                <a:gd name="connsiteX33" fmla="*/ 412146 w 680621"/>
                <a:gd name="connsiteY33" fmla="*/ 671914 h 679169"/>
                <a:gd name="connsiteX34" fmla="*/ 406341 w 680621"/>
                <a:gd name="connsiteY34" fmla="*/ 673365 h 679169"/>
                <a:gd name="connsiteX35" fmla="*/ 268475 w 680621"/>
                <a:gd name="connsiteY35" fmla="*/ 671914 h 679169"/>
                <a:gd name="connsiteX36" fmla="*/ 262671 w 680621"/>
                <a:gd name="connsiteY36" fmla="*/ 670463 h 679169"/>
                <a:gd name="connsiteX37" fmla="*/ 265573 w 680621"/>
                <a:gd name="connsiteY37" fmla="*/ 655951 h 679169"/>
                <a:gd name="connsiteX38" fmla="*/ 271378 w 680621"/>
                <a:gd name="connsiteY38" fmla="*/ 657402 h 679169"/>
                <a:gd name="connsiteX39" fmla="*/ 268475 w 680621"/>
                <a:gd name="connsiteY39" fmla="*/ 671914 h 679169"/>
                <a:gd name="connsiteX40" fmla="*/ 426658 w 680621"/>
                <a:gd name="connsiteY40" fmla="*/ 667560 h 679169"/>
                <a:gd name="connsiteX41" fmla="*/ 422305 w 680621"/>
                <a:gd name="connsiteY41" fmla="*/ 653048 h 679169"/>
                <a:gd name="connsiteX42" fmla="*/ 428109 w 680621"/>
                <a:gd name="connsiteY42" fmla="*/ 651597 h 679169"/>
                <a:gd name="connsiteX43" fmla="*/ 432463 w 680621"/>
                <a:gd name="connsiteY43" fmla="*/ 666109 h 679169"/>
                <a:gd name="connsiteX44" fmla="*/ 426658 w 680621"/>
                <a:gd name="connsiteY44" fmla="*/ 667560 h 679169"/>
                <a:gd name="connsiteX45" fmla="*/ 248158 w 680621"/>
                <a:gd name="connsiteY45" fmla="*/ 666109 h 679169"/>
                <a:gd name="connsiteX46" fmla="*/ 242353 w 680621"/>
                <a:gd name="connsiteY46" fmla="*/ 664658 h 679169"/>
                <a:gd name="connsiteX47" fmla="*/ 246707 w 680621"/>
                <a:gd name="connsiteY47" fmla="*/ 650146 h 679169"/>
                <a:gd name="connsiteX48" fmla="*/ 252512 w 680621"/>
                <a:gd name="connsiteY48" fmla="*/ 653048 h 679169"/>
                <a:gd name="connsiteX49" fmla="*/ 248158 w 680621"/>
                <a:gd name="connsiteY49" fmla="*/ 666109 h 679169"/>
                <a:gd name="connsiteX50" fmla="*/ 446975 w 680621"/>
                <a:gd name="connsiteY50" fmla="*/ 661756 h 679169"/>
                <a:gd name="connsiteX51" fmla="*/ 442622 w 680621"/>
                <a:gd name="connsiteY51" fmla="*/ 648695 h 679169"/>
                <a:gd name="connsiteX52" fmla="*/ 448427 w 680621"/>
                <a:gd name="connsiteY52" fmla="*/ 647243 h 679169"/>
                <a:gd name="connsiteX53" fmla="*/ 452780 w 680621"/>
                <a:gd name="connsiteY53" fmla="*/ 660304 h 679169"/>
                <a:gd name="connsiteX54" fmla="*/ 446975 w 680621"/>
                <a:gd name="connsiteY54" fmla="*/ 661756 h 679169"/>
                <a:gd name="connsiteX55" fmla="*/ 229293 w 680621"/>
                <a:gd name="connsiteY55" fmla="*/ 660304 h 679169"/>
                <a:gd name="connsiteX56" fmla="*/ 223488 w 680621"/>
                <a:gd name="connsiteY56" fmla="*/ 658853 h 679169"/>
                <a:gd name="connsiteX57" fmla="*/ 227841 w 680621"/>
                <a:gd name="connsiteY57" fmla="*/ 645792 h 679169"/>
                <a:gd name="connsiteX58" fmla="*/ 233646 w 680621"/>
                <a:gd name="connsiteY58" fmla="*/ 647243 h 679169"/>
                <a:gd name="connsiteX59" fmla="*/ 229293 w 680621"/>
                <a:gd name="connsiteY59" fmla="*/ 660304 h 679169"/>
                <a:gd name="connsiteX60" fmla="*/ 467292 w 680621"/>
                <a:gd name="connsiteY60" fmla="*/ 654499 h 679169"/>
                <a:gd name="connsiteX61" fmla="*/ 461488 w 680621"/>
                <a:gd name="connsiteY61" fmla="*/ 641439 h 679169"/>
                <a:gd name="connsiteX62" fmla="*/ 467292 w 680621"/>
                <a:gd name="connsiteY62" fmla="*/ 639987 h 679169"/>
                <a:gd name="connsiteX63" fmla="*/ 473097 w 680621"/>
                <a:gd name="connsiteY63" fmla="*/ 653048 h 679169"/>
                <a:gd name="connsiteX64" fmla="*/ 467292 w 680621"/>
                <a:gd name="connsiteY64" fmla="*/ 654499 h 679169"/>
                <a:gd name="connsiteX65" fmla="*/ 208975 w 680621"/>
                <a:gd name="connsiteY65" fmla="*/ 653048 h 679169"/>
                <a:gd name="connsiteX66" fmla="*/ 203171 w 680621"/>
                <a:gd name="connsiteY66" fmla="*/ 650146 h 679169"/>
                <a:gd name="connsiteX67" fmla="*/ 208975 w 680621"/>
                <a:gd name="connsiteY67" fmla="*/ 637085 h 679169"/>
                <a:gd name="connsiteX68" fmla="*/ 214780 w 680621"/>
                <a:gd name="connsiteY68" fmla="*/ 639987 h 679169"/>
                <a:gd name="connsiteX69" fmla="*/ 208975 w 680621"/>
                <a:gd name="connsiteY69" fmla="*/ 653048 h 679169"/>
                <a:gd name="connsiteX70" fmla="*/ 486158 w 680621"/>
                <a:gd name="connsiteY70" fmla="*/ 647243 h 679169"/>
                <a:gd name="connsiteX71" fmla="*/ 480353 w 680621"/>
                <a:gd name="connsiteY71" fmla="*/ 634182 h 679169"/>
                <a:gd name="connsiteX72" fmla="*/ 486158 w 680621"/>
                <a:gd name="connsiteY72" fmla="*/ 631280 h 679169"/>
                <a:gd name="connsiteX73" fmla="*/ 491963 w 680621"/>
                <a:gd name="connsiteY73" fmla="*/ 644341 h 679169"/>
                <a:gd name="connsiteX74" fmla="*/ 486158 w 680621"/>
                <a:gd name="connsiteY74" fmla="*/ 647243 h 679169"/>
                <a:gd name="connsiteX75" fmla="*/ 190110 w 680621"/>
                <a:gd name="connsiteY75" fmla="*/ 644341 h 679169"/>
                <a:gd name="connsiteX76" fmla="*/ 184305 w 680621"/>
                <a:gd name="connsiteY76" fmla="*/ 641439 h 679169"/>
                <a:gd name="connsiteX77" fmla="*/ 191561 w 680621"/>
                <a:gd name="connsiteY77" fmla="*/ 628377 h 679169"/>
                <a:gd name="connsiteX78" fmla="*/ 195914 w 680621"/>
                <a:gd name="connsiteY78" fmla="*/ 631280 h 679169"/>
                <a:gd name="connsiteX79" fmla="*/ 190110 w 680621"/>
                <a:gd name="connsiteY79" fmla="*/ 644341 h 679169"/>
                <a:gd name="connsiteX80" fmla="*/ 503573 w 680621"/>
                <a:gd name="connsiteY80" fmla="*/ 637085 h 679169"/>
                <a:gd name="connsiteX81" fmla="*/ 496317 w 680621"/>
                <a:gd name="connsiteY81" fmla="*/ 624024 h 679169"/>
                <a:gd name="connsiteX82" fmla="*/ 500670 w 680621"/>
                <a:gd name="connsiteY82" fmla="*/ 621121 h 679169"/>
                <a:gd name="connsiteX83" fmla="*/ 507926 w 680621"/>
                <a:gd name="connsiteY83" fmla="*/ 634182 h 679169"/>
                <a:gd name="connsiteX84" fmla="*/ 503573 w 680621"/>
                <a:gd name="connsiteY84" fmla="*/ 637085 h 679169"/>
                <a:gd name="connsiteX85" fmla="*/ 172695 w 680621"/>
                <a:gd name="connsiteY85" fmla="*/ 635633 h 679169"/>
                <a:gd name="connsiteX86" fmla="*/ 168341 w 680621"/>
                <a:gd name="connsiteY86" fmla="*/ 632731 h 679169"/>
                <a:gd name="connsiteX87" fmla="*/ 175597 w 680621"/>
                <a:gd name="connsiteY87" fmla="*/ 619670 h 679169"/>
                <a:gd name="connsiteX88" fmla="*/ 179951 w 680621"/>
                <a:gd name="connsiteY88" fmla="*/ 622572 h 679169"/>
                <a:gd name="connsiteX89" fmla="*/ 172695 w 680621"/>
                <a:gd name="connsiteY89" fmla="*/ 635633 h 679169"/>
                <a:gd name="connsiteX90" fmla="*/ 522439 w 680621"/>
                <a:gd name="connsiteY90" fmla="*/ 626926 h 679169"/>
                <a:gd name="connsiteX91" fmla="*/ 515183 w 680621"/>
                <a:gd name="connsiteY91" fmla="*/ 615316 h 679169"/>
                <a:gd name="connsiteX92" fmla="*/ 519536 w 680621"/>
                <a:gd name="connsiteY92" fmla="*/ 612414 h 679169"/>
                <a:gd name="connsiteX93" fmla="*/ 526792 w 680621"/>
                <a:gd name="connsiteY93" fmla="*/ 624024 h 679169"/>
                <a:gd name="connsiteX94" fmla="*/ 522439 w 680621"/>
                <a:gd name="connsiteY94" fmla="*/ 626926 h 679169"/>
                <a:gd name="connsiteX95" fmla="*/ 155280 w 680621"/>
                <a:gd name="connsiteY95" fmla="*/ 624024 h 679169"/>
                <a:gd name="connsiteX96" fmla="*/ 150927 w 680621"/>
                <a:gd name="connsiteY96" fmla="*/ 621121 h 679169"/>
                <a:gd name="connsiteX97" fmla="*/ 159634 w 680621"/>
                <a:gd name="connsiteY97" fmla="*/ 609512 h 679169"/>
                <a:gd name="connsiteX98" fmla="*/ 163988 w 680621"/>
                <a:gd name="connsiteY98" fmla="*/ 612414 h 679169"/>
                <a:gd name="connsiteX99" fmla="*/ 155280 w 680621"/>
                <a:gd name="connsiteY99" fmla="*/ 624024 h 679169"/>
                <a:gd name="connsiteX100" fmla="*/ 539853 w 680621"/>
                <a:gd name="connsiteY100" fmla="*/ 615316 h 679169"/>
                <a:gd name="connsiteX101" fmla="*/ 531146 w 680621"/>
                <a:gd name="connsiteY101" fmla="*/ 603707 h 679169"/>
                <a:gd name="connsiteX102" fmla="*/ 535500 w 680621"/>
                <a:gd name="connsiteY102" fmla="*/ 600804 h 679169"/>
                <a:gd name="connsiteX103" fmla="*/ 544207 w 680621"/>
                <a:gd name="connsiteY103" fmla="*/ 612414 h 679169"/>
                <a:gd name="connsiteX104" fmla="*/ 539853 w 680621"/>
                <a:gd name="connsiteY104" fmla="*/ 615316 h 679169"/>
                <a:gd name="connsiteX105" fmla="*/ 137866 w 680621"/>
                <a:gd name="connsiteY105" fmla="*/ 612414 h 679169"/>
                <a:gd name="connsiteX106" fmla="*/ 133512 w 680621"/>
                <a:gd name="connsiteY106" fmla="*/ 609512 h 679169"/>
                <a:gd name="connsiteX107" fmla="*/ 142219 w 680621"/>
                <a:gd name="connsiteY107" fmla="*/ 597902 h 679169"/>
                <a:gd name="connsiteX108" fmla="*/ 146573 w 680621"/>
                <a:gd name="connsiteY108" fmla="*/ 600804 h 679169"/>
                <a:gd name="connsiteX109" fmla="*/ 137866 w 680621"/>
                <a:gd name="connsiteY109" fmla="*/ 612414 h 679169"/>
                <a:gd name="connsiteX110" fmla="*/ 555817 w 680621"/>
                <a:gd name="connsiteY110" fmla="*/ 602256 h 679169"/>
                <a:gd name="connsiteX111" fmla="*/ 547109 w 680621"/>
                <a:gd name="connsiteY111" fmla="*/ 590646 h 679169"/>
                <a:gd name="connsiteX112" fmla="*/ 551463 w 680621"/>
                <a:gd name="connsiteY112" fmla="*/ 587743 h 679169"/>
                <a:gd name="connsiteX113" fmla="*/ 561622 w 680621"/>
                <a:gd name="connsiteY113" fmla="*/ 599353 h 679169"/>
                <a:gd name="connsiteX114" fmla="*/ 555817 w 680621"/>
                <a:gd name="connsiteY114" fmla="*/ 602256 h 679169"/>
                <a:gd name="connsiteX115" fmla="*/ 121902 w 680621"/>
                <a:gd name="connsiteY115" fmla="*/ 599353 h 679169"/>
                <a:gd name="connsiteX116" fmla="*/ 117549 w 680621"/>
                <a:gd name="connsiteY116" fmla="*/ 594999 h 679169"/>
                <a:gd name="connsiteX117" fmla="*/ 127707 w 680621"/>
                <a:gd name="connsiteY117" fmla="*/ 583390 h 679169"/>
                <a:gd name="connsiteX118" fmla="*/ 132061 w 680621"/>
                <a:gd name="connsiteY118" fmla="*/ 587743 h 679169"/>
                <a:gd name="connsiteX119" fmla="*/ 121902 w 680621"/>
                <a:gd name="connsiteY119" fmla="*/ 599353 h 679169"/>
                <a:gd name="connsiteX120" fmla="*/ 571780 w 680621"/>
                <a:gd name="connsiteY120" fmla="*/ 589195 h 679169"/>
                <a:gd name="connsiteX121" fmla="*/ 561622 w 680621"/>
                <a:gd name="connsiteY121" fmla="*/ 579036 h 679169"/>
                <a:gd name="connsiteX122" fmla="*/ 565975 w 680621"/>
                <a:gd name="connsiteY122" fmla="*/ 574682 h 679169"/>
                <a:gd name="connsiteX123" fmla="*/ 576134 w 680621"/>
                <a:gd name="connsiteY123" fmla="*/ 584841 h 679169"/>
                <a:gd name="connsiteX124" fmla="*/ 571780 w 680621"/>
                <a:gd name="connsiteY124" fmla="*/ 589195 h 679169"/>
                <a:gd name="connsiteX125" fmla="*/ 105939 w 680621"/>
                <a:gd name="connsiteY125" fmla="*/ 586292 h 679169"/>
                <a:gd name="connsiteX126" fmla="*/ 101585 w 680621"/>
                <a:gd name="connsiteY126" fmla="*/ 581939 h 679169"/>
                <a:gd name="connsiteX127" fmla="*/ 111744 w 680621"/>
                <a:gd name="connsiteY127" fmla="*/ 571780 h 679169"/>
                <a:gd name="connsiteX128" fmla="*/ 116097 w 680621"/>
                <a:gd name="connsiteY128" fmla="*/ 576134 h 679169"/>
                <a:gd name="connsiteX129" fmla="*/ 105939 w 680621"/>
                <a:gd name="connsiteY129" fmla="*/ 586292 h 679169"/>
                <a:gd name="connsiteX130" fmla="*/ 586292 w 680621"/>
                <a:gd name="connsiteY130" fmla="*/ 574682 h 679169"/>
                <a:gd name="connsiteX131" fmla="*/ 576134 w 680621"/>
                <a:gd name="connsiteY131" fmla="*/ 564524 h 679169"/>
                <a:gd name="connsiteX132" fmla="*/ 580487 w 680621"/>
                <a:gd name="connsiteY132" fmla="*/ 560170 h 679169"/>
                <a:gd name="connsiteX133" fmla="*/ 590646 w 680621"/>
                <a:gd name="connsiteY133" fmla="*/ 570329 h 679169"/>
                <a:gd name="connsiteX134" fmla="*/ 586292 w 680621"/>
                <a:gd name="connsiteY134" fmla="*/ 574682 h 679169"/>
                <a:gd name="connsiteX135" fmla="*/ 91427 w 680621"/>
                <a:gd name="connsiteY135" fmla="*/ 570329 h 679169"/>
                <a:gd name="connsiteX136" fmla="*/ 87073 w 680621"/>
                <a:gd name="connsiteY136" fmla="*/ 565975 h 679169"/>
                <a:gd name="connsiteX137" fmla="*/ 97232 w 680621"/>
                <a:gd name="connsiteY137" fmla="*/ 555816 h 679169"/>
                <a:gd name="connsiteX138" fmla="*/ 101585 w 680621"/>
                <a:gd name="connsiteY138" fmla="*/ 560170 h 679169"/>
                <a:gd name="connsiteX139" fmla="*/ 91427 w 680621"/>
                <a:gd name="connsiteY139" fmla="*/ 570329 h 679169"/>
                <a:gd name="connsiteX140" fmla="*/ 599353 w 680621"/>
                <a:gd name="connsiteY140" fmla="*/ 558719 h 679169"/>
                <a:gd name="connsiteX141" fmla="*/ 587744 w 680621"/>
                <a:gd name="connsiteY141" fmla="*/ 550012 h 679169"/>
                <a:gd name="connsiteX142" fmla="*/ 592097 w 680621"/>
                <a:gd name="connsiteY142" fmla="*/ 545658 h 679169"/>
                <a:gd name="connsiteX143" fmla="*/ 603707 w 680621"/>
                <a:gd name="connsiteY143" fmla="*/ 554365 h 679169"/>
                <a:gd name="connsiteX144" fmla="*/ 599353 w 680621"/>
                <a:gd name="connsiteY144" fmla="*/ 558719 h 679169"/>
                <a:gd name="connsiteX145" fmla="*/ 78366 w 680621"/>
                <a:gd name="connsiteY145" fmla="*/ 555816 h 679169"/>
                <a:gd name="connsiteX146" fmla="*/ 74012 w 680621"/>
                <a:gd name="connsiteY146" fmla="*/ 551463 h 679169"/>
                <a:gd name="connsiteX147" fmla="*/ 85622 w 680621"/>
                <a:gd name="connsiteY147" fmla="*/ 542755 h 679169"/>
                <a:gd name="connsiteX148" fmla="*/ 88524 w 680621"/>
                <a:gd name="connsiteY148" fmla="*/ 547109 h 679169"/>
                <a:gd name="connsiteX149" fmla="*/ 78366 w 680621"/>
                <a:gd name="connsiteY149" fmla="*/ 555816 h 679169"/>
                <a:gd name="connsiteX150" fmla="*/ 612414 w 680621"/>
                <a:gd name="connsiteY150" fmla="*/ 542755 h 679169"/>
                <a:gd name="connsiteX151" fmla="*/ 600804 w 680621"/>
                <a:gd name="connsiteY151" fmla="*/ 534048 h 679169"/>
                <a:gd name="connsiteX152" fmla="*/ 603707 w 680621"/>
                <a:gd name="connsiteY152" fmla="*/ 529695 h 679169"/>
                <a:gd name="connsiteX153" fmla="*/ 615317 w 680621"/>
                <a:gd name="connsiteY153" fmla="*/ 538402 h 679169"/>
                <a:gd name="connsiteX154" fmla="*/ 612414 w 680621"/>
                <a:gd name="connsiteY154" fmla="*/ 542755 h 679169"/>
                <a:gd name="connsiteX155" fmla="*/ 65305 w 680621"/>
                <a:gd name="connsiteY155" fmla="*/ 538402 h 679169"/>
                <a:gd name="connsiteX156" fmla="*/ 62402 w 680621"/>
                <a:gd name="connsiteY156" fmla="*/ 534048 h 679169"/>
                <a:gd name="connsiteX157" fmla="*/ 74012 w 680621"/>
                <a:gd name="connsiteY157" fmla="*/ 525341 h 679169"/>
                <a:gd name="connsiteX158" fmla="*/ 76915 w 680621"/>
                <a:gd name="connsiteY158" fmla="*/ 529695 h 679169"/>
                <a:gd name="connsiteX159" fmla="*/ 65305 w 680621"/>
                <a:gd name="connsiteY159" fmla="*/ 538402 h 679169"/>
                <a:gd name="connsiteX160" fmla="*/ 624024 w 680621"/>
                <a:gd name="connsiteY160" fmla="*/ 525341 h 679169"/>
                <a:gd name="connsiteX161" fmla="*/ 612414 w 680621"/>
                <a:gd name="connsiteY161" fmla="*/ 518085 h 679169"/>
                <a:gd name="connsiteX162" fmla="*/ 615317 w 680621"/>
                <a:gd name="connsiteY162" fmla="*/ 513731 h 679169"/>
                <a:gd name="connsiteX163" fmla="*/ 626926 w 680621"/>
                <a:gd name="connsiteY163" fmla="*/ 520987 h 679169"/>
                <a:gd name="connsiteX164" fmla="*/ 624024 w 680621"/>
                <a:gd name="connsiteY164" fmla="*/ 525341 h 679169"/>
                <a:gd name="connsiteX165" fmla="*/ 53695 w 680621"/>
                <a:gd name="connsiteY165" fmla="*/ 522438 h 679169"/>
                <a:gd name="connsiteX166" fmla="*/ 50793 w 680621"/>
                <a:gd name="connsiteY166" fmla="*/ 518085 h 679169"/>
                <a:gd name="connsiteX167" fmla="*/ 63854 w 680621"/>
                <a:gd name="connsiteY167" fmla="*/ 510829 h 679169"/>
                <a:gd name="connsiteX168" fmla="*/ 66756 w 680621"/>
                <a:gd name="connsiteY168" fmla="*/ 515182 h 679169"/>
                <a:gd name="connsiteX169" fmla="*/ 53695 w 680621"/>
                <a:gd name="connsiteY169" fmla="*/ 522438 h 679169"/>
                <a:gd name="connsiteX170" fmla="*/ 635634 w 680621"/>
                <a:gd name="connsiteY170" fmla="*/ 507926 h 679169"/>
                <a:gd name="connsiteX171" fmla="*/ 622573 w 680621"/>
                <a:gd name="connsiteY171" fmla="*/ 500670 h 679169"/>
                <a:gd name="connsiteX172" fmla="*/ 625475 w 680621"/>
                <a:gd name="connsiteY172" fmla="*/ 496317 h 679169"/>
                <a:gd name="connsiteX173" fmla="*/ 638536 w 680621"/>
                <a:gd name="connsiteY173" fmla="*/ 503573 h 679169"/>
                <a:gd name="connsiteX174" fmla="*/ 635634 w 680621"/>
                <a:gd name="connsiteY174" fmla="*/ 507926 h 679169"/>
                <a:gd name="connsiteX175" fmla="*/ 43537 w 680621"/>
                <a:gd name="connsiteY175" fmla="*/ 503573 h 679169"/>
                <a:gd name="connsiteX176" fmla="*/ 40634 w 680621"/>
                <a:gd name="connsiteY176" fmla="*/ 497768 h 679169"/>
                <a:gd name="connsiteX177" fmla="*/ 53695 w 680621"/>
                <a:gd name="connsiteY177" fmla="*/ 490512 h 679169"/>
                <a:gd name="connsiteX178" fmla="*/ 56598 w 680621"/>
                <a:gd name="connsiteY178" fmla="*/ 494865 h 679169"/>
                <a:gd name="connsiteX179" fmla="*/ 43537 w 680621"/>
                <a:gd name="connsiteY179" fmla="*/ 503573 h 679169"/>
                <a:gd name="connsiteX180" fmla="*/ 645792 w 680621"/>
                <a:gd name="connsiteY180" fmla="*/ 490512 h 679169"/>
                <a:gd name="connsiteX181" fmla="*/ 632731 w 680621"/>
                <a:gd name="connsiteY181" fmla="*/ 484707 h 679169"/>
                <a:gd name="connsiteX182" fmla="*/ 635634 w 680621"/>
                <a:gd name="connsiteY182" fmla="*/ 478902 h 679169"/>
                <a:gd name="connsiteX183" fmla="*/ 648695 w 680621"/>
                <a:gd name="connsiteY183" fmla="*/ 484707 h 679169"/>
                <a:gd name="connsiteX184" fmla="*/ 645792 w 680621"/>
                <a:gd name="connsiteY184" fmla="*/ 490512 h 679169"/>
                <a:gd name="connsiteX185" fmla="*/ 33378 w 680621"/>
                <a:gd name="connsiteY185" fmla="*/ 486158 h 679169"/>
                <a:gd name="connsiteX186" fmla="*/ 30476 w 680621"/>
                <a:gd name="connsiteY186" fmla="*/ 480353 h 679169"/>
                <a:gd name="connsiteX187" fmla="*/ 43537 w 680621"/>
                <a:gd name="connsiteY187" fmla="*/ 474548 h 679169"/>
                <a:gd name="connsiteX188" fmla="*/ 46439 w 680621"/>
                <a:gd name="connsiteY188" fmla="*/ 480353 h 679169"/>
                <a:gd name="connsiteX189" fmla="*/ 33378 w 680621"/>
                <a:gd name="connsiteY189" fmla="*/ 486158 h 679169"/>
                <a:gd name="connsiteX190" fmla="*/ 654500 w 680621"/>
                <a:gd name="connsiteY190" fmla="*/ 471646 h 679169"/>
                <a:gd name="connsiteX191" fmla="*/ 641439 w 680621"/>
                <a:gd name="connsiteY191" fmla="*/ 465841 h 679169"/>
                <a:gd name="connsiteX192" fmla="*/ 642890 w 680621"/>
                <a:gd name="connsiteY192" fmla="*/ 460036 h 679169"/>
                <a:gd name="connsiteX193" fmla="*/ 655951 w 680621"/>
                <a:gd name="connsiteY193" fmla="*/ 465841 h 679169"/>
                <a:gd name="connsiteX194" fmla="*/ 654500 w 680621"/>
                <a:gd name="connsiteY194" fmla="*/ 471646 h 679169"/>
                <a:gd name="connsiteX195" fmla="*/ 24671 w 680621"/>
                <a:gd name="connsiteY195" fmla="*/ 465841 h 679169"/>
                <a:gd name="connsiteX196" fmla="*/ 21768 w 680621"/>
                <a:gd name="connsiteY196" fmla="*/ 460036 h 679169"/>
                <a:gd name="connsiteX197" fmla="*/ 34829 w 680621"/>
                <a:gd name="connsiteY197" fmla="*/ 454231 h 679169"/>
                <a:gd name="connsiteX198" fmla="*/ 36280 w 680621"/>
                <a:gd name="connsiteY198" fmla="*/ 460036 h 679169"/>
                <a:gd name="connsiteX199" fmla="*/ 24671 w 680621"/>
                <a:gd name="connsiteY199" fmla="*/ 465841 h 679169"/>
                <a:gd name="connsiteX200" fmla="*/ 661756 w 680621"/>
                <a:gd name="connsiteY200" fmla="*/ 451329 h 679169"/>
                <a:gd name="connsiteX201" fmla="*/ 648695 w 680621"/>
                <a:gd name="connsiteY201" fmla="*/ 446975 h 679169"/>
                <a:gd name="connsiteX202" fmla="*/ 650146 w 680621"/>
                <a:gd name="connsiteY202" fmla="*/ 441170 h 679169"/>
                <a:gd name="connsiteX203" fmla="*/ 664658 w 680621"/>
                <a:gd name="connsiteY203" fmla="*/ 445524 h 679169"/>
                <a:gd name="connsiteX204" fmla="*/ 661756 w 680621"/>
                <a:gd name="connsiteY204" fmla="*/ 451329 h 679169"/>
                <a:gd name="connsiteX205" fmla="*/ 17415 w 680621"/>
                <a:gd name="connsiteY205" fmla="*/ 446975 h 679169"/>
                <a:gd name="connsiteX206" fmla="*/ 15963 w 680621"/>
                <a:gd name="connsiteY206" fmla="*/ 441170 h 679169"/>
                <a:gd name="connsiteX207" fmla="*/ 30476 w 680621"/>
                <a:gd name="connsiteY207" fmla="*/ 436817 h 679169"/>
                <a:gd name="connsiteX208" fmla="*/ 31927 w 680621"/>
                <a:gd name="connsiteY208" fmla="*/ 442622 h 679169"/>
                <a:gd name="connsiteX209" fmla="*/ 17415 w 680621"/>
                <a:gd name="connsiteY209" fmla="*/ 446975 h 679169"/>
                <a:gd name="connsiteX210" fmla="*/ 667561 w 680621"/>
                <a:gd name="connsiteY210" fmla="*/ 432463 h 679169"/>
                <a:gd name="connsiteX211" fmla="*/ 653048 w 680621"/>
                <a:gd name="connsiteY211" fmla="*/ 428109 h 679169"/>
                <a:gd name="connsiteX212" fmla="*/ 654500 w 680621"/>
                <a:gd name="connsiteY212" fmla="*/ 422305 h 679169"/>
                <a:gd name="connsiteX213" fmla="*/ 669012 w 680621"/>
                <a:gd name="connsiteY213" fmla="*/ 426658 h 679169"/>
                <a:gd name="connsiteX214" fmla="*/ 667561 w 680621"/>
                <a:gd name="connsiteY214" fmla="*/ 432463 h 679169"/>
                <a:gd name="connsiteX215" fmla="*/ 11610 w 680621"/>
                <a:gd name="connsiteY215" fmla="*/ 426658 h 679169"/>
                <a:gd name="connsiteX216" fmla="*/ 10159 w 680621"/>
                <a:gd name="connsiteY216" fmla="*/ 420853 h 679169"/>
                <a:gd name="connsiteX217" fmla="*/ 24671 w 680621"/>
                <a:gd name="connsiteY217" fmla="*/ 417951 h 679169"/>
                <a:gd name="connsiteX218" fmla="*/ 26122 w 680621"/>
                <a:gd name="connsiteY218" fmla="*/ 423756 h 679169"/>
                <a:gd name="connsiteX219" fmla="*/ 11610 w 680621"/>
                <a:gd name="connsiteY219" fmla="*/ 426658 h 679169"/>
                <a:gd name="connsiteX220" fmla="*/ 671914 w 680621"/>
                <a:gd name="connsiteY220" fmla="*/ 412146 h 679169"/>
                <a:gd name="connsiteX221" fmla="*/ 657402 w 680621"/>
                <a:gd name="connsiteY221" fmla="*/ 409244 h 679169"/>
                <a:gd name="connsiteX222" fmla="*/ 658853 w 680621"/>
                <a:gd name="connsiteY222" fmla="*/ 403438 h 679169"/>
                <a:gd name="connsiteX223" fmla="*/ 673365 w 680621"/>
                <a:gd name="connsiteY223" fmla="*/ 406341 h 679169"/>
                <a:gd name="connsiteX224" fmla="*/ 671914 w 680621"/>
                <a:gd name="connsiteY224" fmla="*/ 412146 h 679169"/>
                <a:gd name="connsiteX225" fmla="*/ 7256 w 680621"/>
                <a:gd name="connsiteY225" fmla="*/ 406341 h 679169"/>
                <a:gd name="connsiteX226" fmla="*/ 5805 w 680621"/>
                <a:gd name="connsiteY226" fmla="*/ 400536 h 679169"/>
                <a:gd name="connsiteX227" fmla="*/ 20317 w 680621"/>
                <a:gd name="connsiteY227" fmla="*/ 397634 h 679169"/>
                <a:gd name="connsiteX228" fmla="*/ 21768 w 680621"/>
                <a:gd name="connsiteY228" fmla="*/ 403438 h 679169"/>
                <a:gd name="connsiteX229" fmla="*/ 7256 w 680621"/>
                <a:gd name="connsiteY229" fmla="*/ 406341 h 679169"/>
                <a:gd name="connsiteX230" fmla="*/ 676268 w 680621"/>
                <a:gd name="connsiteY230" fmla="*/ 391829 h 679169"/>
                <a:gd name="connsiteX231" fmla="*/ 661756 w 680621"/>
                <a:gd name="connsiteY231" fmla="*/ 388926 h 679169"/>
                <a:gd name="connsiteX232" fmla="*/ 663207 w 680621"/>
                <a:gd name="connsiteY232" fmla="*/ 383121 h 679169"/>
                <a:gd name="connsiteX233" fmla="*/ 677719 w 680621"/>
                <a:gd name="connsiteY233" fmla="*/ 384573 h 679169"/>
                <a:gd name="connsiteX234" fmla="*/ 676268 w 680621"/>
                <a:gd name="connsiteY234" fmla="*/ 391829 h 679169"/>
                <a:gd name="connsiteX235" fmla="*/ 4354 w 680621"/>
                <a:gd name="connsiteY235" fmla="*/ 386024 h 679169"/>
                <a:gd name="connsiteX236" fmla="*/ 2902 w 680621"/>
                <a:gd name="connsiteY236" fmla="*/ 380219 h 679169"/>
                <a:gd name="connsiteX237" fmla="*/ 17415 w 680621"/>
                <a:gd name="connsiteY237" fmla="*/ 378768 h 679169"/>
                <a:gd name="connsiteX238" fmla="*/ 18866 w 680621"/>
                <a:gd name="connsiteY238" fmla="*/ 384573 h 679169"/>
                <a:gd name="connsiteX239" fmla="*/ 4354 w 680621"/>
                <a:gd name="connsiteY239" fmla="*/ 386024 h 679169"/>
                <a:gd name="connsiteX240" fmla="*/ 679170 w 680621"/>
                <a:gd name="connsiteY240" fmla="*/ 371512 h 679169"/>
                <a:gd name="connsiteX241" fmla="*/ 664658 w 680621"/>
                <a:gd name="connsiteY241" fmla="*/ 370061 h 679169"/>
                <a:gd name="connsiteX242" fmla="*/ 664658 w 680621"/>
                <a:gd name="connsiteY242" fmla="*/ 364256 h 679169"/>
                <a:gd name="connsiteX243" fmla="*/ 679170 w 680621"/>
                <a:gd name="connsiteY243" fmla="*/ 365707 h 679169"/>
                <a:gd name="connsiteX244" fmla="*/ 679170 w 680621"/>
                <a:gd name="connsiteY244" fmla="*/ 371512 h 679169"/>
                <a:gd name="connsiteX245" fmla="*/ 1451 w 680621"/>
                <a:gd name="connsiteY245" fmla="*/ 365707 h 679169"/>
                <a:gd name="connsiteX246" fmla="*/ 1451 w 680621"/>
                <a:gd name="connsiteY246" fmla="*/ 359902 h 679169"/>
                <a:gd name="connsiteX247" fmla="*/ 15963 w 680621"/>
                <a:gd name="connsiteY247" fmla="*/ 358451 h 679169"/>
                <a:gd name="connsiteX248" fmla="*/ 15963 w 680621"/>
                <a:gd name="connsiteY248" fmla="*/ 364256 h 679169"/>
                <a:gd name="connsiteX249" fmla="*/ 1451 w 680621"/>
                <a:gd name="connsiteY249" fmla="*/ 365707 h 679169"/>
                <a:gd name="connsiteX250" fmla="*/ 680622 w 680621"/>
                <a:gd name="connsiteY250" fmla="*/ 349744 h 679169"/>
                <a:gd name="connsiteX251" fmla="*/ 666109 w 680621"/>
                <a:gd name="connsiteY251" fmla="*/ 349744 h 679169"/>
                <a:gd name="connsiteX252" fmla="*/ 666109 w 680621"/>
                <a:gd name="connsiteY252" fmla="*/ 343939 h 679169"/>
                <a:gd name="connsiteX253" fmla="*/ 680622 w 680621"/>
                <a:gd name="connsiteY253" fmla="*/ 343939 h 679169"/>
                <a:gd name="connsiteX254" fmla="*/ 680622 w 680621"/>
                <a:gd name="connsiteY254" fmla="*/ 349744 h 679169"/>
                <a:gd name="connsiteX255" fmla="*/ 0 w 680621"/>
                <a:gd name="connsiteY255" fmla="*/ 345390 h 679169"/>
                <a:gd name="connsiteX256" fmla="*/ 0 w 680621"/>
                <a:gd name="connsiteY256" fmla="*/ 339585 h 679169"/>
                <a:gd name="connsiteX257" fmla="*/ 14512 w 680621"/>
                <a:gd name="connsiteY257" fmla="*/ 338134 h 679169"/>
                <a:gd name="connsiteX258" fmla="*/ 14512 w 680621"/>
                <a:gd name="connsiteY258" fmla="*/ 345390 h 679169"/>
                <a:gd name="connsiteX259" fmla="*/ 0 w 680621"/>
                <a:gd name="connsiteY259" fmla="*/ 345390 h 679169"/>
                <a:gd name="connsiteX260" fmla="*/ 666109 w 680621"/>
                <a:gd name="connsiteY260" fmla="*/ 329427 h 679169"/>
                <a:gd name="connsiteX261" fmla="*/ 666109 w 680621"/>
                <a:gd name="connsiteY261" fmla="*/ 323621 h 679169"/>
                <a:gd name="connsiteX262" fmla="*/ 680622 w 680621"/>
                <a:gd name="connsiteY262" fmla="*/ 323621 h 679169"/>
                <a:gd name="connsiteX263" fmla="*/ 680622 w 680621"/>
                <a:gd name="connsiteY263" fmla="*/ 329427 h 679169"/>
                <a:gd name="connsiteX264" fmla="*/ 666109 w 680621"/>
                <a:gd name="connsiteY264" fmla="*/ 329427 h 679169"/>
                <a:gd name="connsiteX265" fmla="*/ 15963 w 680621"/>
                <a:gd name="connsiteY265" fmla="*/ 323621 h 679169"/>
                <a:gd name="connsiteX266" fmla="*/ 1451 w 680621"/>
                <a:gd name="connsiteY266" fmla="*/ 323621 h 679169"/>
                <a:gd name="connsiteX267" fmla="*/ 1451 w 680621"/>
                <a:gd name="connsiteY267" fmla="*/ 317817 h 679169"/>
                <a:gd name="connsiteX268" fmla="*/ 15963 w 680621"/>
                <a:gd name="connsiteY268" fmla="*/ 319268 h 679169"/>
                <a:gd name="connsiteX269" fmla="*/ 15963 w 680621"/>
                <a:gd name="connsiteY269" fmla="*/ 323621 h 679169"/>
                <a:gd name="connsiteX270" fmla="*/ 664658 w 680621"/>
                <a:gd name="connsiteY270" fmla="*/ 310561 h 679169"/>
                <a:gd name="connsiteX271" fmla="*/ 664658 w 680621"/>
                <a:gd name="connsiteY271" fmla="*/ 304756 h 679169"/>
                <a:gd name="connsiteX272" fmla="*/ 679170 w 680621"/>
                <a:gd name="connsiteY272" fmla="*/ 303304 h 679169"/>
                <a:gd name="connsiteX273" fmla="*/ 679170 w 680621"/>
                <a:gd name="connsiteY273" fmla="*/ 309109 h 679169"/>
                <a:gd name="connsiteX274" fmla="*/ 664658 w 680621"/>
                <a:gd name="connsiteY274" fmla="*/ 310561 h 679169"/>
                <a:gd name="connsiteX275" fmla="*/ 17415 w 680621"/>
                <a:gd name="connsiteY275" fmla="*/ 304756 h 679169"/>
                <a:gd name="connsiteX276" fmla="*/ 2902 w 680621"/>
                <a:gd name="connsiteY276" fmla="*/ 303304 h 679169"/>
                <a:gd name="connsiteX277" fmla="*/ 2902 w 680621"/>
                <a:gd name="connsiteY277" fmla="*/ 297500 h 679169"/>
                <a:gd name="connsiteX278" fmla="*/ 17415 w 680621"/>
                <a:gd name="connsiteY278" fmla="*/ 298951 h 679169"/>
                <a:gd name="connsiteX279" fmla="*/ 17415 w 680621"/>
                <a:gd name="connsiteY279" fmla="*/ 304756 h 679169"/>
                <a:gd name="connsiteX280" fmla="*/ 661756 w 680621"/>
                <a:gd name="connsiteY280" fmla="*/ 290244 h 679169"/>
                <a:gd name="connsiteX281" fmla="*/ 660304 w 680621"/>
                <a:gd name="connsiteY281" fmla="*/ 284439 h 679169"/>
                <a:gd name="connsiteX282" fmla="*/ 674817 w 680621"/>
                <a:gd name="connsiteY282" fmla="*/ 281536 h 679169"/>
                <a:gd name="connsiteX283" fmla="*/ 676268 w 680621"/>
                <a:gd name="connsiteY283" fmla="*/ 287341 h 679169"/>
                <a:gd name="connsiteX284" fmla="*/ 661756 w 680621"/>
                <a:gd name="connsiteY284" fmla="*/ 290244 h 679169"/>
                <a:gd name="connsiteX285" fmla="*/ 18866 w 680621"/>
                <a:gd name="connsiteY285" fmla="*/ 284439 h 679169"/>
                <a:gd name="connsiteX286" fmla="*/ 4354 w 680621"/>
                <a:gd name="connsiteY286" fmla="*/ 281536 h 679169"/>
                <a:gd name="connsiteX287" fmla="*/ 5805 w 680621"/>
                <a:gd name="connsiteY287" fmla="*/ 275731 h 679169"/>
                <a:gd name="connsiteX288" fmla="*/ 20317 w 680621"/>
                <a:gd name="connsiteY288" fmla="*/ 278634 h 679169"/>
                <a:gd name="connsiteX289" fmla="*/ 18866 w 680621"/>
                <a:gd name="connsiteY289" fmla="*/ 284439 h 679169"/>
                <a:gd name="connsiteX290" fmla="*/ 658853 w 680621"/>
                <a:gd name="connsiteY290" fmla="*/ 271378 h 679169"/>
                <a:gd name="connsiteX291" fmla="*/ 657402 w 680621"/>
                <a:gd name="connsiteY291" fmla="*/ 265573 h 679169"/>
                <a:gd name="connsiteX292" fmla="*/ 671914 w 680621"/>
                <a:gd name="connsiteY292" fmla="*/ 262671 h 679169"/>
                <a:gd name="connsiteX293" fmla="*/ 673365 w 680621"/>
                <a:gd name="connsiteY293" fmla="*/ 268475 h 679169"/>
                <a:gd name="connsiteX294" fmla="*/ 658853 w 680621"/>
                <a:gd name="connsiteY294" fmla="*/ 271378 h 679169"/>
                <a:gd name="connsiteX295" fmla="*/ 23220 w 680621"/>
                <a:gd name="connsiteY295" fmla="*/ 265573 h 679169"/>
                <a:gd name="connsiteX296" fmla="*/ 8707 w 680621"/>
                <a:gd name="connsiteY296" fmla="*/ 262671 h 679169"/>
                <a:gd name="connsiteX297" fmla="*/ 10159 w 680621"/>
                <a:gd name="connsiteY297" fmla="*/ 256866 h 679169"/>
                <a:gd name="connsiteX298" fmla="*/ 24671 w 680621"/>
                <a:gd name="connsiteY298" fmla="*/ 259768 h 679169"/>
                <a:gd name="connsiteX299" fmla="*/ 23220 w 680621"/>
                <a:gd name="connsiteY299" fmla="*/ 265573 h 679169"/>
                <a:gd name="connsiteX300" fmla="*/ 654500 w 680621"/>
                <a:gd name="connsiteY300" fmla="*/ 251061 h 679169"/>
                <a:gd name="connsiteX301" fmla="*/ 653048 w 680621"/>
                <a:gd name="connsiteY301" fmla="*/ 245256 h 679169"/>
                <a:gd name="connsiteX302" fmla="*/ 667561 w 680621"/>
                <a:gd name="connsiteY302" fmla="*/ 240902 h 679169"/>
                <a:gd name="connsiteX303" fmla="*/ 669012 w 680621"/>
                <a:gd name="connsiteY303" fmla="*/ 246707 h 679169"/>
                <a:gd name="connsiteX304" fmla="*/ 654500 w 680621"/>
                <a:gd name="connsiteY304" fmla="*/ 251061 h 679169"/>
                <a:gd name="connsiteX305" fmla="*/ 29024 w 680621"/>
                <a:gd name="connsiteY305" fmla="*/ 245256 h 679169"/>
                <a:gd name="connsiteX306" fmla="*/ 14512 w 680621"/>
                <a:gd name="connsiteY306" fmla="*/ 240902 h 679169"/>
                <a:gd name="connsiteX307" fmla="*/ 15963 w 680621"/>
                <a:gd name="connsiteY307" fmla="*/ 235098 h 679169"/>
                <a:gd name="connsiteX308" fmla="*/ 30476 w 680621"/>
                <a:gd name="connsiteY308" fmla="*/ 239451 h 679169"/>
                <a:gd name="connsiteX309" fmla="*/ 29024 w 680621"/>
                <a:gd name="connsiteY309" fmla="*/ 245256 h 679169"/>
                <a:gd name="connsiteX310" fmla="*/ 648695 w 680621"/>
                <a:gd name="connsiteY310" fmla="*/ 232195 h 679169"/>
                <a:gd name="connsiteX311" fmla="*/ 647243 w 680621"/>
                <a:gd name="connsiteY311" fmla="*/ 226390 h 679169"/>
                <a:gd name="connsiteX312" fmla="*/ 660304 w 680621"/>
                <a:gd name="connsiteY312" fmla="*/ 222036 h 679169"/>
                <a:gd name="connsiteX313" fmla="*/ 661756 w 680621"/>
                <a:gd name="connsiteY313" fmla="*/ 227841 h 679169"/>
                <a:gd name="connsiteX314" fmla="*/ 648695 w 680621"/>
                <a:gd name="connsiteY314" fmla="*/ 232195 h 679169"/>
                <a:gd name="connsiteX315" fmla="*/ 34829 w 680621"/>
                <a:gd name="connsiteY315" fmla="*/ 226390 h 679169"/>
                <a:gd name="connsiteX316" fmla="*/ 21768 w 680621"/>
                <a:gd name="connsiteY316" fmla="*/ 222036 h 679169"/>
                <a:gd name="connsiteX317" fmla="*/ 23220 w 680621"/>
                <a:gd name="connsiteY317" fmla="*/ 216231 h 679169"/>
                <a:gd name="connsiteX318" fmla="*/ 36280 w 680621"/>
                <a:gd name="connsiteY318" fmla="*/ 222036 h 679169"/>
                <a:gd name="connsiteX319" fmla="*/ 34829 w 680621"/>
                <a:gd name="connsiteY319" fmla="*/ 226390 h 679169"/>
                <a:gd name="connsiteX320" fmla="*/ 641439 w 680621"/>
                <a:gd name="connsiteY320" fmla="*/ 214780 h 679169"/>
                <a:gd name="connsiteX321" fmla="*/ 638536 w 680621"/>
                <a:gd name="connsiteY321" fmla="*/ 208975 h 679169"/>
                <a:gd name="connsiteX322" fmla="*/ 651597 w 680621"/>
                <a:gd name="connsiteY322" fmla="*/ 203171 h 679169"/>
                <a:gd name="connsiteX323" fmla="*/ 654500 w 680621"/>
                <a:gd name="connsiteY323" fmla="*/ 208975 h 679169"/>
                <a:gd name="connsiteX324" fmla="*/ 641439 w 680621"/>
                <a:gd name="connsiteY324" fmla="*/ 214780 h 679169"/>
                <a:gd name="connsiteX325" fmla="*/ 42085 w 680621"/>
                <a:gd name="connsiteY325" fmla="*/ 208975 h 679169"/>
                <a:gd name="connsiteX326" fmla="*/ 29024 w 680621"/>
                <a:gd name="connsiteY326" fmla="*/ 203171 h 679169"/>
                <a:gd name="connsiteX327" fmla="*/ 31927 w 680621"/>
                <a:gd name="connsiteY327" fmla="*/ 197366 h 679169"/>
                <a:gd name="connsiteX328" fmla="*/ 44988 w 680621"/>
                <a:gd name="connsiteY328" fmla="*/ 203171 h 679169"/>
                <a:gd name="connsiteX329" fmla="*/ 42085 w 680621"/>
                <a:gd name="connsiteY329" fmla="*/ 208975 h 679169"/>
                <a:gd name="connsiteX330" fmla="*/ 632731 w 680621"/>
                <a:gd name="connsiteY330" fmla="*/ 195914 h 679169"/>
                <a:gd name="connsiteX331" fmla="*/ 629829 w 680621"/>
                <a:gd name="connsiteY331" fmla="*/ 190110 h 679169"/>
                <a:gd name="connsiteX332" fmla="*/ 642890 w 680621"/>
                <a:gd name="connsiteY332" fmla="*/ 182854 h 679169"/>
                <a:gd name="connsiteX333" fmla="*/ 645792 w 680621"/>
                <a:gd name="connsiteY333" fmla="*/ 188658 h 679169"/>
                <a:gd name="connsiteX334" fmla="*/ 632731 w 680621"/>
                <a:gd name="connsiteY334" fmla="*/ 195914 h 679169"/>
                <a:gd name="connsiteX335" fmla="*/ 50793 w 680621"/>
                <a:gd name="connsiteY335" fmla="*/ 190110 h 679169"/>
                <a:gd name="connsiteX336" fmla="*/ 37732 w 680621"/>
                <a:gd name="connsiteY336" fmla="*/ 182854 h 679169"/>
                <a:gd name="connsiteX337" fmla="*/ 40634 w 680621"/>
                <a:gd name="connsiteY337" fmla="*/ 177049 h 679169"/>
                <a:gd name="connsiteX338" fmla="*/ 53695 w 680621"/>
                <a:gd name="connsiteY338" fmla="*/ 184305 h 679169"/>
                <a:gd name="connsiteX339" fmla="*/ 50793 w 680621"/>
                <a:gd name="connsiteY339" fmla="*/ 190110 h 679169"/>
                <a:gd name="connsiteX340" fmla="*/ 624024 w 680621"/>
                <a:gd name="connsiteY340" fmla="*/ 178500 h 679169"/>
                <a:gd name="connsiteX341" fmla="*/ 621122 w 680621"/>
                <a:gd name="connsiteY341" fmla="*/ 174146 h 679169"/>
                <a:gd name="connsiteX342" fmla="*/ 634183 w 680621"/>
                <a:gd name="connsiteY342" fmla="*/ 166890 h 679169"/>
                <a:gd name="connsiteX343" fmla="*/ 637085 w 680621"/>
                <a:gd name="connsiteY343" fmla="*/ 172695 h 679169"/>
                <a:gd name="connsiteX344" fmla="*/ 624024 w 680621"/>
                <a:gd name="connsiteY344" fmla="*/ 178500 h 679169"/>
                <a:gd name="connsiteX345" fmla="*/ 60951 w 680621"/>
                <a:gd name="connsiteY345" fmla="*/ 172695 h 679169"/>
                <a:gd name="connsiteX346" fmla="*/ 47890 w 680621"/>
                <a:gd name="connsiteY346" fmla="*/ 165439 h 679169"/>
                <a:gd name="connsiteX347" fmla="*/ 50793 w 680621"/>
                <a:gd name="connsiteY347" fmla="*/ 161085 h 679169"/>
                <a:gd name="connsiteX348" fmla="*/ 63854 w 680621"/>
                <a:gd name="connsiteY348" fmla="*/ 168341 h 679169"/>
                <a:gd name="connsiteX349" fmla="*/ 60951 w 680621"/>
                <a:gd name="connsiteY349" fmla="*/ 172695 h 679169"/>
                <a:gd name="connsiteX350" fmla="*/ 612414 w 680621"/>
                <a:gd name="connsiteY350" fmla="*/ 161085 h 679169"/>
                <a:gd name="connsiteX351" fmla="*/ 609512 w 680621"/>
                <a:gd name="connsiteY351" fmla="*/ 156731 h 679169"/>
                <a:gd name="connsiteX352" fmla="*/ 621122 w 680621"/>
                <a:gd name="connsiteY352" fmla="*/ 148024 h 679169"/>
                <a:gd name="connsiteX353" fmla="*/ 624024 w 680621"/>
                <a:gd name="connsiteY353" fmla="*/ 152378 h 679169"/>
                <a:gd name="connsiteX354" fmla="*/ 612414 w 680621"/>
                <a:gd name="connsiteY354" fmla="*/ 161085 h 679169"/>
                <a:gd name="connsiteX355" fmla="*/ 71110 w 680621"/>
                <a:gd name="connsiteY355" fmla="*/ 156731 h 679169"/>
                <a:gd name="connsiteX356" fmla="*/ 59500 w 680621"/>
                <a:gd name="connsiteY356" fmla="*/ 148024 h 679169"/>
                <a:gd name="connsiteX357" fmla="*/ 62402 w 680621"/>
                <a:gd name="connsiteY357" fmla="*/ 143671 h 679169"/>
                <a:gd name="connsiteX358" fmla="*/ 74012 w 680621"/>
                <a:gd name="connsiteY358" fmla="*/ 152378 h 679169"/>
                <a:gd name="connsiteX359" fmla="*/ 71110 w 680621"/>
                <a:gd name="connsiteY359" fmla="*/ 156731 h 679169"/>
                <a:gd name="connsiteX360" fmla="*/ 602256 w 680621"/>
                <a:gd name="connsiteY360" fmla="*/ 145122 h 679169"/>
                <a:gd name="connsiteX361" fmla="*/ 599353 w 680621"/>
                <a:gd name="connsiteY361" fmla="*/ 140768 h 679169"/>
                <a:gd name="connsiteX362" fmla="*/ 610963 w 680621"/>
                <a:gd name="connsiteY362" fmla="*/ 132061 h 679169"/>
                <a:gd name="connsiteX363" fmla="*/ 613865 w 680621"/>
                <a:gd name="connsiteY363" fmla="*/ 136414 h 679169"/>
                <a:gd name="connsiteX364" fmla="*/ 602256 w 680621"/>
                <a:gd name="connsiteY364" fmla="*/ 145122 h 679169"/>
                <a:gd name="connsiteX365" fmla="*/ 82719 w 680621"/>
                <a:gd name="connsiteY365" fmla="*/ 140768 h 679169"/>
                <a:gd name="connsiteX366" fmla="*/ 71110 w 680621"/>
                <a:gd name="connsiteY366" fmla="*/ 132061 h 679169"/>
                <a:gd name="connsiteX367" fmla="*/ 75463 w 680621"/>
                <a:gd name="connsiteY367" fmla="*/ 127707 h 679169"/>
                <a:gd name="connsiteX368" fmla="*/ 87073 w 680621"/>
                <a:gd name="connsiteY368" fmla="*/ 136414 h 679169"/>
                <a:gd name="connsiteX369" fmla="*/ 82719 w 680621"/>
                <a:gd name="connsiteY369" fmla="*/ 140768 h 679169"/>
                <a:gd name="connsiteX370" fmla="*/ 589195 w 680621"/>
                <a:gd name="connsiteY370" fmla="*/ 129158 h 679169"/>
                <a:gd name="connsiteX371" fmla="*/ 584841 w 680621"/>
                <a:gd name="connsiteY371" fmla="*/ 124805 h 679169"/>
                <a:gd name="connsiteX372" fmla="*/ 596451 w 680621"/>
                <a:gd name="connsiteY372" fmla="*/ 114646 h 679169"/>
                <a:gd name="connsiteX373" fmla="*/ 600804 w 680621"/>
                <a:gd name="connsiteY373" fmla="*/ 119000 h 679169"/>
                <a:gd name="connsiteX374" fmla="*/ 589195 w 680621"/>
                <a:gd name="connsiteY374" fmla="*/ 129158 h 679169"/>
                <a:gd name="connsiteX375" fmla="*/ 95780 w 680621"/>
                <a:gd name="connsiteY375" fmla="*/ 124805 h 679169"/>
                <a:gd name="connsiteX376" fmla="*/ 84171 w 680621"/>
                <a:gd name="connsiteY376" fmla="*/ 114646 h 679169"/>
                <a:gd name="connsiteX377" fmla="*/ 88524 w 680621"/>
                <a:gd name="connsiteY377" fmla="*/ 110293 h 679169"/>
                <a:gd name="connsiteX378" fmla="*/ 98683 w 680621"/>
                <a:gd name="connsiteY378" fmla="*/ 120451 h 679169"/>
                <a:gd name="connsiteX379" fmla="*/ 95780 w 680621"/>
                <a:gd name="connsiteY379" fmla="*/ 124805 h 679169"/>
                <a:gd name="connsiteX380" fmla="*/ 576134 w 680621"/>
                <a:gd name="connsiteY380" fmla="*/ 114646 h 679169"/>
                <a:gd name="connsiteX381" fmla="*/ 571780 w 680621"/>
                <a:gd name="connsiteY381" fmla="*/ 110293 h 679169"/>
                <a:gd name="connsiteX382" fmla="*/ 581939 w 680621"/>
                <a:gd name="connsiteY382" fmla="*/ 100134 h 679169"/>
                <a:gd name="connsiteX383" fmla="*/ 586292 w 680621"/>
                <a:gd name="connsiteY383" fmla="*/ 104488 h 679169"/>
                <a:gd name="connsiteX384" fmla="*/ 576134 w 680621"/>
                <a:gd name="connsiteY384" fmla="*/ 114646 h 679169"/>
                <a:gd name="connsiteX385" fmla="*/ 108841 w 680621"/>
                <a:gd name="connsiteY385" fmla="*/ 110293 h 679169"/>
                <a:gd name="connsiteX386" fmla="*/ 98683 w 680621"/>
                <a:gd name="connsiteY386" fmla="*/ 100134 h 679169"/>
                <a:gd name="connsiteX387" fmla="*/ 103037 w 680621"/>
                <a:gd name="connsiteY387" fmla="*/ 95780 h 679169"/>
                <a:gd name="connsiteX388" fmla="*/ 113195 w 680621"/>
                <a:gd name="connsiteY388" fmla="*/ 105939 h 679169"/>
                <a:gd name="connsiteX389" fmla="*/ 108841 w 680621"/>
                <a:gd name="connsiteY389" fmla="*/ 110293 h 679169"/>
                <a:gd name="connsiteX390" fmla="*/ 561622 w 680621"/>
                <a:gd name="connsiteY390" fmla="*/ 101585 h 679169"/>
                <a:gd name="connsiteX391" fmla="*/ 557268 w 680621"/>
                <a:gd name="connsiteY391" fmla="*/ 97232 h 679169"/>
                <a:gd name="connsiteX392" fmla="*/ 567426 w 680621"/>
                <a:gd name="connsiteY392" fmla="*/ 87073 h 679169"/>
                <a:gd name="connsiteX393" fmla="*/ 571780 w 680621"/>
                <a:gd name="connsiteY393" fmla="*/ 91427 h 679169"/>
                <a:gd name="connsiteX394" fmla="*/ 561622 w 680621"/>
                <a:gd name="connsiteY394" fmla="*/ 101585 h 679169"/>
                <a:gd name="connsiteX395" fmla="*/ 123354 w 680621"/>
                <a:gd name="connsiteY395" fmla="*/ 97232 h 679169"/>
                <a:gd name="connsiteX396" fmla="*/ 113195 w 680621"/>
                <a:gd name="connsiteY396" fmla="*/ 87073 h 679169"/>
                <a:gd name="connsiteX397" fmla="*/ 117549 w 680621"/>
                <a:gd name="connsiteY397" fmla="*/ 82720 h 679169"/>
                <a:gd name="connsiteX398" fmla="*/ 127707 w 680621"/>
                <a:gd name="connsiteY398" fmla="*/ 94329 h 679169"/>
                <a:gd name="connsiteX399" fmla="*/ 123354 w 680621"/>
                <a:gd name="connsiteY399" fmla="*/ 97232 h 679169"/>
                <a:gd name="connsiteX400" fmla="*/ 547109 w 680621"/>
                <a:gd name="connsiteY400" fmla="*/ 88524 h 679169"/>
                <a:gd name="connsiteX401" fmla="*/ 542756 w 680621"/>
                <a:gd name="connsiteY401" fmla="*/ 85622 h 679169"/>
                <a:gd name="connsiteX402" fmla="*/ 551463 w 680621"/>
                <a:gd name="connsiteY402" fmla="*/ 74012 h 679169"/>
                <a:gd name="connsiteX403" fmla="*/ 555817 w 680621"/>
                <a:gd name="connsiteY403" fmla="*/ 78366 h 679169"/>
                <a:gd name="connsiteX404" fmla="*/ 547109 w 680621"/>
                <a:gd name="connsiteY404" fmla="*/ 88524 h 679169"/>
                <a:gd name="connsiteX405" fmla="*/ 137866 w 680621"/>
                <a:gd name="connsiteY405" fmla="*/ 84170 h 679169"/>
                <a:gd name="connsiteX406" fmla="*/ 129158 w 680621"/>
                <a:gd name="connsiteY406" fmla="*/ 72561 h 679169"/>
                <a:gd name="connsiteX407" fmla="*/ 133512 w 680621"/>
                <a:gd name="connsiteY407" fmla="*/ 68207 h 679169"/>
                <a:gd name="connsiteX408" fmla="*/ 142219 w 680621"/>
                <a:gd name="connsiteY408" fmla="*/ 79817 h 679169"/>
                <a:gd name="connsiteX409" fmla="*/ 137866 w 680621"/>
                <a:gd name="connsiteY409" fmla="*/ 84170 h 679169"/>
                <a:gd name="connsiteX410" fmla="*/ 531146 w 680621"/>
                <a:gd name="connsiteY410" fmla="*/ 75464 h 679169"/>
                <a:gd name="connsiteX411" fmla="*/ 526792 w 680621"/>
                <a:gd name="connsiteY411" fmla="*/ 72561 h 679169"/>
                <a:gd name="connsiteX412" fmla="*/ 535500 w 680621"/>
                <a:gd name="connsiteY412" fmla="*/ 60951 h 679169"/>
                <a:gd name="connsiteX413" fmla="*/ 539853 w 680621"/>
                <a:gd name="connsiteY413" fmla="*/ 63854 h 679169"/>
                <a:gd name="connsiteX414" fmla="*/ 531146 w 680621"/>
                <a:gd name="connsiteY414" fmla="*/ 75464 h 679169"/>
                <a:gd name="connsiteX415" fmla="*/ 153829 w 680621"/>
                <a:gd name="connsiteY415" fmla="*/ 72561 h 679169"/>
                <a:gd name="connsiteX416" fmla="*/ 145122 w 680621"/>
                <a:gd name="connsiteY416" fmla="*/ 60951 h 679169"/>
                <a:gd name="connsiteX417" fmla="*/ 149476 w 680621"/>
                <a:gd name="connsiteY417" fmla="*/ 58049 h 679169"/>
                <a:gd name="connsiteX418" fmla="*/ 158183 w 680621"/>
                <a:gd name="connsiteY418" fmla="*/ 69658 h 679169"/>
                <a:gd name="connsiteX419" fmla="*/ 153829 w 680621"/>
                <a:gd name="connsiteY419" fmla="*/ 72561 h 679169"/>
                <a:gd name="connsiteX420" fmla="*/ 515183 w 680621"/>
                <a:gd name="connsiteY420" fmla="*/ 65305 h 679169"/>
                <a:gd name="connsiteX421" fmla="*/ 510829 w 680621"/>
                <a:gd name="connsiteY421" fmla="*/ 62402 h 679169"/>
                <a:gd name="connsiteX422" fmla="*/ 518085 w 680621"/>
                <a:gd name="connsiteY422" fmla="*/ 49341 h 679169"/>
                <a:gd name="connsiteX423" fmla="*/ 522439 w 680621"/>
                <a:gd name="connsiteY423" fmla="*/ 52244 h 679169"/>
                <a:gd name="connsiteX424" fmla="*/ 515183 w 680621"/>
                <a:gd name="connsiteY424" fmla="*/ 65305 h 679169"/>
                <a:gd name="connsiteX425" fmla="*/ 171244 w 680621"/>
                <a:gd name="connsiteY425" fmla="*/ 60951 h 679169"/>
                <a:gd name="connsiteX426" fmla="*/ 163988 w 680621"/>
                <a:gd name="connsiteY426" fmla="*/ 47890 h 679169"/>
                <a:gd name="connsiteX427" fmla="*/ 169793 w 680621"/>
                <a:gd name="connsiteY427" fmla="*/ 44988 h 679169"/>
                <a:gd name="connsiteX428" fmla="*/ 177049 w 680621"/>
                <a:gd name="connsiteY428" fmla="*/ 58049 h 679169"/>
                <a:gd name="connsiteX429" fmla="*/ 171244 w 680621"/>
                <a:gd name="connsiteY429" fmla="*/ 60951 h 679169"/>
                <a:gd name="connsiteX430" fmla="*/ 497768 w 680621"/>
                <a:gd name="connsiteY430" fmla="*/ 55146 h 679169"/>
                <a:gd name="connsiteX431" fmla="*/ 493414 w 680621"/>
                <a:gd name="connsiteY431" fmla="*/ 52244 h 679169"/>
                <a:gd name="connsiteX432" fmla="*/ 500670 w 680621"/>
                <a:gd name="connsiteY432" fmla="*/ 39183 h 679169"/>
                <a:gd name="connsiteX433" fmla="*/ 506475 w 680621"/>
                <a:gd name="connsiteY433" fmla="*/ 42085 h 679169"/>
                <a:gd name="connsiteX434" fmla="*/ 497768 w 680621"/>
                <a:gd name="connsiteY434" fmla="*/ 55146 h 679169"/>
                <a:gd name="connsiteX435" fmla="*/ 187207 w 680621"/>
                <a:gd name="connsiteY435" fmla="*/ 52244 h 679169"/>
                <a:gd name="connsiteX436" fmla="*/ 179951 w 680621"/>
                <a:gd name="connsiteY436" fmla="*/ 39183 h 679169"/>
                <a:gd name="connsiteX437" fmla="*/ 185756 w 680621"/>
                <a:gd name="connsiteY437" fmla="*/ 36280 h 679169"/>
                <a:gd name="connsiteX438" fmla="*/ 193012 w 680621"/>
                <a:gd name="connsiteY438" fmla="*/ 49341 h 679169"/>
                <a:gd name="connsiteX439" fmla="*/ 187207 w 680621"/>
                <a:gd name="connsiteY439" fmla="*/ 52244 h 679169"/>
                <a:gd name="connsiteX440" fmla="*/ 480353 w 680621"/>
                <a:gd name="connsiteY440" fmla="*/ 44988 h 679169"/>
                <a:gd name="connsiteX441" fmla="*/ 474548 w 680621"/>
                <a:gd name="connsiteY441" fmla="*/ 42085 h 679169"/>
                <a:gd name="connsiteX442" fmla="*/ 480353 w 680621"/>
                <a:gd name="connsiteY442" fmla="*/ 29024 h 679169"/>
                <a:gd name="connsiteX443" fmla="*/ 486158 w 680621"/>
                <a:gd name="connsiteY443" fmla="*/ 31927 h 679169"/>
                <a:gd name="connsiteX444" fmla="*/ 480353 w 680621"/>
                <a:gd name="connsiteY444" fmla="*/ 44988 h 679169"/>
                <a:gd name="connsiteX445" fmla="*/ 206073 w 680621"/>
                <a:gd name="connsiteY445" fmla="*/ 43537 h 679169"/>
                <a:gd name="connsiteX446" fmla="*/ 200268 w 680621"/>
                <a:gd name="connsiteY446" fmla="*/ 30476 h 679169"/>
                <a:gd name="connsiteX447" fmla="*/ 206073 w 680621"/>
                <a:gd name="connsiteY447" fmla="*/ 27573 h 679169"/>
                <a:gd name="connsiteX448" fmla="*/ 211878 w 680621"/>
                <a:gd name="connsiteY448" fmla="*/ 40634 h 679169"/>
                <a:gd name="connsiteX449" fmla="*/ 206073 w 680621"/>
                <a:gd name="connsiteY449" fmla="*/ 43537 h 679169"/>
                <a:gd name="connsiteX450" fmla="*/ 462939 w 680621"/>
                <a:gd name="connsiteY450" fmla="*/ 37732 h 679169"/>
                <a:gd name="connsiteX451" fmla="*/ 457134 w 680621"/>
                <a:gd name="connsiteY451" fmla="*/ 36280 h 679169"/>
                <a:gd name="connsiteX452" fmla="*/ 462939 w 680621"/>
                <a:gd name="connsiteY452" fmla="*/ 23220 h 679169"/>
                <a:gd name="connsiteX453" fmla="*/ 468744 w 680621"/>
                <a:gd name="connsiteY453" fmla="*/ 24671 h 679169"/>
                <a:gd name="connsiteX454" fmla="*/ 462939 w 680621"/>
                <a:gd name="connsiteY454" fmla="*/ 37732 h 679169"/>
                <a:gd name="connsiteX455" fmla="*/ 223488 w 680621"/>
                <a:gd name="connsiteY455" fmla="*/ 34829 h 679169"/>
                <a:gd name="connsiteX456" fmla="*/ 217683 w 680621"/>
                <a:gd name="connsiteY456" fmla="*/ 21768 h 679169"/>
                <a:gd name="connsiteX457" fmla="*/ 223488 w 680621"/>
                <a:gd name="connsiteY457" fmla="*/ 20317 h 679169"/>
                <a:gd name="connsiteX458" fmla="*/ 227841 w 680621"/>
                <a:gd name="connsiteY458" fmla="*/ 33378 h 679169"/>
                <a:gd name="connsiteX459" fmla="*/ 223488 w 680621"/>
                <a:gd name="connsiteY459" fmla="*/ 34829 h 679169"/>
                <a:gd name="connsiteX460" fmla="*/ 444073 w 680621"/>
                <a:gd name="connsiteY460" fmla="*/ 30476 h 679169"/>
                <a:gd name="connsiteX461" fmla="*/ 438268 w 680621"/>
                <a:gd name="connsiteY461" fmla="*/ 29024 h 679169"/>
                <a:gd name="connsiteX462" fmla="*/ 442622 w 680621"/>
                <a:gd name="connsiteY462" fmla="*/ 14512 h 679169"/>
                <a:gd name="connsiteX463" fmla="*/ 448427 w 680621"/>
                <a:gd name="connsiteY463" fmla="*/ 15963 h 679169"/>
                <a:gd name="connsiteX464" fmla="*/ 444073 w 680621"/>
                <a:gd name="connsiteY464" fmla="*/ 30476 h 679169"/>
                <a:gd name="connsiteX465" fmla="*/ 242353 w 680621"/>
                <a:gd name="connsiteY465" fmla="*/ 29024 h 679169"/>
                <a:gd name="connsiteX466" fmla="*/ 238000 w 680621"/>
                <a:gd name="connsiteY466" fmla="*/ 14512 h 679169"/>
                <a:gd name="connsiteX467" fmla="*/ 243805 w 680621"/>
                <a:gd name="connsiteY467" fmla="*/ 13061 h 679169"/>
                <a:gd name="connsiteX468" fmla="*/ 248158 w 680621"/>
                <a:gd name="connsiteY468" fmla="*/ 27573 h 679169"/>
                <a:gd name="connsiteX469" fmla="*/ 242353 w 680621"/>
                <a:gd name="connsiteY469" fmla="*/ 29024 h 679169"/>
                <a:gd name="connsiteX470" fmla="*/ 425207 w 680621"/>
                <a:gd name="connsiteY470" fmla="*/ 24671 h 679169"/>
                <a:gd name="connsiteX471" fmla="*/ 419402 w 680621"/>
                <a:gd name="connsiteY471" fmla="*/ 23220 h 679169"/>
                <a:gd name="connsiteX472" fmla="*/ 422305 w 680621"/>
                <a:gd name="connsiteY472" fmla="*/ 8707 h 679169"/>
                <a:gd name="connsiteX473" fmla="*/ 428109 w 680621"/>
                <a:gd name="connsiteY473" fmla="*/ 10159 h 679169"/>
                <a:gd name="connsiteX474" fmla="*/ 425207 w 680621"/>
                <a:gd name="connsiteY474" fmla="*/ 24671 h 679169"/>
                <a:gd name="connsiteX475" fmla="*/ 262671 w 680621"/>
                <a:gd name="connsiteY475" fmla="*/ 23220 h 679169"/>
                <a:gd name="connsiteX476" fmla="*/ 259768 w 680621"/>
                <a:gd name="connsiteY476" fmla="*/ 8707 h 679169"/>
                <a:gd name="connsiteX477" fmla="*/ 265573 w 680621"/>
                <a:gd name="connsiteY477" fmla="*/ 7256 h 679169"/>
                <a:gd name="connsiteX478" fmla="*/ 268475 w 680621"/>
                <a:gd name="connsiteY478" fmla="*/ 21768 h 679169"/>
                <a:gd name="connsiteX479" fmla="*/ 262671 w 680621"/>
                <a:gd name="connsiteY479" fmla="*/ 23220 h 679169"/>
                <a:gd name="connsiteX480" fmla="*/ 404890 w 680621"/>
                <a:gd name="connsiteY480" fmla="*/ 20317 h 679169"/>
                <a:gd name="connsiteX481" fmla="*/ 399085 w 680621"/>
                <a:gd name="connsiteY481" fmla="*/ 18866 h 679169"/>
                <a:gd name="connsiteX482" fmla="*/ 401988 w 680621"/>
                <a:gd name="connsiteY482" fmla="*/ 4353 h 679169"/>
                <a:gd name="connsiteX483" fmla="*/ 407792 w 680621"/>
                <a:gd name="connsiteY483" fmla="*/ 5805 h 679169"/>
                <a:gd name="connsiteX484" fmla="*/ 404890 w 680621"/>
                <a:gd name="connsiteY484" fmla="*/ 20317 h 679169"/>
                <a:gd name="connsiteX485" fmla="*/ 281536 w 680621"/>
                <a:gd name="connsiteY485" fmla="*/ 18866 h 679169"/>
                <a:gd name="connsiteX486" fmla="*/ 278634 w 680621"/>
                <a:gd name="connsiteY486" fmla="*/ 4353 h 679169"/>
                <a:gd name="connsiteX487" fmla="*/ 284439 w 680621"/>
                <a:gd name="connsiteY487" fmla="*/ 2903 h 679169"/>
                <a:gd name="connsiteX488" fmla="*/ 287341 w 680621"/>
                <a:gd name="connsiteY488" fmla="*/ 17415 h 679169"/>
                <a:gd name="connsiteX489" fmla="*/ 281536 w 680621"/>
                <a:gd name="connsiteY489" fmla="*/ 18866 h 679169"/>
                <a:gd name="connsiteX490" fmla="*/ 386024 w 680621"/>
                <a:gd name="connsiteY490" fmla="*/ 17415 h 679169"/>
                <a:gd name="connsiteX491" fmla="*/ 380219 w 680621"/>
                <a:gd name="connsiteY491" fmla="*/ 15963 h 679169"/>
                <a:gd name="connsiteX492" fmla="*/ 381671 w 680621"/>
                <a:gd name="connsiteY492" fmla="*/ 1451 h 679169"/>
                <a:gd name="connsiteX493" fmla="*/ 387475 w 680621"/>
                <a:gd name="connsiteY493" fmla="*/ 2903 h 679169"/>
                <a:gd name="connsiteX494" fmla="*/ 386024 w 680621"/>
                <a:gd name="connsiteY494" fmla="*/ 17415 h 679169"/>
                <a:gd name="connsiteX495" fmla="*/ 300402 w 680621"/>
                <a:gd name="connsiteY495" fmla="*/ 15963 h 679169"/>
                <a:gd name="connsiteX496" fmla="*/ 298951 w 680621"/>
                <a:gd name="connsiteY496" fmla="*/ 1451 h 679169"/>
                <a:gd name="connsiteX497" fmla="*/ 304756 w 680621"/>
                <a:gd name="connsiteY497" fmla="*/ 1451 h 679169"/>
                <a:gd name="connsiteX498" fmla="*/ 306207 w 680621"/>
                <a:gd name="connsiteY498" fmla="*/ 15963 h 679169"/>
                <a:gd name="connsiteX499" fmla="*/ 300402 w 680621"/>
                <a:gd name="connsiteY499" fmla="*/ 15963 h 679169"/>
                <a:gd name="connsiteX500" fmla="*/ 365707 w 680621"/>
                <a:gd name="connsiteY500" fmla="*/ 14512 h 679169"/>
                <a:gd name="connsiteX501" fmla="*/ 359902 w 680621"/>
                <a:gd name="connsiteY501" fmla="*/ 14512 h 679169"/>
                <a:gd name="connsiteX502" fmla="*/ 361353 w 680621"/>
                <a:gd name="connsiteY502" fmla="*/ 0 h 679169"/>
                <a:gd name="connsiteX503" fmla="*/ 367158 w 680621"/>
                <a:gd name="connsiteY503" fmla="*/ 0 h 679169"/>
                <a:gd name="connsiteX504" fmla="*/ 365707 w 680621"/>
                <a:gd name="connsiteY504" fmla="*/ 14512 h 679169"/>
                <a:gd name="connsiteX505" fmla="*/ 320719 w 680621"/>
                <a:gd name="connsiteY505" fmla="*/ 14512 h 679169"/>
                <a:gd name="connsiteX506" fmla="*/ 319268 w 680621"/>
                <a:gd name="connsiteY506" fmla="*/ 0 h 679169"/>
                <a:gd name="connsiteX507" fmla="*/ 325073 w 680621"/>
                <a:gd name="connsiteY507" fmla="*/ 0 h 679169"/>
                <a:gd name="connsiteX508" fmla="*/ 325073 w 680621"/>
                <a:gd name="connsiteY508" fmla="*/ 14512 h 679169"/>
                <a:gd name="connsiteX509" fmla="*/ 320719 w 680621"/>
                <a:gd name="connsiteY509" fmla="*/ 14512 h 679169"/>
                <a:gd name="connsiteX510" fmla="*/ 346841 w 680621"/>
                <a:gd name="connsiteY510" fmla="*/ 14512 h 679169"/>
                <a:gd name="connsiteX511" fmla="*/ 341036 w 680621"/>
                <a:gd name="connsiteY511" fmla="*/ 14512 h 679169"/>
                <a:gd name="connsiteX512" fmla="*/ 341036 w 680621"/>
                <a:gd name="connsiteY512" fmla="*/ 0 h 679169"/>
                <a:gd name="connsiteX513" fmla="*/ 346841 w 680621"/>
                <a:gd name="connsiteY513" fmla="*/ 0 h 679169"/>
                <a:gd name="connsiteX514" fmla="*/ 346841 w 680621"/>
                <a:gd name="connsiteY514" fmla="*/ 14512 h 67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Lst>
              <a:rect l="l" t="t" r="r" b="b"/>
              <a:pathLst>
                <a:path w="680621" h="679169">
                  <a:moveTo>
                    <a:pt x="345390" y="679170"/>
                  </a:moveTo>
                  <a:lnTo>
                    <a:pt x="345390" y="664658"/>
                  </a:lnTo>
                  <a:lnTo>
                    <a:pt x="351195" y="664658"/>
                  </a:lnTo>
                  <a:lnTo>
                    <a:pt x="351195" y="679170"/>
                  </a:lnTo>
                  <a:lnTo>
                    <a:pt x="345390" y="679170"/>
                  </a:lnTo>
                  <a:close/>
                  <a:moveTo>
                    <a:pt x="330878" y="679170"/>
                  </a:moveTo>
                  <a:lnTo>
                    <a:pt x="325073" y="679170"/>
                  </a:lnTo>
                  <a:lnTo>
                    <a:pt x="325073" y="664658"/>
                  </a:lnTo>
                  <a:lnTo>
                    <a:pt x="330878" y="664658"/>
                  </a:lnTo>
                  <a:lnTo>
                    <a:pt x="330878" y="679170"/>
                  </a:lnTo>
                  <a:close/>
                  <a:moveTo>
                    <a:pt x="365707" y="677719"/>
                  </a:moveTo>
                  <a:lnTo>
                    <a:pt x="364256" y="663207"/>
                  </a:lnTo>
                  <a:lnTo>
                    <a:pt x="370061" y="663207"/>
                  </a:lnTo>
                  <a:lnTo>
                    <a:pt x="371512" y="677719"/>
                  </a:lnTo>
                  <a:lnTo>
                    <a:pt x="365707" y="677719"/>
                  </a:lnTo>
                  <a:close/>
                  <a:moveTo>
                    <a:pt x="309110" y="677719"/>
                  </a:moveTo>
                  <a:lnTo>
                    <a:pt x="303305" y="677719"/>
                  </a:lnTo>
                  <a:lnTo>
                    <a:pt x="304756" y="663207"/>
                  </a:lnTo>
                  <a:lnTo>
                    <a:pt x="310561" y="663207"/>
                  </a:lnTo>
                  <a:lnTo>
                    <a:pt x="309110" y="677719"/>
                  </a:lnTo>
                  <a:close/>
                  <a:moveTo>
                    <a:pt x="386024" y="676268"/>
                  </a:moveTo>
                  <a:lnTo>
                    <a:pt x="384573" y="661756"/>
                  </a:lnTo>
                  <a:lnTo>
                    <a:pt x="390378" y="660304"/>
                  </a:lnTo>
                  <a:lnTo>
                    <a:pt x="391829" y="674816"/>
                  </a:lnTo>
                  <a:lnTo>
                    <a:pt x="386024" y="676268"/>
                  </a:lnTo>
                  <a:close/>
                  <a:moveTo>
                    <a:pt x="288792" y="674816"/>
                  </a:moveTo>
                  <a:lnTo>
                    <a:pt x="282988" y="673365"/>
                  </a:lnTo>
                  <a:lnTo>
                    <a:pt x="285890" y="658853"/>
                  </a:lnTo>
                  <a:lnTo>
                    <a:pt x="291695" y="660304"/>
                  </a:lnTo>
                  <a:lnTo>
                    <a:pt x="288792" y="674816"/>
                  </a:lnTo>
                  <a:close/>
                  <a:moveTo>
                    <a:pt x="406341" y="673365"/>
                  </a:moveTo>
                  <a:lnTo>
                    <a:pt x="403439" y="658853"/>
                  </a:lnTo>
                  <a:lnTo>
                    <a:pt x="409244" y="657402"/>
                  </a:lnTo>
                  <a:lnTo>
                    <a:pt x="412146" y="671914"/>
                  </a:lnTo>
                  <a:lnTo>
                    <a:pt x="406341" y="673365"/>
                  </a:lnTo>
                  <a:close/>
                  <a:moveTo>
                    <a:pt x="268475" y="671914"/>
                  </a:moveTo>
                  <a:lnTo>
                    <a:pt x="262671" y="670463"/>
                  </a:lnTo>
                  <a:lnTo>
                    <a:pt x="265573" y="655951"/>
                  </a:lnTo>
                  <a:lnTo>
                    <a:pt x="271378" y="657402"/>
                  </a:lnTo>
                  <a:lnTo>
                    <a:pt x="268475" y="671914"/>
                  </a:lnTo>
                  <a:close/>
                  <a:moveTo>
                    <a:pt x="426658" y="667560"/>
                  </a:moveTo>
                  <a:lnTo>
                    <a:pt x="422305" y="653048"/>
                  </a:lnTo>
                  <a:lnTo>
                    <a:pt x="428109" y="651597"/>
                  </a:lnTo>
                  <a:lnTo>
                    <a:pt x="432463" y="666109"/>
                  </a:lnTo>
                  <a:lnTo>
                    <a:pt x="426658" y="667560"/>
                  </a:lnTo>
                  <a:close/>
                  <a:moveTo>
                    <a:pt x="248158" y="666109"/>
                  </a:moveTo>
                  <a:lnTo>
                    <a:pt x="242353" y="664658"/>
                  </a:lnTo>
                  <a:lnTo>
                    <a:pt x="246707" y="650146"/>
                  </a:lnTo>
                  <a:lnTo>
                    <a:pt x="252512" y="653048"/>
                  </a:lnTo>
                  <a:lnTo>
                    <a:pt x="248158" y="666109"/>
                  </a:lnTo>
                  <a:close/>
                  <a:moveTo>
                    <a:pt x="446975" y="661756"/>
                  </a:moveTo>
                  <a:lnTo>
                    <a:pt x="442622" y="648695"/>
                  </a:lnTo>
                  <a:lnTo>
                    <a:pt x="448427" y="647243"/>
                  </a:lnTo>
                  <a:lnTo>
                    <a:pt x="452780" y="660304"/>
                  </a:lnTo>
                  <a:lnTo>
                    <a:pt x="446975" y="661756"/>
                  </a:lnTo>
                  <a:close/>
                  <a:moveTo>
                    <a:pt x="229293" y="660304"/>
                  </a:moveTo>
                  <a:lnTo>
                    <a:pt x="223488" y="658853"/>
                  </a:lnTo>
                  <a:lnTo>
                    <a:pt x="227841" y="645792"/>
                  </a:lnTo>
                  <a:lnTo>
                    <a:pt x="233646" y="647243"/>
                  </a:lnTo>
                  <a:lnTo>
                    <a:pt x="229293" y="660304"/>
                  </a:lnTo>
                  <a:close/>
                  <a:moveTo>
                    <a:pt x="467292" y="654499"/>
                  </a:moveTo>
                  <a:lnTo>
                    <a:pt x="461488" y="641439"/>
                  </a:lnTo>
                  <a:lnTo>
                    <a:pt x="467292" y="639987"/>
                  </a:lnTo>
                  <a:lnTo>
                    <a:pt x="473097" y="653048"/>
                  </a:lnTo>
                  <a:lnTo>
                    <a:pt x="467292" y="654499"/>
                  </a:lnTo>
                  <a:close/>
                  <a:moveTo>
                    <a:pt x="208975" y="653048"/>
                  </a:moveTo>
                  <a:lnTo>
                    <a:pt x="203171" y="650146"/>
                  </a:lnTo>
                  <a:lnTo>
                    <a:pt x="208975" y="637085"/>
                  </a:lnTo>
                  <a:lnTo>
                    <a:pt x="214780" y="639987"/>
                  </a:lnTo>
                  <a:lnTo>
                    <a:pt x="208975" y="653048"/>
                  </a:lnTo>
                  <a:close/>
                  <a:moveTo>
                    <a:pt x="486158" y="647243"/>
                  </a:moveTo>
                  <a:lnTo>
                    <a:pt x="480353" y="634182"/>
                  </a:lnTo>
                  <a:lnTo>
                    <a:pt x="486158" y="631280"/>
                  </a:lnTo>
                  <a:lnTo>
                    <a:pt x="491963" y="644341"/>
                  </a:lnTo>
                  <a:lnTo>
                    <a:pt x="486158" y="647243"/>
                  </a:lnTo>
                  <a:close/>
                  <a:moveTo>
                    <a:pt x="190110" y="644341"/>
                  </a:moveTo>
                  <a:lnTo>
                    <a:pt x="184305" y="641439"/>
                  </a:lnTo>
                  <a:lnTo>
                    <a:pt x="191561" y="628377"/>
                  </a:lnTo>
                  <a:lnTo>
                    <a:pt x="195914" y="631280"/>
                  </a:lnTo>
                  <a:lnTo>
                    <a:pt x="190110" y="644341"/>
                  </a:lnTo>
                  <a:close/>
                  <a:moveTo>
                    <a:pt x="503573" y="637085"/>
                  </a:moveTo>
                  <a:lnTo>
                    <a:pt x="496317" y="624024"/>
                  </a:lnTo>
                  <a:lnTo>
                    <a:pt x="500670" y="621121"/>
                  </a:lnTo>
                  <a:lnTo>
                    <a:pt x="507926" y="634182"/>
                  </a:lnTo>
                  <a:lnTo>
                    <a:pt x="503573" y="637085"/>
                  </a:lnTo>
                  <a:close/>
                  <a:moveTo>
                    <a:pt x="172695" y="635633"/>
                  </a:moveTo>
                  <a:lnTo>
                    <a:pt x="168341" y="632731"/>
                  </a:lnTo>
                  <a:lnTo>
                    <a:pt x="175597" y="619670"/>
                  </a:lnTo>
                  <a:lnTo>
                    <a:pt x="179951" y="622572"/>
                  </a:lnTo>
                  <a:lnTo>
                    <a:pt x="172695" y="635633"/>
                  </a:lnTo>
                  <a:close/>
                  <a:moveTo>
                    <a:pt x="522439" y="626926"/>
                  </a:moveTo>
                  <a:lnTo>
                    <a:pt x="515183" y="615316"/>
                  </a:lnTo>
                  <a:lnTo>
                    <a:pt x="519536" y="612414"/>
                  </a:lnTo>
                  <a:lnTo>
                    <a:pt x="526792" y="624024"/>
                  </a:lnTo>
                  <a:lnTo>
                    <a:pt x="522439" y="626926"/>
                  </a:lnTo>
                  <a:close/>
                  <a:moveTo>
                    <a:pt x="155280" y="624024"/>
                  </a:moveTo>
                  <a:lnTo>
                    <a:pt x="150927" y="621121"/>
                  </a:lnTo>
                  <a:lnTo>
                    <a:pt x="159634" y="609512"/>
                  </a:lnTo>
                  <a:lnTo>
                    <a:pt x="163988" y="612414"/>
                  </a:lnTo>
                  <a:lnTo>
                    <a:pt x="155280" y="624024"/>
                  </a:lnTo>
                  <a:close/>
                  <a:moveTo>
                    <a:pt x="539853" y="615316"/>
                  </a:moveTo>
                  <a:lnTo>
                    <a:pt x="531146" y="603707"/>
                  </a:lnTo>
                  <a:lnTo>
                    <a:pt x="535500" y="600804"/>
                  </a:lnTo>
                  <a:lnTo>
                    <a:pt x="544207" y="612414"/>
                  </a:lnTo>
                  <a:lnTo>
                    <a:pt x="539853" y="615316"/>
                  </a:lnTo>
                  <a:close/>
                  <a:moveTo>
                    <a:pt x="137866" y="612414"/>
                  </a:moveTo>
                  <a:lnTo>
                    <a:pt x="133512" y="609512"/>
                  </a:lnTo>
                  <a:lnTo>
                    <a:pt x="142219" y="597902"/>
                  </a:lnTo>
                  <a:lnTo>
                    <a:pt x="146573" y="600804"/>
                  </a:lnTo>
                  <a:lnTo>
                    <a:pt x="137866" y="612414"/>
                  </a:lnTo>
                  <a:close/>
                  <a:moveTo>
                    <a:pt x="555817" y="602256"/>
                  </a:moveTo>
                  <a:lnTo>
                    <a:pt x="547109" y="590646"/>
                  </a:lnTo>
                  <a:cubicBezTo>
                    <a:pt x="548561" y="589195"/>
                    <a:pt x="550012" y="587743"/>
                    <a:pt x="551463" y="587743"/>
                  </a:cubicBezTo>
                  <a:lnTo>
                    <a:pt x="561622" y="599353"/>
                  </a:lnTo>
                  <a:cubicBezTo>
                    <a:pt x="558719" y="599353"/>
                    <a:pt x="557268" y="600804"/>
                    <a:pt x="555817" y="602256"/>
                  </a:cubicBezTo>
                  <a:close/>
                  <a:moveTo>
                    <a:pt x="121902" y="599353"/>
                  </a:moveTo>
                  <a:cubicBezTo>
                    <a:pt x="120451" y="597902"/>
                    <a:pt x="119000" y="596451"/>
                    <a:pt x="117549" y="594999"/>
                  </a:cubicBezTo>
                  <a:lnTo>
                    <a:pt x="127707" y="583390"/>
                  </a:lnTo>
                  <a:cubicBezTo>
                    <a:pt x="129158" y="584841"/>
                    <a:pt x="130610" y="586292"/>
                    <a:pt x="132061" y="587743"/>
                  </a:cubicBezTo>
                  <a:lnTo>
                    <a:pt x="121902" y="599353"/>
                  </a:lnTo>
                  <a:close/>
                  <a:moveTo>
                    <a:pt x="571780" y="589195"/>
                  </a:moveTo>
                  <a:lnTo>
                    <a:pt x="561622" y="579036"/>
                  </a:lnTo>
                  <a:lnTo>
                    <a:pt x="565975" y="574682"/>
                  </a:lnTo>
                  <a:lnTo>
                    <a:pt x="576134" y="584841"/>
                  </a:lnTo>
                  <a:lnTo>
                    <a:pt x="571780" y="589195"/>
                  </a:lnTo>
                  <a:close/>
                  <a:moveTo>
                    <a:pt x="105939" y="586292"/>
                  </a:moveTo>
                  <a:cubicBezTo>
                    <a:pt x="104488" y="584841"/>
                    <a:pt x="103037" y="583390"/>
                    <a:pt x="101585" y="581939"/>
                  </a:cubicBezTo>
                  <a:lnTo>
                    <a:pt x="111744" y="571780"/>
                  </a:lnTo>
                  <a:cubicBezTo>
                    <a:pt x="113195" y="573231"/>
                    <a:pt x="114646" y="574682"/>
                    <a:pt x="116097" y="576134"/>
                  </a:cubicBezTo>
                  <a:lnTo>
                    <a:pt x="105939" y="586292"/>
                  </a:lnTo>
                  <a:close/>
                  <a:moveTo>
                    <a:pt x="586292" y="574682"/>
                  </a:moveTo>
                  <a:lnTo>
                    <a:pt x="576134" y="564524"/>
                  </a:lnTo>
                  <a:lnTo>
                    <a:pt x="580487" y="560170"/>
                  </a:lnTo>
                  <a:lnTo>
                    <a:pt x="590646" y="570329"/>
                  </a:lnTo>
                  <a:lnTo>
                    <a:pt x="586292" y="574682"/>
                  </a:lnTo>
                  <a:close/>
                  <a:moveTo>
                    <a:pt x="91427" y="570329"/>
                  </a:moveTo>
                  <a:lnTo>
                    <a:pt x="87073" y="565975"/>
                  </a:lnTo>
                  <a:lnTo>
                    <a:pt x="97232" y="555816"/>
                  </a:lnTo>
                  <a:lnTo>
                    <a:pt x="101585" y="560170"/>
                  </a:lnTo>
                  <a:lnTo>
                    <a:pt x="91427" y="570329"/>
                  </a:lnTo>
                  <a:close/>
                  <a:moveTo>
                    <a:pt x="599353" y="558719"/>
                  </a:moveTo>
                  <a:lnTo>
                    <a:pt x="587744" y="550012"/>
                  </a:lnTo>
                  <a:lnTo>
                    <a:pt x="592097" y="545658"/>
                  </a:lnTo>
                  <a:lnTo>
                    <a:pt x="603707" y="554365"/>
                  </a:lnTo>
                  <a:lnTo>
                    <a:pt x="599353" y="558719"/>
                  </a:lnTo>
                  <a:close/>
                  <a:moveTo>
                    <a:pt x="78366" y="555816"/>
                  </a:moveTo>
                  <a:lnTo>
                    <a:pt x="74012" y="551463"/>
                  </a:lnTo>
                  <a:lnTo>
                    <a:pt x="85622" y="542755"/>
                  </a:lnTo>
                  <a:lnTo>
                    <a:pt x="88524" y="547109"/>
                  </a:lnTo>
                  <a:lnTo>
                    <a:pt x="78366" y="555816"/>
                  </a:lnTo>
                  <a:close/>
                  <a:moveTo>
                    <a:pt x="612414" y="542755"/>
                  </a:moveTo>
                  <a:lnTo>
                    <a:pt x="600804" y="534048"/>
                  </a:lnTo>
                  <a:lnTo>
                    <a:pt x="603707" y="529695"/>
                  </a:lnTo>
                  <a:lnTo>
                    <a:pt x="615317" y="538402"/>
                  </a:lnTo>
                  <a:lnTo>
                    <a:pt x="612414" y="542755"/>
                  </a:lnTo>
                  <a:close/>
                  <a:moveTo>
                    <a:pt x="65305" y="538402"/>
                  </a:moveTo>
                  <a:lnTo>
                    <a:pt x="62402" y="534048"/>
                  </a:lnTo>
                  <a:lnTo>
                    <a:pt x="74012" y="525341"/>
                  </a:lnTo>
                  <a:lnTo>
                    <a:pt x="76915" y="529695"/>
                  </a:lnTo>
                  <a:lnTo>
                    <a:pt x="65305" y="538402"/>
                  </a:lnTo>
                  <a:close/>
                  <a:moveTo>
                    <a:pt x="624024" y="525341"/>
                  </a:moveTo>
                  <a:lnTo>
                    <a:pt x="612414" y="518085"/>
                  </a:lnTo>
                  <a:lnTo>
                    <a:pt x="615317" y="513731"/>
                  </a:lnTo>
                  <a:lnTo>
                    <a:pt x="626926" y="520987"/>
                  </a:lnTo>
                  <a:lnTo>
                    <a:pt x="624024" y="525341"/>
                  </a:lnTo>
                  <a:close/>
                  <a:moveTo>
                    <a:pt x="53695" y="522438"/>
                  </a:moveTo>
                  <a:lnTo>
                    <a:pt x="50793" y="518085"/>
                  </a:lnTo>
                  <a:lnTo>
                    <a:pt x="63854" y="510829"/>
                  </a:lnTo>
                  <a:lnTo>
                    <a:pt x="66756" y="515182"/>
                  </a:lnTo>
                  <a:lnTo>
                    <a:pt x="53695" y="522438"/>
                  </a:lnTo>
                  <a:close/>
                  <a:moveTo>
                    <a:pt x="635634" y="507926"/>
                  </a:moveTo>
                  <a:lnTo>
                    <a:pt x="622573" y="500670"/>
                  </a:lnTo>
                  <a:lnTo>
                    <a:pt x="625475" y="496317"/>
                  </a:lnTo>
                  <a:lnTo>
                    <a:pt x="638536" y="503573"/>
                  </a:lnTo>
                  <a:lnTo>
                    <a:pt x="635634" y="507926"/>
                  </a:lnTo>
                  <a:close/>
                  <a:moveTo>
                    <a:pt x="43537" y="503573"/>
                  </a:moveTo>
                  <a:lnTo>
                    <a:pt x="40634" y="497768"/>
                  </a:lnTo>
                  <a:lnTo>
                    <a:pt x="53695" y="490512"/>
                  </a:lnTo>
                  <a:lnTo>
                    <a:pt x="56598" y="494865"/>
                  </a:lnTo>
                  <a:lnTo>
                    <a:pt x="43537" y="503573"/>
                  </a:lnTo>
                  <a:close/>
                  <a:moveTo>
                    <a:pt x="645792" y="490512"/>
                  </a:moveTo>
                  <a:lnTo>
                    <a:pt x="632731" y="484707"/>
                  </a:lnTo>
                  <a:lnTo>
                    <a:pt x="635634" y="478902"/>
                  </a:lnTo>
                  <a:lnTo>
                    <a:pt x="648695" y="484707"/>
                  </a:lnTo>
                  <a:lnTo>
                    <a:pt x="645792" y="490512"/>
                  </a:lnTo>
                  <a:close/>
                  <a:moveTo>
                    <a:pt x="33378" y="486158"/>
                  </a:moveTo>
                  <a:lnTo>
                    <a:pt x="30476" y="480353"/>
                  </a:lnTo>
                  <a:lnTo>
                    <a:pt x="43537" y="474548"/>
                  </a:lnTo>
                  <a:lnTo>
                    <a:pt x="46439" y="480353"/>
                  </a:lnTo>
                  <a:lnTo>
                    <a:pt x="33378" y="486158"/>
                  </a:lnTo>
                  <a:close/>
                  <a:moveTo>
                    <a:pt x="654500" y="471646"/>
                  </a:moveTo>
                  <a:lnTo>
                    <a:pt x="641439" y="465841"/>
                  </a:lnTo>
                  <a:lnTo>
                    <a:pt x="642890" y="460036"/>
                  </a:lnTo>
                  <a:lnTo>
                    <a:pt x="655951" y="465841"/>
                  </a:lnTo>
                  <a:lnTo>
                    <a:pt x="654500" y="471646"/>
                  </a:lnTo>
                  <a:close/>
                  <a:moveTo>
                    <a:pt x="24671" y="465841"/>
                  </a:moveTo>
                  <a:lnTo>
                    <a:pt x="21768" y="460036"/>
                  </a:lnTo>
                  <a:lnTo>
                    <a:pt x="34829" y="454231"/>
                  </a:lnTo>
                  <a:lnTo>
                    <a:pt x="36280" y="460036"/>
                  </a:lnTo>
                  <a:lnTo>
                    <a:pt x="24671" y="465841"/>
                  </a:lnTo>
                  <a:close/>
                  <a:moveTo>
                    <a:pt x="661756" y="451329"/>
                  </a:moveTo>
                  <a:lnTo>
                    <a:pt x="648695" y="446975"/>
                  </a:lnTo>
                  <a:lnTo>
                    <a:pt x="650146" y="441170"/>
                  </a:lnTo>
                  <a:lnTo>
                    <a:pt x="664658" y="445524"/>
                  </a:lnTo>
                  <a:lnTo>
                    <a:pt x="661756" y="451329"/>
                  </a:lnTo>
                  <a:close/>
                  <a:moveTo>
                    <a:pt x="17415" y="446975"/>
                  </a:moveTo>
                  <a:lnTo>
                    <a:pt x="15963" y="441170"/>
                  </a:lnTo>
                  <a:lnTo>
                    <a:pt x="30476" y="436817"/>
                  </a:lnTo>
                  <a:lnTo>
                    <a:pt x="31927" y="442622"/>
                  </a:lnTo>
                  <a:lnTo>
                    <a:pt x="17415" y="446975"/>
                  </a:lnTo>
                  <a:close/>
                  <a:moveTo>
                    <a:pt x="667561" y="432463"/>
                  </a:moveTo>
                  <a:lnTo>
                    <a:pt x="653048" y="428109"/>
                  </a:lnTo>
                  <a:lnTo>
                    <a:pt x="654500" y="422305"/>
                  </a:lnTo>
                  <a:lnTo>
                    <a:pt x="669012" y="426658"/>
                  </a:lnTo>
                  <a:lnTo>
                    <a:pt x="667561" y="432463"/>
                  </a:lnTo>
                  <a:close/>
                  <a:moveTo>
                    <a:pt x="11610" y="426658"/>
                  </a:moveTo>
                  <a:lnTo>
                    <a:pt x="10159" y="420853"/>
                  </a:lnTo>
                  <a:lnTo>
                    <a:pt x="24671" y="417951"/>
                  </a:lnTo>
                  <a:lnTo>
                    <a:pt x="26122" y="423756"/>
                  </a:lnTo>
                  <a:lnTo>
                    <a:pt x="11610" y="426658"/>
                  </a:lnTo>
                  <a:close/>
                  <a:moveTo>
                    <a:pt x="671914" y="412146"/>
                  </a:moveTo>
                  <a:lnTo>
                    <a:pt x="657402" y="409244"/>
                  </a:lnTo>
                  <a:lnTo>
                    <a:pt x="658853" y="403438"/>
                  </a:lnTo>
                  <a:lnTo>
                    <a:pt x="673365" y="406341"/>
                  </a:lnTo>
                  <a:lnTo>
                    <a:pt x="671914" y="412146"/>
                  </a:lnTo>
                  <a:close/>
                  <a:moveTo>
                    <a:pt x="7256" y="406341"/>
                  </a:moveTo>
                  <a:lnTo>
                    <a:pt x="5805" y="400536"/>
                  </a:lnTo>
                  <a:lnTo>
                    <a:pt x="20317" y="397634"/>
                  </a:lnTo>
                  <a:lnTo>
                    <a:pt x="21768" y="403438"/>
                  </a:lnTo>
                  <a:lnTo>
                    <a:pt x="7256" y="406341"/>
                  </a:lnTo>
                  <a:close/>
                  <a:moveTo>
                    <a:pt x="676268" y="391829"/>
                  </a:moveTo>
                  <a:lnTo>
                    <a:pt x="661756" y="388926"/>
                  </a:lnTo>
                  <a:lnTo>
                    <a:pt x="663207" y="383121"/>
                  </a:lnTo>
                  <a:lnTo>
                    <a:pt x="677719" y="384573"/>
                  </a:lnTo>
                  <a:lnTo>
                    <a:pt x="676268" y="391829"/>
                  </a:lnTo>
                  <a:close/>
                  <a:moveTo>
                    <a:pt x="4354" y="386024"/>
                  </a:moveTo>
                  <a:lnTo>
                    <a:pt x="2902" y="380219"/>
                  </a:lnTo>
                  <a:lnTo>
                    <a:pt x="17415" y="378768"/>
                  </a:lnTo>
                  <a:lnTo>
                    <a:pt x="18866" y="384573"/>
                  </a:lnTo>
                  <a:lnTo>
                    <a:pt x="4354" y="386024"/>
                  </a:lnTo>
                  <a:close/>
                  <a:moveTo>
                    <a:pt x="679170" y="371512"/>
                  </a:moveTo>
                  <a:lnTo>
                    <a:pt x="664658" y="370061"/>
                  </a:lnTo>
                  <a:lnTo>
                    <a:pt x="664658" y="364256"/>
                  </a:lnTo>
                  <a:lnTo>
                    <a:pt x="679170" y="365707"/>
                  </a:lnTo>
                  <a:lnTo>
                    <a:pt x="679170" y="371512"/>
                  </a:lnTo>
                  <a:close/>
                  <a:moveTo>
                    <a:pt x="1451" y="365707"/>
                  </a:moveTo>
                  <a:lnTo>
                    <a:pt x="1451" y="359902"/>
                  </a:lnTo>
                  <a:lnTo>
                    <a:pt x="15963" y="358451"/>
                  </a:lnTo>
                  <a:lnTo>
                    <a:pt x="15963" y="364256"/>
                  </a:lnTo>
                  <a:lnTo>
                    <a:pt x="1451" y="365707"/>
                  </a:lnTo>
                  <a:close/>
                  <a:moveTo>
                    <a:pt x="680622" y="349744"/>
                  </a:moveTo>
                  <a:lnTo>
                    <a:pt x="666109" y="349744"/>
                  </a:lnTo>
                  <a:lnTo>
                    <a:pt x="666109" y="343939"/>
                  </a:lnTo>
                  <a:lnTo>
                    <a:pt x="680622" y="343939"/>
                  </a:lnTo>
                  <a:lnTo>
                    <a:pt x="680622" y="349744"/>
                  </a:lnTo>
                  <a:close/>
                  <a:moveTo>
                    <a:pt x="0" y="345390"/>
                  </a:moveTo>
                  <a:lnTo>
                    <a:pt x="0" y="339585"/>
                  </a:lnTo>
                  <a:lnTo>
                    <a:pt x="14512" y="338134"/>
                  </a:lnTo>
                  <a:lnTo>
                    <a:pt x="14512" y="345390"/>
                  </a:lnTo>
                  <a:lnTo>
                    <a:pt x="0" y="345390"/>
                  </a:lnTo>
                  <a:close/>
                  <a:moveTo>
                    <a:pt x="666109" y="329427"/>
                  </a:moveTo>
                  <a:lnTo>
                    <a:pt x="666109" y="323621"/>
                  </a:lnTo>
                  <a:lnTo>
                    <a:pt x="680622" y="323621"/>
                  </a:lnTo>
                  <a:lnTo>
                    <a:pt x="680622" y="329427"/>
                  </a:lnTo>
                  <a:lnTo>
                    <a:pt x="666109" y="329427"/>
                  </a:lnTo>
                  <a:close/>
                  <a:moveTo>
                    <a:pt x="15963" y="323621"/>
                  </a:moveTo>
                  <a:lnTo>
                    <a:pt x="1451" y="323621"/>
                  </a:lnTo>
                  <a:lnTo>
                    <a:pt x="1451" y="317817"/>
                  </a:lnTo>
                  <a:lnTo>
                    <a:pt x="15963" y="319268"/>
                  </a:lnTo>
                  <a:lnTo>
                    <a:pt x="15963" y="323621"/>
                  </a:lnTo>
                  <a:close/>
                  <a:moveTo>
                    <a:pt x="664658" y="310561"/>
                  </a:moveTo>
                  <a:lnTo>
                    <a:pt x="664658" y="304756"/>
                  </a:lnTo>
                  <a:lnTo>
                    <a:pt x="679170" y="303304"/>
                  </a:lnTo>
                  <a:lnTo>
                    <a:pt x="679170" y="309109"/>
                  </a:lnTo>
                  <a:lnTo>
                    <a:pt x="664658" y="310561"/>
                  </a:lnTo>
                  <a:close/>
                  <a:moveTo>
                    <a:pt x="17415" y="304756"/>
                  </a:moveTo>
                  <a:lnTo>
                    <a:pt x="2902" y="303304"/>
                  </a:lnTo>
                  <a:lnTo>
                    <a:pt x="2902" y="297500"/>
                  </a:lnTo>
                  <a:lnTo>
                    <a:pt x="17415" y="298951"/>
                  </a:lnTo>
                  <a:lnTo>
                    <a:pt x="17415" y="304756"/>
                  </a:lnTo>
                  <a:close/>
                  <a:moveTo>
                    <a:pt x="661756" y="290244"/>
                  </a:moveTo>
                  <a:lnTo>
                    <a:pt x="660304" y="284439"/>
                  </a:lnTo>
                  <a:lnTo>
                    <a:pt x="674817" y="281536"/>
                  </a:lnTo>
                  <a:lnTo>
                    <a:pt x="676268" y="287341"/>
                  </a:lnTo>
                  <a:lnTo>
                    <a:pt x="661756" y="290244"/>
                  </a:lnTo>
                  <a:close/>
                  <a:moveTo>
                    <a:pt x="18866" y="284439"/>
                  </a:moveTo>
                  <a:lnTo>
                    <a:pt x="4354" y="281536"/>
                  </a:lnTo>
                  <a:lnTo>
                    <a:pt x="5805" y="275731"/>
                  </a:lnTo>
                  <a:lnTo>
                    <a:pt x="20317" y="278634"/>
                  </a:lnTo>
                  <a:lnTo>
                    <a:pt x="18866" y="284439"/>
                  </a:lnTo>
                  <a:close/>
                  <a:moveTo>
                    <a:pt x="658853" y="271378"/>
                  </a:moveTo>
                  <a:lnTo>
                    <a:pt x="657402" y="265573"/>
                  </a:lnTo>
                  <a:lnTo>
                    <a:pt x="671914" y="262671"/>
                  </a:lnTo>
                  <a:lnTo>
                    <a:pt x="673365" y="268475"/>
                  </a:lnTo>
                  <a:lnTo>
                    <a:pt x="658853" y="271378"/>
                  </a:lnTo>
                  <a:close/>
                  <a:moveTo>
                    <a:pt x="23220" y="265573"/>
                  </a:moveTo>
                  <a:lnTo>
                    <a:pt x="8707" y="262671"/>
                  </a:lnTo>
                  <a:lnTo>
                    <a:pt x="10159" y="256866"/>
                  </a:lnTo>
                  <a:lnTo>
                    <a:pt x="24671" y="259768"/>
                  </a:lnTo>
                  <a:lnTo>
                    <a:pt x="23220" y="265573"/>
                  </a:lnTo>
                  <a:close/>
                  <a:moveTo>
                    <a:pt x="654500" y="251061"/>
                  </a:moveTo>
                  <a:lnTo>
                    <a:pt x="653048" y="245256"/>
                  </a:lnTo>
                  <a:lnTo>
                    <a:pt x="667561" y="240902"/>
                  </a:lnTo>
                  <a:lnTo>
                    <a:pt x="669012" y="246707"/>
                  </a:lnTo>
                  <a:lnTo>
                    <a:pt x="654500" y="251061"/>
                  </a:lnTo>
                  <a:close/>
                  <a:moveTo>
                    <a:pt x="29024" y="245256"/>
                  </a:moveTo>
                  <a:lnTo>
                    <a:pt x="14512" y="240902"/>
                  </a:lnTo>
                  <a:lnTo>
                    <a:pt x="15963" y="235098"/>
                  </a:lnTo>
                  <a:lnTo>
                    <a:pt x="30476" y="239451"/>
                  </a:lnTo>
                  <a:lnTo>
                    <a:pt x="29024" y="245256"/>
                  </a:lnTo>
                  <a:close/>
                  <a:moveTo>
                    <a:pt x="648695" y="232195"/>
                  </a:moveTo>
                  <a:lnTo>
                    <a:pt x="647243" y="226390"/>
                  </a:lnTo>
                  <a:lnTo>
                    <a:pt x="660304" y="222036"/>
                  </a:lnTo>
                  <a:lnTo>
                    <a:pt x="661756" y="227841"/>
                  </a:lnTo>
                  <a:lnTo>
                    <a:pt x="648695" y="232195"/>
                  </a:lnTo>
                  <a:close/>
                  <a:moveTo>
                    <a:pt x="34829" y="226390"/>
                  </a:moveTo>
                  <a:lnTo>
                    <a:pt x="21768" y="222036"/>
                  </a:lnTo>
                  <a:lnTo>
                    <a:pt x="23220" y="216231"/>
                  </a:lnTo>
                  <a:lnTo>
                    <a:pt x="36280" y="222036"/>
                  </a:lnTo>
                  <a:lnTo>
                    <a:pt x="34829" y="226390"/>
                  </a:lnTo>
                  <a:close/>
                  <a:moveTo>
                    <a:pt x="641439" y="214780"/>
                  </a:moveTo>
                  <a:lnTo>
                    <a:pt x="638536" y="208975"/>
                  </a:lnTo>
                  <a:lnTo>
                    <a:pt x="651597" y="203171"/>
                  </a:lnTo>
                  <a:lnTo>
                    <a:pt x="654500" y="208975"/>
                  </a:lnTo>
                  <a:lnTo>
                    <a:pt x="641439" y="214780"/>
                  </a:lnTo>
                  <a:close/>
                  <a:moveTo>
                    <a:pt x="42085" y="208975"/>
                  </a:moveTo>
                  <a:lnTo>
                    <a:pt x="29024" y="203171"/>
                  </a:lnTo>
                  <a:lnTo>
                    <a:pt x="31927" y="197366"/>
                  </a:lnTo>
                  <a:lnTo>
                    <a:pt x="44988" y="203171"/>
                  </a:lnTo>
                  <a:lnTo>
                    <a:pt x="42085" y="208975"/>
                  </a:lnTo>
                  <a:close/>
                  <a:moveTo>
                    <a:pt x="632731" y="195914"/>
                  </a:moveTo>
                  <a:lnTo>
                    <a:pt x="629829" y="190110"/>
                  </a:lnTo>
                  <a:lnTo>
                    <a:pt x="642890" y="182854"/>
                  </a:lnTo>
                  <a:lnTo>
                    <a:pt x="645792" y="188658"/>
                  </a:lnTo>
                  <a:lnTo>
                    <a:pt x="632731" y="195914"/>
                  </a:lnTo>
                  <a:close/>
                  <a:moveTo>
                    <a:pt x="50793" y="190110"/>
                  </a:moveTo>
                  <a:lnTo>
                    <a:pt x="37732" y="182854"/>
                  </a:lnTo>
                  <a:lnTo>
                    <a:pt x="40634" y="177049"/>
                  </a:lnTo>
                  <a:lnTo>
                    <a:pt x="53695" y="184305"/>
                  </a:lnTo>
                  <a:lnTo>
                    <a:pt x="50793" y="190110"/>
                  </a:lnTo>
                  <a:close/>
                  <a:moveTo>
                    <a:pt x="624024" y="178500"/>
                  </a:moveTo>
                  <a:lnTo>
                    <a:pt x="621122" y="174146"/>
                  </a:lnTo>
                  <a:lnTo>
                    <a:pt x="634183" y="166890"/>
                  </a:lnTo>
                  <a:lnTo>
                    <a:pt x="637085" y="172695"/>
                  </a:lnTo>
                  <a:lnTo>
                    <a:pt x="624024" y="178500"/>
                  </a:lnTo>
                  <a:close/>
                  <a:moveTo>
                    <a:pt x="60951" y="172695"/>
                  </a:moveTo>
                  <a:lnTo>
                    <a:pt x="47890" y="165439"/>
                  </a:lnTo>
                  <a:lnTo>
                    <a:pt x="50793" y="161085"/>
                  </a:lnTo>
                  <a:lnTo>
                    <a:pt x="63854" y="168341"/>
                  </a:lnTo>
                  <a:lnTo>
                    <a:pt x="60951" y="172695"/>
                  </a:lnTo>
                  <a:close/>
                  <a:moveTo>
                    <a:pt x="612414" y="161085"/>
                  </a:moveTo>
                  <a:lnTo>
                    <a:pt x="609512" y="156731"/>
                  </a:lnTo>
                  <a:lnTo>
                    <a:pt x="621122" y="148024"/>
                  </a:lnTo>
                  <a:lnTo>
                    <a:pt x="624024" y="152378"/>
                  </a:lnTo>
                  <a:lnTo>
                    <a:pt x="612414" y="161085"/>
                  </a:lnTo>
                  <a:close/>
                  <a:moveTo>
                    <a:pt x="71110" y="156731"/>
                  </a:moveTo>
                  <a:lnTo>
                    <a:pt x="59500" y="148024"/>
                  </a:lnTo>
                  <a:lnTo>
                    <a:pt x="62402" y="143671"/>
                  </a:lnTo>
                  <a:lnTo>
                    <a:pt x="74012" y="152378"/>
                  </a:lnTo>
                  <a:lnTo>
                    <a:pt x="71110" y="156731"/>
                  </a:lnTo>
                  <a:close/>
                  <a:moveTo>
                    <a:pt x="602256" y="145122"/>
                  </a:moveTo>
                  <a:lnTo>
                    <a:pt x="599353" y="140768"/>
                  </a:lnTo>
                  <a:lnTo>
                    <a:pt x="610963" y="132061"/>
                  </a:lnTo>
                  <a:lnTo>
                    <a:pt x="613865" y="136414"/>
                  </a:lnTo>
                  <a:lnTo>
                    <a:pt x="602256" y="145122"/>
                  </a:lnTo>
                  <a:close/>
                  <a:moveTo>
                    <a:pt x="82719" y="140768"/>
                  </a:moveTo>
                  <a:lnTo>
                    <a:pt x="71110" y="132061"/>
                  </a:lnTo>
                  <a:lnTo>
                    <a:pt x="75463" y="127707"/>
                  </a:lnTo>
                  <a:lnTo>
                    <a:pt x="87073" y="136414"/>
                  </a:lnTo>
                  <a:lnTo>
                    <a:pt x="82719" y="140768"/>
                  </a:lnTo>
                  <a:close/>
                  <a:moveTo>
                    <a:pt x="589195" y="129158"/>
                  </a:moveTo>
                  <a:lnTo>
                    <a:pt x="584841" y="124805"/>
                  </a:lnTo>
                  <a:lnTo>
                    <a:pt x="596451" y="114646"/>
                  </a:lnTo>
                  <a:lnTo>
                    <a:pt x="600804" y="119000"/>
                  </a:lnTo>
                  <a:lnTo>
                    <a:pt x="589195" y="129158"/>
                  </a:lnTo>
                  <a:close/>
                  <a:moveTo>
                    <a:pt x="95780" y="124805"/>
                  </a:moveTo>
                  <a:lnTo>
                    <a:pt x="84171" y="114646"/>
                  </a:lnTo>
                  <a:lnTo>
                    <a:pt x="88524" y="110293"/>
                  </a:lnTo>
                  <a:lnTo>
                    <a:pt x="98683" y="120451"/>
                  </a:lnTo>
                  <a:lnTo>
                    <a:pt x="95780" y="124805"/>
                  </a:lnTo>
                  <a:close/>
                  <a:moveTo>
                    <a:pt x="576134" y="114646"/>
                  </a:moveTo>
                  <a:lnTo>
                    <a:pt x="571780" y="110293"/>
                  </a:lnTo>
                  <a:lnTo>
                    <a:pt x="581939" y="100134"/>
                  </a:lnTo>
                  <a:lnTo>
                    <a:pt x="586292" y="104488"/>
                  </a:lnTo>
                  <a:lnTo>
                    <a:pt x="576134" y="114646"/>
                  </a:lnTo>
                  <a:close/>
                  <a:moveTo>
                    <a:pt x="108841" y="110293"/>
                  </a:moveTo>
                  <a:lnTo>
                    <a:pt x="98683" y="100134"/>
                  </a:lnTo>
                  <a:cubicBezTo>
                    <a:pt x="100134" y="98683"/>
                    <a:pt x="101585" y="97232"/>
                    <a:pt x="103037" y="95780"/>
                  </a:cubicBezTo>
                  <a:lnTo>
                    <a:pt x="113195" y="105939"/>
                  </a:lnTo>
                  <a:cubicBezTo>
                    <a:pt x="111744" y="107390"/>
                    <a:pt x="110293" y="108841"/>
                    <a:pt x="108841" y="110293"/>
                  </a:cubicBezTo>
                  <a:close/>
                  <a:moveTo>
                    <a:pt x="561622" y="101585"/>
                  </a:moveTo>
                  <a:lnTo>
                    <a:pt x="557268" y="97232"/>
                  </a:lnTo>
                  <a:lnTo>
                    <a:pt x="567426" y="87073"/>
                  </a:lnTo>
                  <a:lnTo>
                    <a:pt x="571780" y="91427"/>
                  </a:lnTo>
                  <a:lnTo>
                    <a:pt x="561622" y="101585"/>
                  </a:lnTo>
                  <a:close/>
                  <a:moveTo>
                    <a:pt x="123354" y="97232"/>
                  </a:moveTo>
                  <a:lnTo>
                    <a:pt x="113195" y="87073"/>
                  </a:lnTo>
                  <a:cubicBezTo>
                    <a:pt x="114646" y="85622"/>
                    <a:pt x="116097" y="84170"/>
                    <a:pt x="117549" y="82720"/>
                  </a:cubicBezTo>
                  <a:lnTo>
                    <a:pt x="127707" y="94329"/>
                  </a:lnTo>
                  <a:cubicBezTo>
                    <a:pt x="126256" y="94329"/>
                    <a:pt x="124805" y="95780"/>
                    <a:pt x="123354" y="97232"/>
                  </a:cubicBezTo>
                  <a:close/>
                  <a:moveTo>
                    <a:pt x="547109" y="88524"/>
                  </a:moveTo>
                  <a:cubicBezTo>
                    <a:pt x="545658" y="87073"/>
                    <a:pt x="544207" y="85622"/>
                    <a:pt x="542756" y="85622"/>
                  </a:cubicBezTo>
                  <a:lnTo>
                    <a:pt x="551463" y="74012"/>
                  </a:lnTo>
                  <a:cubicBezTo>
                    <a:pt x="552914" y="75464"/>
                    <a:pt x="554365" y="76914"/>
                    <a:pt x="555817" y="78366"/>
                  </a:cubicBezTo>
                  <a:lnTo>
                    <a:pt x="547109" y="88524"/>
                  </a:lnTo>
                  <a:close/>
                  <a:moveTo>
                    <a:pt x="137866" y="84170"/>
                  </a:moveTo>
                  <a:lnTo>
                    <a:pt x="129158" y="72561"/>
                  </a:lnTo>
                  <a:lnTo>
                    <a:pt x="133512" y="68207"/>
                  </a:lnTo>
                  <a:lnTo>
                    <a:pt x="142219" y="79817"/>
                  </a:lnTo>
                  <a:lnTo>
                    <a:pt x="137866" y="84170"/>
                  </a:lnTo>
                  <a:close/>
                  <a:moveTo>
                    <a:pt x="531146" y="75464"/>
                  </a:moveTo>
                  <a:lnTo>
                    <a:pt x="526792" y="72561"/>
                  </a:lnTo>
                  <a:lnTo>
                    <a:pt x="535500" y="60951"/>
                  </a:lnTo>
                  <a:lnTo>
                    <a:pt x="539853" y="63854"/>
                  </a:lnTo>
                  <a:lnTo>
                    <a:pt x="531146" y="75464"/>
                  </a:lnTo>
                  <a:close/>
                  <a:moveTo>
                    <a:pt x="153829" y="72561"/>
                  </a:moveTo>
                  <a:lnTo>
                    <a:pt x="145122" y="60951"/>
                  </a:lnTo>
                  <a:lnTo>
                    <a:pt x="149476" y="58049"/>
                  </a:lnTo>
                  <a:lnTo>
                    <a:pt x="158183" y="69658"/>
                  </a:lnTo>
                  <a:lnTo>
                    <a:pt x="153829" y="72561"/>
                  </a:lnTo>
                  <a:close/>
                  <a:moveTo>
                    <a:pt x="515183" y="65305"/>
                  </a:moveTo>
                  <a:lnTo>
                    <a:pt x="510829" y="62402"/>
                  </a:lnTo>
                  <a:lnTo>
                    <a:pt x="518085" y="49341"/>
                  </a:lnTo>
                  <a:lnTo>
                    <a:pt x="522439" y="52244"/>
                  </a:lnTo>
                  <a:lnTo>
                    <a:pt x="515183" y="65305"/>
                  </a:lnTo>
                  <a:close/>
                  <a:moveTo>
                    <a:pt x="171244" y="60951"/>
                  </a:moveTo>
                  <a:lnTo>
                    <a:pt x="163988" y="47890"/>
                  </a:lnTo>
                  <a:cubicBezTo>
                    <a:pt x="165439" y="46439"/>
                    <a:pt x="166890" y="46439"/>
                    <a:pt x="169793" y="44988"/>
                  </a:cubicBezTo>
                  <a:lnTo>
                    <a:pt x="177049" y="58049"/>
                  </a:lnTo>
                  <a:lnTo>
                    <a:pt x="171244" y="60951"/>
                  </a:lnTo>
                  <a:close/>
                  <a:moveTo>
                    <a:pt x="497768" y="55146"/>
                  </a:moveTo>
                  <a:lnTo>
                    <a:pt x="493414" y="52244"/>
                  </a:lnTo>
                  <a:lnTo>
                    <a:pt x="500670" y="39183"/>
                  </a:lnTo>
                  <a:lnTo>
                    <a:pt x="506475" y="42085"/>
                  </a:lnTo>
                  <a:lnTo>
                    <a:pt x="497768" y="55146"/>
                  </a:lnTo>
                  <a:close/>
                  <a:moveTo>
                    <a:pt x="187207" y="52244"/>
                  </a:moveTo>
                  <a:lnTo>
                    <a:pt x="179951" y="39183"/>
                  </a:lnTo>
                  <a:lnTo>
                    <a:pt x="185756" y="36280"/>
                  </a:lnTo>
                  <a:lnTo>
                    <a:pt x="193012" y="49341"/>
                  </a:lnTo>
                  <a:lnTo>
                    <a:pt x="187207" y="52244"/>
                  </a:lnTo>
                  <a:close/>
                  <a:moveTo>
                    <a:pt x="480353" y="44988"/>
                  </a:moveTo>
                  <a:lnTo>
                    <a:pt x="474548" y="42085"/>
                  </a:lnTo>
                  <a:lnTo>
                    <a:pt x="480353" y="29024"/>
                  </a:lnTo>
                  <a:lnTo>
                    <a:pt x="486158" y="31927"/>
                  </a:lnTo>
                  <a:lnTo>
                    <a:pt x="480353" y="44988"/>
                  </a:lnTo>
                  <a:close/>
                  <a:moveTo>
                    <a:pt x="206073" y="43537"/>
                  </a:moveTo>
                  <a:lnTo>
                    <a:pt x="200268" y="30476"/>
                  </a:lnTo>
                  <a:lnTo>
                    <a:pt x="206073" y="27573"/>
                  </a:lnTo>
                  <a:lnTo>
                    <a:pt x="211878" y="40634"/>
                  </a:lnTo>
                  <a:lnTo>
                    <a:pt x="206073" y="43537"/>
                  </a:lnTo>
                  <a:close/>
                  <a:moveTo>
                    <a:pt x="462939" y="37732"/>
                  </a:moveTo>
                  <a:lnTo>
                    <a:pt x="457134" y="36280"/>
                  </a:lnTo>
                  <a:lnTo>
                    <a:pt x="462939" y="23220"/>
                  </a:lnTo>
                  <a:lnTo>
                    <a:pt x="468744" y="24671"/>
                  </a:lnTo>
                  <a:lnTo>
                    <a:pt x="462939" y="37732"/>
                  </a:lnTo>
                  <a:close/>
                  <a:moveTo>
                    <a:pt x="223488" y="34829"/>
                  </a:moveTo>
                  <a:lnTo>
                    <a:pt x="217683" y="21768"/>
                  </a:lnTo>
                  <a:lnTo>
                    <a:pt x="223488" y="20317"/>
                  </a:lnTo>
                  <a:lnTo>
                    <a:pt x="227841" y="33378"/>
                  </a:lnTo>
                  <a:lnTo>
                    <a:pt x="223488" y="34829"/>
                  </a:lnTo>
                  <a:close/>
                  <a:moveTo>
                    <a:pt x="444073" y="30476"/>
                  </a:moveTo>
                  <a:lnTo>
                    <a:pt x="438268" y="29024"/>
                  </a:lnTo>
                  <a:lnTo>
                    <a:pt x="442622" y="14512"/>
                  </a:lnTo>
                  <a:lnTo>
                    <a:pt x="448427" y="15963"/>
                  </a:lnTo>
                  <a:lnTo>
                    <a:pt x="444073" y="30476"/>
                  </a:lnTo>
                  <a:close/>
                  <a:moveTo>
                    <a:pt x="242353" y="29024"/>
                  </a:moveTo>
                  <a:lnTo>
                    <a:pt x="238000" y="14512"/>
                  </a:lnTo>
                  <a:lnTo>
                    <a:pt x="243805" y="13061"/>
                  </a:lnTo>
                  <a:lnTo>
                    <a:pt x="248158" y="27573"/>
                  </a:lnTo>
                  <a:lnTo>
                    <a:pt x="242353" y="29024"/>
                  </a:lnTo>
                  <a:close/>
                  <a:moveTo>
                    <a:pt x="425207" y="24671"/>
                  </a:moveTo>
                  <a:lnTo>
                    <a:pt x="419402" y="23220"/>
                  </a:lnTo>
                  <a:lnTo>
                    <a:pt x="422305" y="8707"/>
                  </a:lnTo>
                  <a:lnTo>
                    <a:pt x="428109" y="10159"/>
                  </a:lnTo>
                  <a:lnTo>
                    <a:pt x="425207" y="24671"/>
                  </a:lnTo>
                  <a:close/>
                  <a:moveTo>
                    <a:pt x="262671" y="23220"/>
                  </a:moveTo>
                  <a:lnTo>
                    <a:pt x="259768" y="8707"/>
                  </a:lnTo>
                  <a:lnTo>
                    <a:pt x="265573" y="7256"/>
                  </a:lnTo>
                  <a:lnTo>
                    <a:pt x="268475" y="21768"/>
                  </a:lnTo>
                  <a:lnTo>
                    <a:pt x="262671" y="23220"/>
                  </a:lnTo>
                  <a:close/>
                  <a:moveTo>
                    <a:pt x="404890" y="20317"/>
                  </a:moveTo>
                  <a:lnTo>
                    <a:pt x="399085" y="18866"/>
                  </a:lnTo>
                  <a:lnTo>
                    <a:pt x="401988" y="4353"/>
                  </a:lnTo>
                  <a:lnTo>
                    <a:pt x="407792" y="5805"/>
                  </a:lnTo>
                  <a:lnTo>
                    <a:pt x="404890" y="20317"/>
                  </a:lnTo>
                  <a:close/>
                  <a:moveTo>
                    <a:pt x="281536" y="18866"/>
                  </a:moveTo>
                  <a:lnTo>
                    <a:pt x="278634" y="4353"/>
                  </a:lnTo>
                  <a:lnTo>
                    <a:pt x="284439" y="2903"/>
                  </a:lnTo>
                  <a:lnTo>
                    <a:pt x="287341" y="17415"/>
                  </a:lnTo>
                  <a:lnTo>
                    <a:pt x="281536" y="18866"/>
                  </a:lnTo>
                  <a:close/>
                  <a:moveTo>
                    <a:pt x="386024" y="17415"/>
                  </a:moveTo>
                  <a:lnTo>
                    <a:pt x="380219" y="15963"/>
                  </a:lnTo>
                  <a:lnTo>
                    <a:pt x="381671" y="1451"/>
                  </a:lnTo>
                  <a:lnTo>
                    <a:pt x="387475" y="2903"/>
                  </a:lnTo>
                  <a:lnTo>
                    <a:pt x="386024" y="17415"/>
                  </a:lnTo>
                  <a:close/>
                  <a:moveTo>
                    <a:pt x="300402" y="15963"/>
                  </a:moveTo>
                  <a:lnTo>
                    <a:pt x="298951" y="1451"/>
                  </a:lnTo>
                  <a:lnTo>
                    <a:pt x="304756" y="1451"/>
                  </a:lnTo>
                  <a:lnTo>
                    <a:pt x="306207" y="15963"/>
                  </a:lnTo>
                  <a:lnTo>
                    <a:pt x="300402" y="15963"/>
                  </a:lnTo>
                  <a:close/>
                  <a:moveTo>
                    <a:pt x="365707" y="14512"/>
                  </a:moveTo>
                  <a:lnTo>
                    <a:pt x="359902" y="14512"/>
                  </a:lnTo>
                  <a:lnTo>
                    <a:pt x="361353" y="0"/>
                  </a:lnTo>
                  <a:lnTo>
                    <a:pt x="367158" y="0"/>
                  </a:lnTo>
                  <a:lnTo>
                    <a:pt x="365707" y="14512"/>
                  </a:lnTo>
                  <a:close/>
                  <a:moveTo>
                    <a:pt x="320719" y="14512"/>
                  </a:moveTo>
                  <a:lnTo>
                    <a:pt x="319268" y="0"/>
                  </a:lnTo>
                  <a:lnTo>
                    <a:pt x="325073" y="0"/>
                  </a:lnTo>
                  <a:lnTo>
                    <a:pt x="325073" y="14512"/>
                  </a:lnTo>
                  <a:lnTo>
                    <a:pt x="320719" y="14512"/>
                  </a:lnTo>
                  <a:close/>
                  <a:moveTo>
                    <a:pt x="346841" y="14512"/>
                  </a:moveTo>
                  <a:lnTo>
                    <a:pt x="341036" y="14512"/>
                  </a:lnTo>
                  <a:lnTo>
                    <a:pt x="341036" y="0"/>
                  </a:lnTo>
                  <a:lnTo>
                    <a:pt x="346841" y="0"/>
                  </a:lnTo>
                  <a:lnTo>
                    <a:pt x="346841"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751" name="TextBox 750">
            <a:extLst>
              <a:ext uri="{FF2B5EF4-FFF2-40B4-BE49-F238E27FC236}">
                <a16:creationId xmlns:a16="http://schemas.microsoft.com/office/drawing/2014/main" id="{9BA55F73-76F3-4356-B420-CD705D78C5C8}"/>
              </a:ext>
            </a:extLst>
          </p:cNvPr>
          <p:cNvSpPr txBox="1"/>
          <p:nvPr/>
        </p:nvSpPr>
        <p:spPr>
          <a:xfrm>
            <a:off x="6782840" y="1792677"/>
            <a:ext cx="674352" cy="26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114" normalizeH="0" baseline="0" noProof="0" dirty="0">
                <a:ln>
                  <a:noFill/>
                </a:ln>
                <a:solidFill>
                  <a:srgbClr val="4DFFFF"/>
                </a:solidFill>
                <a:effectLst/>
                <a:uLnTx/>
                <a:uFillTx/>
                <a:latin typeface="Arial"/>
                <a:ea typeface="+mn-ea"/>
                <a:cs typeface="Arial"/>
                <a:sym typeface="Arial"/>
                <a:rtl val="0"/>
              </a:rPr>
              <a:t>WANT</a:t>
            </a:r>
          </a:p>
        </p:txBody>
      </p:sp>
      <p:grpSp>
        <p:nvGrpSpPr>
          <p:cNvPr id="806" name="Graphic 2">
            <a:extLst>
              <a:ext uri="{FF2B5EF4-FFF2-40B4-BE49-F238E27FC236}">
                <a16:creationId xmlns:a16="http://schemas.microsoft.com/office/drawing/2014/main" id="{9A0AB576-9D63-4191-A901-5563148790BB}"/>
              </a:ext>
            </a:extLst>
          </p:cNvPr>
          <p:cNvGrpSpPr/>
          <p:nvPr/>
        </p:nvGrpSpPr>
        <p:grpSpPr>
          <a:xfrm>
            <a:off x="8660953" y="1547935"/>
            <a:ext cx="2655300" cy="828603"/>
            <a:chOff x="1087844" y="5357668"/>
            <a:chExt cx="3273948" cy="1021657"/>
          </a:xfrm>
        </p:grpSpPr>
        <p:grpSp>
          <p:nvGrpSpPr>
            <p:cNvPr id="840" name="Graphic 2">
              <a:extLst>
                <a:ext uri="{FF2B5EF4-FFF2-40B4-BE49-F238E27FC236}">
                  <a16:creationId xmlns:a16="http://schemas.microsoft.com/office/drawing/2014/main" id="{1BA51B68-87D1-464A-947C-E38D7468A9DD}"/>
                </a:ext>
              </a:extLst>
            </p:cNvPr>
            <p:cNvGrpSpPr/>
            <p:nvPr/>
          </p:nvGrpSpPr>
          <p:grpSpPr>
            <a:xfrm>
              <a:off x="1193783" y="5440388"/>
              <a:ext cx="3121571" cy="821389"/>
              <a:chOff x="1193783" y="5440388"/>
              <a:chExt cx="3121571" cy="821389"/>
            </a:xfrm>
          </p:grpSpPr>
          <p:sp>
            <p:nvSpPr>
              <p:cNvPr id="860" name="Freeform: Shape 859">
                <a:extLst>
                  <a:ext uri="{FF2B5EF4-FFF2-40B4-BE49-F238E27FC236}">
                    <a16:creationId xmlns:a16="http://schemas.microsoft.com/office/drawing/2014/main" id="{BC37E724-0844-4C87-BA9A-10BF8DADD9F4}"/>
                  </a:ext>
                </a:extLst>
              </p:cNvPr>
              <p:cNvSpPr/>
              <p:nvPr/>
            </p:nvSpPr>
            <p:spPr>
              <a:xfrm>
                <a:off x="1198137" y="5443290"/>
                <a:ext cx="3114315" cy="814133"/>
              </a:xfrm>
              <a:custGeom>
                <a:avLst/>
                <a:gdLst>
                  <a:gd name="connsiteX0" fmla="*/ 46439 w 3114315"/>
                  <a:gd name="connsiteY0" fmla="*/ 814133 h 814133"/>
                  <a:gd name="connsiteX1" fmla="*/ 0 w 3114315"/>
                  <a:gd name="connsiteY1" fmla="*/ 767695 h 814133"/>
                  <a:gd name="connsiteX2" fmla="*/ 0 w 3114315"/>
                  <a:gd name="connsiteY2" fmla="*/ 47890 h 814133"/>
                  <a:gd name="connsiteX3" fmla="*/ 46439 w 3114315"/>
                  <a:gd name="connsiteY3" fmla="*/ 0 h 814133"/>
                  <a:gd name="connsiteX4" fmla="*/ 2333560 w 3114315"/>
                  <a:gd name="connsiteY4" fmla="*/ 0 h 814133"/>
                  <a:gd name="connsiteX5" fmla="*/ 2590425 w 3114315"/>
                  <a:gd name="connsiteY5" fmla="*/ 256866 h 814133"/>
                  <a:gd name="connsiteX6" fmla="*/ 3046108 w 3114315"/>
                  <a:gd name="connsiteY6" fmla="*/ 256866 h 814133"/>
                  <a:gd name="connsiteX7" fmla="*/ 3114315 w 3114315"/>
                  <a:gd name="connsiteY7" fmla="*/ 323622 h 814133"/>
                  <a:gd name="connsiteX8" fmla="*/ 3114315 w 3114315"/>
                  <a:gd name="connsiteY8" fmla="*/ 767695 h 814133"/>
                  <a:gd name="connsiteX9" fmla="*/ 3066425 w 3114315"/>
                  <a:gd name="connsiteY9" fmla="*/ 814133 h 8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315" h="814133">
                    <a:moveTo>
                      <a:pt x="46439" y="814133"/>
                    </a:moveTo>
                    <a:lnTo>
                      <a:pt x="0" y="767695"/>
                    </a:lnTo>
                    <a:lnTo>
                      <a:pt x="0" y="47890"/>
                    </a:lnTo>
                    <a:lnTo>
                      <a:pt x="46439" y="0"/>
                    </a:lnTo>
                    <a:lnTo>
                      <a:pt x="2333560" y="0"/>
                    </a:lnTo>
                    <a:lnTo>
                      <a:pt x="2590425" y="256866"/>
                    </a:lnTo>
                    <a:lnTo>
                      <a:pt x="3046108" y="256866"/>
                    </a:lnTo>
                    <a:lnTo>
                      <a:pt x="3114315" y="323622"/>
                    </a:lnTo>
                    <a:lnTo>
                      <a:pt x="3114315" y="767695"/>
                    </a:lnTo>
                    <a:lnTo>
                      <a:pt x="3066425" y="814133"/>
                    </a:lnTo>
                    <a:close/>
                  </a:path>
                </a:pathLst>
              </a:custGeom>
              <a:solidFill>
                <a:srgbClr val="0068E8">
                  <a:alpha val="22000"/>
                </a:srgbClr>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1" name="Freeform: Shape 860">
                <a:extLst>
                  <a:ext uri="{FF2B5EF4-FFF2-40B4-BE49-F238E27FC236}">
                    <a16:creationId xmlns:a16="http://schemas.microsoft.com/office/drawing/2014/main" id="{C02A3482-9A00-478C-98CC-EEF6BF90EBB4}"/>
                  </a:ext>
                </a:extLst>
              </p:cNvPr>
              <p:cNvSpPr/>
              <p:nvPr/>
            </p:nvSpPr>
            <p:spPr>
              <a:xfrm>
                <a:off x="1193783" y="5440388"/>
                <a:ext cx="3121571" cy="821389"/>
              </a:xfrm>
              <a:custGeom>
                <a:avLst/>
                <a:gdLst>
                  <a:gd name="connsiteX0" fmla="*/ 3072230 w 3121571"/>
                  <a:gd name="connsiteY0" fmla="*/ 821390 h 821389"/>
                  <a:gd name="connsiteX1" fmla="*/ 49341 w 3121571"/>
                  <a:gd name="connsiteY1" fmla="*/ 821390 h 821389"/>
                  <a:gd name="connsiteX2" fmla="*/ 0 w 3121571"/>
                  <a:gd name="connsiteY2" fmla="*/ 772048 h 821389"/>
                  <a:gd name="connsiteX3" fmla="*/ 0 w 3121571"/>
                  <a:gd name="connsiteY3" fmla="*/ 49341 h 821389"/>
                  <a:gd name="connsiteX4" fmla="*/ 49341 w 3121571"/>
                  <a:gd name="connsiteY4" fmla="*/ 0 h 821389"/>
                  <a:gd name="connsiteX5" fmla="*/ 2339364 w 3121571"/>
                  <a:gd name="connsiteY5" fmla="*/ 0 h 821389"/>
                  <a:gd name="connsiteX6" fmla="*/ 2594779 w 3121571"/>
                  <a:gd name="connsiteY6" fmla="*/ 255414 h 821389"/>
                  <a:gd name="connsiteX7" fmla="*/ 3051913 w 3121571"/>
                  <a:gd name="connsiteY7" fmla="*/ 255414 h 821389"/>
                  <a:gd name="connsiteX8" fmla="*/ 3121571 w 3121571"/>
                  <a:gd name="connsiteY8" fmla="*/ 325073 h 821389"/>
                  <a:gd name="connsiteX9" fmla="*/ 3121571 w 3121571"/>
                  <a:gd name="connsiteY9" fmla="*/ 772048 h 821389"/>
                  <a:gd name="connsiteX10" fmla="*/ 3072230 w 3121571"/>
                  <a:gd name="connsiteY10" fmla="*/ 821390 h 821389"/>
                  <a:gd name="connsiteX11" fmla="*/ 52244 w 3121571"/>
                  <a:gd name="connsiteY11" fmla="*/ 814133 h 821389"/>
                  <a:gd name="connsiteX12" fmla="*/ 3069327 w 3121571"/>
                  <a:gd name="connsiteY12" fmla="*/ 814133 h 821389"/>
                  <a:gd name="connsiteX13" fmla="*/ 3114315 w 3121571"/>
                  <a:gd name="connsiteY13" fmla="*/ 769146 h 821389"/>
                  <a:gd name="connsiteX14" fmla="*/ 3114315 w 3121571"/>
                  <a:gd name="connsiteY14" fmla="*/ 327975 h 821389"/>
                  <a:gd name="connsiteX15" fmla="*/ 3049010 w 3121571"/>
                  <a:gd name="connsiteY15" fmla="*/ 262671 h 821389"/>
                  <a:gd name="connsiteX16" fmla="*/ 2593328 w 3121571"/>
                  <a:gd name="connsiteY16" fmla="*/ 262671 h 821389"/>
                  <a:gd name="connsiteX17" fmla="*/ 2337913 w 3121571"/>
                  <a:gd name="connsiteY17" fmla="*/ 7256 h 821389"/>
                  <a:gd name="connsiteX18" fmla="*/ 52244 w 3121571"/>
                  <a:gd name="connsiteY18" fmla="*/ 7256 h 821389"/>
                  <a:gd name="connsiteX19" fmla="*/ 7256 w 3121571"/>
                  <a:gd name="connsiteY19" fmla="*/ 52244 h 821389"/>
                  <a:gd name="connsiteX20" fmla="*/ 7256 w 3121571"/>
                  <a:gd name="connsiteY20" fmla="*/ 769146 h 821389"/>
                  <a:gd name="connsiteX21" fmla="*/ 52244 w 3121571"/>
                  <a:gd name="connsiteY21" fmla="*/ 814133 h 8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21571" h="821389">
                    <a:moveTo>
                      <a:pt x="3072230" y="821390"/>
                    </a:moveTo>
                    <a:lnTo>
                      <a:pt x="49341" y="821390"/>
                    </a:lnTo>
                    <a:lnTo>
                      <a:pt x="0" y="772048"/>
                    </a:lnTo>
                    <a:lnTo>
                      <a:pt x="0" y="49341"/>
                    </a:lnTo>
                    <a:lnTo>
                      <a:pt x="49341" y="0"/>
                    </a:lnTo>
                    <a:lnTo>
                      <a:pt x="2339364" y="0"/>
                    </a:lnTo>
                    <a:lnTo>
                      <a:pt x="2594779" y="255414"/>
                    </a:lnTo>
                    <a:lnTo>
                      <a:pt x="3051913" y="255414"/>
                    </a:lnTo>
                    <a:lnTo>
                      <a:pt x="3121571" y="325073"/>
                    </a:lnTo>
                    <a:lnTo>
                      <a:pt x="3121571" y="772048"/>
                    </a:lnTo>
                    <a:lnTo>
                      <a:pt x="3072230" y="821390"/>
                    </a:lnTo>
                    <a:close/>
                    <a:moveTo>
                      <a:pt x="52244" y="814133"/>
                    </a:moveTo>
                    <a:lnTo>
                      <a:pt x="3069327" y="814133"/>
                    </a:lnTo>
                    <a:lnTo>
                      <a:pt x="3114315" y="769146"/>
                    </a:lnTo>
                    <a:lnTo>
                      <a:pt x="3114315" y="327975"/>
                    </a:lnTo>
                    <a:lnTo>
                      <a:pt x="3049010" y="262671"/>
                    </a:lnTo>
                    <a:lnTo>
                      <a:pt x="2593328" y="262671"/>
                    </a:lnTo>
                    <a:lnTo>
                      <a:pt x="2337913" y="7256"/>
                    </a:lnTo>
                    <a:lnTo>
                      <a:pt x="52244" y="7256"/>
                    </a:lnTo>
                    <a:lnTo>
                      <a:pt x="7256" y="52244"/>
                    </a:lnTo>
                    <a:lnTo>
                      <a:pt x="7256" y="769146"/>
                    </a:lnTo>
                    <a:lnTo>
                      <a:pt x="52244" y="81413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841" name="Freeform: Shape 840">
              <a:extLst>
                <a:ext uri="{FF2B5EF4-FFF2-40B4-BE49-F238E27FC236}">
                  <a16:creationId xmlns:a16="http://schemas.microsoft.com/office/drawing/2014/main" id="{B6826A5D-F40B-4C17-9C80-24E37B0054B1}"/>
                </a:ext>
              </a:extLst>
            </p:cNvPr>
            <p:cNvSpPr/>
            <p:nvPr/>
          </p:nvSpPr>
          <p:spPr>
            <a:xfrm>
              <a:off x="1344710" y="6354655"/>
              <a:ext cx="796718" cy="24670"/>
            </a:xfrm>
            <a:custGeom>
              <a:avLst/>
              <a:gdLst>
                <a:gd name="connsiteX0" fmla="*/ 0 w 796718"/>
                <a:gd name="connsiteY0" fmla="*/ 0 h 24670"/>
                <a:gd name="connsiteX1" fmla="*/ 796719 w 796718"/>
                <a:gd name="connsiteY1" fmla="*/ 0 h 24670"/>
                <a:gd name="connsiteX2" fmla="*/ 796719 w 796718"/>
                <a:gd name="connsiteY2" fmla="*/ 24671 h 24670"/>
                <a:gd name="connsiteX3" fmla="*/ 0 w 796718"/>
                <a:gd name="connsiteY3" fmla="*/ 24671 h 24670"/>
              </a:gdLst>
              <a:ahLst/>
              <a:cxnLst>
                <a:cxn ang="0">
                  <a:pos x="connsiteX0" y="connsiteY0"/>
                </a:cxn>
                <a:cxn ang="0">
                  <a:pos x="connsiteX1" y="connsiteY1"/>
                </a:cxn>
                <a:cxn ang="0">
                  <a:pos x="connsiteX2" y="connsiteY2"/>
                </a:cxn>
                <a:cxn ang="0">
                  <a:pos x="connsiteX3" y="connsiteY3"/>
                </a:cxn>
              </a:cxnLst>
              <a:rect l="l" t="t" r="r" b="b"/>
              <a:pathLst>
                <a:path w="796718" h="24670">
                  <a:moveTo>
                    <a:pt x="0" y="0"/>
                  </a:moveTo>
                  <a:lnTo>
                    <a:pt x="796719" y="0"/>
                  </a:lnTo>
                  <a:lnTo>
                    <a:pt x="796719" y="24671"/>
                  </a:lnTo>
                  <a:lnTo>
                    <a:pt x="0" y="2467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2" name="Freeform: Shape 841">
              <a:extLst>
                <a:ext uri="{FF2B5EF4-FFF2-40B4-BE49-F238E27FC236}">
                  <a16:creationId xmlns:a16="http://schemas.microsoft.com/office/drawing/2014/main" id="{A23A7147-53FD-4325-8E11-53153C586D5E}"/>
                </a:ext>
              </a:extLst>
            </p:cNvPr>
            <p:cNvSpPr/>
            <p:nvPr/>
          </p:nvSpPr>
          <p:spPr>
            <a:xfrm>
              <a:off x="1292466" y="5437485"/>
              <a:ext cx="828645" cy="827194"/>
            </a:xfrm>
            <a:custGeom>
              <a:avLst/>
              <a:gdLst>
                <a:gd name="connsiteX0" fmla="*/ 415048 w 828645"/>
                <a:gd name="connsiteY0" fmla="*/ 827194 h 827194"/>
                <a:gd name="connsiteX1" fmla="*/ 415048 w 828645"/>
                <a:gd name="connsiteY1" fmla="*/ 798170 h 827194"/>
                <a:gd name="connsiteX2" fmla="*/ 415048 w 828645"/>
                <a:gd name="connsiteY2" fmla="*/ 798170 h 827194"/>
                <a:gd name="connsiteX3" fmla="*/ 423756 w 828645"/>
                <a:gd name="connsiteY3" fmla="*/ 798170 h 827194"/>
                <a:gd name="connsiteX4" fmla="*/ 423756 w 828645"/>
                <a:gd name="connsiteY4" fmla="*/ 827194 h 827194"/>
                <a:gd name="connsiteX5" fmla="*/ 415048 w 828645"/>
                <a:gd name="connsiteY5" fmla="*/ 827194 h 827194"/>
                <a:gd name="connsiteX6" fmla="*/ 383122 w 828645"/>
                <a:gd name="connsiteY6" fmla="*/ 825743 h 827194"/>
                <a:gd name="connsiteX7" fmla="*/ 372963 w 828645"/>
                <a:gd name="connsiteY7" fmla="*/ 824292 h 827194"/>
                <a:gd name="connsiteX8" fmla="*/ 375866 w 828645"/>
                <a:gd name="connsiteY8" fmla="*/ 795268 h 827194"/>
                <a:gd name="connsiteX9" fmla="*/ 386024 w 828645"/>
                <a:gd name="connsiteY9" fmla="*/ 796719 h 827194"/>
                <a:gd name="connsiteX10" fmla="*/ 383122 w 828645"/>
                <a:gd name="connsiteY10" fmla="*/ 825743 h 827194"/>
                <a:gd name="connsiteX11" fmla="*/ 454231 w 828645"/>
                <a:gd name="connsiteY11" fmla="*/ 825743 h 827194"/>
                <a:gd name="connsiteX12" fmla="*/ 451329 w 828645"/>
                <a:gd name="connsiteY12" fmla="*/ 796719 h 827194"/>
                <a:gd name="connsiteX13" fmla="*/ 461487 w 828645"/>
                <a:gd name="connsiteY13" fmla="*/ 795268 h 827194"/>
                <a:gd name="connsiteX14" fmla="*/ 464390 w 828645"/>
                <a:gd name="connsiteY14" fmla="*/ 824292 h 827194"/>
                <a:gd name="connsiteX15" fmla="*/ 454231 w 828645"/>
                <a:gd name="connsiteY15" fmla="*/ 825743 h 827194"/>
                <a:gd name="connsiteX16" fmla="*/ 343939 w 828645"/>
                <a:gd name="connsiteY16" fmla="*/ 821390 h 827194"/>
                <a:gd name="connsiteX17" fmla="*/ 333780 w 828645"/>
                <a:gd name="connsiteY17" fmla="*/ 819938 h 827194"/>
                <a:gd name="connsiteX18" fmla="*/ 339585 w 828645"/>
                <a:gd name="connsiteY18" fmla="*/ 790914 h 827194"/>
                <a:gd name="connsiteX19" fmla="*/ 349744 w 828645"/>
                <a:gd name="connsiteY19" fmla="*/ 792365 h 827194"/>
                <a:gd name="connsiteX20" fmla="*/ 343939 w 828645"/>
                <a:gd name="connsiteY20" fmla="*/ 821390 h 827194"/>
                <a:gd name="connsiteX21" fmla="*/ 494866 w 828645"/>
                <a:gd name="connsiteY21" fmla="*/ 819938 h 827194"/>
                <a:gd name="connsiteX22" fmla="*/ 489061 w 828645"/>
                <a:gd name="connsiteY22" fmla="*/ 790914 h 827194"/>
                <a:gd name="connsiteX23" fmla="*/ 499219 w 828645"/>
                <a:gd name="connsiteY23" fmla="*/ 789463 h 827194"/>
                <a:gd name="connsiteX24" fmla="*/ 505024 w 828645"/>
                <a:gd name="connsiteY24" fmla="*/ 818487 h 827194"/>
                <a:gd name="connsiteX25" fmla="*/ 494866 w 828645"/>
                <a:gd name="connsiteY25" fmla="*/ 819938 h 827194"/>
                <a:gd name="connsiteX26" fmla="*/ 303305 w 828645"/>
                <a:gd name="connsiteY26" fmla="*/ 812682 h 827194"/>
                <a:gd name="connsiteX27" fmla="*/ 293146 w 828645"/>
                <a:gd name="connsiteY27" fmla="*/ 809780 h 827194"/>
                <a:gd name="connsiteX28" fmla="*/ 301853 w 828645"/>
                <a:gd name="connsiteY28" fmla="*/ 782206 h 827194"/>
                <a:gd name="connsiteX29" fmla="*/ 310561 w 828645"/>
                <a:gd name="connsiteY29" fmla="*/ 785109 h 827194"/>
                <a:gd name="connsiteX30" fmla="*/ 303305 w 828645"/>
                <a:gd name="connsiteY30" fmla="*/ 812682 h 827194"/>
                <a:gd name="connsiteX31" fmla="*/ 534048 w 828645"/>
                <a:gd name="connsiteY31" fmla="*/ 809780 h 827194"/>
                <a:gd name="connsiteX32" fmla="*/ 525341 w 828645"/>
                <a:gd name="connsiteY32" fmla="*/ 782206 h 827194"/>
                <a:gd name="connsiteX33" fmla="*/ 534048 w 828645"/>
                <a:gd name="connsiteY33" fmla="*/ 779304 h 827194"/>
                <a:gd name="connsiteX34" fmla="*/ 542756 w 828645"/>
                <a:gd name="connsiteY34" fmla="*/ 806877 h 827194"/>
                <a:gd name="connsiteX35" fmla="*/ 534048 w 828645"/>
                <a:gd name="connsiteY35" fmla="*/ 809780 h 827194"/>
                <a:gd name="connsiteX36" fmla="*/ 265573 w 828645"/>
                <a:gd name="connsiteY36" fmla="*/ 799621 h 827194"/>
                <a:gd name="connsiteX37" fmla="*/ 255414 w 828645"/>
                <a:gd name="connsiteY37" fmla="*/ 795268 h 827194"/>
                <a:gd name="connsiteX38" fmla="*/ 267024 w 828645"/>
                <a:gd name="connsiteY38" fmla="*/ 769146 h 827194"/>
                <a:gd name="connsiteX39" fmla="*/ 275732 w 828645"/>
                <a:gd name="connsiteY39" fmla="*/ 773499 h 827194"/>
                <a:gd name="connsiteX40" fmla="*/ 265573 w 828645"/>
                <a:gd name="connsiteY40" fmla="*/ 799621 h 827194"/>
                <a:gd name="connsiteX41" fmla="*/ 571780 w 828645"/>
                <a:gd name="connsiteY41" fmla="*/ 796719 h 827194"/>
                <a:gd name="connsiteX42" fmla="*/ 560170 w 828645"/>
                <a:gd name="connsiteY42" fmla="*/ 770597 h 827194"/>
                <a:gd name="connsiteX43" fmla="*/ 568878 w 828645"/>
                <a:gd name="connsiteY43" fmla="*/ 766243 h 827194"/>
                <a:gd name="connsiteX44" fmla="*/ 580487 w 828645"/>
                <a:gd name="connsiteY44" fmla="*/ 792365 h 827194"/>
                <a:gd name="connsiteX45" fmla="*/ 571780 w 828645"/>
                <a:gd name="connsiteY45" fmla="*/ 796719 h 827194"/>
                <a:gd name="connsiteX46" fmla="*/ 227841 w 828645"/>
                <a:gd name="connsiteY46" fmla="*/ 783658 h 827194"/>
                <a:gd name="connsiteX47" fmla="*/ 219134 w 828645"/>
                <a:gd name="connsiteY47" fmla="*/ 779304 h 827194"/>
                <a:gd name="connsiteX48" fmla="*/ 232195 w 828645"/>
                <a:gd name="connsiteY48" fmla="*/ 753182 h 827194"/>
                <a:gd name="connsiteX49" fmla="*/ 240902 w 828645"/>
                <a:gd name="connsiteY49" fmla="*/ 757536 h 827194"/>
                <a:gd name="connsiteX50" fmla="*/ 227841 w 828645"/>
                <a:gd name="connsiteY50" fmla="*/ 783658 h 827194"/>
                <a:gd name="connsiteX51" fmla="*/ 609512 w 828645"/>
                <a:gd name="connsiteY51" fmla="*/ 779304 h 827194"/>
                <a:gd name="connsiteX52" fmla="*/ 596451 w 828645"/>
                <a:gd name="connsiteY52" fmla="*/ 753182 h 827194"/>
                <a:gd name="connsiteX53" fmla="*/ 605158 w 828645"/>
                <a:gd name="connsiteY53" fmla="*/ 748829 h 827194"/>
                <a:gd name="connsiteX54" fmla="*/ 619670 w 828645"/>
                <a:gd name="connsiteY54" fmla="*/ 773499 h 827194"/>
                <a:gd name="connsiteX55" fmla="*/ 609512 w 828645"/>
                <a:gd name="connsiteY55" fmla="*/ 779304 h 827194"/>
                <a:gd name="connsiteX56" fmla="*/ 193012 w 828645"/>
                <a:gd name="connsiteY56" fmla="*/ 763341 h 827194"/>
                <a:gd name="connsiteX57" fmla="*/ 184305 w 828645"/>
                <a:gd name="connsiteY57" fmla="*/ 757536 h 827194"/>
                <a:gd name="connsiteX58" fmla="*/ 200268 w 828645"/>
                <a:gd name="connsiteY58" fmla="*/ 732865 h 827194"/>
                <a:gd name="connsiteX59" fmla="*/ 208975 w 828645"/>
                <a:gd name="connsiteY59" fmla="*/ 738670 h 827194"/>
                <a:gd name="connsiteX60" fmla="*/ 193012 w 828645"/>
                <a:gd name="connsiteY60" fmla="*/ 763341 h 827194"/>
                <a:gd name="connsiteX61" fmla="*/ 644341 w 828645"/>
                <a:gd name="connsiteY61" fmla="*/ 757536 h 827194"/>
                <a:gd name="connsiteX62" fmla="*/ 628378 w 828645"/>
                <a:gd name="connsiteY62" fmla="*/ 732865 h 827194"/>
                <a:gd name="connsiteX63" fmla="*/ 637085 w 828645"/>
                <a:gd name="connsiteY63" fmla="*/ 727060 h 827194"/>
                <a:gd name="connsiteX64" fmla="*/ 653048 w 828645"/>
                <a:gd name="connsiteY64" fmla="*/ 750280 h 827194"/>
                <a:gd name="connsiteX65" fmla="*/ 644341 w 828645"/>
                <a:gd name="connsiteY65" fmla="*/ 757536 h 827194"/>
                <a:gd name="connsiteX66" fmla="*/ 159634 w 828645"/>
                <a:gd name="connsiteY66" fmla="*/ 740121 h 827194"/>
                <a:gd name="connsiteX67" fmla="*/ 150927 w 828645"/>
                <a:gd name="connsiteY67" fmla="*/ 732865 h 827194"/>
                <a:gd name="connsiteX68" fmla="*/ 169793 w 828645"/>
                <a:gd name="connsiteY68" fmla="*/ 711097 h 827194"/>
                <a:gd name="connsiteX69" fmla="*/ 177049 w 828645"/>
                <a:gd name="connsiteY69" fmla="*/ 716902 h 827194"/>
                <a:gd name="connsiteX70" fmla="*/ 159634 w 828645"/>
                <a:gd name="connsiteY70" fmla="*/ 740121 h 827194"/>
                <a:gd name="connsiteX71" fmla="*/ 676268 w 828645"/>
                <a:gd name="connsiteY71" fmla="*/ 734316 h 827194"/>
                <a:gd name="connsiteX72" fmla="*/ 657402 w 828645"/>
                <a:gd name="connsiteY72" fmla="*/ 712548 h 827194"/>
                <a:gd name="connsiteX73" fmla="*/ 664658 w 828645"/>
                <a:gd name="connsiteY73" fmla="*/ 706743 h 827194"/>
                <a:gd name="connsiteX74" fmla="*/ 683524 w 828645"/>
                <a:gd name="connsiteY74" fmla="*/ 728512 h 827194"/>
                <a:gd name="connsiteX75" fmla="*/ 676268 w 828645"/>
                <a:gd name="connsiteY75" fmla="*/ 734316 h 827194"/>
                <a:gd name="connsiteX76" fmla="*/ 129158 w 828645"/>
                <a:gd name="connsiteY76" fmla="*/ 712548 h 827194"/>
                <a:gd name="connsiteX77" fmla="*/ 121902 w 828645"/>
                <a:gd name="connsiteY77" fmla="*/ 705292 h 827194"/>
                <a:gd name="connsiteX78" fmla="*/ 142219 w 828645"/>
                <a:gd name="connsiteY78" fmla="*/ 684975 h 827194"/>
                <a:gd name="connsiteX79" fmla="*/ 149476 w 828645"/>
                <a:gd name="connsiteY79" fmla="*/ 692231 h 827194"/>
                <a:gd name="connsiteX80" fmla="*/ 129158 w 828645"/>
                <a:gd name="connsiteY80" fmla="*/ 712548 h 827194"/>
                <a:gd name="connsiteX81" fmla="*/ 706743 w 828645"/>
                <a:gd name="connsiteY81" fmla="*/ 706743 h 827194"/>
                <a:gd name="connsiteX82" fmla="*/ 686426 w 828645"/>
                <a:gd name="connsiteY82" fmla="*/ 686426 h 827194"/>
                <a:gd name="connsiteX83" fmla="*/ 693682 w 828645"/>
                <a:gd name="connsiteY83" fmla="*/ 679170 h 827194"/>
                <a:gd name="connsiteX84" fmla="*/ 714000 w 828645"/>
                <a:gd name="connsiteY84" fmla="*/ 699487 h 827194"/>
                <a:gd name="connsiteX85" fmla="*/ 706743 w 828645"/>
                <a:gd name="connsiteY85" fmla="*/ 706743 h 827194"/>
                <a:gd name="connsiteX86" fmla="*/ 101585 w 828645"/>
                <a:gd name="connsiteY86" fmla="*/ 683524 h 827194"/>
                <a:gd name="connsiteX87" fmla="*/ 94329 w 828645"/>
                <a:gd name="connsiteY87" fmla="*/ 674816 h 827194"/>
                <a:gd name="connsiteX88" fmla="*/ 116097 w 828645"/>
                <a:gd name="connsiteY88" fmla="*/ 655951 h 827194"/>
                <a:gd name="connsiteX89" fmla="*/ 121902 w 828645"/>
                <a:gd name="connsiteY89" fmla="*/ 663207 h 827194"/>
                <a:gd name="connsiteX90" fmla="*/ 101585 w 828645"/>
                <a:gd name="connsiteY90" fmla="*/ 683524 h 827194"/>
                <a:gd name="connsiteX91" fmla="*/ 734317 w 828645"/>
                <a:gd name="connsiteY91" fmla="*/ 676268 h 827194"/>
                <a:gd name="connsiteX92" fmla="*/ 712548 w 828645"/>
                <a:gd name="connsiteY92" fmla="*/ 657402 h 827194"/>
                <a:gd name="connsiteX93" fmla="*/ 718353 w 828645"/>
                <a:gd name="connsiteY93" fmla="*/ 650146 h 827194"/>
                <a:gd name="connsiteX94" fmla="*/ 741573 w 828645"/>
                <a:gd name="connsiteY94" fmla="*/ 667560 h 827194"/>
                <a:gd name="connsiteX95" fmla="*/ 734317 w 828645"/>
                <a:gd name="connsiteY95" fmla="*/ 676268 h 827194"/>
                <a:gd name="connsiteX96" fmla="*/ 75463 w 828645"/>
                <a:gd name="connsiteY96" fmla="*/ 651597 h 827194"/>
                <a:gd name="connsiteX97" fmla="*/ 69658 w 828645"/>
                <a:gd name="connsiteY97" fmla="*/ 642890 h 827194"/>
                <a:gd name="connsiteX98" fmla="*/ 94329 w 828645"/>
                <a:gd name="connsiteY98" fmla="*/ 626926 h 827194"/>
                <a:gd name="connsiteX99" fmla="*/ 100134 w 828645"/>
                <a:gd name="connsiteY99" fmla="*/ 635634 h 827194"/>
                <a:gd name="connsiteX100" fmla="*/ 75463 w 828645"/>
                <a:gd name="connsiteY100" fmla="*/ 651597 h 827194"/>
                <a:gd name="connsiteX101" fmla="*/ 757536 w 828645"/>
                <a:gd name="connsiteY101" fmla="*/ 644341 h 827194"/>
                <a:gd name="connsiteX102" fmla="*/ 732865 w 828645"/>
                <a:gd name="connsiteY102" fmla="*/ 628378 h 827194"/>
                <a:gd name="connsiteX103" fmla="*/ 738670 w 828645"/>
                <a:gd name="connsiteY103" fmla="*/ 619670 h 827194"/>
                <a:gd name="connsiteX104" fmla="*/ 763341 w 828645"/>
                <a:gd name="connsiteY104" fmla="*/ 635634 h 827194"/>
                <a:gd name="connsiteX105" fmla="*/ 757536 w 828645"/>
                <a:gd name="connsiteY105" fmla="*/ 644341 h 827194"/>
                <a:gd name="connsiteX106" fmla="*/ 53695 w 828645"/>
                <a:gd name="connsiteY106" fmla="*/ 618219 h 827194"/>
                <a:gd name="connsiteX107" fmla="*/ 47890 w 828645"/>
                <a:gd name="connsiteY107" fmla="*/ 609512 h 827194"/>
                <a:gd name="connsiteX108" fmla="*/ 74012 w 828645"/>
                <a:gd name="connsiteY108" fmla="*/ 596451 h 827194"/>
                <a:gd name="connsiteX109" fmla="*/ 78366 w 828645"/>
                <a:gd name="connsiteY109" fmla="*/ 605158 h 827194"/>
                <a:gd name="connsiteX110" fmla="*/ 53695 w 828645"/>
                <a:gd name="connsiteY110" fmla="*/ 618219 h 827194"/>
                <a:gd name="connsiteX111" fmla="*/ 779304 w 828645"/>
                <a:gd name="connsiteY111" fmla="*/ 609512 h 827194"/>
                <a:gd name="connsiteX112" fmla="*/ 753182 w 828645"/>
                <a:gd name="connsiteY112" fmla="*/ 596451 h 827194"/>
                <a:gd name="connsiteX113" fmla="*/ 757536 w 828645"/>
                <a:gd name="connsiteY113" fmla="*/ 587743 h 827194"/>
                <a:gd name="connsiteX114" fmla="*/ 783658 w 828645"/>
                <a:gd name="connsiteY114" fmla="*/ 600804 h 827194"/>
                <a:gd name="connsiteX115" fmla="*/ 779304 w 828645"/>
                <a:gd name="connsiteY115" fmla="*/ 609512 h 827194"/>
                <a:gd name="connsiteX116" fmla="*/ 36280 w 828645"/>
                <a:gd name="connsiteY116" fmla="*/ 581939 h 827194"/>
                <a:gd name="connsiteX117" fmla="*/ 31927 w 828645"/>
                <a:gd name="connsiteY117" fmla="*/ 571780 h 827194"/>
                <a:gd name="connsiteX118" fmla="*/ 58049 w 828645"/>
                <a:gd name="connsiteY118" fmla="*/ 560170 h 827194"/>
                <a:gd name="connsiteX119" fmla="*/ 62402 w 828645"/>
                <a:gd name="connsiteY119" fmla="*/ 568878 h 827194"/>
                <a:gd name="connsiteX120" fmla="*/ 36280 w 828645"/>
                <a:gd name="connsiteY120" fmla="*/ 581939 h 827194"/>
                <a:gd name="connsiteX121" fmla="*/ 796719 w 828645"/>
                <a:gd name="connsiteY121" fmla="*/ 573231 h 827194"/>
                <a:gd name="connsiteX122" fmla="*/ 770597 w 828645"/>
                <a:gd name="connsiteY122" fmla="*/ 561622 h 827194"/>
                <a:gd name="connsiteX123" fmla="*/ 774951 w 828645"/>
                <a:gd name="connsiteY123" fmla="*/ 552914 h 827194"/>
                <a:gd name="connsiteX124" fmla="*/ 802524 w 828645"/>
                <a:gd name="connsiteY124" fmla="*/ 563073 h 827194"/>
                <a:gd name="connsiteX125" fmla="*/ 796719 w 828645"/>
                <a:gd name="connsiteY125" fmla="*/ 573231 h 827194"/>
                <a:gd name="connsiteX126" fmla="*/ 21768 w 828645"/>
                <a:gd name="connsiteY126" fmla="*/ 542755 h 827194"/>
                <a:gd name="connsiteX127" fmla="*/ 18866 w 828645"/>
                <a:gd name="connsiteY127" fmla="*/ 532597 h 827194"/>
                <a:gd name="connsiteX128" fmla="*/ 46439 w 828645"/>
                <a:gd name="connsiteY128" fmla="*/ 523890 h 827194"/>
                <a:gd name="connsiteX129" fmla="*/ 49341 w 828645"/>
                <a:gd name="connsiteY129" fmla="*/ 532597 h 827194"/>
                <a:gd name="connsiteX130" fmla="*/ 21768 w 828645"/>
                <a:gd name="connsiteY130" fmla="*/ 542755 h 827194"/>
                <a:gd name="connsiteX131" fmla="*/ 809780 w 828645"/>
                <a:gd name="connsiteY131" fmla="*/ 534049 h 827194"/>
                <a:gd name="connsiteX132" fmla="*/ 782207 w 828645"/>
                <a:gd name="connsiteY132" fmla="*/ 525341 h 827194"/>
                <a:gd name="connsiteX133" fmla="*/ 785109 w 828645"/>
                <a:gd name="connsiteY133" fmla="*/ 516634 h 827194"/>
                <a:gd name="connsiteX134" fmla="*/ 812682 w 828645"/>
                <a:gd name="connsiteY134" fmla="*/ 523890 h 827194"/>
                <a:gd name="connsiteX135" fmla="*/ 809780 w 828645"/>
                <a:gd name="connsiteY135" fmla="*/ 534049 h 827194"/>
                <a:gd name="connsiteX136" fmla="*/ 10159 w 828645"/>
                <a:gd name="connsiteY136" fmla="*/ 503573 h 827194"/>
                <a:gd name="connsiteX137" fmla="*/ 8707 w 828645"/>
                <a:gd name="connsiteY137" fmla="*/ 493414 h 827194"/>
                <a:gd name="connsiteX138" fmla="*/ 37732 w 828645"/>
                <a:gd name="connsiteY138" fmla="*/ 487609 h 827194"/>
                <a:gd name="connsiteX139" fmla="*/ 39183 w 828645"/>
                <a:gd name="connsiteY139" fmla="*/ 497768 h 827194"/>
                <a:gd name="connsiteX140" fmla="*/ 10159 w 828645"/>
                <a:gd name="connsiteY140" fmla="*/ 503573 h 827194"/>
                <a:gd name="connsiteX141" fmla="*/ 819938 w 828645"/>
                <a:gd name="connsiteY141" fmla="*/ 494865 h 827194"/>
                <a:gd name="connsiteX142" fmla="*/ 790914 w 828645"/>
                <a:gd name="connsiteY142" fmla="*/ 489061 h 827194"/>
                <a:gd name="connsiteX143" fmla="*/ 792365 w 828645"/>
                <a:gd name="connsiteY143" fmla="*/ 478902 h 827194"/>
                <a:gd name="connsiteX144" fmla="*/ 821390 w 828645"/>
                <a:gd name="connsiteY144" fmla="*/ 483256 h 827194"/>
                <a:gd name="connsiteX145" fmla="*/ 819938 w 828645"/>
                <a:gd name="connsiteY145" fmla="*/ 494865 h 827194"/>
                <a:gd name="connsiteX146" fmla="*/ 2902 w 828645"/>
                <a:gd name="connsiteY146" fmla="*/ 464390 h 827194"/>
                <a:gd name="connsiteX147" fmla="*/ 1451 w 828645"/>
                <a:gd name="connsiteY147" fmla="*/ 454232 h 827194"/>
                <a:gd name="connsiteX148" fmla="*/ 30476 w 828645"/>
                <a:gd name="connsiteY148" fmla="*/ 451329 h 827194"/>
                <a:gd name="connsiteX149" fmla="*/ 31927 w 828645"/>
                <a:gd name="connsiteY149" fmla="*/ 461488 h 827194"/>
                <a:gd name="connsiteX150" fmla="*/ 2902 w 828645"/>
                <a:gd name="connsiteY150" fmla="*/ 464390 h 827194"/>
                <a:gd name="connsiteX151" fmla="*/ 825743 w 828645"/>
                <a:gd name="connsiteY151" fmla="*/ 455682 h 827194"/>
                <a:gd name="connsiteX152" fmla="*/ 796719 w 828645"/>
                <a:gd name="connsiteY152" fmla="*/ 452780 h 827194"/>
                <a:gd name="connsiteX153" fmla="*/ 798170 w 828645"/>
                <a:gd name="connsiteY153" fmla="*/ 442622 h 827194"/>
                <a:gd name="connsiteX154" fmla="*/ 827195 w 828645"/>
                <a:gd name="connsiteY154" fmla="*/ 444073 h 827194"/>
                <a:gd name="connsiteX155" fmla="*/ 825743 w 828645"/>
                <a:gd name="connsiteY155" fmla="*/ 455682 h 827194"/>
                <a:gd name="connsiteX156" fmla="*/ 0 w 828645"/>
                <a:gd name="connsiteY156" fmla="*/ 423756 h 827194"/>
                <a:gd name="connsiteX157" fmla="*/ 0 w 828645"/>
                <a:gd name="connsiteY157" fmla="*/ 413597 h 827194"/>
                <a:gd name="connsiteX158" fmla="*/ 0 w 828645"/>
                <a:gd name="connsiteY158" fmla="*/ 410695 h 827194"/>
                <a:gd name="connsiteX159" fmla="*/ 29024 w 828645"/>
                <a:gd name="connsiteY159" fmla="*/ 410695 h 827194"/>
                <a:gd name="connsiteX160" fmla="*/ 29024 w 828645"/>
                <a:gd name="connsiteY160" fmla="*/ 413597 h 827194"/>
                <a:gd name="connsiteX161" fmla="*/ 29024 w 828645"/>
                <a:gd name="connsiteY161" fmla="*/ 423756 h 827194"/>
                <a:gd name="connsiteX162" fmla="*/ 0 w 828645"/>
                <a:gd name="connsiteY162" fmla="*/ 423756 h 827194"/>
                <a:gd name="connsiteX163" fmla="*/ 799621 w 828645"/>
                <a:gd name="connsiteY163" fmla="*/ 415048 h 827194"/>
                <a:gd name="connsiteX164" fmla="*/ 799621 w 828645"/>
                <a:gd name="connsiteY164" fmla="*/ 413597 h 827194"/>
                <a:gd name="connsiteX165" fmla="*/ 799621 w 828645"/>
                <a:gd name="connsiteY165" fmla="*/ 404890 h 827194"/>
                <a:gd name="connsiteX166" fmla="*/ 828646 w 828645"/>
                <a:gd name="connsiteY166" fmla="*/ 404890 h 827194"/>
                <a:gd name="connsiteX167" fmla="*/ 828646 w 828645"/>
                <a:gd name="connsiteY167" fmla="*/ 413597 h 827194"/>
                <a:gd name="connsiteX168" fmla="*/ 799621 w 828645"/>
                <a:gd name="connsiteY168" fmla="*/ 415048 h 827194"/>
                <a:gd name="connsiteX169" fmla="*/ 30476 w 828645"/>
                <a:gd name="connsiteY169" fmla="*/ 383121 h 827194"/>
                <a:gd name="connsiteX170" fmla="*/ 1451 w 828645"/>
                <a:gd name="connsiteY170" fmla="*/ 380219 h 827194"/>
                <a:gd name="connsiteX171" fmla="*/ 2902 w 828645"/>
                <a:gd name="connsiteY171" fmla="*/ 370061 h 827194"/>
                <a:gd name="connsiteX172" fmla="*/ 31927 w 828645"/>
                <a:gd name="connsiteY172" fmla="*/ 372963 h 827194"/>
                <a:gd name="connsiteX173" fmla="*/ 30476 w 828645"/>
                <a:gd name="connsiteY173" fmla="*/ 383121 h 827194"/>
                <a:gd name="connsiteX174" fmla="*/ 798170 w 828645"/>
                <a:gd name="connsiteY174" fmla="*/ 377317 h 827194"/>
                <a:gd name="connsiteX175" fmla="*/ 796719 w 828645"/>
                <a:gd name="connsiteY175" fmla="*/ 367158 h 827194"/>
                <a:gd name="connsiteX176" fmla="*/ 825743 w 828645"/>
                <a:gd name="connsiteY176" fmla="*/ 364256 h 827194"/>
                <a:gd name="connsiteX177" fmla="*/ 827195 w 828645"/>
                <a:gd name="connsiteY177" fmla="*/ 374415 h 827194"/>
                <a:gd name="connsiteX178" fmla="*/ 798170 w 828645"/>
                <a:gd name="connsiteY178" fmla="*/ 377317 h 827194"/>
                <a:gd name="connsiteX179" fmla="*/ 34829 w 828645"/>
                <a:gd name="connsiteY179" fmla="*/ 345390 h 827194"/>
                <a:gd name="connsiteX180" fmla="*/ 5805 w 828645"/>
                <a:gd name="connsiteY180" fmla="*/ 339585 h 827194"/>
                <a:gd name="connsiteX181" fmla="*/ 7256 w 828645"/>
                <a:gd name="connsiteY181" fmla="*/ 329427 h 827194"/>
                <a:gd name="connsiteX182" fmla="*/ 36280 w 828645"/>
                <a:gd name="connsiteY182" fmla="*/ 335231 h 827194"/>
                <a:gd name="connsiteX183" fmla="*/ 34829 w 828645"/>
                <a:gd name="connsiteY183" fmla="*/ 345390 h 827194"/>
                <a:gd name="connsiteX184" fmla="*/ 792365 w 828645"/>
                <a:gd name="connsiteY184" fmla="*/ 339585 h 827194"/>
                <a:gd name="connsiteX185" fmla="*/ 790914 w 828645"/>
                <a:gd name="connsiteY185" fmla="*/ 329427 h 827194"/>
                <a:gd name="connsiteX186" fmla="*/ 819938 w 828645"/>
                <a:gd name="connsiteY186" fmla="*/ 323622 h 827194"/>
                <a:gd name="connsiteX187" fmla="*/ 821390 w 828645"/>
                <a:gd name="connsiteY187" fmla="*/ 333780 h 827194"/>
                <a:gd name="connsiteX188" fmla="*/ 792365 w 828645"/>
                <a:gd name="connsiteY188" fmla="*/ 339585 h 827194"/>
                <a:gd name="connsiteX189" fmla="*/ 43537 w 828645"/>
                <a:gd name="connsiteY189" fmla="*/ 309110 h 827194"/>
                <a:gd name="connsiteX190" fmla="*/ 15963 w 828645"/>
                <a:gd name="connsiteY190" fmla="*/ 301854 h 827194"/>
                <a:gd name="connsiteX191" fmla="*/ 18866 w 828645"/>
                <a:gd name="connsiteY191" fmla="*/ 291695 h 827194"/>
                <a:gd name="connsiteX192" fmla="*/ 46439 w 828645"/>
                <a:gd name="connsiteY192" fmla="*/ 300402 h 827194"/>
                <a:gd name="connsiteX193" fmla="*/ 43537 w 828645"/>
                <a:gd name="connsiteY193" fmla="*/ 309110 h 827194"/>
                <a:gd name="connsiteX194" fmla="*/ 783658 w 828645"/>
                <a:gd name="connsiteY194" fmla="*/ 303304 h 827194"/>
                <a:gd name="connsiteX195" fmla="*/ 780756 w 828645"/>
                <a:gd name="connsiteY195" fmla="*/ 294598 h 827194"/>
                <a:gd name="connsiteX196" fmla="*/ 808329 w 828645"/>
                <a:gd name="connsiteY196" fmla="*/ 285890 h 827194"/>
                <a:gd name="connsiteX197" fmla="*/ 811231 w 828645"/>
                <a:gd name="connsiteY197" fmla="*/ 296048 h 827194"/>
                <a:gd name="connsiteX198" fmla="*/ 783658 w 828645"/>
                <a:gd name="connsiteY198" fmla="*/ 303304 h 827194"/>
                <a:gd name="connsiteX199" fmla="*/ 56598 w 828645"/>
                <a:gd name="connsiteY199" fmla="*/ 272829 h 827194"/>
                <a:gd name="connsiteX200" fmla="*/ 29024 w 828645"/>
                <a:gd name="connsiteY200" fmla="*/ 262671 h 827194"/>
                <a:gd name="connsiteX201" fmla="*/ 33378 w 828645"/>
                <a:gd name="connsiteY201" fmla="*/ 252512 h 827194"/>
                <a:gd name="connsiteX202" fmla="*/ 59500 w 828645"/>
                <a:gd name="connsiteY202" fmla="*/ 264122 h 827194"/>
                <a:gd name="connsiteX203" fmla="*/ 56598 w 828645"/>
                <a:gd name="connsiteY203" fmla="*/ 272829 h 827194"/>
                <a:gd name="connsiteX204" fmla="*/ 770597 w 828645"/>
                <a:gd name="connsiteY204" fmla="*/ 267024 h 827194"/>
                <a:gd name="connsiteX205" fmla="*/ 766243 w 828645"/>
                <a:gd name="connsiteY205" fmla="*/ 258317 h 827194"/>
                <a:gd name="connsiteX206" fmla="*/ 792365 w 828645"/>
                <a:gd name="connsiteY206" fmla="*/ 246707 h 827194"/>
                <a:gd name="connsiteX207" fmla="*/ 796719 w 828645"/>
                <a:gd name="connsiteY207" fmla="*/ 256866 h 827194"/>
                <a:gd name="connsiteX208" fmla="*/ 770597 w 828645"/>
                <a:gd name="connsiteY208" fmla="*/ 267024 h 827194"/>
                <a:gd name="connsiteX209" fmla="*/ 71110 w 828645"/>
                <a:gd name="connsiteY209" fmla="*/ 238000 h 827194"/>
                <a:gd name="connsiteX210" fmla="*/ 44988 w 828645"/>
                <a:gd name="connsiteY210" fmla="*/ 224939 h 827194"/>
                <a:gd name="connsiteX211" fmla="*/ 49341 w 828645"/>
                <a:gd name="connsiteY211" fmla="*/ 216231 h 827194"/>
                <a:gd name="connsiteX212" fmla="*/ 75463 w 828645"/>
                <a:gd name="connsiteY212" fmla="*/ 230744 h 827194"/>
                <a:gd name="connsiteX213" fmla="*/ 71110 w 828645"/>
                <a:gd name="connsiteY213" fmla="*/ 238000 h 827194"/>
                <a:gd name="connsiteX214" fmla="*/ 754634 w 828645"/>
                <a:gd name="connsiteY214" fmla="*/ 233646 h 827194"/>
                <a:gd name="connsiteX215" fmla="*/ 750280 w 828645"/>
                <a:gd name="connsiteY215" fmla="*/ 224939 h 827194"/>
                <a:gd name="connsiteX216" fmla="*/ 774951 w 828645"/>
                <a:gd name="connsiteY216" fmla="*/ 210427 h 827194"/>
                <a:gd name="connsiteX217" fmla="*/ 779304 w 828645"/>
                <a:gd name="connsiteY217" fmla="*/ 219134 h 827194"/>
                <a:gd name="connsiteX218" fmla="*/ 754634 w 828645"/>
                <a:gd name="connsiteY218" fmla="*/ 233646 h 827194"/>
                <a:gd name="connsiteX219" fmla="*/ 89976 w 828645"/>
                <a:gd name="connsiteY219" fmla="*/ 206073 h 827194"/>
                <a:gd name="connsiteX220" fmla="*/ 65305 w 828645"/>
                <a:gd name="connsiteY220" fmla="*/ 190110 h 827194"/>
                <a:gd name="connsiteX221" fmla="*/ 71110 w 828645"/>
                <a:gd name="connsiteY221" fmla="*/ 181402 h 827194"/>
                <a:gd name="connsiteX222" fmla="*/ 95780 w 828645"/>
                <a:gd name="connsiteY222" fmla="*/ 197366 h 827194"/>
                <a:gd name="connsiteX223" fmla="*/ 89976 w 828645"/>
                <a:gd name="connsiteY223" fmla="*/ 206073 h 827194"/>
                <a:gd name="connsiteX224" fmla="*/ 735768 w 828645"/>
                <a:gd name="connsiteY224" fmla="*/ 200268 h 827194"/>
                <a:gd name="connsiteX225" fmla="*/ 729963 w 828645"/>
                <a:gd name="connsiteY225" fmla="*/ 191561 h 827194"/>
                <a:gd name="connsiteX226" fmla="*/ 753182 w 828645"/>
                <a:gd name="connsiteY226" fmla="*/ 175597 h 827194"/>
                <a:gd name="connsiteX227" fmla="*/ 758987 w 828645"/>
                <a:gd name="connsiteY227" fmla="*/ 184305 h 827194"/>
                <a:gd name="connsiteX228" fmla="*/ 735768 w 828645"/>
                <a:gd name="connsiteY228" fmla="*/ 200268 h 827194"/>
                <a:gd name="connsiteX229" fmla="*/ 111744 w 828645"/>
                <a:gd name="connsiteY229" fmla="*/ 175597 h 827194"/>
                <a:gd name="connsiteX230" fmla="*/ 88524 w 828645"/>
                <a:gd name="connsiteY230" fmla="*/ 158183 h 827194"/>
                <a:gd name="connsiteX231" fmla="*/ 95780 w 828645"/>
                <a:gd name="connsiteY231" fmla="*/ 149476 h 827194"/>
                <a:gd name="connsiteX232" fmla="*/ 117549 w 828645"/>
                <a:gd name="connsiteY232" fmla="*/ 168341 h 827194"/>
                <a:gd name="connsiteX233" fmla="*/ 111744 w 828645"/>
                <a:gd name="connsiteY233" fmla="*/ 175597 h 827194"/>
                <a:gd name="connsiteX234" fmla="*/ 712548 w 828645"/>
                <a:gd name="connsiteY234" fmla="*/ 169793 h 827194"/>
                <a:gd name="connsiteX235" fmla="*/ 706743 w 828645"/>
                <a:gd name="connsiteY235" fmla="*/ 162537 h 827194"/>
                <a:gd name="connsiteX236" fmla="*/ 728512 w 828645"/>
                <a:gd name="connsiteY236" fmla="*/ 143671 h 827194"/>
                <a:gd name="connsiteX237" fmla="*/ 735768 w 828645"/>
                <a:gd name="connsiteY237" fmla="*/ 152378 h 827194"/>
                <a:gd name="connsiteX238" fmla="*/ 712548 w 828645"/>
                <a:gd name="connsiteY238" fmla="*/ 169793 h 827194"/>
                <a:gd name="connsiteX239" fmla="*/ 136415 w 828645"/>
                <a:gd name="connsiteY239" fmla="*/ 146573 h 827194"/>
                <a:gd name="connsiteX240" fmla="*/ 116097 w 828645"/>
                <a:gd name="connsiteY240" fmla="*/ 126256 h 827194"/>
                <a:gd name="connsiteX241" fmla="*/ 123354 w 828645"/>
                <a:gd name="connsiteY241" fmla="*/ 119000 h 827194"/>
                <a:gd name="connsiteX242" fmla="*/ 143671 w 828645"/>
                <a:gd name="connsiteY242" fmla="*/ 139317 h 827194"/>
                <a:gd name="connsiteX243" fmla="*/ 136415 w 828645"/>
                <a:gd name="connsiteY243" fmla="*/ 146573 h 827194"/>
                <a:gd name="connsiteX244" fmla="*/ 687878 w 828645"/>
                <a:gd name="connsiteY244" fmla="*/ 142220 h 827194"/>
                <a:gd name="connsiteX245" fmla="*/ 680622 w 828645"/>
                <a:gd name="connsiteY245" fmla="*/ 134964 h 827194"/>
                <a:gd name="connsiteX246" fmla="*/ 700939 w 828645"/>
                <a:gd name="connsiteY246" fmla="*/ 114646 h 827194"/>
                <a:gd name="connsiteX247" fmla="*/ 708195 w 828645"/>
                <a:gd name="connsiteY247" fmla="*/ 121902 h 827194"/>
                <a:gd name="connsiteX248" fmla="*/ 687878 w 828645"/>
                <a:gd name="connsiteY248" fmla="*/ 142220 h 827194"/>
                <a:gd name="connsiteX249" fmla="*/ 163988 w 828645"/>
                <a:gd name="connsiteY249" fmla="*/ 120451 h 827194"/>
                <a:gd name="connsiteX250" fmla="*/ 145122 w 828645"/>
                <a:gd name="connsiteY250" fmla="*/ 98683 h 827194"/>
                <a:gd name="connsiteX251" fmla="*/ 153829 w 828645"/>
                <a:gd name="connsiteY251" fmla="*/ 91427 h 827194"/>
                <a:gd name="connsiteX252" fmla="*/ 172695 w 828645"/>
                <a:gd name="connsiteY252" fmla="*/ 114646 h 827194"/>
                <a:gd name="connsiteX253" fmla="*/ 163988 w 828645"/>
                <a:gd name="connsiteY253" fmla="*/ 120451 h 827194"/>
                <a:gd name="connsiteX254" fmla="*/ 660304 w 828645"/>
                <a:gd name="connsiteY254" fmla="*/ 116097 h 827194"/>
                <a:gd name="connsiteX255" fmla="*/ 653048 w 828645"/>
                <a:gd name="connsiteY255" fmla="*/ 110293 h 827194"/>
                <a:gd name="connsiteX256" fmla="*/ 670463 w 828645"/>
                <a:gd name="connsiteY256" fmla="*/ 87073 h 827194"/>
                <a:gd name="connsiteX257" fmla="*/ 679170 w 828645"/>
                <a:gd name="connsiteY257" fmla="*/ 94329 h 827194"/>
                <a:gd name="connsiteX258" fmla="*/ 660304 w 828645"/>
                <a:gd name="connsiteY258" fmla="*/ 116097 h 827194"/>
                <a:gd name="connsiteX259" fmla="*/ 194463 w 828645"/>
                <a:gd name="connsiteY259" fmla="*/ 97232 h 827194"/>
                <a:gd name="connsiteX260" fmla="*/ 178500 w 828645"/>
                <a:gd name="connsiteY260" fmla="*/ 74012 h 827194"/>
                <a:gd name="connsiteX261" fmla="*/ 187207 w 828645"/>
                <a:gd name="connsiteY261" fmla="*/ 68207 h 827194"/>
                <a:gd name="connsiteX262" fmla="*/ 203171 w 828645"/>
                <a:gd name="connsiteY262" fmla="*/ 92878 h 827194"/>
                <a:gd name="connsiteX263" fmla="*/ 194463 w 828645"/>
                <a:gd name="connsiteY263" fmla="*/ 97232 h 827194"/>
                <a:gd name="connsiteX264" fmla="*/ 629829 w 828645"/>
                <a:gd name="connsiteY264" fmla="*/ 94329 h 827194"/>
                <a:gd name="connsiteX265" fmla="*/ 621122 w 828645"/>
                <a:gd name="connsiteY265" fmla="*/ 88524 h 827194"/>
                <a:gd name="connsiteX266" fmla="*/ 637085 w 828645"/>
                <a:gd name="connsiteY266" fmla="*/ 63854 h 827194"/>
                <a:gd name="connsiteX267" fmla="*/ 645792 w 828645"/>
                <a:gd name="connsiteY267" fmla="*/ 69659 h 827194"/>
                <a:gd name="connsiteX268" fmla="*/ 629829 w 828645"/>
                <a:gd name="connsiteY268" fmla="*/ 94329 h 827194"/>
                <a:gd name="connsiteX269" fmla="*/ 226390 w 828645"/>
                <a:gd name="connsiteY269" fmla="*/ 76915 h 827194"/>
                <a:gd name="connsiteX270" fmla="*/ 211878 w 828645"/>
                <a:gd name="connsiteY270" fmla="*/ 52244 h 827194"/>
                <a:gd name="connsiteX271" fmla="*/ 220585 w 828645"/>
                <a:gd name="connsiteY271" fmla="*/ 47890 h 827194"/>
                <a:gd name="connsiteX272" fmla="*/ 233646 w 828645"/>
                <a:gd name="connsiteY272" fmla="*/ 74012 h 827194"/>
                <a:gd name="connsiteX273" fmla="*/ 226390 w 828645"/>
                <a:gd name="connsiteY273" fmla="*/ 76915 h 827194"/>
                <a:gd name="connsiteX274" fmla="*/ 597902 w 828645"/>
                <a:gd name="connsiteY274" fmla="*/ 74012 h 827194"/>
                <a:gd name="connsiteX275" fmla="*/ 589195 w 828645"/>
                <a:gd name="connsiteY275" fmla="*/ 69659 h 827194"/>
                <a:gd name="connsiteX276" fmla="*/ 602256 w 828645"/>
                <a:gd name="connsiteY276" fmla="*/ 43537 h 827194"/>
                <a:gd name="connsiteX277" fmla="*/ 610963 w 828645"/>
                <a:gd name="connsiteY277" fmla="*/ 47890 h 827194"/>
                <a:gd name="connsiteX278" fmla="*/ 597902 w 828645"/>
                <a:gd name="connsiteY278" fmla="*/ 74012 h 827194"/>
                <a:gd name="connsiteX279" fmla="*/ 259768 w 828645"/>
                <a:gd name="connsiteY279" fmla="*/ 60951 h 827194"/>
                <a:gd name="connsiteX280" fmla="*/ 248158 w 828645"/>
                <a:gd name="connsiteY280" fmla="*/ 34829 h 827194"/>
                <a:gd name="connsiteX281" fmla="*/ 258317 w 828645"/>
                <a:gd name="connsiteY281" fmla="*/ 30476 h 827194"/>
                <a:gd name="connsiteX282" fmla="*/ 269927 w 828645"/>
                <a:gd name="connsiteY282" fmla="*/ 56597 h 827194"/>
                <a:gd name="connsiteX283" fmla="*/ 259768 w 828645"/>
                <a:gd name="connsiteY283" fmla="*/ 60951 h 827194"/>
                <a:gd name="connsiteX284" fmla="*/ 563073 w 828645"/>
                <a:gd name="connsiteY284" fmla="*/ 58049 h 827194"/>
                <a:gd name="connsiteX285" fmla="*/ 554366 w 828645"/>
                <a:gd name="connsiteY285" fmla="*/ 53695 h 827194"/>
                <a:gd name="connsiteX286" fmla="*/ 564524 w 828645"/>
                <a:gd name="connsiteY286" fmla="*/ 26122 h 827194"/>
                <a:gd name="connsiteX287" fmla="*/ 574683 w 828645"/>
                <a:gd name="connsiteY287" fmla="*/ 30476 h 827194"/>
                <a:gd name="connsiteX288" fmla="*/ 563073 w 828645"/>
                <a:gd name="connsiteY288" fmla="*/ 58049 h 827194"/>
                <a:gd name="connsiteX289" fmla="*/ 294597 w 828645"/>
                <a:gd name="connsiteY289" fmla="*/ 47890 h 827194"/>
                <a:gd name="connsiteX290" fmla="*/ 285890 w 828645"/>
                <a:gd name="connsiteY290" fmla="*/ 20317 h 827194"/>
                <a:gd name="connsiteX291" fmla="*/ 296049 w 828645"/>
                <a:gd name="connsiteY291" fmla="*/ 17415 h 827194"/>
                <a:gd name="connsiteX292" fmla="*/ 304756 w 828645"/>
                <a:gd name="connsiteY292" fmla="*/ 44988 h 827194"/>
                <a:gd name="connsiteX293" fmla="*/ 294597 w 828645"/>
                <a:gd name="connsiteY293" fmla="*/ 47890 h 827194"/>
                <a:gd name="connsiteX294" fmla="*/ 528244 w 828645"/>
                <a:gd name="connsiteY294" fmla="*/ 44988 h 827194"/>
                <a:gd name="connsiteX295" fmla="*/ 518085 w 828645"/>
                <a:gd name="connsiteY295" fmla="*/ 42085 h 827194"/>
                <a:gd name="connsiteX296" fmla="*/ 526792 w 828645"/>
                <a:gd name="connsiteY296" fmla="*/ 14512 h 827194"/>
                <a:gd name="connsiteX297" fmla="*/ 536951 w 828645"/>
                <a:gd name="connsiteY297" fmla="*/ 17415 h 827194"/>
                <a:gd name="connsiteX298" fmla="*/ 528244 w 828645"/>
                <a:gd name="connsiteY298" fmla="*/ 44988 h 827194"/>
                <a:gd name="connsiteX299" fmla="*/ 332329 w 828645"/>
                <a:gd name="connsiteY299" fmla="*/ 37732 h 827194"/>
                <a:gd name="connsiteX300" fmla="*/ 326524 w 828645"/>
                <a:gd name="connsiteY300" fmla="*/ 8707 h 827194"/>
                <a:gd name="connsiteX301" fmla="*/ 336683 w 828645"/>
                <a:gd name="connsiteY301" fmla="*/ 7256 h 827194"/>
                <a:gd name="connsiteX302" fmla="*/ 342488 w 828645"/>
                <a:gd name="connsiteY302" fmla="*/ 36280 h 827194"/>
                <a:gd name="connsiteX303" fmla="*/ 332329 w 828645"/>
                <a:gd name="connsiteY303" fmla="*/ 37732 h 827194"/>
                <a:gd name="connsiteX304" fmla="*/ 491963 w 828645"/>
                <a:gd name="connsiteY304" fmla="*/ 36280 h 827194"/>
                <a:gd name="connsiteX305" fmla="*/ 481805 w 828645"/>
                <a:gd name="connsiteY305" fmla="*/ 34829 h 827194"/>
                <a:gd name="connsiteX306" fmla="*/ 486158 w 828645"/>
                <a:gd name="connsiteY306" fmla="*/ 5805 h 827194"/>
                <a:gd name="connsiteX307" fmla="*/ 496317 w 828645"/>
                <a:gd name="connsiteY307" fmla="*/ 7256 h 827194"/>
                <a:gd name="connsiteX308" fmla="*/ 491963 w 828645"/>
                <a:gd name="connsiteY308" fmla="*/ 36280 h 827194"/>
                <a:gd name="connsiteX309" fmla="*/ 368610 w 828645"/>
                <a:gd name="connsiteY309" fmla="*/ 30476 h 827194"/>
                <a:gd name="connsiteX310" fmla="*/ 365707 w 828645"/>
                <a:gd name="connsiteY310" fmla="*/ 1451 h 827194"/>
                <a:gd name="connsiteX311" fmla="*/ 375866 w 828645"/>
                <a:gd name="connsiteY311" fmla="*/ 0 h 827194"/>
                <a:gd name="connsiteX312" fmla="*/ 378768 w 828645"/>
                <a:gd name="connsiteY312" fmla="*/ 29024 h 827194"/>
                <a:gd name="connsiteX313" fmla="*/ 368610 w 828645"/>
                <a:gd name="connsiteY313" fmla="*/ 30476 h 827194"/>
                <a:gd name="connsiteX314" fmla="*/ 454231 w 828645"/>
                <a:gd name="connsiteY314" fmla="*/ 30476 h 827194"/>
                <a:gd name="connsiteX315" fmla="*/ 444073 w 828645"/>
                <a:gd name="connsiteY315" fmla="*/ 29024 h 827194"/>
                <a:gd name="connsiteX316" fmla="*/ 446975 w 828645"/>
                <a:gd name="connsiteY316" fmla="*/ 0 h 827194"/>
                <a:gd name="connsiteX317" fmla="*/ 457134 w 828645"/>
                <a:gd name="connsiteY317" fmla="*/ 1451 h 827194"/>
                <a:gd name="connsiteX318" fmla="*/ 454231 w 828645"/>
                <a:gd name="connsiteY318" fmla="*/ 30476 h 827194"/>
                <a:gd name="connsiteX319" fmla="*/ 406341 w 828645"/>
                <a:gd name="connsiteY319" fmla="*/ 29024 h 827194"/>
                <a:gd name="connsiteX320" fmla="*/ 406341 w 828645"/>
                <a:gd name="connsiteY320" fmla="*/ 0 h 827194"/>
                <a:gd name="connsiteX321" fmla="*/ 415048 w 828645"/>
                <a:gd name="connsiteY321" fmla="*/ 0 h 827194"/>
                <a:gd name="connsiteX322" fmla="*/ 416500 w 828645"/>
                <a:gd name="connsiteY322" fmla="*/ 0 h 827194"/>
                <a:gd name="connsiteX323" fmla="*/ 416500 w 828645"/>
                <a:gd name="connsiteY323" fmla="*/ 29024 h 827194"/>
                <a:gd name="connsiteX324" fmla="*/ 415048 w 828645"/>
                <a:gd name="connsiteY324" fmla="*/ 29024 h 827194"/>
                <a:gd name="connsiteX325" fmla="*/ 406341 w 828645"/>
                <a:gd name="connsiteY325" fmla="*/ 29024 h 82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828645" h="827194">
                  <a:moveTo>
                    <a:pt x="415048" y="827194"/>
                  </a:moveTo>
                  <a:lnTo>
                    <a:pt x="415048" y="798170"/>
                  </a:lnTo>
                  <a:lnTo>
                    <a:pt x="415048" y="798170"/>
                  </a:lnTo>
                  <a:cubicBezTo>
                    <a:pt x="417951" y="798170"/>
                    <a:pt x="420853" y="798170"/>
                    <a:pt x="423756" y="798170"/>
                  </a:cubicBezTo>
                  <a:lnTo>
                    <a:pt x="423756" y="827194"/>
                  </a:lnTo>
                  <a:cubicBezTo>
                    <a:pt x="420853" y="827194"/>
                    <a:pt x="417951" y="827194"/>
                    <a:pt x="415048" y="827194"/>
                  </a:cubicBezTo>
                  <a:close/>
                  <a:moveTo>
                    <a:pt x="383122" y="825743"/>
                  </a:moveTo>
                  <a:cubicBezTo>
                    <a:pt x="380219" y="825743"/>
                    <a:pt x="375866" y="825743"/>
                    <a:pt x="372963" y="824292"/>
                  </a:cubicBezTo>
                  <a:lnTo>
                    <a:pt x="375866" y="795268"/>
                  </a:lnTo>
                  <a:cubicBezTo>
                    <a:pt x="378768" y="795268"/>
                    <a:pt x="381670" y="795268"/>
                    <a:pt x="386024" y="796719"/>
                  </a:cubicBezTo>
                  <a:lnTo>
                    <a:pt x="383122" y="825743"/>
                  </a:lnTo>
                  <a:close/>
                  <a:moveTo>
                    <a:pt x="454231" y="825743"/>
                  </a:moveTo>
                  <a:lnTo>
                    <a:pt x="451329" y="796719"/>
                  </a:lnTo>
                  <a:cubicBezTo>
                    <a:pt x="454231" y="796719"/>
                    <a:pt x="458585" y="796719"/>
                    <a:pt x="461487" y="795268"/>
                  </a:cubicBezTo>
                  <a:lnTo>
                    <a:pt x="464390" y="824292"/>
                  </a:lnTo>
                  <a:cubicBezTo>
                    <a:pt x="461487" y="824292"/>
                    <a:pt x="457134" y="824292"/>
                    <a:pt x="454231" y="825743"/>
                  </a:cubicBezTo>
                  <a:close/>
                  <a:moveTo>
                    <a:pt x="343939" y="821390"/>
                  </a:moveTo>
                  <a:cubicBezTo>
                    <a:pt x="341036" y="821390"/>
                    <a:pt x="336683" y="819938"/>
                    <a:pt x="333780" y="819938"/>
                  </a:cubicBezTo>
                  <a:lnTo>
                    <a:pt x="339585" y="790914"/>
                  </a:lnTo>
                  <a:cubicBezTo>
                    <a:pt x="342488" y="790914"/>
                    <a:pt x="345390" y="792365"/>
                    <a:pt x="349744" y="792365"/>
                  </a:cubicBezTo>
                  <a:lnTo>
                    <a:pt x="343939" y="821390"/>
                  </a:lnTo>
                  <a:close/>
                  <a:moveTo>
                    <a:pt x="494866" y="819938"/>
                  </a:moveTo>
                  <a:lnTo>
                    <a:pt x="489061" y="790914"/>
                  </a:lnTo>
                  <a:cubicBezTo>
                    <a:pt x="491963" y="790914"/>
                    <a:pt x="494866" y="789463"/>
                    <a:pt x="499219" y="789463"/>
                  </a:cubicBezTo>
                  <a:lnTo>
                    <a:pt x="505024" y="818487"/>
                  </a:lnTo>
                  <a:cubicBezTo>
                    <a:pt x="500670" y="818487"/>
                    <a:pt x="497768" y="818487"/>
                    <a:pt x="494866" y="819938"/>
                  </a:cubicBezTo>
                  <a:close/>
                  <a:moveTo>
                    <a:pt x="303305" y="812682"/>
                  </a:moveTo>
                  <a:cubicBezTo>
                    <a:pt x="300402" y="811231"/>
                    <a:pt x="296049" y="811231"/>
                    <a:pt x="293146" y="809780"/>
                  </a:cubicBezTo>
                  <a:lnTo>
                    <a:pt x="301853" y="782206"/>
                  </a:lnTo>
                  <a:cubicBezTo>
                    <a:pt x="304756" y="783658"/>
                    <a:pt x="307658" y="783658"/>
                    <a:pt x="310561" y="785109"/>
                  </a:cubicBezTo>
                  <a:lnTo>
                    <a:pt x="303305" y="812682"/>
                  </a:lnTo>
                  <a:close/>
                  <a:moveTo>
                    <a:pt x="534048" y="809780"/>
                  </a:moveTo>
                  <a:lnTo>
                    <a:pt x="525341" y="782206"/>
                  </a:lnTo>
                  <a:cubicBezTo>
                    <a:pt x="528244" y="780756"/>
                    <a:pt x="531146" y="780756"/>
                    <a:pt x="534048" y="779304"/>
                  </a:cubicBezTo>
                  <a:lnTo>
                    <a:pt x="542756" y="806877"/>
                  </a:lnTo>
                  <a:cubicBezTo>
                    <a:pt x="539853" y="808329"/>
                    <a:pt x="536951" y="808329"/>
                    <a:pt x="534048" y="809780"/>
                  </a:cubicBezTo>
                  <a:close/>
                  <a:moveTo>
                    <a:pt x="265573" y="799621"/>
                  </a:moveTo>
                  <a:cubicBezTo>
                    <a:pt x="262671" y="798170"/>
                    <a:pt x="259768" y="796719"/>
                    <a:pt x="255414" y="795268"/>
                  </a:cubicBezTo>
                  <a:lnTo>
                    <a:pt x="267024" y="769146"/>
                  </a:lnTo>
                  <a:cubicBezTo>
                    <a:pt x="269927" y="770597"/>
                    <a:pt x="272829" y="772048"/>
                    <a:pt x="275732" y="773499"/>
                  </a:cubicBezTo>
                  <a:lnTo>
                    <a:pt x="265573" y="799621"/>
                  </a:lnTo>
                  <a:close/>
                  <a:moveTo>
                    <a:pt x="571780" y="796719"/>
                  </a:moveTo>
                  <a:lnTo>
                    <a:pt x="560170" y="770597"/>
                  </a:lnTo>
                  <a:cubicBezTo>
                    <a:pt x="563073" y="769146"/>
                    <a:pt x="565975" y="767694"/>
                    <a:pt x="568878" y="766243"/>
                  </a:cubicBezTo>
                  <a:lnTo>
                    <a:pt x="580487" y="792365"/>
                  </a:lnTo>
                  <a:cubicBezTo>
                    <a:pt x="579036" y="793816"/>
                    <a:pt x="574683" y="795268"/>
                    <a:pt x="571780" y="796719"/>
                  </a:cubicBezTo>
                  <a:close/>
                  <a:moveTo>
                    <a:pt x="227841" y="783658"/>
                  </a:moveTo>
                  <a:cubicBezTo>
                    <a:pt x="224939" y="782206"/>
                    <a:pt x="222036" y="780756"/>
                    <a:pt x="219134" y="779304"/>
                  </a:cubicBezTo>
                  <a:lnTo>
                    <a:pt x="232195" y="753182"/>
                  </a:lnTo>
                  <a:cubicBezTo>
                    <a:pt x="235097" y="754633"/>
                    <a:pt x="238000" y="756085"/>
                    <a:pt x="240902" y="757536"/>
                  </a:cubicBezTo>
                  <a:lnTo>
                    <a:pt x="227841" y="783658"/>
                  </a:lnTo>
                  <a:close/>
                  <a:moveTo>
                    <a:pt x="609512" y="779304"/>
                  </a:moveTo>
                  <a:lnTo>
                    <a:pt x="596451" y="753182"/>
                  </a:lnTo>
                  <a:cubicBezTo>
                    <a:pt x="599353" y="751731"/>
                    <a:pt x="602256" y="750280"/>
                    <a:pt x="605158" y="748829"/>
                  </a:cubicBezTo>
                  <a:lnTo>
                    <a:pt x="619670" y="773499"/>
                  </a:lnTo>
                  <a:cubicBezTo>
                    <a:pt x="615317" y="774950"/>
                    <a:pt x="612414" y="777853"/>
                    <a:pt x="609512" y="779304"/>
                  </a:cubicBezTo>
                  <a:close/>
                  <a:moveTo>
                    <a:pt x="193012" y="763341"/>
                  </a:moveTo>
                  <a:cubicBezTo>
                    <a:pt x="190110" y="761889"/>
                    <a:pt x="187207" y="758987"/>
                    <a:pt x="184305" y="757536"/>
                  </a:cubicBezTo>
                  <a:lnTo>
                    <a:pt x="200268" y="732865"/>
                  </a:lnTo>
                  <a:cubicBezTo>
                    <a:pt x="203171" y="734316"/>
                    <a:pt x="206073" y="735768"/>
                    <a:pt x="208975" y="738670"/>
                  </a:cubicBezTo>
                  <a:lnTo>
                    <a:pt x="193012" y="763341"/>
                  </a:lnTo>
                  <a:close/>
                  <a:moveTo>
                    <a:pt x="644341" y="757536"/>
                  </a:moveTo>
                  <a:lnTo>
                    <a:pt x="628378" y="732865"/>
                  </a:lnTo>
                  <a:cubicBezTo>
                    <a:pt x="631280" y="731414"/>
                    <a:pt x="634183" y="728512"/>
                    <a:pt x="637085" y="727060"/>
                  </a:cubicBezTo>
                  <a:lnTo>
                    <a:pt x="653048" y="750280"/>
                  </a:lnTo>
                  <a:cubicBezTo>
                    <a:pt x="650146" y="754633"/>
                    <a:pt x="647243" y="756085"/>
                    <a:pt x="644341" y="757536"/>
                  </a:cubicBezTo>
                  <a:close/>
                  <a:moveTo>
                    <a:pt x="159634" y="740121"/>
                  </a:moveTo>
                  <a:cubicBezTo>
                    <a:pt x="156732" y="738670"/>
                    <a:pt x="153829" y="735768"/>
                    <a:pt x="150927" y="732865"/>
                  </a:cubicBezTo>
                  <a:lnTo>
                    <a:pt x="169793" y="711097"/>
                  </a:lnTo>
                  <a:cubicBezTo>
                    <a:pt x="172695" y="712548"/>
                    <a:pt x="174146" y="715451"/>
                    <a:pt x="177049" y="716902"/>
                  </a:cubicBezTo>
                  <a:lnTo>
                    <a:pt x="159634" y="740121"/>
                  </a:lnTo>
                  <a:close/>
                  <a:moveTo>
                    <a:pt x="676268" y="734316"/>
                  </a:moveTo>
                  <a:lnTo>
                    <a:pt x="657402" y="712548"/>
                  </a:lnTo>
                  <a:cubicBezTo>
                    <a:pt x="660304" y="711097"/>
                    <a:pt x="661756" y="708195"/>
                    <a:pt x="664658" y="706743"/>
                  </a:cubicBezTo>
                  <a:lnTo>
                    <a:pt x="683524" y="728512"/>
                  </a:lnTo>
                  <a:cubicBezTo>
                    <a:pt x="682073" y="729963"/>
                    <a:pt x="679170" y="731414"/>
                    <a:pt x="676268" y="734316"/>
                  </a:cubicBezTo>
                  <a:close/>
                  <a:moveTo>
                    <a:pt x="129158" y="712548"/>
                  </a:moveTo>
                  <a:cubicBezTo>
                    <a:pt x="126256" y="709646"/>
                    <a:pt x="124805" y="708195"/>
                    <a:pt x="121902" y="705292"/>
                  </a:cubicBezTo>
                  <a:lnTo>
                    <a:pt x="142219" y="684975"/>
                  </a:lnTo>
                  <a:cubicBezTo>
                    <a:pt x="145122" y="687877"/>
                    <a:pt x="146573" y="689329"/>
                    <a:pt x="149476" y="692231"/>
                  </a:cubicBezTo>
                  <a:lnTo>
                    <a:pt x="129158" y="712548"/>
                  </a:lnTo>
                  <a:close/>
                  <a:moveTo>
                    <a:pt x="706743" y="706743"/>
                  </a:moveTo>
                  <a:lnTo>
                    <a:pt x="686426" y="686426"/>
                  </a:lnTo>
                  <a:cubicBezTo>
                    <a:pt x="689329" y="683524"/>
                    <a:pt x="690780" y="682072"/>
                    <a:pt x="693682" y="679170"/>
                  </a:cubicBezTo>
                  <a:lnTo>
                    <a:pt x="714000" y="699487"/>
                  </a:lnTo>
                  <a:cubicBezTo>
                    <a:pt x="711097" y="700939"/>
                    <a:pt x="709646" y="703841"/>
                    <a:pt x="706743" y="706743"/>
                  </a:cubicBezTo>
                  <a:close/>
                  <a:moveTo>
                    <a:pt x="101585" y="683524"/>
                  </a:moveTo>
                  <a:cubicBezTo>
                    <a:pt x="98683" y="680621"/>
                    <a:pt x="97232" y="677719"/>
                    <a:pt x="94329" y="674816"/>
                  </a:cubicBezTo>
                  <a:lnTo>
                    <a:pt x="116097" y="655951"/>
                  </a:lnTo>
                  <a:cubicBezTo>
                    <a:pt x="117549" y="658853"/>
                    <a:pt x="120451" y="660304"/>
                    <a:pt x="121902" y="663207"/>
                  </a:cubicBezTo>
                  <a:lnTo>
                    <a:pt x="101585" y="683524"/>
                  </a:lnTo>
                  <a:close/>
                  <a:moveTo>
                    <a:pt x="734317" y="676268"/>
                  </a:moveTo>
                  <a:lnTo>
                    <a:pt x="712548" y="657402"/>
                  </a:lnTo>
                  <a:cubicBezTo>
                    <a:pt x="714000" y="654499"/>
                    <a:pt x="716902" y="653048"/>
                    <a:pt x="718353" y="650146"/>
                  </a:cubicBezTo>
                  <a:lnTo>
                    <a:pt x="741573" y="667560"/>
                  </a:lnTo>
                  <a:cubicBezTo>
                    <a:pt x="738670" y="670463"/>
                    <a:pt x="735768" y="673365"/>
                    <a:pt x="734317" y="676268"/>
                  </a:cubicBezTo>
                  <a:close/>
                  <a:moveTo>
                    <a:pt x="75463" y="651597"/>
                  </a:moveTo>
                  <a:cubicBezTo>
                    <a:pt x="74012" y="648695"/>
                    <a:pt x="71110" y="645792"/>
                    <a:pt x="69658" y="642890"/>
                  </a:cubicBezTo>
                  <a:lnTo>
                    <a:pt x="94329" y="626926"/>
                  </a:lnTo>
                  <a:cubicBezTo>
                    <a:pt x="95780" y="629829"/>
                    <a:pt x="98683" y="632731"/>
                    <a:pt x="100134" y="635634"/>
                  </a:cubicBezTo>
                  <a:lnTo>
                    <a:pt x="75463" y="651597"/>
                  </a:lnTo>
                  <a:close/>
                  <a:moveTo>
                    <a:pt x="757536" y="644341"/>
                  </a:moveTo>
                  <a:lnTo>
                    <a:pt x="732865" y="628378"/>
                  </a:lnTo>
                  <a:cubicBezTo>
                    <a:pt x="734317" y="625475"/>
                    <a:pt x="735768" y="622572"/>
                    <a:pt x="738670" y="619670"/>
                  </a:cubicBezTo>
                  <a:lnTo>
                    <a:pt x="763341" y="635634"/>
                  </a:lnTo>
                  <a:cubicBezTo>
                    <a:pt x="761890" y="638536"/>
                    <a:pt x="760439" y="641439"/>
                    <a:pt x="757536" y="644341"/>
                  </a:cubicBezTo>
                  <a:close/>
                  <a:moveTo>
                    <a:pt x="53695" y="618219"/>
                  </a:moveTo>
                  <a:cubicBezTo>
                    <a:pt x="52244" y="615316"/>
                    <a:pt x="50793" y="612414"/>
                    <a:pt x="47890" y="609512"/>
                  </a:cubicBezTo>
                  <a:lnTo>
                    <a:pt x="74012" y="596451"/>
                  </a:lnTo>
                  <a:cubicBezTo>
                    <a:pt x="75463" y="599353"/>
                    <a:pt x="76915" y="602256"/>
                    <a:pt x="78366" y="605158"/>
                  </a:cubicBezTo>
                  <a:lnTo>
                    <a:pt x="53695" y="618219"/>
                  </a:lnTo>
                  <a:close/>
                  <a:moveTo>
                    <a:pt x="779304" y="609512"/>
                  </a:moveTo>
                  <a:lnTo>
                    <a:pt x="753182" y="596451"/>
                  </a:lnTo>
                  <a:cubicBezTo>
                    <a:pt x="754634" y="593548"/>
                    <a:pt x="756085" y="590646"/>
                    <a:pt x="757536" y="587743"/>
                  </a:cubicBezTo>
                  <a:lnTo>
                    <a:pt x="783658" y="600804"/>
                  </a:lnTo>
                  <a:cubicBezTo>
                    <a:pt x="782207" y="603707"/>
                    <a:pt x="780756" y="606609"/>
                    <a:pt x="779304" y="609512"/>
                  </a:cubicBezTo>
                  <a:close/>
                  <a:moveTo>
                    <a:pt x="36280" y="581939"/>
                  </a:moveTo>
                  <a:cubicBezTo>
                    <a:pt x="34829" y="579036"/>
                    <a:pt x="33378" y="576134"/>
                    <a:pt x="31927" y="571780"/>
                  </a:cubicBezTo>
                  <a:lnTo>
                    <a:pt x="58049" y="560170"/>
                  </a:lnTo>
                  <a:cubicBezTo>
                    <a:pt x="59500" y="563073"/>
                    <a:pt x="60951" y="565975"/>
                    <a:pt x="62402" y="568878"/>
                  </a:cubicBezTo>
                  <a:lnTo>
                    <a:pt x="36280" y="581939"/>
                  </a:lnTo>
                  <a:close/>
                  <a:moveTo>
                    <a:pt x="796719" y="573231"/>
                  </a:moveTo>
                  <a:lnTo>
                    <a:pt x="770597" y="561622"/>
                  </a:lnTo>
                  <a:cubicBezTo>
                    <a:pt x="772048" y="558719"/>
                    <a:pt x="773500" y="555817"/>
                    <a:pt x="774951" y="552914"/>
                  </a:cubicBezTo>
                  <a:lnTo>
                    <a:pt x="802524" y="563073"/>
                  </a:lnTo>
                  <a:cubicBezTo>
                    <a:pt x="799621" y="565975"/>
                    <a:pt x="798170" y="570329"/>
                    <a:pt x="796719" y="573231"/>
                  </a:cubicBezTo>
                  <a:close/>
                  <a:moveTo>
                    <a:pt x="21768" y="542755"/>
                  </a:moveTo>
                  <a:cubicBezTo>
                    <a:pt x="20317" y="539853"/>
                    <a:pt x="20317" y="535499"/>
                    <a:pt x="18866" y="532597"/>
                  </a:cubicBezTo>
                  <a:lnTo>
                    <a:pt x="46439" y="523890"/>
                  </a:lnTo>
                  <a:cubicBezTo>
                    <a:pt x="47890" y="526792"/>
                    <a:pt x="47890" y="529695"/>
                    <a:pt x="49341" y="532597"/>
                  </a:cubicBezTo>
                  <a:lnTo>
                    <a:pt x="21768" y="542755"/>
                  </a:lnTo>
                  <a:close/>
                  <a:moveTo>
                    <a:pt x="809780" y="534049"/>
                  </a:moveTo>
                  <a:lnTo>
                    <a:pt x="782207" y="525341"/>
                  </a:lnTo>
                  <a:cubicBezTo>
                    <a:pt x="783658" y="522438"/>
                    <a:pt x="783658" y="519536"/>
                    <a:pt x="785109" y="516634"/>
                  </a:cubicBezTo>
                  <a:lnTo>
                    <a:pt x="812682" y="523890"/>
                  </a:lnTo>
                  <a:cubicBezTo>
                    <a:pt x="812682" y="528243"/>
                    <a:pt x="811231" y="531146"/>
                    <a:pt x="809780" y="534049"/>
                  </a:cubicBezTo>
                  <a:close/>
                  <a:moveTo>
                    <a:pt x="10159" y="503573"/>
                  </a:moveTo>
                  <a:cubicBezTo>
                    <a:pt x="8707" y="500670"/>
                    <a:pt x="8707" y="496317"/>
                    <a:pt x="8707" y="493414"/>
                  </a:cubicBezTo>
                  <a:lnTo>
                    <a:pt x="37732" y="487609"/>
                  </a:lnTo>
                  <a:cubicBezTo>
                    <a:pt x="37732" y="490512"/>
                    <a:pt x="39183" y="493414"/>
                    <a:pt x="39183" y="497768"/>
                  </a:cubicBezTo>
                  <a:lnTo>
                    <a:pt x="10159" y="503573"/>
                  </a:lnTo>
                  <a:close/>
                  <a:moveTo>
                    <a:pt x="819938" y="494865"/>
                  </a:moveTo>
                  <a:lnTo>
                    <a:pt x="790914" y="489061"/>
                  </a:lnTo>
                  <a:cubicBezTo>
                    <a:pt x="790914" y="486158"/>
                    <a:pt x="792365" y="483256"/>
                    <a:pt x="792365" y="478902"/>
                  </a:cubicBezTo>
                  <a:lnTo>
                    <a:pt x="821390" y="483256"/>
                  </a:lnTo>
                  <a:cubicBezTo>
                    <a:pt x="821390" y="489061"/>
                    <a:pt x="821390" y="491963"/>
                    <a:pt x="819938" y="494865"/>
                  </a:cubicBezTo>
                  <a:close/>
                  <a:moveTo>
                    <a:pt x="2902" y="464390"/>
                  </a:moveTo>
                  <a:cubicBezTo>
                    <a:pt x="2902" y="461488"/>
                    <a:pt x="1451" y="457134"/>
                    <a:pt x="1451" y="454232"/>
                  </a:cubicBezTo>
                  <a:lnTo>
                    <a:pt x="30476" y="451329"/>
                  </a:lnTo>
                  <a:cubicBezTo>
                    <a:pt x="30476" y="454232"/>
                    <a:pt x="30476" y="457134"/>
                    <a:pt x="31927" y="461488"/>
                  </a:cubicBezTo>
                  <a:lnTo>
                    <a:pt x="2902" y="464390"/>
                  </a:lnTo>
                  <a:close/>
                  <a:moveTo>
                    <a:pt x="825743" y="455682"/>
                  </a:moveTo>
                  <a:lnTo>
                    <a:pt x="796719" y="452780"/>
                  </a:lnTo>
                  <a:cubicBezTo>
                    <a:pt x="796719" y="449878"/>
                    <a:pt x="796719" y="446975"/>
                    <a:pt x="798170" y="442622"/>
                  </a:cubicBezTo>
                  <a:lnTo>
                    <a:pt x="827195" y="444073"/>
                  </a:lnTo>
                  <a:cubicBezTo>
                    <a:pt x="827195" y="448426"/>
                    <a:pt x="827195" y="451329"/>
                    <a:pt x="825743" y="455682"/>
                  </a:cubicBezTo>
                  <a:close/>
                  <a:moveTo>
                    <a:pt x="0" y="423756"/>
                  </a:moveTo>
                  <a:cubicBezTo>
                    <a:pt x="0" y="420853"/>
                    <a:pt x="0" y="416500"/>
                    <a:pt x="0" y="413597"/>
                  </a:cubicBezTo>
                  <a:lnTo>
                    <a:pt x="0" y="410695"/>
                  </a:lnTo>
                  <a:lnTo>
                    <a:pt x="29024" y="410695"/>
                  </a:lnTo>
                  <a:lnTo>
                    <a:pt x="29024" y="413597"/>
                  </a:lnTo>
                  <a:cubicBezTo>
                    <a:pt x="29024" y="416500"/>
                    <a:pt x="29024" y="420853"/>
                    <a:pt x="29024" y="423756"/>
                  </a:cubicBezTo>
                  <a:lnTo>
                    <a:pt x="0" y="423756"/>
                  </a:lnTo>
                  <a:close/>
                  <a:moveTo>
                    <a:pt x="799621" y="415048"/>
                  </a:moveTo>
                  <a:lnTo>
                    <a:pt x="799621" y="413597"/>
                  </a:lnTo>
                  <a:cubicBezTo>
                    <a:pt x="799621" y="410695"/>
                    <a:pt x="799621" y="407792"/>
                    <a:pt x="799621" y="404890"/>
                  </a:cubicBezTo>
                  <a:lnTo>
                    <a:pt x="828646" y="404890"/>
                  </a:lnTo>
                  <a:cubicBezTo>
                    <a:pt x="828646" y="407792"/>
                    <a:pt x="828646" y="410695"/>
                    <a:pt x="828646" y="413597"/>
                  </a:cubicBezTo>
                  <a:lnTo>
                    <a:pt x="799621" y="415048"/>
                  </a:lnTo>
                  <a:close/>
                  <a:moveTo>
                    <a:pt x="30476" y="383121"/>
                  </a:moveTo>
                  <a:lnTo>
                    <a:pt x="1451" y="380219"/>
                  </a:lnTo>
                  <a:cubicBezTo>
                    <a:pt x="1451" y="377317"/>
                    <a:pt x="1451" y="372963"/>
                    <a:pt x="2902" y="370061"/>
                  </a:cubicBezTo>
                  <a:lnTo>
                    <a:pt x="31927" y="372963"/>
                  </a:lnTo>
                  <a:cubicBezTo>
                    <a:pt x="31927" y="375865"/>
                    <a:pt x="30476" y="378768"/>
                    <a:pt x="30476" y="383121"/>
                  </a:cubicBezTo>
                  <a:close/>
                  <a:moveTo>
                    <a:pt x="798170" y="377317"/>
                  </a:moveTo>
                  <a:cubicBezTo>
                    <a:pt x="798170" y="374415"/>
                    <a:pt x="798170" y="371512"/>
                    <a:pt x="796719" y="367158"/>
                  </a:cubicBezTo>
                  <a:lnTo>
                    <a:pt x="825743" y="364256"/>
                  </a:lnTo>
                  <a:cubicBezTo>
                    <a:pt x="825743" y="367158"/>
                    <a:pt x="827195" y="371512"/>
                    <a:pt x="827195" y="374415"/>
                  </a:cubicBezTo>
                  <a:lnTo>
                    <a:pt x="798170" y="377317"/>
                  </a:lnTo>
                  <a:close/>
                  <a:moveTo>
                    <a:pt x="34829" y="345390"/>
                  </a:moveTo>
                  <a:lnTo>
                    <a:pt x="5805" y="339585"/>
                  </a:lnTo>
                  <a:cubicBezTo>
                    <a:pt x="5805" y="336683"/>
                    <a:pt x="7256" y="332329"/>
                    <a:pt x="7256" y="329427"/>
                  </a:cubicBezTo>
                  <a:lnTo>
                    <a:pt x="36280" y="335231"/>
                  </a:lnTo>
                  <a:cubicBezTo>
                    <a:pt x="36280" y="339585"/>
                    <a:pt x="36280" y="342488"/>
                    <a:pt x="34829" y="345390"/>
                  </a:cubicBezTo>
                  <a:close/>
                  <a:moveTo>
                    <a:pt x="792365" y="339585"/>
                  </a:moveTo>
                  <a:cubicBezTo>
                    <a:pt x="792365" y="336683"/>
                    <a:pt x="790914" y="333780"/>
                    <a:pt x="790914" y="329427"/>
                  </a:cubicBezTo>
                  <a:lnTo>
                    <a:pt x="819938" y="323622"/>
                  </a:lnTo>
                  <a:cubicBezTo>
                    <a:pt x="821390" y="326524"/>
                    <a:pt x="821390" y="330878"/>
                    <a:pt x="821390" y="333780"/>
                  </a:cubicBezTo>
                  <a:lnTo>
                    <a:pt x="792365" y="339585"/>
                  </a:lnTo>
                  <a:close/>
                  <a:moveTo>
                    <a:pt x="43537" y="309110"/>
                  </a:moveTo>
                  <a:lnTo>
                    <a:pt x="15963" y="301854"/>
                  </a:lnTo>
                  <a:cubicBezTo>
                    <a:pt x="17415" y="298951"/>
                    <a:pt x="17415" y="294598"/>
                    <a:pt x="18866" y="291695"/>
                  </a:cubicBezTo>
                  <a:lnTo>
                    <a:pt x="46439" y="300402"/>
                  </a:lnTo>
                  <a:cubicBezTo>
                    <a:pt x="46439" y="301854"/>
                    <a:pt x="44988" y="304756"/>
                    <a:pt x="43537" y="309110"/>
                  </a:cubicBezTo>
                  <a:close/>
                  <a:moveTo>
                    <a:pt x="783658" y="303304"/>
                  </a:moveTo>
                  <a:cubicBezTo>
                    <a:pt x="782207" y="300402"/>
                    <a:pt x="782207" y="297500"/>
                    <a:pt x="780756" y="294598"/>
                  </a:cubicBezTo>
                  <a:lnTo>
                    <a:pt x="808329" y="285890"/>
                  </a:lnTo>
                  <a:cubicBezTo>
                    <a:pt x="809780" y="288792"/>
                    <a:pt x="809780" y="293146"/>
                    <a:pt x="811231" y="296048"/>
                  </a:cubicBezTo>
                  <a:lnTo>
                    <a:pt x="783658" y="303304"/>
                  </a:lnTo>
                  <a:close/>
                  <a:moveTo>
                    <a:pt x="56598" y="272829"/>
                  </a:moveTo>
                  <a:lnTo>
                    <a:pt x="29024" y="262671"/>
                  </a:lnTo>
                  <a:cubicBezTo>
                    <a:pt x="30476" y="259768"/>
                    <a:pt x="31927" y="256866"/>
                    <a:pt x="33378" y="252512"/>
                  </a:cubicBezTo>
                  <a:lnTo>
                    <a:pt x="59500" y="264122"/>
                  </a:lnTo>
                  <a:cubicBezTo>
                    <a:pt x="58049" y="267024"/>
                    <a:pt x="56598" y="269927"/>
                    <a:pt x="56598" y="272829"/>
                  </a:cubicBezTo>
                  <a:close/>
                  <a:moveTo>
                    <a:pt x="770597" y="267024"/>
                  </a:moveTo>
                  <a:cubicBezTo>
                    <a:pt x="769146" y="264122"/>
                    <a:pt x="767695" y="261219"/>
                    <a:pt x="766243" y="258317"/>
                  </a:cubicBezTo>
                  <a:lnTo>
                    <a:pt x="792365" y="246707"/>
                  </a:lnTo>
                  <a:cubicBezTo>
                    <a:pt x="793817" y="249610"/>
                    <a:pt x="795268" y="252512"/>
                    <a:pt x="796719" y="256866"/>
                  </a:cubicBezTo>
                  <a:lnTo>
                    <a:pt x="770597" y="267024"/>
                  </a:lnTo>
                  <a:close/>
                  <a:moveTo>
                    <a:pt x="71110" y="238000"/>
                  </a:moveTo>
                  <a:lnTo>
                    <a:pt x="44988" y="224939"/>
                  </a:lnTo>
                  <a:cubicBezTo>
                    <a:pt x="46439" y="222037"/>
                    <a:pt x="47890" y="219134"/>
                    <a:pt x="49341" y="216231"/>
                  </a:cubicBezTo>
                  <a:lnTo>
                    <a:pt x="75463" y="230744"/>
                  </a:lnTo>
                  <a:cubicBezTo>
                    <a:pt x="74012" y="232195"/>
                    <a:pt x="72561" y="235098"/>
                    <a:pt x="71110" y="238000"/>
                  </a:cubicBezTo>
                  <a:close/>
                  <a:moveTo>
                    <a:pt x="754634" y="233646"/>
                  </a:moveTo>
                  <a:cubicBezTo>
                    <a:pt x="753182" y="230744"/>
                    <a:pt x="751731" y="227841"/>
                    <a:pt x="750280" y="224939"/>
                  </a:cubicBezTo>
                  <a:lnTo>
                    <a:pt x="774951" y="210427"/>
                  </a:lnTo>
                  <a:cubicBezTo>
                    <a:pt x="776402" y="213329"/>
                    <a:pt x="777853" y="216231"/>
                    <a:pt x="779304" y="219134"/>
                  </a:cubicBezTo>
                  <a:lnTo>
                    <a:pt x="754634" y="233646"/>
                  </a:lnTo>
                  <a:close/>
                  <a:moveTo>
                    <a:pt x="89976" y="206073"/>
                  </a:moveTo>
                  <a:lnTo>
                    <a:pt x="65305" y="190110"/>
                  </a:lnTo>
                  <a:cubicBezTo>
                    <a:pt x="66756" y="187207"/>
                    <a:pt x="69658" y="184305"/>
                    <a:pt x="71110" y="181402"/>
                  </a:cubicBezTo>
                  <a:lnTo>
                    <a:pt x="95780" y="197366"/>
                  </a:lnTo>
                  <a:cubicBezTo>
                    <a:pt x="94329" y="200268"/>
                    <a:pt x="91427" y="203171"/>
                    <a:pt x="89976" y="206073"/>
                  </a:cubicBezTo>
                  <a:close/>
                  <a:moveTo>
                    <a:pt x="735768" y="200268"/>
                  </a:moveTo>
                  <a:cubicBezTo>
                    <a:pt x="734317" y="197366"/>
                    <a:pt x="731414" y="194463"/>
                    <a:pt x="729963" y="191561"/>
                  </a:cubicBezTo>
                  <a:lnTo>
                    <a:pt x="753182" y="175597"/>
                  </a:lnTo>
                  <a:cubicBezTo>
                    <a:pt x="754634" y="178500"/>
                    <a:pt x="757536" y="181402"/>
                    <a:pt x="758987" y="184305"/>
                  </a:cubicBezTo>
                  <a:lnTo>
                    <a:pt x="735768" y="200268"/>
                  </a:lnTo>
                  <a:close/>
                  <a:moveTo>
                    <a:pt x="111744" y="175597"/>
                  </a:moveTo>
                  <a:lnTo>
                    <a:pt x="88524" y="158183"/>
                  </a:lnTo>
                  <a:cubicBezTo>
                    <a:pt x="89976" y="155281"/>
                    <a:pt x="92878" y="152378"/>
                    <a:pt x="95780" y="149476"/>
                  </a:cubicBezTo>
                  <a:lnTo>
                    <a:pt x="117549" y="168341"/>
                  </a:lnTo>
                  <a:cubicBezTo>
                    <a:pt x="116097" y="169793"/>
                    <a:pt x="114646" y="172695"/>
                    <a:pt x="111744" y="175597"/>
                  </a:cubicBezTo>
                  <a:close/>
                  <a:moveTo>
                    <a:pt x="712548" y="169793"/>
                  </a:moveTo>
                  <a:cubicBezTo>
                    <a:pt x="711097" y="166890"/>
                    <a:pt x="708195" y="165439"/>
                    <a:pt x="706743" y="162537"/>
                  </a:cubicBezTo>
                  <a:lnTo>
                    <a:pt x="728512" y="143671"/>
                  </a:lnTo>
                  <a:cubicBezTo>
                    <a:pt x="731414" y="146573"/>
                    <a:pt x="732865" y="149476"/>
                    <a:pt x="735768" y="152378"/>
                  </a:cubicBezTo>
                  <a:lnTo>
                    <a:pt x="712548" y="169793"/>
                  </a:lnTo>
                  <a:close/>
                  <a:moveTo>
                    <a:pt x="136415" y="146573"/>
                  </a:moveTo>
                  <a:lnTo>
                    <a:pt x="116097" y="126256"/>
                  </a:lnTo>
                  <a:cubicBezTo>
                    <a:pt x="119000" y="123354"/>
                    <a:pt x="120451" y="121902"/>
                    <a:pt x="123354" y="119000"/>
                  </a:cubicBezTo>
                  <a:lnTo>
                    <a:pt x="143671" y="139317"/>
                  </a:lnTo>
                  <a:cubicBezTo>
                    <a:pt x="140768" y="142220"/>
                    <a:pt x="139317" y="143671"/>
                    <a:pt x="136415" y="146573"/>
                  </a:cubicBezTo>
                  <a:close/>
                  <a:moveTo>
                    <a:pt x="687878" y="142220"/>
                  </a:moveTo>
                  <a:cubicBezTo>
                    <a:pt x="684975" y="139317"/>
                    <a:pt x="683524" y="137866"/>
                    <a:pt x="680622" y="134964"/>
                  </a:cubicBezTo>
                  <a:lnTo>
                    <a:pt x="700939" y="114646"/>
                  </a:lnTo>
                  <a:cubicBezTo>
                    <a:pt x="703841" y="117549"/>
                    <a:pt x="705292" y="119000"/>
                    <a:pt x="708195" y="121902"/>
                  </a:cubicBezTo>
                  <a:lnTo>
                    <a:pt x="687878" y="142220"/>
                  </a:lnTo>
                  <a:close/>
                  <a:moveTo>
                    <a:pt x="163988" y="120451"/>
                  </a:moveTo>
                  <a:lnTo>
                    <a:pt x="145122" y="98683"/>
                  </a:lnTo>
                  <a:cubicBezTo>
                    <a:pt x="148024" y="95780"/>
                    <a:pt x="150927" y="94329"/>
                    <a:pt x="153829" y="91427"/>
                  </a:cubicBezTo>
                  <a:lnTo>
                    <a:pt x="172695" y="114646"/>
                  </a:lnTo>
                  <a:cubicBezTo>
                    <a:pt x="169793" y="116097"/>
                    <a:pt x="166890" y="119000"/>
                    <a:pt x="163988" y="120451"/>
                  </a:cubicBezTo>
                  <a:close/>
                  <a:moveTo>
                    <a:pt x="660304" y="116097"/>
                  </a:moveTo>
                  <a:cubicBezTo>
                    <a:pt x="657402" y="114646"/>
                    <a:pt x="655951" y="111744"/>
                    <a:pt x="653048" y="110293"/>
                  </a:cubicBezTo>
                  <a:lnTo>
                    <a:pt x="670463" y="87073"/>
                  </a:lnTo>
                  <a:cubicBezTo>
                    <a:pt x="673365" y="88524"/>
                    <a:pt x="676268" y="91427"/>
                    <a:pt x="679170" y="94329"/>
                  </a:cubicBezTo>
                  <a:lnTo>
                    <a:pt x="660304" y="116097"/>
                  </a:lnTo>
                  <a:close/>
                  <a:moveTo>
                    <a:pt x="194463" y="97232"/>
                  </a:moveTo>
                  <a:lnTo>
                    <a:pt x="178500" y="74012"/>
                  </a:lnTo>
                  <a:cubicBezTo>
                    <a:pt x="181402" y="72561"/>
                    <a:pt x="184305" y="69659"/>
                    <a:pt x="187207" y="68207"/>
                  </a:cubicBezTo>
                  <a:lnTo>
                    <a:pt x="203171" y="92878"/>
                  </a:lnTo>
                  <a:cubicBezTo>
                    <a:pt x="200268" y="94329"/>
                    <a:pt x="197366" y="95780"/>
                    <a:pt x="194463" y="97232"/>
                  </a:cubicBezTo>
                  <a:close/>
                  <a:moveTo>
                    <a:pt x="629829" y="94329"/>
                  </a:moveTo>
                  <a:cubicBezTo>
                    <a:pt x="626926" y="92878"/>
                    <a:pt x="624024" y="91427"/>
                    <a:pt x="621122" y="88524"/>
                  </a:cubicBezTo>
                  <a:lnTo>
                    <a:pt x="637085" y="63854"/>
                  </a:lnTo>
                  <a:cubicBezTo>
                    <a:pt x="639987" y="65305"/>
                    <a:pt x="642890" y="68207"/>
                    <a:pt x="645792" y="69659"/>
                  </a:cubicBezTo>
                  <a:lnTo>
                    <a:pt x="629829" y="94329"/>
                  </a:lnTo>
                  <a:close/>
                  <a:moveTo>
                    <a:pt x="226390" y="76915"/>
                  </a:moveTo>
                  <a:lnTo>
                    <a:pt x="211878" y="52244"/>
                  </a:lnTo>
                  <a:cubicBezTo>
                    <a:pt x="214780" y="50793"/>
                    <a:pt x="217683" y="49341"/>
                    <a:pt x="220585" y="47890"/>
                  </a:cubicBezTo>
                  <a:lnTo>
                    <a:pt x="233646" y="74012"/>
                  </a:lnTo>
                  <a:cubicBezTo>
                    <a:pt x="232195" y="74012"/>
                    <a:pt x="229293" y="75464"/>
                    <a:pt x="226390" y="76915"/>
                  </a:cubicBezTo>
                  <a:close/>
                  <a:moveTo>
                    <a:pt x="597902" y="74012"/>
                  </a:moveTo>
                  <a:cubicBezTo>
                    <a:pt x="595000" y="72561"/>
                    <a:pt x="592097" y="71110"/>
                    <a:pt x="589195" y="69659"/>
                  </a:cubicBezTo>
                  <a:lnTo>
                    <a:pt x="602256" y="43537"/>
                  </a:lnTo>
                  <a:cubicBezTo>
                    <a:pt x="605158" y="44988"/>
                    <a:pt x="608061" y="46439"/>
                    <a:pt x="610963" y="47890"/>
                  </a:cubicBezTo>
                  <a:lnTo>
                    <a:pt x="597902" y="74012"/>
                  </a:lnTo>
                  <a:close/>
                  <a:moveTo>
                    <a:pt x="259768" y="60951"/>
                  </a:moveTo>
                  <a:lnTo>
                    <a:pt x="248158" y="34829"/>
                  </a:lnTo>
                  <a:cubicBezTo>
                    <a:pt x="251061" y="33378"/>
                    <a:pt x="253963" y="31927"/>
                    <a:pt x="258317" y="30476"/>
                  </a:cubicBezTo>
                  <a:lnTo>
                    <a:pt x="269927" y="56597"/>
                  </a:lnTo>
                  <a:cubicBezTo>
                    <a:pt x="265573" y="58049"/>
                    <a:pt x="262671" y="59500"/>
                    <a:pt x="259768" y="60951"/>
                  </a:cubicBezTo>
                  <a:close/>
                  <a:moveTo>
                    <a:pt x="563073" y="58049"/>
                  </a:moveTo>
                  <a:cubicBezTo>
                    <a:pt x="560170" y="56597"/>
                    <a:pt x="557268" y="55147"/>
                    <a:pt x="554366" y="53695"/>
                  </a:cubicBezTo>
                  <a:lnTo>
                    <a:pt x="564524" y="26122"/>
                  </a:lnTo>
                  <a:cubicBezTo>
                    <a:pt x="567426" y="27573"/>
                    <a:pt x="570329" y="29024"/>
                    <a:pt x="574683" y="30476"/>
                  </a:cubicBezTo>
                  <a:lnTo>
                    <a:pt x="563073" y="58049"/>
                  </a:lnTo>
                  <a:close/>
                  <a:moveTo>
                    <a:pt x="294597" y="47890"/>
                  </a:moveTo>
                  <a:lnTo>
                    <a:pt x="285890" y="20317"/>
                  </a:lnTo>
                  <a:cubicBezTo>
                    <a:pt x="288793" y="18866"/>
                    <a:pt x="293146" y="18866"/>
                    <a:pt x="296049" y="17415"/>
                  </a:cubicBezTo>
                  <a:lnTo>
                    <a:pt x="304756" y="44988"/>
                  </a:lnTo>
                  <a:cubicBezTo>
                    <a:pt x="301853" y="44988"/>
                    <a:pt x="298951" y="46439"/>
                    <a:pt x="294597" y="47890"/>
                  </a:cubicBezTo>
                  <a:close/>
                  <a:moveTo>
                    <a:pt x="528244" y="44988"/>
                  </a:moveTo>
                  <a:cubicBezTo>
                    <a:pt x="525341" y="43537"/>
                    <a:pt x="522439" y="43537"/>
                    <a:pt x="518085" y="42085"/>
                  </a:cubicBezTo>
                  <a:lnTo>
                    <a:pt x="526792" y="14512"/>
                  </a:lnTo>
                  <a:cubicBezTo>
                    <a:pt x="529695" y="15963"/>
                    <a:pt x="534048" y="15963"/>
                    <a:pt x="536951" y="17415"/>
                  </a:cubicBezTo>
                  <a:lnTo>
                    <a:pt x="528244" y="44988"/>
                  </a:lnTo>
                  <a:close/>
                  <a:moveTo>
                    <a:pt x="332329" y="37732"/>
                  </a:moveTo>
                  <a:lnTo>
                    <a:pt x="326524" y="8707"/>
                  </a:lnTo>
                  <a:cubicBezTo>
                    <a:pt x="329427" y="7256"/>
                    <a:pt x="333780" y="7256"/>
                    <a:pt x="336683" y="7256"/>
                  </a:cubicBezTo>
                  <a:lnTo>
                    <a:pt x="342488" y="36280"/>
                  </a:lnTo>
                  <a:cubicBezTo>
                    <a:pt x="338134" y="36280"/>
                    <a:pt x="335231" y="36280"/>
                    <a:pt x="332329" y="37732"/>
                  </a:cubicBezTo>
                  <a:close/>
                  <a:moveTo>
                    <a:pt x="491963" y="36280"/>
                  </a:moveTo>
                  <a:cubicBezTo>
                    <a:pt x="489061" y="36280"/>
                    <a:pt x="486158" y="34829"/>
                    <a:pt x="481805" y="34829"/>
                  </a:cubicBezTo>
                  <a:lnTo>
                    <a:pt x="486158" y="5805"/>
                  </a:lnTo>
                  <a:cubicBezTo>
                    <a:pt x="489061" y="5805"/>
                    <a:pt x="493414" y="7256"/>
                    <a:pt x="496317" y="7256"/>
                  </a:cubicBezTo>
                  <a:lnTo>
                    <a:pt x="491963" y="36280"/>
                  </a:lnTo>
                  <a:close/>
                  <a:moveTo>
                    <a:pt x="368610" y="30476"/>
                  </a:moveTo>
                  <a:lnTo>
                    <a:pt x="365707" y="1451"/>
                  </a:lnTo>
                  <a:cubicBezTo>
                    <a:pt x="368610" y="1451"/>
                    <a:pt x="372963" y="0"/>
                    <a:pt x="375866" y="0"/>
                  </a:cubicBezTo>
                  <a:lnTo>
                    <a:pt x="378768" y="29024"/>
                  </a:lnTo>
                  <a:cubicBezTo>
                    <a:pt x="375866" y="30476"/>
                    <a:pt x="371512" y="30476"/>
                    <a:pt x="368610" y="30476"/>
                  </a:cubicBezTo>
                  <a:close/>
                  <a:moveTo>
                    <a:pt x="454231" y="30476"/>
                  </a:moveTo>
                  <a:cubicBezTo>
                    <a:pt x="451329" y="30476"/>
                    <a:pt x="448427" y="30476"/>
                    <a:pt x="444073" y="29024"/>
                  </a:cubicBezTo>
                  <a:lnTo>
                    <a:pt x="446975" y="0"/>
                  </a:lnTo>
                  <a:cubicBezTo>
                    <a:pt x="449878" y="0"/>
                    <a:pt x="454231" y="0"/>
                    <a:pt x="457134" y="1451"/>
                  </a:cubicBezTo>
                  <a:lnTo>
                    <a:pt x="454231" y="30476"/>
                  </a:lnTo>
                  <a:close/>
                  <a:moveTo>
                    <a:pt x="406341" y="29024"/>
                  </a:moveTo>
                  <a:lnTo>
                    <a:pt x="406341" y="0"/>
                  </a:lnTo>
                  <a:cubicBezTo>
                    <a:pt x="409244" y="0"/>
                    <a:pt x="412146" y="0"/>
                    <a:pt x="415048" y="0"/>
                  </a:cubicBezTo>
                  <a:lnTo>
                    <a:pt x="416500" y="0"/>
                  </a:lnTo>
                  <a:lnTo>
                    <a:pt x="416500" y="29024"/>
                  </a:lnTo>
                  <a:lnTo>
                    <a:pt x="415048" y="29024"/>
                  </a:lnTo>
                  <a:cubicBezTo>
                    <a:pt x="412146" y="29024"/>
                    <a:pt x="409244" y="29024"/>
                    <a:pt x="406341" y="29024"/>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3" name="Freeform: Shape 842">
              <a:extLst>
                <a:ext uri="{FF2B5EF4-FFF2-40B4-BE49-F238E27FC236}">
                  <a16:creationId xmlns:a16="http://schemas.microsoft.com/office/drawing/2014/main" id="{D8B2C4B6-3E16-4EAB-80AF-CC17D7AA6655}"/>
                </a:ext>
              </a:extLst>
            </p:cNvPr>
            <p:cNvSpPr/>
            <p:nvPr/>
          </p:nvSpPr>
          <p:spPr>
            <a:xfrm>
              <a:off x="1742344" y="6136972"/>
              <a:ext cx="267024" cy="143670"/>
            </a:xfrm>
            <a:custGeom>
              <a:avLst/>
              <a:gdLst>
                <a:gd name="connsiteX0" fmla="*/ 2902 w 267024"/>
                <a:gd name="connsiteY0" fmla="*/ 143671 h 143670"/>
                <a:gd name="connsiteX1" fmla="*/ 0 w 267024"/>
                <a:gd name="connsiteY1" fmla="*/ 114646 h 143670"/>
                <a:gd name="connsiteX2" fmla="*/ 246707 w 267024"/>
                <a:gd name="connsiteY2" fmla="*/ 0 h 143670"/>
                <a:gd name="connsiteX3" fmla="*/ 267024 w 267024"/>
                <a:gd name="connsiteY3" fmla="*/ 20317 h 143670"/>
                <a:gd name="connsiteX4" fmla="*/ 2902 w 267024"/>
                <a:gd name="connsiteY4" fmla="*/ 143671 h 14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24" h="143670">
                  <a:moveTo>
                    <a:pt x="2902" y="143671"/>
                  </a:moveTo>
                  <a:lnTo>
                    <a:pt x="0" y="114646"/>
                  </a:lnTo>
                  <a:cubicBezTo>
                    <a:pt x="92878" y="105939"/>
                    <a:pt x="179951" y="65305"/>
                    <a:pt x="246707" y="0"/>
                  </a:cubicBezTo>
                  <a:lnTo>
                    <a:pt x="267024" y="20317"/>
                  </a:lnTo>
                  <a:cubicBezTo>
                    <a:pt x="197366" y="89975"/>
                    <a:pt x="103036" y="134963"/>
                    <a:pt x="2902" y="143671"/>
                  </a:cubicBez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4" name="Freeform: Shape 843">
              <a:extLst>
                <a:ext uri="{FF2B5EF4-FFF2-40B4-BE49-F238E27FC236}">
                  <a16:creationId xmlns:a16="http://schemas.microsoft.com/office/drawing/2014/main" id="{136D61AC-C22D-4BDA-9494-73AD351B35F0}"/>
                </a:ext>
              </a:extLst>
            </p:cNvPr>
            <p:cNvSpPr/>
            <p:nvPr/>
          </p:nvSpPr>
          <p:spPr>
            <a:xfrm>
              <a:off x="1666881" y="5406736"/>
              <a:ext cx="483255" cy="408065"/>
            </a:xfrm>
            <a:custGeom>
              <a:avLst/>
              <a:gdLst>
                <a:gd name="connsiteX0" fmla="*/ 439719 w 483255"/>
                <a:gd name="connsiteY0" fmla="*/ 408066 h 408065"/>
                <a:gd name="connsiteX1" fmla="*/ 297500 w 483255"/>
                <a:gd name="connsiteY1" fmla="*/ 136688 h 408065"/>
                <a:gd name="connsiteX2" fmla="*/ 4354 w 483255"/>
                <a:gd name="connsiteY2" fmla="*/ 45261 h 408065"/>
                <a:gd name="connsiteX3" fmla="*/ 0 w 483255"/>
                <a:gd name="connsiteY3" fmla="*/ 1725 h 408065"/>
                <a:gd name="connsiteX4" fmla="*/ 325073 w 483255"/>
                <a:gd name="connsiteY4" fmla="*/ 103310 h 408065"/>
                <a:gd name="connsiteX5" fmla="*/ 483256 w 483255"/>
                <a:gd name="connsiteY5" fmla="*/ 405163 h 408065"/>
                <a:gd name="connsiteX6" fmla="*/ 439719 w 483255"/>
                <a:gd name="connsiteY6" fmla="*/ 408066 h 40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55" h="408065">
                  <a:moveTo>
                    <a:pt x="439719" y="408066"/>
                  </a:moveTo>
                  <a:cubicBezTo>
                    <a:pt x="429561" y="300676"/>
                    <a:pt x="378768" y="204895"/>
                    <a:pt x="297500" y="136688"/>
                  </a:cubicBezTo>
                  <a:cubicBezTo>
                    <a:pt x="214780" y="68481"/>
                    <a:pt x="111744" y="35103"/>
                    <a:pt x="4354" y="45261"/>
                  </a:cubicBezTo>
                  <a:lnTo>
                    <a:pt x="0" y="1725"/>
                  </a:lnTo>
                  <a:cubicBezTo>
                    <a:pt x="119000" y="-8434"/>
                    <a:pt x="233646" y="26395"/>
                    <a:pt x="325073" y="103310"/>
                  </a:cubicBezTo>
                  <a:cubicBezTo>
                    <a:pt x="416500" y="178773"/>
                    <a:pt x="473097" y="286163"/>
                    <a:pt x="483256" y="405163"/>
                  </a:cubicBezTo>
                  <a:lnTo>
                    <a:pt x="439719" y="408066"/>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5" name="Freeform: Shape 844">
              <a:extLst>
                <a:ext uri="{FF2B5EF4-FFF2-40B4-BE49-F238E27FC236}">
                  <a16:creationId xmlns:a16="http://schemas.microsoft.com/office/drawing/2014/main" id="{C76B9FA2-C073-4726-9322-C9F94F033C64}"/>
                </a:ext>
              </a:extLst>
            </p:cNvPr>
            <p:cNvSpPr/>
            <p:nvPr/>
          </p:nvSpPr>
          <p:spPr>
            <a:xfrm>
              <a:off x="1343196" y="5486764"/>
              <a:ext cx="727075" cy="727122"/>
            </a:xfrm>
            <a:custGeom>
              <a:avLst/>
              <a:gdLst>
                <a:gd name="connsiteX0" fmla="*/ 362867 w 727075"/>
                <a:gd name="connsiteY0" fmla="*/ 727123 h 727122"/>
                <a:gd name="connsiteX1" fmla="*/ 1514 w 727075"/>
                <a:gd name="connsiteY1" fmla="*/ 396245 h 727122"/>
                <a:gd name="connsiteX2" fmla="*/ 84233 w 727075"/>
                <a:gd name="connsiteY2" fmla="*/ 130672 h 727122"/>
                <a:gd name="connsiteX3" fmla="*/ 330940 w 727075"/>
                <a:gd name="connsiteY3" fmla="*/ 1514 h 727122"/>
                <a:gd name="connsiteX4" fmla="*/ 596513 w 727075"/>
                <a:gd name="connsiteY4" fmla="*/ 84233 h 727122"/>
                <a:gd name="connsiteX5" fmla="*/ 725672 w 727075"/>
                <a:gd name="connsiteY5" fmla="*/ 330940 h 727122"/>
                <a:gd name="connsiteX6" fmla="*/ 396245 w 727075"/>
                <a:gd name="connsiteY6" fmla="*/ 725672 h 727122"/>
                <a:gd name="connsiteX7" fmla="*/ 396245 w 727075"/>
                <a:gd name="connsiteY7" fmla="*/ 725672 h 727122"/>
                <a:gd name="connsiteX8" fmla="*/ 362867 w 727075"/>
                <a:gd name="connsiteY8" fmla="*/ 727123 h 727122"/>
                <a:gd name="connsiteX9" fmla="*/ 364318 w 727075"/>
                <a:gd name="connsiteY9" fmla="*/ 16026 h 727122"/>
                <a:gd name="connsiteX10" fmla="*/ 332392 w 727075"/>
                <a:gd name="connsiteY10" fmla="*/ 17477 h 727122"/>
                <a:gd name="connsiteX11" fmla="*/ 95843 w 727075"/>
                <a:gd name="connsiteY11" fmla="*/ 140831 h 727122"/>
                <a:gd name="connsiteX12" fmla="*/ 16026 w 727075"/>
                <a:gd name="connsiteY12" fmla="*/ 394794 h 727122"/>
                <a:gd name="connsiteX13" fmla="*/ 394794 w 727075"/>
                <a:gd name="connsiteY13" fmla="*/ 711159 h 727122"/>
                <a:gd name="connsiteX14" fmla="*/ 394794 w 727075"/>
                <a:gd name="connsiteY14" fmla="*/ 711159 h 727122"/>
                <a:gd name="connsiteX15" fmla="*/ 711160 w 727075"/>
                <a:gd name="connsiteY15" fmla="*/ 332392 h 727122"/>
                <a:gd name="connsiteX16" fmla="*/ 587806 w 727075"/>
                <a:gd name="connsiteY16" fmla="*/ 95843 h 727122"/>
                <a:gd name="connsiteX17" fmla="*/ 364318 w 727075"/>
                <a:gd name="connsiteY17" fmla="*/ 16026 h 72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7075" h="727122">
                  <a:moveTo>
                    <a:pt x="362867" y="727123"/>
                  </a:moveTo>
                  <a:cubicBezTo>
                    <a:pt x="177111" y="727123"/>
                    <a:pt x="18928" y="584904"/>
                    <a:pt x="1514" y="396245"/>
                  </a:cubicBezTo>
                  <a:cubicBezTo>
                    <a:pt x="-7194" y="299014"/>
                    <a:pt x="21831" y="206136"/>
                    <a:pt x="84233" y="130672"/>
                  </a:cubicBezTo>
                  <a:cubicBezTo>
                    <a:pt x="146636" y="56660"/>
                    <a:pt x="233709" y="10221"/>
                    <a:pt x="330940" y="1514"/>
                  </a:cubicBezTo>
                  <a:cubicBezTo>
                    <a:pt x="428172" y="-7194"/>
                    <a:pt x="521050" y="21831"/>
                    <a:pt x="596513" y="84233"/>
                  </a:cubicBezTo>
                  <a:cubicBezTo>
                    <a:pt x="670526" y="146636"/>
                    <a:pt x="716965" y="233709"/>
                    <a:pt x="725672" y="330940"/>
                  </a:cubicBezTo>
                  <a:cubicBezTo>
                    <a:pt x="743086" y="529757"/>
                    <a:pt x="596513" y="706806"/>
                    <a:pt x="396245" y="725672"/>
                  </a:cubicBezTo>
                  <a:lnTo>
                    <a:pt x="396245" y="725672"/>
                  </a:lnTo>
                  <a:cubicBezTo>
                    <a:pt x="384635" y="727123"/>
                    <a:pt x="374477" y="727123"/>
                    <a:pt x="362867" y="727123"/>
                  </a:cubicBezTo>
                  <a:close/>
                  <a:moveTo>
                    <a:pt x="364318" y="16026"/>
                  </a:moveTo>
                  <a:cubicBezTo>
                    <a:pt x="354160" y="16026"/>
                    <a:pt x="342550" y="16026"/>
                    <a:pt x="332392" y="17477"/>
                  </a:cubicBezTo>
                  <a:cubicBezTo>
                    <a:pt x="239514" y="26185"/>
                    <a:pt x="155343" y="69721"/>
                    <a:pt x="95843" y="140831"/>
                  </a:cubicBezTo>
                  <a:cubicBezTo>
                    <a:pt x="36343" y="211940"/>
                    <a:pt x="7319" y="303367"/>
                    <a:pt x="16026" y="394794"/>
                  </a:cubicBezTo>
                  <a:cubicBezTo>
                    <a:pt x="33441" y="586355"/>
                    <a:pt x="203233" y="728574"/>
                    <a:pt x="394794" y="711159"/>
                  </a:cubicBezTo>
                  <a:lnTo>
                    <a:pt x="394794" y="711159"/>
                  </a:lnTo>
                  <a:cubicBezTo>
                    <a:pt x="586355" y="693745"/>
                    <a:pt x="727123" y="523952"/>
                    <a:pt x="711160" y="332392"/>
                  </a:cubicBezTo>
                  <a:cubicBezTo>
                    <a:pt x="702452" y="239513"/>
                    <a:pt x="658916" y="155343"/>
                    <a:pt x="587806" y="95843"/>
                  </a:cubicBezTo>
                  <a:cubicBezTo>
                    <a:pt x="523952" y="43599"/>
                    <a:pt x="445587" y="16026"/>
                    <a:pt x="364318" y="16026"/>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6" name="Freeform: Shape 845">
              <a:extLst>
                <a:ext uri="{FF2B5EF4-FFF2-40B4-BE49-F238E27FC236}">
                  <a16:creationId xmlns:a16="http://schemas.microsoft.com/office/drawing/2014/main" id="{0F0ECBBB-38EF-4F34-85EF-16AF2E3A36DF}"/>
                </a:ext>
              </a:extLst>
            </p:cNvPr>
            <p:cNvSpPr/>
            <p:nvPr/>
          </p:nvSpPr>
          <p:spPr>
            <a:xfrm>
              <a:off x="1707515" y="5496985"/>
              <a:ext cx="354097" cy="354097"/>
            </a:xfrm>
            <a:custGeom>
              <a:avLst/>
              <a:gdLst>
                <a:gd name="connsiteX0" fmla="*/ 354097 w 354097"/>
                <a:gd name="connsiteY0" fmla="*/ 354097 h 354097"/>
                <a:gd name="connsiteX1" fmla="*/ 310561 w 354097"/>
                <a:gd name="connsiteY1" fmla="*/ 354097 h 354097"/>
                <a:gd name="connsiteX2" fmla="*/ 0 w 354097"/>
                <a:gd name="connsiteY2" fmla="*/ 43537 h 354097"/>
                <a:gd name="connsiteX3" fmla="*/ 0 w 354097"/>
                <a:gd name="connsiteY3" fmla="*/ 0 h 354097"/>
                <a:gd name="connsiteX4" fmla="*/ 354097 w 354097"/>
                <a:gd name="connsiteY4" fmla="*/ 354097 h 35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97" h="354097">
                  <a:moveTo>
                    <a:pt x="354097" y="354097"/>
                  </a:moveTo>
                  <a:lnTo>
                    <a:pt x="310561" y="354097"/>
                  </a:lnTo>
                  <a:cubicBezTo>
                    <a:pt x="310561" y="182854"/>
                    <a:pt x="171244" y="43537"/>
                    <a:pt x="0" y="43537"/>
                  </a:cubicBezTo>
                  <a:lnTo>
                    <a:pt x="0" y="0"/>
                  </a:lnTo>
                  <a:cubicBezTo>
                    <a:pt x="194463" y="0"/>
                    <a:pt x="354097" y="158183"/>
                    <a:pt x="354097" y="354097"/>
                  </a:cubicBez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7" name="Freeform: Shape 846">
              <a:extLst>
                <a:ext uri="{FF2B5EF4-FFF2-40B4-BE49-F238E27FC236}">
                  <a16:creationId xmlns:a16="http://schemas.microsoft.com/office/drawing/2014/main" id="{FBB68D98-C8EF-484B-A30A-A316EE85F0A6}"/>
                </a:ext>
              </a:extLst>
            </p:cNvPr>
            <p:cNvSpPr/>
            <p:nvPr/>
          </p:nvSpPr>
          <p:spPr>
            <a:xfrm>
              <a:off x="1700259" y="5399754"/>
              <a:ext cx="14512" cy="50792"/>
            </a:xfrm>
            <a:custGeom>
              <a:avLst/>
              <a:gdLst>
                <a:gd name="connsiteX0" fmla="*/ 0 w 14512"/>
                <a:gd name="connsiteY0" fmla="*/ 0 h 50792"/>
                <a:gd name="connsiteX1" fmla="*/ 14512 w 14512"/>
                <a:gd name="connsiteY1" fmla="*/ 0 h 50792"/>
                <a:gd name="connsiteX2" fmla="*/ 14512 w 14512"/>
                <a:gd name="connsiteY2" fmla="*/ 50792 h 50792"/>
                <a:gd name="connsiteX3" fmla="*/ 0 w 14512"/>
                <a:gd name="connsiteY3" fmla="*/ 50792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2"/>
                  </a:lnTo>
                  <a:lnTo>
                    <a:pt x="0" y="5079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8" name="Freeform: Shape 847">
              <a:extLst>
                <a:ext uri="{FF2B5EF4-FFF2-40B4-BE49-F238E27FC236}">
                  <a16:creationId xmlns:a16="http://schemas.microsoft.com/office/drawing/2014/main" id="{349C4B1A-C69D-40C7-B2DA-F8B04B99989B}"/>
                </a:ext>
              </a:extLst>
            </p:cNvPr>
            <p:cNvSpPr/>
            <p:nvPr/>
          </p:nvSpPr>
          <p:spPr>
            <a:xfrm>
              <a:off x="1700259" y="6250167"/>
              <a:ext cx="14512" cy="50792"/>
            </a:xfrm>
            <a:custGeom>
              <a:avLst/>
              <a:gdLst>
                <a:gd name="connsiteX0" fmla="*/ 0 w 14512"/>
                <a:gd name="connsiteY0" fmla="*/ 0 h 50792"/>
                <a:gd name="connsiteX1" fmla="*/ 14512 w 14512"/>
                <a:gd name="connsiteY1" fmla="*/ 0 h 50792"/>
                <a:gd name="connsiteX2" fmla="*/ 14512 w 14512"/>
                <a:gd name="connsiteY2" fmla="*/ 50793 h 50792"/>
                <a:gd name="connsiteX3" fmla="*/ 0 w 14512"/>
                <a:gd name="connsiteY3" fmla="*/ 50793 h 50792"/>
              </a:gdLst>
              <a:ahLst/>
              <a:cxnLst>
                <a:cxn ang="0">
                  <a:pos x="connsiteX0" y="connsiteY0"/>
                </a:cxn>
                <a:cxn ang="0">
                  <a:pos x="connsiteX1" y="connsiteY1"/>
                </a:cxn>
                <a:cxn ang="0">
                  <a:pos x="connsiteX2" y="connsiteY2"/>
                </a:cxn>
                <a:cxn ang="0">
                  <a:pos x="connsiteX3" y="connsiteY3"/>
                </a:cxn>
              </a:cxnLst>
              <a:rect l="l" t="t" r="r" b="b"/>
              <a:pathLst>
                <a:path w="14512" h="50792">
                  <a:moveTo>
                    <a:pt x="0" y="0"/>
                  </a:moveTo>
                  <a:lnTo>
                    <a:pt x="14512" y="0"/>
                  </a:lnTo>
                  <a:lnTo>
                    <a:pt x="14512" y="50793"/>
                  </a:lnTo>
                  <a:lnTo>
                    <a:pt x="0" y="50793"/>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9" name="Freeform: Shape 848">
              <a:extLst>
                <a:ext uri="{FF2B5EF4-FFF2-40B4-BE49-F238E27FC236}">
                  <a16:creationId xmlns:a16="http://schemas.microsoft.com/office/drawing/2014/main" id="{C1E0A8FC-9B1C-4C37-8D9F-972BF1A06D7D}"/>
                </a:ext>
              </a:extLst>
            </p:cNvPr>
            <p:cNvSpPr/>
            <p:nvPr/>
          </p:nvSpPr>
          <p:spPr>
            <a:xfrm>
              <a:off x="1227161" y="5843826"/>
              <a:ext cx="195914" cy="14512"/>
            </a:xfrm>
            <a:custGeom>
              <a:avLst/>
              <a:gdLst>
                <a:gd name="connsiteX0" fmla="*/ 0 w 195914"/>
                <a:gd name="connsiteY0" fmla="*/ 0 h 14512"/>
                <a:gd name="connsiteX1" fmla="*/ 195915 w 195914"/>
                <a:gd name="connsiteY1" fmla="*/ 0 h 14512"/>
                <a:gd name="connsiteX2" fmla="*/ 195915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5" y="0"/>
                  </a:lnTo>
                  <a:lnTo>
                    <a:pt x="195915"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0" name="Freeform: Shape 849">
              <a:extLst>
                <a:ext uri="{FF2B5EF4-FFF2-40B4-BE49-F238E27FC236}">
                  <a16:creationId xmlns:a16="http://schemas.microsoft.com/office/drawing/2014/main" id="{D92FE2CA-D59B-4744-9E03-5CB6FE9F4932}"/>
                </a:ext>
              </a:extLst>
            </p:cNvPr>
            <p:cNvSpPr/>
            <p:nvPr/>
          </p:nvSpPr>
          <p:spPr>
            <a:xfrm>
              <a:off x="1990502" y="5843826"/>
              <a:ext cx="195914" cy="14512"/>
            </a:xfrm>
            <a:custGeom>
              <a:avLst/>
              <a:gdLst>
                <a:gd name="connsiteX0" fmla="*/ 0 w 195914"/>
                <a:gd name="connsiteY0" fmla="*/ 0 h 14512"/>
                <a:gd name="connsiteX1" fmla="*/ 195914 w 195914"/>
                <a:gd name="connsiteY1" fmla="*/ 0 h 14512"/>
                <a:gd name="connsiteX2" fmla="*/ 195914 w 195914"/>
                <a:gd name="connsiteY2" fmla="*/ 14512 h 14512"/>
                <a:gd name="connsiteX3" fmla="*/ 0 w 195914"/>
                <a:gd name="connsiteY3" fmla="*/ 14512 h 14512"/>
              </a:gdLst>
              <a:ahLst/>
              <a:cxnLst>
                <a:cxn ang="0">
                  <a:pos x="connsiteX0" y="connsiteY0"/>
                </a:cxn>
                <a:cxn ang="0">
                  <a:pos x="connsiteX1" y="connsiteY1"/>
                </a:cxn>
                <a:cxn ang="0">
                  <a:pos x="connsiteX2" y="connsiteY2"/>
                </a:cxn>
                <a:cxn ang="0">
                  <a:pos x="connsiteX3" y="connsiteY3"/>
                </a:cxn>
              </a:cxnLst>
              <a:rect l="l" t="t" r="r" b="b"/>
              <a:pathLst>
                <a:path w="195914" h="14512">
                  <a:moveTo>
                    <a:pt x="0" y="0"/>
                  </a:moveTo>
                  <a:lnTo>
                    <a:pt x="195914" y="0"/>
                  </a:lnTo>
                  <a:lnTo>
                    <a:pt x="195914" y="14512"/>
                  </a:lnTo>
                  <a:lnTo>
                    <a:pt x="0"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1" name="Freeform: Shape 850">
              <a:extLst>
                <a:ext uri="{FF2B5EF4-FFF2-40B4-BE49-F238E27FC236}">
                  <a16:creationId xmlns:a16="http://schemas.microsoft.com/office/drawing/2014/main" id="{57DCD96D-E093-47DF-96C0-2B11B7D85FF4}"/>
                </a:ext>
              </a:extLst>
            </p:cNvPr>
            <p:cNvSpPr/>
            <p:nvPr/>
          </p:nvSpPr>
          <p:spPr>
            <a:xfrm>
              <a:off x="2179161" y="5803192"/>
              <a:ext cx="14512" cy="95780"/>
            </a:xfrm>
            <a:custGeom>
              <a:avLst/>
              <a:gdLst>
                <a:gd name="connsiteX0" fmla="*/ 0 w 14512"/>
                <a:gd name="connsiteY0" fmla="*/ 0 h 95780"/>
                <a:gd name="connsiteX1" fmla="*/ 14512 w 14512"/>
                <a:gd name="connsiteY1" fmla="*/ 0 h 95780"/>
                <a:gd name="connsiteX2" fmla="*/ 14512 w 14512"/>
                <a:gd name="connsiteY2" fmla="*/ 95781 h 95780"/>
                <a:gd name="connsiteX3" fmla="*/ 0 w 14512"/>
                <a:gd name="connsiteY3" fmla="*/ 95781 h 95780"/>
              </a:gdLst>
              <a:ahLst/>
              <a:cxnLst>
                <a:cxn ang="0">
                  <a:pos x="connsiteX0" y="connsiteY0"/>
                </a:cxn>
                <a:cxn ang="0">
                  <a:pos x="connsiteX1" y="connsiteY1"/>
                </a:cxn>
                <a:cxn ang="0">
                  <a:pos x="connsiteX2" y="connsiteY2"/>
                </a:cxn>
                <a:cxn ang="0">
                  <a:pos x="connsiteX3" y="connsiteY3"/>
                </a:cxn>
              </a:cxnLst>
              <a:rect l="l" t="t" r="r" b="b"/>
              <a:pathLst>
                <a:path w="14512" h="95780">
                  <a:moveTo>
                    <a:pt x="0" y="0"/>
                  </a:moveTo>
                  <a:lnTo>
                    <a:pt x="14512" y="0"/>
                  </a:lnTo>
                  <a:lnTo>
                    <a:pt x="14512" y="95781"/>
                  </a:lnTo>
                  <a:lnTo>
                    <a:pt x="0" y="95781"/>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2" name="Freeform: Shape 851">
              <a:extLst>
                <a:ext uri="{FF2B5EF4-FFF2-40B4-BE49-F238E27FC236}">
                  <a16:creationId xmlns:a16="http://schemas.microsoft.com/office/drawing/2014/main" id="{DCB4A093-DC6A-434F-B6E4-7550C3202FBD}"/>
                </a:ext>
              </a:extLst>
            </p:cNvPr>
            <p:cNvSpPr/>
            <p:nvPr/>
          </p:nvSpPr>
          <p:spPr>
            <a:xfrm>
              <a:off x="3006355" y="5443290"/>
              <a:ext cx="753182" cy="43536"/>
            </a:xfrm>
            <a:custGeom>
              <a:avLst/>
              <a:gdLst>
                <a:gd name="connsiteX0" fmla="*/ 0 w 753182"/>
                <a:gd name="connsiteY0" fmla="*/ 0 h 43536"/>
                <a:gd name="connsiteX1" fmla="*/ 753182 w 753182"/>
                <a:gd name="connsiteY1" fmla="*/ 0 h 43536"/>
                <a:gd name="connsiteX2" fmla="*/ 753182 w 753182"/>
                <a:gd name="connsiteY2" fmla="*/ 43536 h 43536"/>
                <a:gd name="connsiteX3" fmla="*/ 0 w 753182"/>
                <a:gd name="connsiteY3" fmla="*/ 43536 h 43536"/>
              </a:gdLst>
              <a:ahLst/>
              <a:cxnLst>
                <a:cxn ang="0">
                  <a:pos x="connsiteX0" y="connsiteY0"/>
                </a:cxn>
                <a:cxn ang="0">
                  <a:pos x="connsiteX1" y="connsiteY1"/>
                </a:cxn>
                <a:cxn ang="0">
                  <a:pos x="connsiteX2" y="connsiteY2"/>
                </a:cxn>
                <a:cxn ang="0">
                  <a:pos x="connsiteX3" y="connsiteY3"/>
                </a:cxn>
              </a:cxnLst>
              <a:rect l="l" t="t" r="r" b="b"/>
              <a:pathLst>
                <a:path w="753182" h="43536">
                  <a:moveTo>
                    <a:pt x="0" y="0"/>
                  </a:moveTo>
                  <a:lnTo>
                    <a:pt x="753182" y="0"/>
                  </a:lnTo>
                  <a:lnTo>
                    <a:pt x="753182" y="43536"/>
                  </a:lnTo>
                  <a:lnTo>
                    <a:pt x="0" y="43536"/>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3" name="Freeform: Shape 852">
              <a:extLst>
                <a:ext uri="{FF2B5EF4-FFF2-40B4-BE49-F238E27FC236}">
                  <a16:creationId xmlns:a16="http://schemas.microsoft.com/office/drawing/2014/main" id="{6837ACCE-6182-4091-B545-48B80683C339}"/>
                </a:ext>
              </a:extLst>
            </p:cNvPr>
            <p:cNvSpPr/>
            <p:nvPr/>
          </p:nvSpPr>
          <p:spPr>
            <a:xfrm>
              <a:off x="1087844" y="5540522"/>
              <a:ext cx="111743" cy="208975"/>
            </a:xfrm>
            <a:custGeom>
              <a:avLst/>
              <a:gdLst>
                <a:gd name="connsiteX0" fmla="*/ 0 w 111743"/>
                <a:gd name="connsiteY0" fmla="*/ 14512 h 208975"/>
                <a:gd name="connsiteX1" fmla="*/ 0 w 111743"/>
                <a:gd name="connsiteY1" fmla="*/ 0 h 208975"/>
                <a:gd name="connsiteX2" fmla="*/ 111744 w 111743"/>
                <a:gd name="connsiteY2" fmla="*/ 43537 h 208975"/>
                <a:gd name="connsiteX3" fmla="*/ 111744 w 111743"/>
                <a:gd name="connsiteY3" fmla="*/ 58049 h 208975"/>
                <a:gd name="connsiteX4" fmla="*/ 0 w 111743"/>
                <a:gd name="connsiteY4" fmla="*/ 14512 h 208975"/>
                <a:gd name="connsiteX5" fmla="*/ 111744 w 111743"/>
                <a:gd name="connsiteY5" fmla="*/ 108841 h 208975"/>
                <a:gd name="connsiteX6" fmla="*/ 111744 w 111743"/>
                <a:gd name="connsiteY6" fmla="*/ 94329 h 208975"/>
                <a:gd name="connsiteX7" fmla="*/ 0 w 111743"/>
                <a:gd name="connsiteY7" fmla="*/ 50793 h 208975"/>
                <a:gd name="connsiteX8" fmla="*/ 0 w 111743"/>
                <a:gd name="connsiteY8" fmla="*/ 65305 h 208975"/>
                <a:gd name="connsiteX9" fmla="*/ 111744 w 111743"/>
                <a:gd name="connsiteY9" fmla="*/ 108841 h 208975"/>
                <a:gd name="connsiteX10" fmla="*/ 111744 w 111743"/>
                <a:gd name="connsiteY10" fmla="*/ 159634 h 208975"/>
                <a:gd name="connsiteX11" fmla="*/ 111744 w 111743"/>
                <a:gd name="connsiteY11" fmla="*/ 145122 h 208975"/>
                <a:gd name="connsiteX12" fmla="*/ 0 w 111743"/>
                <a:gd name="connsiteY12" fmla="*/ 101585 h 208975"/>
                <a:gd name="connsiteX13" fmla="*/ 0 w 111743"/>
                <a:gd name="connsiteY13" fmla="*/ 116097 h 208975"/>
                <a:gd name="connsiteX14" fmla="*/ 111744 w 111743"/>
                <a:gd name="connsiteY14" fmla="*/ 159634 h 208975"/>
                <a:gd name="connsiteX15" fmla="*/ 111744 w 111743"/>
                <a:gd name="connsiteY15" fmla="*/ 208975 h 208975"/>
                <a:gd name="connsiteX16" fmla="*/ 111744 w 111743"/>
                <a:gd name="connsiteY16" fmla="*/ 194463 h 208975"/>
                <a:gd name="connsiteX17" fmla="*/ 0 w 111743"/>
                <a:gd name="connsiteY17" fmla="*/ 150927 h 208975"/>
                <a:gd name="connsiteX18" fmla="*/ 0 w 111743"/>
                <a:gd name="connsiteY18" fmla="*/ 165439 h 208975"/>
                <a:gd name="connsiteX19" fmla="*/ 111744 w 111743"/>
                <a:gd name="connsiteY19" fmla="*/ 208975 h 20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3" h="208975">
                  <a:moveTo>
                    <a:pt x="0" y="14512"/>
                  </a:moveTo>
                  <a:lnTo>
                    <a:pt x="0" y="0"/>
                  </a:lnTo>
                  <a:lnTo>
                    <a:pt x="111744" y="43537"/>
                  </a:lnTo>
                  <a:lnTo>
                    <a:pt x="111744" y="58049"/>
                  </a:lnTo>
                  <a:lnTo>
                    <a:pt x="0" y="14512"/>
                  </a:lnTo>
                  <a:close/>
                  <a:moveTo>
                    <a:pt x="111744" y="108841"/>
                  </a:moveTo>
                  <a:lnTo>
                    <a:pt x="111744" y="94329"/>
                  </a:lnTo>
                  <a:lnTo>
                    <a:pt x="0" y="50793"/>
                  </a:lnTo>
                  <a:lnTo>
                    <a:pt x="0" y="65305"/>
                  </a:lnTo>
                  <a:lnTo>
                    <a:pt x="111744" y="108841"/>
                  </a:lnTo>
                  <a:close/>
                  <a:moveTo>
                    <a:pt x="111744" y="159634"/>
                  </a:moveTo>
                  <a:lnTo>
                    <a:pt x="111744" y="145122"/>
                  </a:lnTo>
                  <a:lnTo>
                    <a:pt x="0" y="101585"/>
                  </a:lnTo>
                  <a:lnTo>
                    <a:pt x="0" y="116097"/>
                  </a:lnTo>
                  <a:lnTo>
                    <a:pt x="111744" y="159634"/>
                  </a:lnTo>
                  <a:close/>
                  <a:moveTo>
                    <a:pt x="111744" y="208975"/>
                  </a:moveTo>
                  <a:lnTo>
                    <a:pt x="111744" y="194463"/>
                  </a:lnTo>
                  <a:lnTo>
                    <a:pt x="0" y="150927"/>
                  </a:lnTo>
                  <a:lnTo>
                    <a:pt x="0" y="165439"/>
                  </a:lnTo>
                  <a:lnTo>
                    <a:pt x="111744" y="208975"/>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4" name="Freeform: Shape 853">
              <a:extLst>
                <a:ext uri="{FF2B5EF4-FFF2-40B4-BE49-F238E27FC236}">
                  <a16:creationId xmlns:a16="http://schemas.microsoft.com/office/drawing/2014/main" id="{15F2166F-684F-4268-9D4A-2C4CC270CEA7}"/>
                </a:ext>
              </a:extLst>
            </p:cNvPr>
            <p:cNvSpPr/>
            <p:nvPr/>
          </p:nvSpPr>
          <p:spPr>
            <a:xfrm>
              <a:off x="1147344" y="5392497"/>
              <a:ext cx="3214449" cy="915718"/>
            </a:xfrm>
            <a:custGeom>
              <a:avLst/>
              <a:gdLst>
                <a:gd name="connsiteX0" fmla="*/ 3138986 w 3214449"/>
                <a:gd name="connsiteY0" fmla="*/ 915719 h 915718"/>
                <a:gd name="connsiteX1" fmla="*/ 76915 w 3214449"/>
                <a:gd name="connsiteY1" fmla="*/ 915719 h 915718"/>
                <a:gd name="connsiteX2" fmla="*/ 0 w 3214449"/>
                <a:gd name="connsiteY2" fmla="*/ 838804 h 915718"/>
                <a:gd name="connsiteX3" fmla="*/ 0 w 3214449"/>
                <a:gd name="connsiteY3" fmla="*/ 76915 h 915718"/>
                <a:gd name="connsiteX4" fmla="*/ 76915 w 3214449"/>
                <a:gd name="connsiteY4" fmla="*/ 0 h 915718"/>
                <a:gd name="connsiteX5" fmla="*/ 2406120 w 3214449"/>
                <a:gd name="connsiteY5" fmla="*/ 0 h 915718"/>
                <a:gd name="connsiteX6" fmla="*/ 2661535 w 3214449"/>
                <a:gd name="connsiteY6" fmla="*/ 255414 h 915718"/>
                <a:gd name="connsiteX7" fmla="*/ 3117218 w 3214449"/>
                <a:gd name="connsiteY7" fmla="*/ 255414 h 915718"/>
                <a:gd name="connsiteX8" fmla="*/ 3214449 w 3214449"/>
                <a:gd name="connsiteY8" fmla="*/ 352646 h 915718"/>
                <a:gd name="connsiteX9" fmla="*/ 3214449 w 3214449"/>
                <a:gd name="connsiteY9" fmla="*/ 838804 h 915718"/>
                <a:gd name="connsiteX10" fmla="*/ 3138986 w 3214449"/>
                <a:gd name="connsiteY10" fmla="*/ 915719 h 915718"/>
                <a:gd name="connsiteX11" fmla="*/ 82719 w 3214449"/>
                <a:gd name="connsiteY11" fmla="*/ 901207 h 915718"/>
                <a:gd name="connsiteX12" fmla="*/ 3131730 w 3214449"/>
                <a:gd name="connsiteY12" fmla="*/ 901207 h 915718"/>
                <a:gd name="connsiteX13" fmla="*/ 3199937 w 3214449"/>
                <a:gd name="connsiteY13" fmla="*/ 833000 h 915718"/>
                <a:gd name="connsiteX14" fmla="*/ 3199937 w 3214449"/>
                <a:gd name="connsiteY14" fmla="*/ 359902 h 915718"/>
                <a:gd name="connsiteX15" fmla="*/ 3111413 w 3214449"/>
                <a:gd name="connsiteY15" fmla="*/ 271378 h 915718"/>
                <a:gd name="connsiteX16" fmla="*/ 2655730 w 3214449"/>
                <a:gd name="connsiteY16" fmla="*/ 271378 h 915718"/>
                <a:gd name="connsiteX17" fmla="*/ 2400315 w 3214449"/>
                <a:gd name="connsiteY17" fmla="*/ 15963 h 915718"/>
                <a:gd name="connsiteX18" fmla="*/ 82719 w 3214449"/>
                <a:gd name="connsiteY18" fmla="*/ 15963 h 915718"/>
                <a:gd name="connsiteX19" fmla="*/ 14512 w 3214449"/>
                <a:gd name="connsiteY19" fmla="*/ 84171 h 915718"/>
                <a:gd name="connsiteX20" fmla="*/ 14512 w 3214449"/>
                <a:gd name="connsiteY20" fmla="*/ 834450 h 915718"/>
                <a:gd name="connsiteX21" fmla="*/ 82719 w 3214449"/>
                <a:gd name="connsiteY21" fmla="*/ 901207 h 9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4449" h="915718">
                  <a:moveTo>
                    <a:pt x="3138986" y="915719"/>
                  </a:moveTo>
                  <a:lnTo>
                    <a:pt x="76915" y="915719"/>
                  </a:lnTo>
                  <a:lnTo>
                    <a:pt x="0" y="838804"/>
                  </a:lnTo>
                  <a:lnTo>
                    <a:pt x="0" y="76915"/>
                  </a:lnTo>
                  <a:lnTo>
                    <a:pt x="76915" y="0"/>
                  </a:lnTo>
                  <a:lnTo>
                    <a:pt x="2406120" y="0"/>
                  </a:lnTo>
                  <a:lnTo>
                    <a:pt x="2661535" y="255414"/>
                  </a:lnTo>
                  <a:lnTo>
                    <a:pt x="3117218" y="255414"/>
                  </a:lnTo>
                  <a:lnTo>
                    <a:pt x="3214449" y="352646"/>
                  </a:lnTo>
                  <a:lnTo>
                    <a:pt x="3214449" y="838804"/>
                  </a:lnTo>
                  <a:lnTo>
                    <a:pt x="3138986" y="915719"/>
                  </a:lnTo>
                  <a:close/>
                  <a:moveTo>
                    <a:pt x="82719" y="901207"/>
                  </a:moveTo>
                  <a:lnTo>
                    <a:pt x="3131730" y="901207"/>
                  </a:lnTo>
                  <a:lnTo>
                    <a:pt x="3199937" y="833000"/>
                  </a:lnTo>
                  <a:lnTo>
                    <a:pt x="3199937" y="359902"/>
                  </a:lnTo>
                  <a:lnTo>
                    <a:pt x="3111413" y="271378"/>
                  </a:lnTo>
                  <a:lnTo>
                    <a:pt x="2655730" y="271378"/>
                  </a:lnTo>
                  <a:lnTo>
                    <a:pt x="2400315" y="15963"/>
                  </a:lnTo>
                  <a:lnTo>
                    <a:pt x="82719" y="15963"/>
                  </a:lnTo>
                  <a:lnTo>
                    <a:pt x="14512" y="84171"/>
                  </a:lnTo>
                  <a:lnTo>
                    <a:pt x="14512" y="834450"/>
                  </a:lnTo>
                  <a:lnTo>
                    <a:pt x="82719" y="90120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5" name="Freeform: Shape 854">
              <a:extLst>
                <a:ext uri="{FF2B5EF4-FFF2-40B4-BE49-F238E27FC236}">
                  <a16:creationId xmlns:a16="http://schemas.microsoft.com/office/drawing/2014/main" id="{A5CD8E2C-C970-4F24-B984-EA93AE809487}"/>
                </a:ext>
              </a:extLst>
            </p:cNvPr>
            <p:cNvSpPr/>
            <p:nvPr/>
          </p:nvSpPr>
          <p:spPr>
            <a:xfrm>
              <a:off x="4286330" y="5765460"/>
              <a:ext cx="29024" cy="362804"/>
            </a:xfrm>
            <a:custGeom>
              <a:avLst/>
              <a:gdLst>
                <a:gd name="connsiteX0" fmla="*/ 29024 w 29024"/>
                <a:gd name="connsiteY0" fmla="*/ 362805 h 362804"/>
                <a:gd name="connsiteX1" fmla="*/ 0 w 29024"/>
                <a:gd name="connsiteY1" fmla="*/ 362805 h 362804"/>
                <a:gd name="connsiteX2" fmla="*/ 0 w 29024"/>
                <a:gd name="connsiteY2" fmla="*/ 352646 h 362804"/>
                <a:gd name="connsiteX3" fmla="*/ 29024 w 29024"/>
                <a:gd name="connsiteY3" fmla="*/ 352646 h 362804"/>
                <a:gd name="connsiteX4" fmla="*/ 29024 w 29024"/>
                <a:gd name="connsiteY4" fmla="*/ 362805 h 362804"/>
                <a:gd name="connsiteX5" fmla="*/ 29024 w 29024"/>
                <a:gd name="connsiteY5" fmla="*/ 323621 h 362804"/>
                <a:gd name="connsiteX6" fmla="*/ 0 w 29024"/>
                <a:gd name="connsiteY6" fmla="*/ 323621 h 362804"/>
                <a:gd name="connsiteX7" fmla="*/ 0 w 29024"/>
                <a:gd name="connsiteY7" fmla="*/ 313463 h 362804"/>
                <a:gd name="connsiteX8" fmla="*/ 29024 w 29024"/>
                <a:gd name="connsiteY8" fmla="*/ 313463 h 362804"/>
                <a:gd name="connsiteX9" fmla="*/ 29024 w 29024"/>
                <a:gd name="connsiteY9" fmla="*/ 323621 h 362804"/>
                <a:gd name="connsiteX10" fmla="*/ 29024 w 29024"/>
                <a:gd name="connsiteY10" fmla="*/ 284439 h 362804"/>
                <a:gd name="connsiteX11" fmla="*/ 0 w 29024"/>
                <a:gd name="connsiteY11" fmla="*/ 284439 h 362804"/>
                <a:gd name="connsiteX12" fmla="*/ 0 w 29024"/>
                <a:gd name="connsiteY12" fmla="*/ 274280 h 362804"/>
                <a:gd name="connsiteX13" fmla="*/ 29024 w 29024"/>
                <a:gd name="connsiteY13" fmla="*/ 274280 h 362804"/>
                <a:gd name="connsiteX14" fmla="*/ 29024 w 29024"/>
                <a:gd name="connsiteY14" fmla="*/ 284439 h 362804"/>
                <a:gd name="connsiteX15" fmla="*/ 29024 w 29024"/>
                <a:gd name="connsiteY15" fmla="*/ 245256 h 362804"/>
                <a:gd name="connsiteX16" fmla="*/ 0 w 29024"/>
                <a:gd name="connsiteY16" fmla="*/ 245256 h 362804"/>
                <a:gd name="connsiteX17" fmla="*/ 0 w 29024"/>
                <a:gd name="connsiteY17" fmla="*/ 235098 h 362804"/>
                <a:gd name="connsiteX18" fmla="*/ 29024 w 29024"/>
                <a:gd name="connsiteY18" fmla="*/ 235098 h 362804"/>
                <a:gd name="connsiteX19" fmla="*/ 29024 w 29024"/>
                <a:gd name="connsiteY19" fmla="*/ 245256 h 362804"/>
                <a:gd name="connsiteX20" fmla="*/ 29024 w 29024"/>
                <a:gd name="connsiteY20" fmla="*/ 206073 h 362804"/>
                <a:gd name="connsiteX21" fmla="*/ 0 w 29024"/>
                <a:gd name="connsiteY21" fmla="*/ 206073 h 362804"/>
                <a:gd name="connsiteX22" fmla="*/ 0 w 29024"/>
                <a:gd name="connsiteY22" fmla="*/ 195914 h 362804"/>
                <a:gd name="connsiteX23" fmla="*/ 29024 w 29024"/>
                <a:gd name="connsiteY23" fmla="*/ 195914 h 362804"/>
                <a:gd name="connsiteX24" fmla="*/ 29024 w 29024"/>
                <a:gd name="connsiteY24" fmla="*/ 206073 h 362804"/>
                <a:gd name="connsiteX25" fmla="*/ 29024 w 29024"/>
                <a:gd name="connsiteY25" fmla="*/ 166890 h 362804"/>
                <a:gd name="connsiteX26" fmla="*/ 0 w 29024"/>
                <a:gd name="connsiteY26" fmla="*/ 166890 h 362804"/>
                <a:gd name="connsiteX27" fmla="*/ 0 w 29024"/>
                <a:gd name="connsiteY27" fmla="*/ 156731 h 362804"/>
                <a:gd name="connsiteX28" fmla="*/ 29024 w 29024"/>
                <a:gd name="connsiteY28" fmla="*/ 156731 h 362804"/>
                <a:gd name="connsiteX29" fmla="*/ 29024 w 29024"/>
                <a:gd name="connsiteY29" fmla="*/ 166890 h 362804"/>
                <a:gd name="connsiteX30" fmla="*/ 29024 w 29024"/>
                <a:gd name="connsiteY30" fmla="*/ 127707 h 362804"/>
                <a:gd name="connsiteX31" fmla="*/ 0 w 29024"/>
                <a:gd name="connsiteY31" fmla="*/ 127707 h 362804"/>
                <a:gd name="connsiteX32" fmla="*/ 0 w 29024"/>
                <a:gd name="connsiteY32" fmla="*/ 117549 h 362804"/>
                <a:gd name="connsiteX33" fmla="*/ 29024 w 29024"/>
                <a:gd name="connsiteY33" fmla="*/ 117549 h 362804"/>
                <a:gd name="connsiteX34" fmla="*/ 29024 w 29024"/>
                <a:gd name="connsiteY34" fmla="*/ 127707 h 362804"/>
                <a:gd name="connsiteX35" fmla="*/ 29024 w 29024"/>
                <a:gd name="connsiteY35" fmla="*/ 88524 h 362804"/>
                <a:gd name="connsiteX36" fmla="*/ 0 w 29024"/>
                <a:gd name="connsiteY36" fmla="*/ 88524 h 362804"/>
                <a:gd name="connsiteX37" fmla="*/ 0 w 29024"/>
                <a:gd name="connsiteY37" fmla="*/ 78366 h 362804"/>
                <a:gd name="connsiteX38" fmla="*/ 29024 w 29024"/>
                <a:gd name="connsiteY38" fmla="*/ 78366 h 362804"/>
                <a:gd name="connsiteX39" fmla="*/ 29024 w 29024"/>
                <a:gd name="connsiteY39" fmla="*/ 88524 h 362804"/>
                <a:gd name="connsiteX40" fmla="*/ 29024 w 29024"/>
                <a:gd name="connsiteY40" fmla="*/ 49341 h 362804"/>
                <a:gd name="connsiteX41" fmla="*/ 0 w 29024"/>
                <a:gd name="connsiteY41" fmla="*/ 49341 h 362804"/>
                <a:gd name="connsiteX42" fmla="*/ 0 w 29024"/>
                <a:gd name="connsiteY42" fmla="*/ 39183 h 362804"/>
                <a:gd name="connsiteX43" fmla="*/ 29024 w 29024"/>
                <a:gd name="connsiteY43" fmla="*/ 39183 h 362804"/>
                <a:gd name="connsiteX44" fmla="*/ 29024 w 29024"/>
                <a:gd name="connsiteY44" fmla="*/ 49341 h 362804"/>
                <a:gd name="connsiteX45" fmla="*/ 29024 w 29024"/>
                <a:gd name="connsiteY45" fmla="*/ 10159 h 362804"/>
                <a:gd name="connsiteX46" fmla="*/ 0 w 29024"/>
                <a:gd name="connsiteY46" fmla="*/ 10159 h 362804"/>
                <a:gd name="connsiteX47" fmla="*/ 0 w 29024"/>
                <a:gd name="connsiteY47" fmla="*/ 0 h 362804"/>
                <a:gd name="connsiteX48" fmla="*/ 29024 w 29024"/>
                <a:gd name="connsiteY48" fmla="*/ 0 h 362804"/>
                <a:gd name="connsiteX49" fmla="*/ 29024 w 29024"/>
                <a:gd name="connsiteY49" fmla="*/ 10159 h 36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024" h="362804">
                  <a:moveTo>
                    <a:pt x="29024" y="362805"/>
                  </a:moveTo>
                  <a:lnTo>
                    <a:pt x="0" y="362805"/>
                  </a:lnTo>
                  <a:lnTo>
                    <a:pt x="0" y="352646"/>
                  </a:lnTo>
                  <a:lnTo>
                    <a:pt x="29024" y="352646"/>
                  </a:lnTo>
                  <a:lnTo>
                    <a:pt x="29024" y="362805"/>
                  </a:lnTo>
                  <a:close/>
                  <a:moveTo>
                    <a:pt x="29024" y="323621"/>
                  </a:moveTo>
                  <a:lnTo>
                    <a:pt x="0" y="323621"/>
                  </a:lnTo>
                  <a:lnTo>
                    <a:pt x="0" y="313463"/>
                  </a:lnTo>
                  <a:lnTo>
                    <a:pt x="29024" y="313463"/>
                  </a:lnTo>
                  <a:lnTo>
                    <a:pt x="29024" y="323621"/>
                  </a:lnTo>
                  <a:close/>
                  <a:moveTo>
                    <a:pt x="29024" y="284439"/>
                  </a:moveTo>
                  <a:lnTo>
                    <a:pt x="0" y="284439"/>
                  </a:lnTo>
                  <a:lnTo>
                    <a:pt x="0" y="274280"/>
                  </a:lnTo>
                  <a:lnTo>
                    <a:pt x="29024" y="274280"/>
                  </a:lnTo>
                  <a:lnTo>
                    <a:pt x="29024" y="284439"/>
                  </a:lnTo>
                  <a:close/>
                  <a:moveTo>
                    <a:pt x="29024" y="245256"/>
                  </a:moveTo>
                  <a:lnTo>
                    <a:pt x="0" y="245256"/>
                  </a:lnTo>
                  <a:lnTo>
                    <a:pt x="0" y="235098"/>
                  </a:lnTo>
                  <a:lnTo>
                    <a:pt x="29024" y="235098"/>
                  </a:lnTo>
                  <a:lnTo>
                    <a:pt x="29024" y="245256"/>
                  </a:lnTo>
                  <a:close/>
                  <a:moveTo>
                    <a:pt x="29024" y="206073"/>
                  </a:moveTo>
                  <a:lnTo>
                    <a:pt x="0" y="206073"/>
                  </a:lnTo>
                  <a:lnTo>
                    <a:pt x="0" y="195914"/>
                  </a:lnTo>
                  <a:lnTo>
                    <a:pt x="29024" y="195914"/>
                  </a:lnTo>
                  <a:lnTo>
                    <a:pt x="29024" y="206073"/>
                  </a:lnTo>
                  <a:close/>
                  <a:moveTo>
                    <a:pt x="29024" y="166890"/>
                  </a:moveTo>
                  <a:lnTo>
                    <a:pt x="0" y="166890"/>
                  </a:lnTo>
                  <a:lnTo>
                    <a:pt x="0" y="156731"/>
                  </a:lnTo>
                  <a:lnTo>
                    <a:pt x="29024" y="156731"/>
                  </a:lnTo>
                  <a:lnTo>
                    <a:pt x="29024" y="166890"/>
                  </a:lnTo>
                  <a:close/>
                  <a:moveTo>
                    <a:pt x="29024" y="127707"/>
                  </a:moveTo>
                  <a:lnTo>
                    <a:pt x="0" y="127707"/>
                  </a:lnTo>
                  <a:lnTo>
                    <a:pt x="0" y="117549"/>
                  </a:lnTo>
                  <a:lnTo>
                    <a:pt x="29024" y="117549"/>
                  </a:lnTo>
                  <a:lnTo>
                    <a:pt x="29024" y="127707"/>
                  </a:lnTo>
                  <a:close/>
                  <a:moveTo>
                    <a:pt x="29024" y="88524"/>
                  </a:moveTo>
                  <a:lnTo>
                    <a:pt x="0" y="88524"/>
                  </a:lnTo>
                  <a:lnTo>
                    <a:pt x="0" y="78366"/>
                  </a:lnTo>
                  <a:lnTo>
                    <a:pt x="29024" y="78366"/>
                  </a:lnTo>
                  <a:lnTo>
                    <a:pt x="29024" y="88524"/>
                  </a:lnTo>
                  <a:close/>
                  <a:moveTo>
                    <a:pt x="29024" y="49341"/>
                  </a:moveTo>
                  <a:lnTo>
                    <a:pt x="0" y="49341"/>
                  </a:lnTo>
                  <a:lnTo>
                    <a:pt x="0" y="39183"/>
                  </a:lnTo>
                  <a:lnTo>
                    <a:pt x="29024" y="39183"/>
                  </a:lnTo>
                  <a:lnTo>
                    <a:pt x="29024" y="49341"/>
                  </a:lnTo>
                  <a:close/>
                  <a:moveTo>
                    <a:pt x="29024" y="10159"/>
                  </a:moveTo>
                  <a:lnTo>
                    <a:pt x="0" y="10159"/>
                  </a:lnTo>
                  <a:lnTo>
                    <a:pt x="0" y="0"/>
                  </a:lnTo>
                  <a:lnTo>
                    <a:pt x="29024" y="0"/>
                  </a:lnTo>
                  <a:lnTo>
                    <a:pt x="29024" y="1015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6" name="Freeform: Shape 855">
              <a:extLst>
                <a:ext uri="{FF2B5EF4-FFF2-40B4-BE49-F238E27FC236}">
                  <a16:creationId xmlns:a16="http://schemas.microsoft.com/office/drawing/2014/main" id="{ECE135BB-0F56-475C-9006-51DD891E3C7A}"/>
                </a:ext>
              </a:extLst>
            </p:cNvPr>
            <p:cNvSpPr/>
            <p:nvPr/>
          </p:nvSpPr>
          <p:spPr>
            <a:xfrm>
              <a:off x="1301174" y="6071668"/>
              <a:ext cx="163987" cy="168341"/>
            </a:xfrm>
            <a:custGeom>
              <a:avLst/>
              <a:gdLst>
                <a:gd name="connsiteX0" fmla="*/ 139317 w 163987"/>
                <a:gd name="connsiteY0" fmla="*/ 168341 h 168341"/>
                <a:gd name="connsiteX1" fmla="*/ 60951 w 163987"/>
                <a:gd name="connsiteY1" fmla="*/ 101585 h 168341"/>
                <a:gd name="connsiteX2" fmla="*/ 0 w 163987"/>
                <a:gd name="connsiteY2" fmla="*/ 21768 h 168341"/>
                <a:gd name="connsiteX3" fmla="*/ 37732 w 163987"/>
                <a:gd name="connsiteY3" fmla="*/ 0 h 168341"/>
                <a:gd name="connsiteX4" fmla="*/ 92878 w 163987"/>
                <a:gd name="connsiteY4" fmla="*/ 72561 h 168341"/>
                <a:gd name="connsiteX5" fmla="*/ 163988 w 163987"/>
                <a:gd name="connsiteY5" fmla="*/ 133512 h 168341"/>
                <a:gd name="connsiteX6" fmla="*/ 139317 w 163987"/>
                <a:gd name="connsiteY6" fmla="*/ 168341 h 16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87" h="168341">
                  <a:moveTo>
                    <a:pt x="139317" y="168341"/>
                  </a:moveTo>
                  <a:cubicBezTo>
                    <a:pt x="110293" y="149475"/>
                    <a:pt x="84171" y="126256"/>
                    <a:pt x="60951" y="101585"/>
                  </a:cubicBezTo>
                  <a:cubicBezTo>
                    <a:pt x="37732" y="76914"/>
                    <a:pt x="17415" y="49341"/>
                    <a:pt x="0" y="21768"/>
                  </a:cubicBezTo>
                  <a:lnTo>
                    <a:pt x="37732" y="0"/>
                  </a:lnTo>
                  <a:cubicBezTo>
                    <a:pt x="53695" y="26122"/>
                    <a:pt x="72561" y="50793"/>
                    <a:pt x="92878" y="72561"/>
                  </a:cubicBezTo>
                  <a:cubicBezTo>
                    <a:pt x="114646" y="95780"/>
                    <a:pt x="137866" y="116097"/>
                    <a:pt x="163988" y="133512"/>
                  </a:cubicBezTo>
                  <a:lnTo>
                    <a:pt x="139317" y="168341"/>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7" name="Freeform: Shape 856">
              <a:extLst>
                <a:ext uri="{FF2B5EF4-FFF2-40B4-BE49-F238E27FC236}">
                  <a16:creationId xmlns:a16="http://schemas.microsoft.com/office/drawing/2014/main" id="{B418BF58-F39C-44B3-83F0-31BD779086A2}"/>
                </a:ext>
              </a:extLst>
            </p:cNvPr>
            <p:cNvSpPr/>
            <p:nvPr/>
          </p:nvSpPr>
          <p:spPr>
            <a:xfrm>
              <a:off x="2167551" y="5357668"/>
              <a:ext cx="783658" cy="84170"/>
            </a:xfrm>
            <a:custGeom>
              <a:avLst/>
              <a:gdLst>
                <a:gd name="connsiteX0" fmla="*/ 17415 w 783658"/>
                <a:gd name="connsiteY0" fmla="*/ 84171 h 84170"/>
                <a:gd name="connsiteX1" fmla="*/ 0 w 783658"/>
                <a:gd name="connsiteY1" fmla="*/ 84171 h 84170"/>
                <a:gd name="connsiteX2" fmla="*/ 0 w 783658"/>
                <a:gd name="connsiteY2" fmla="*/ 0 h 84170"/>
                <a:gd name="connsiteX3" fmla="*/ 17415 w 783658"/>
                <a:gd name="connsiteY3" fmla="*/ 0 h 84170"/>
                <a:gd name="connsiteX4" fmla="*/ 17415 w 783658"/>
                <a:gd name="connsiteY4" fmla="*/ 84171 h 84170"/>
                <a:gd name="connsiteX5" fmla="*/ 52244 w 783658"/>
                <a:gd name="connsiteY5" fmla="*/ 0 h 84170"/>
                <a:gd name="connsiteX6" fmla="*/ 34829 w 783658"/>
                <a:gd name="connsiteY6" fmla="*/ 0 h 84170"/>
                <a:gd name="connsiteX7" fmla="*/ 34829 w 783658"/>
                <a:gd name="connsiteY7" fmla="*/ 84171 h 84170"/>
                <a:gd name="connsiteX8" fmla="*/ 52244 w 783658"/>
                <a:gd name="connsiteY8" fmla="*/ 84171 h 84170"/>
                <a:gd name="connsiteX9" fmla="*/ 52244 w 783658"/>
                <a:gd name="connsiteY9" fmla="*/ 0 h 84170"/>
                <a:gd name="connsiteX10" fmla="*/ 87073 w 783658"/>
                <a:gd name="connsiteY10" fmla="*/ 0 h 84170"/>
                <a:gd name="connsiteX11" fmla="*/ 69658 w 783658"/>
                <a:gd name="connsiteY11" fmla="*/ 0 h 84170"/>
                <a:gd name="connsiteX12" fmla="*/ 69658 w 783658"/>
                <a:gd name="connsiteY12" fmla="*/ 84171 h 84170"/>
                <a:gd name="connsiteX13" fmla="*/ 87073 w 783658"/>
                <a:gd name="connsiteY13" fmla="*/ 84171 h 84170"/>
                <a:gd name="connsiteX14" fmla="*/ 87073 w 783658"/>
                <a:gd name="connsiteY14" fmla="*/ 0 h 84170"/>
                <a:gd name="connsiteX15" fmla="*/ 121902 w 783658"/>
                <a:gd name="connsiteY15" fmla="*/ 0 h 84170"/>
                <a:gd name="connsiteX16" fmla="*/ 104488 w 783658"/>
                <a:gd name="connsiteY16" fmla="*/ 0 h 84170"/>
                <a:gd name="connsiteX17" fmla="*/ 104488 w 783658"/>
                <a:gd name="connsiteY17" fmla="*/ 84171 h 84170"/>
                <a:gd name="connsiteX18" fmla="*/ 121902 w 783658"/>
                <a:gd name="connsiteY18" fmla="*/ 84171 h 84170"/>
                <a:gd name="connsiteX19" fmla="*/ 121902 w 783658"/>
                <a:gd name="connsiteY19" fmla="*/ 0 h 84170"/>
                <a:gd name="connsiteX20" fmla="*/ 156732 w 783658"/>
                <a:gd name="connsiteY20" fmla="*/ 0 h 84170"/>
                <a:gd name="connsiteX21" fmla="*/ 139317 w 783658"/>
                <a:gd name="connsiteY21" fmla="*/ 0 h 84170"/>
                <a:gd name="connsiteX22" fmla="*/ 139317 w 783658"/>
                <a:gd name="connsiteY22" fmla="*/ 84171 h 84170"/>
                <a:gd name="connsiteX23" fmla="*/ 156732 w 783658"/>
                <a:gd name="connsiteY23" fmla="*/ 84171 h 84170"/>
                <a:gd name="connsiteX24" fmla="*/ 156732 w 783658"/>
                <a:gd name="connsiteY24" fmla="*/ 0 h 84170"/>
                <a:gd name="connsiteX25" fmla="*/ 191561 w 783658"/>
                <a:gd name="connsiteY25" fmla="*/ 0 h 84170"/>
                <a:gd name="connsiteX26" fmla="*/ 174146 w 783658"/>
                <a:gd name="connsiteY26" fmla="*/ 0 h 84170"/>
                <a:gd name="connsiteX27" fmla="*/ 174146 w 783658"/>
                <a:gd name="connsiteY27" fmla="*/ 84171 h 84170"/>
                <a:gd name="connsiteX28" fmla="*/ 191561 w 783658"/>
                <a:gd name="connsiteY28" fmla="*/ 84171 h 84170"/>
                <a:gd name="connsiteX29" fmla="*/ 191561 w 783658"/>
                <a:gd name="connsiteY29" fmla="*/ 0 h 84170"/>
                <a:gd name="connsiteX30" fmla="*/ 226390 w 783658"/>
                <a:gd name="connsiteY30" fmla="*/ 0 h 84170"/>
                <a:gd name="connsiteX31" fmla="*/ 208975 w 783658"/>
                <a:gd name="connsiteY31" fmla="*/ 0 h 84170"/>
                <a:gd name="connsiteX32" fmla="*/ 208975 w 783658"/>
                <a:gd name="connsiteY32" fmla="*/ 84171 h 84170"/>
                <a:gd name="connsiteX33" fmla="*/ 226390 w 783658"/>
                <a:gd name="connsiteY33" fmla="*/ 84171 h 84170"/>
                <a:gd name="connsiteX34" fmla="*/ 226390 w 783658"/>
                <a:gd name="connsiteY34" fmla="*/ 0 h 84170"/>
                <a:gd name="connsiteX35" fmla="*/ 261219 w 783658"/>
                <a:gd name="connsiteY35" fmla="*/ 0 h 84170"/>
                <a:gd name="connsiteX36" fmla="*/ 243805 w 783658"/>
                <a:gd name="connsiteY36" fmla="*/ 0 h 84170"/>
                <a:gd name="connsiteX37" fmla="*/ 243805 w 783658"/>
                <a:gd name="connsiteY37" fmla="*/ 84171 h 84170"/>
                <a:gd name="connsiteX38" fmla="*/ 261219 w 783658"/>
                <a:gd name="connsiteY38" fmla="*/ 84171 h 84170"/>
                <a:gd name="connsiteX39" fmla="*/ 261219 w 783658"/>
                <a:gd name="connsiteY39" fmla="*/ 0 h 84170"/>
                <a:gd name="connsiteX40" fmla="*/ 296049 w 783658"/>
                <a:gd name="connsiteY40" fmla="*/ 0 h 84170"/>
                <a:gd name="connsiteX41" fmla="*/ 278634 w 783658"/>
                <a:gd name="connsiteY41" fmla="*/ 0 h 84170"/>
                <a:gd name="connsiteX42" fmla="*/ 278634 w 783658"/>
                <a:gd name="connsiteY42" fmla="*/ 84171 h 84170"/>
                <a:gd name="connsiteX43" fmla="*/ 296049 w 783658"/>
                <a:gd name="connsiteY43" fmla="*/ 84171 h 84170"/>
                <a:gd name="connsiteX44" fmla="*/ 296049 w 783658"/>
                <a:gd name="connsiteY44" fmla="*/ 0 h 84170"/>
                <a:gd name="connsiteX45" fmla="*/ 330878 w 783658"/>
                <a:gd name="connsiteY45" fmla="*/ 0 h 84170"/>
                <a:gd name="connsiteX46" fmla="*/ 313463 w 783658"/>
                <a:gd name="connsiteY46" fmla="*/ 0 h 84170"/>
                <a:gd name="connsiteX47" fmla="*/ 313463 w 783658"/>
                <a:gd name="connsiteY47" fmla="*/ 84171 h 84170"/>
                <a:gd name="connsiteX48" fmla="*/ 330878 w 783658"/>
                <a:gd name="connsiteY48" fmla="*/ 84171 h 84170"/>
                <a:gd name="connsiteX49" fmla="*/ 330878 w 783658"/>
                <a:gd name="connsiteY49" fmla="*/ 0 h 84170"/>
                <a:gd name="connsiteX50" fmla="*/ 365707 w 783658"/>
                <a:gd name="connsiteY50" fmla="*/ 0 h 84170"/>
                <a:gd name="connsiteX51" fmla="*/ 348292 w 783658"/>
                <a:gd name="connsiteY51" fmla="*/ 0 h 84170"/>
                <a:gd name="connsiteX52" fmla="*/ 348292 w 783658"/>
                <a:gd name="connsiteY52" fmla="*/ 84171 h 84170"/>
                <a:gd name="connsiteX53" fmla="*/ 365707 w 783658"/>
                <a:gd name="connsiteY53" fmla="*/ 84171 h 84170"/>
                <a:gd name="connsiteX54" fmla="*/ 365707 w 783658"/>
                <a:gd name="connsiteY54" fmla="*/ 0 h 84170"/>
                <a:gd name="connsiteX55" fmla="*/ 400536 w 783658"/>
                <a:gd name="connsiteY55" fmla="*/ 0 h 84170"/>
                <a:gd name="connsiteX56" fmla="*/ 383122 w 783658"/>
                <a:gd name="connsiteY56" fmla="*/ 0 h 84170"/>
                <a:gd name="connsiteX57" fmla="*/ 383122 w 783658"/>
                <a:gd name="connsiteY57" fmla="*/ 84171 h 84170"/>
                <a:gd name="connsiteX58" fmla="*/ 400536 w 783658"/>
                <a:gd name="connsiteY58" fmla="*/ 84171 h 84170"/>
                <a:gd name="connsiteX59" fmla="*/ 400536 w 783658"/>
                <a:gd name="connsiteY59" fmla="*/ 0 h 84170"/>
                <a:gd name="connsiteX60" fmla="*/ 435366 w 783658"/>
                <a:gd name="connsiteY60" fmla="*/ 0 h 84170"/>
                <a:gd name="connsiteX61" fmla="*/ 417951 w 783658"/>
                <a:gd name="connsiteY61" fmla="*/ 0 h 84170"/>
                <a:gd name="connsiteX62" fmla="*/ 417951 w 783658"/>
                <a:gd name="connsiteY62" fmla="*/ 84171 h 84170"/>
                <a:gd name="connsiteX63" fmla="*/ 435366 w 783658"/>
                <a:gd name="connsiteY63" fmla="*/ 84171 h 84170"/>
                <a:gd name="connsiteX64" fmla="*/ 435366 w 783658"/>
                <a:gd name="connsiteY64" fmla="*/ 0 h 84170"/>
                <a:gd name="connsiteX65" fmla="*/ 470195 w 783658"/>
                <a:gd name="connsiteY65" fmla="*/ 0 h 84170"/>
                <a:gd name="connsiteX66" fmla="*/ 452780 w 783658"/>
                <a:gd name="connsiteY66" fmla="*/ 0 h 84170"/>
                <a:gd name="connsiteX67" fmla="*/ 452780 w 783658"/>
                <a:gd name="connsiteY67" fmla="*/ 84171 h 84170"/>
                <a:gd name="connsiteX68" fmla="*/ 470195 w 783658"/>
                <a:gd name="connsiteY68" fmla="*/ 84171 h 84170"/>
                <a:gd name="connsiteX69" fmla="*/ 470195 w 783658"/>
                <a:gd name="connsiteY69" fmla="*/ 0 h 84170"/>
                <a:gd name="connsiteX70" fmla="*/ 505024 w 783658"/>
                <a:gd name="connsiteY70" fmla="*/ 0 h 84170"/>
                <a:gd name="connsiteX71" fmla="*/ 487609 w 783658"/>
                <a:gd name="connsiteY71" fmla="*/ 0 h 84170"/>
                <a:gd name="connsiteX72" fmla="*/ 487609 w 783658"/>
                <a:gd name="connsiteY72" fmla="*/ 84171 h 84170"/>
                <a:gd name="connsiteX73" fmla="*/ 505024 w 783658"/>
                <a:gd name="connsiteY73" fmla="*/ 84171 h 84170"/>
                <a:gd name="connsiteX74" fmla="*/ 505024 w 783658"/>
                <a:gd name="connsiteY74" fmla="*/ 0 h 84170"/>
                <a:gd name="connsiteX75" fmla="*/ 539853 w 783658"/>
                <a:gd name="connsiteY75" fmla="*/ 0 h 84170"/>
                <a:gd name="connsiteX76" fmla="*/ 522439 w 783658"/>
                <a:gd name="connsiteY76" fmla="*/ 0 h 84170"/>
                <a:gd name="connsiteX77" fmla="*/ 522439 w 783658"/>
                <a:gd name="connsiteY77" fmla="*/ 84171 h 84170"/>
                <a:gd name="connsiteX78" fmla="*/ 539853 w 783658"/>
                <a:gd name="connsiteY78" fmla="*/ 84171 h 84170"/>
                <a:gd name="connsiteX79" fmla="*/ 539853 w 783658"/>
                <a:gd name="connsiteY79" fmla="*/ 0 h 84170"/>
                <a:gd name="connsiteX80" fmla="*/ 574683 w 783658"/>
                <a:gd name="connsiteY80" fmla="*/ 0 h 84170"/>
                <a:gd name="connsiteX81" fmla="*/ 557268 w 783658"/>
                <a:gd name="connsiteY81" fmla="*/ 0 h 84170"/>
                <a:gd name="connsiteX82" fmla="*/ 557268 w 783658"/>
                <a:gd name="connsiteY82" fmla="*/ 84171 h 84170"/>
                <a:gd name="connsiteX83" fmla="*/ 574683 w 783658"/>
                <a:gd name="connsiteY83" fmla="*/ 84171 h 84170"/>
                <a:gd name="connsiteX84" fmla="*/ 574683 w 783658"/>
                <a:gd name="connsiteY84" fmla="*/ 0 h 84170"/>
                <a:gd name="connsiteX85" fmla="*/ 609512 w 783658"/>
                <a:gd name="connsiteY85" fmla="*/ 0 h 84170"/>
                <a:gd name="connsiteX86" fmla="*/ 592097 w 783658"/>
                <a:gd name="connsiteY86" fmla="*/ 0 h 84170"/>
                <a:gd name="connsiteX87" fmla="*/ 592097 w 783658"/>
                <a:gd name="connsiteY87" fmla="*/ 84171 h 84170"/>
                <a:gd name="connsiteX88" fmla="*/ 609512 w 783658"/>
                <a:gd name="connsiteY88" fmla="*/ 84171 h 84170"/>
                <a:gd name="connsiteX89" fmla="*/ 609512 w 783658"/>
                <a:gd name="connsiteY89" fmla="*/ 0 h 84170"/>
                <a:gd name="connsiteX90" fmla="*/ 644341 w 783658"/>
                <a:gd name="connsiteY90" fmla="*/ 0 h 84170"/>
                <a:gd name="connsiteX91" fmla="*/ 626926 w 783658"/>
                <a:gd name="connsiteY91" fmla="*/ 0 h 84170"/>
                <a:gd name="connsiteX92" fmla="*/ 626926 w 783658"/>
                <a:gd name="connsiteY92" fmla="*/ 84171 h 84170"/>
                <a:gd name="connsiteX93" fmla="*/ 644341 w 783658"/>
                <a:gd name="connsiteY93" fmla="*/ 84171 h 84170"/>
                <a:gd name="connsiteX94" fmla="*/ 644341 w 783658"/>
                <a:gd name="connsiteY94" fmla="*/ 0 h 84170"/>
                <a:gd name="connsiteX95" fmla="*/ 679170 w 783658"/>
                <a:gd name="connsiteY95" fmla="*/ 0 h 84170"/>
                <a:gd name="connsiteX96" fmla="*/ 661756 w 783658"/>
                <a:gd name="connsiteY96" fmla="*/ 0 h 84170"/>
                <a:gd name="connsiteX97" fmla="*/ 661756 w 783658"/>
                <a:gd name="connsiteY97" fmla="*/ 84171 h 84170"/>
                <a:gd name="connsiteX98" fmla="*/ 679170 w 783658"/>
                <a:gd name="connsiteY98" fmla="*/ 84171 h 84170"/>
                <a:gd name="connsiteX99" fmla="*/ 679170 w 783658"/>
                <a:gd name="connsiteY99" fmla="*/ 0 h 84170"/>
                <a:gd name="connsiteX100" fmla="*/ 714000 w 783658"/>
                <a:gd name="connsiteY100" fmla="*/ 0 h 84170"/>
                <a:gd name="connsiteX101" fmla="*/ 696585 w 783658"/>
                <a:gd name="connsiteY101" fmla="*/ 0 h 84170"/>
                <a:gd name="connsiteX102" fmla="*/ 696585 w 783658"/>
                <a:gd name="connsiteY102" fmla="*/ 84171 h 84170"/>
                <a:gd name="connsiteX103" fmla="*/ 714000 w 783658"/>
                <a:gd name="connsiteY103" fmla="*/ 84171 h 84170"/>
                <a:gd name="connsiteX104" fmla="*/ 714000 w 783658"/>
                <a:gd name="connsiteY104" fmla="*/ 0 h 84170"/>
                <a:gd name="connsiteX105" fmla="*/ 748829 w 783658"/>
                <a:gd name="connsiteY105" fmla="*/ 0 h 84170"/>
                <a:gd name="connsiteX106" fmla="*/ 731414 w 783658"/>
                <a:gd name="connsiteY106" fmla="*/ 0 h 84170"/>
                <a:gd name="connsiteX107" fmla="*/ 731414 w 783658"/>
                <a:gd name="connsiteY107" fmla="*/ 84171 h 84170"/>
                <a:gd name="connsiteX108" fmla="*/ 748829 w 783658"/>
                <a:gd name="connsiteY108" fmla="*/ 84171 h 84170"/>
                <a:gd name="connsiteX109" fmla="*/ 748829 w 783658"/>
                <a:gd name="connsiteY109" fmla="*/ 0 h 84170"/>
                <a:gd name="connsiteX110" fmla="*/ 783658 w 783658"/>
                <a:gd name="connsiteY110" fmla="*/ 0 h 84170"/>
                <a:gd name="connsiteX111" fmla="*/ 766243 w 783658"/>
                <a:gd name="connsiteY111" fmla="*/ 0 h 84170"/>
                <a:gd name="connsiteX112" fmla="*/ 766243 w 783658"/>
                <a:gd name="connsiteY112" fmla="*/ 84171 h 84170"/>
                <a:gd name="connsiteX113" fmla="*/ 783658 w 783658"/>
                <a:gd name="connsiteY113" fmla="*/ 84171 h 84170"/>
                <a:gd name="connsiteX114" fmla="*/ 783658 w 783658"/>
                <a:gd name="connsiteY114" fmla="*/ 0 h 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83658" h="84170">
                  <a:moveTo>
                    <a:pt x="17415" y="84171"/>
                  </a:moveTo>
                  <a:lnTo>
                    <a:pt x="0" y="84171"/>
                  </a:lnTo>
                  <a:lnTo>
                    <a:pt x="0" y="0"/>
                  </a:lnTo>
                  <a:lnTo>
                    <a:pt x="17415" y="0"/>
                  </a:lnTo>
                  <a:lnTo>
                    <a:pt x="17415" y="84171"/>
                  </a:lnTo>
                  <a:close/>
                  <a:moveTo>
                    <a:pt x="52244" y="0"/>
                  </a:moveTo>
                  <a:lnTo>
                    <a:pt x="34829" y="0"/>
                  </a:lnTo>
                  <a:lnTo>
                    <a:pt x="34829" y="84171"/>
                  </a:lnTo>
                  <a:lnTo>
                    <a:pt x="52244" y="84171"/>
                  </a:lnTo>
                  <a:lnTo>
                    <a:pt x="52244" y="0"/>
                  </a:lnTo>
                  <a:close/>
                  <a:moveTo>
                    <a:pt x="87073" y="0"/>
                  </a:moveTo>
                  <a:lnTo>
                    <a:pt x="69658" y="0"/>
                  </a:lnTo>
                  <a:lnTo>
                    <a:pt x="69658" y="84171"/>
                  </a:lnTo>
                  <a:lnTo>
                    <a:pt x="87073" y="84171"/>
                  </a:lnTo>
                  <a:lnTo>
                    <a:pt x="87073" y="0"/>
                  </a:lnTo>
                  <a:close/>
                  <a:moveTo>
                    <a:pt x="121902" y="0"/>
                  </a:moveTo>
                  <a:lnTo>
                    <a:pt x="104488" y="0"/>
                  </a:lnTo>
                  <a:lnTo>
                    <a:pt x="104488" y="84171"/>
                  </a:lnTo>
                  <a:lnTo>
                    <a:pt x="121902" y="84171"/>
                  </a:lnTo>
                  <a:lnTo>
                    <a:pt x="121902" y="0"/>
                  </a:lnTo>
                  <a:close/>
                  <a:moveTo>
                    <a:pt x="156732" y="0"/>
                  </a:moveTo>
                  <a:lnTo>
                    <a:pt x="139317" y="0"/>
                  </a:lnTo>
                  <a:lnTo>
                    <a:pt x="139317" y="84171"/>
                  </a:lnTo>
                  <a:lnTo>
                    <a:pt x="156732" y="84171"/>
                  </a:lnTo>
                  <a:lnTo>
                    <a:pt x="156732" y="0"/>
                  </a:lnTo>
                  <a:close/>
                  <a:moveTo>
                    <a:pt x="191561" y="0"/>
                  </a:moveTo>
                  <a:lnTo>
                    <a:pt x="174146" y="0"/>
                  </a:lnTo>
                  <a:lnTo>
                    <a:pt x="174146" y="84171"/>
                  </a:lnTo>
                  <a:lnTo>
                    <a:pt x="191561" y="84171"/>
                  </a:lnTo>
                  <a:lnTo>
                    <a:pt x="191561" y="0"/>
                  </a:lnTo>
                  <a:close/>
                  <a:moveTo>
                    <a:pt x="226390" y="0"/>
                  </a:moveTo>
                  <a:lnTo>
                    <a:pt x="208975" y="0"/>
                  </a:lnTo>
                  <a:lnTo>
                    <a:pt x="208975" y="84171"/>
                  </a:lnTo>
                  <a:lnTo>
                    <a:pt x="226390" y="84171"/>
                  </a:lnTo>
                  <a:lnTo>
                    <a:pt x="226390" y="0"/>
                  </a:lnTo>
                  <a:close/>
                  <a:moveTo>
                    <a:pt x="261219" y="0"/>
                  </a:moveTo>
                  <a:lnTo>
                    <a:pt x="243805" y="0"/>
                  </a:lnTo>
                  <a:lnTo>
                    <a:pt x="243805" y="84171"/>
                  </a:lnTo>
                  <a:lnTo>
                    <a:pt x="261219" y="84171"/>
                  </a:lnTo>
                  <a:lnTo>
                    <a:pt x="261219" y="0"/>
                  </a:lnTo>
                  <a:close/>
                  <a:moveTo>
                    <a:pt x="296049" y="0"/>
                  </a:moveTo>
                  <a:lnTo>
                    <a:pt x="278634" y="0"/>
                  </a:lnTo>
                  <a:lnTo>
                    <a:pt x="278634" y="84171"/>
                  </a:lnTo>
                  <a:lnTo>
                    <a:pt x="296049" y="84171"/>
                  </a:lnTo>
                  <a:lnTo>
                    <a:pt x="296049" y="0"/>
                  </a:lnTo>
                  <a:close/>
                  <a:moveTo>
                    <a:pt x="330878" y="0"/>
                  </a:moveTo>
                  <a:lnTo>
                    <a:pt x="313463" y="0"/>
                  </a:lnTo>
                  <a:lnTo>
                    <a:pt x="313463" y="84171"/>
                  </a:lnTo>
                  <a:lnTo>
                    <a:pt x="330878" y="84171"/>
                  </a:lnTo>
                  <a:lnTo>
                    <a:pt x="330878" y="0"/>
                  </a:lnTo>
                  <a:close/>
                  <a:moveTo>
                    <a:pt x="365707" y="0"/>
                  </a:moveTo>
                  <a:lnTo>
                    <a:pt x="348292" y="0"/>
                  </a:lnTo>
                  <a:lnTo>
                    <a:pt x="348292" y="84171"/>
                  </a:lnTo>
                  <a:lnTo>
                    <a:pt x="365707" y="84171"/>
                  </a:lnTo>
                  <a:lnTo>
                    <a:pt x="365707" y="0"/>
                  </a:lnTo>
                  <a:close/>
                  <a:moveTo>
                    <a:pt x="400536" y="0"/>
                  </a:moveTo>
                  <a:lnTo>
                    <a:pt x="383122" y="0"/>
                  </a:lnTo>
                  <a:lnTo>
                    <a:pt x="383122" y="84171"/>
                  </a:lnTo>
                  <a:lnTo>
                    <a:pt x="400536" y="84171"/>
                  </a:lnTo>
                  <a:lnTo>
                    <a:pt x="400536" y="0"/>
                  </a:lnTo>
                  <a:close/>
                  <a:moveTo>
                    <a:pt x="435366" y="0"/>
                  </a:moveTo>
                  <a:lnTo>
                    <a:pt x="417951" y="0"/>
                  </a:lnTo>
                  <a:lnTo>
                    <a:pt x="417951" y="84171"/>
                  </a:lnTo>
                  <a:lnTo>
                    <a:pt x="435366" y="84171"/>
                  </a:lnTo>
                  <a:lnTo>
                    <a:pt x="435366" y="0"/>
                  </a:lnTo>
                  <a:close/>
                  <a:moveTo>
                    <a:pt x="470195" y="0"/>
                  </a:moveTo>
                  <a:lnTo>
                    <a:pt x="452780" y="0"/>
                  </a:lnTo>
                  <a:lnTo>
                    <a:pt x="452780" y="84171"/>
                  </a:lnTo>
                  <a:lnTo>
                    <a:pt x="470195" y="84171"/>
                  </a:lnTo>
                  <a:lnTo>
                    <a:pt x="470195" y="0"/>
                  </a:lnTo>
                  <a:close/>
                  <a:moveTo>
                    <a:pt x="505024" y="0"/>
                  </a:moveTo>
                  <a:lnTo>
                    <a:pt x="487609" y="0"/>
                  </a:lnTo>
                  <a:lnTo>
                    <a:pt x="487609" y="84171"/>
                  </a:lnTo>
                  <a:lnTo>
                    <a:pt x="505024" y="84171"/>
                  </a:lnTo>
                  <a:lnTo>
                    <a:pt x="505024" y="0"/>
                  </a:lnTo>
                  <a:close/>
                  <a:moveTo>
                    <a:pt x="539853" y="0"/>
                  </a:moveTo>
                  <a:lnTo>
                    <a:pt x="522439" y="0"/>
                  </a:lnTo>
                  <a:lnTo>
                    <a:pt x="522439" y="84171"/>
                  </a:lnTo>
                  <a:lnTo>
                    <a:pt x="539853" y="84171"/>
                  </a:lnTo>
                  <a:lnTo>
                    <a:pt x="539853" y="0"/>
                  </a:lnTo>
                  <a:close/>
                  <a:moveTo>
                    <a:pt x="574683" y="0"/>
                  </a:moveTo>
                  <a:lnTo>
                    <a:pt x="557268" y="0"/>
                  </a:lnTo>
                  <a:lnTo>
                    <a:pt x="557268" y="84171"/>
                  </a:lnTo>
                  <a:lnTo>
                    <a:pt x="574683" y="84171"/>
                  </a:lnTo>
                  <a:lnTo>
                    <a:pt x="574683" y="0"/>
                  </a:lnTo>
                  <a:close/>
                  <a:moveTo>
                    <a:pt x="609512" y="0"/>
                  </a:moveTo>
                  <a:lnTo>
                    <a:pt x="592097" y="0"/>
                  </a:lnTo>
                  <a:lnTo>
                    <a:pt x="592097" y="84171"/>
                  </a:lnTo>
                  <a:lnTo>
                    <a:pt x="609512" y="84171"/>
                  </a:lnTo>
                  <a:lnTo>
                    <a:pt x="609512" y="0"/>
                  </a:lnTo>
                  <a:close/>
                  <a:moveTo>
                    <a:pt x="644341" y="0"/>
                  </a:moveTo>
                  <a:lnTo>
                    <a:pt x="626926" y="0"/>
                  </a:lnTo>
                  <a:lnTo>
                    <a:pt x="626926" y="84171"/>
                  </a:lnTo>
                  <a:lnTo>
                    <a:pt x="644341" y="84171"/>
                  </a:lnTo>
                  <a:lnTo>
                    <a:pt x="644341" y="0"/>
                  </a:lnTo>
                  <a:close/>
                  <a:moveTo>
                    <a:pt x="679170" y="0"/>
                  </a:moveTo>
                  <a:lnTo>
                    <a:pt x="661756" y="0"/>
                  </a:lnTo>
                  <a:lnTo>
                    <a:pt x="661756" y="84171"/>
                  </a:lnTo>
                  <a:lnTo>
                    <a:pt x="679170" y="84171"/>
                  </a:lnTo>
                  <a:lnTo>
                    <a:pt x="679170" y="0"/>
                  </a:lnTo>
                  <a:close/>
                  <a:moveTo>
                    <a:pt x="714000" y="0"/>
                  </a:moveTo>
                  <a:lnTo>
                    <a:pt x="696585" y="0"/>
                  </a:lnTo>
                  <a:lnTo>
                    <a:pt x="696585" y="84171"/>
                  </a:lnTo>
                  <a:lnTo>
                    <a:pt x="714000" y="84171"/>
                  </a:lnTo>
                  <a:lnTo>
                    <a:pt x="714000" y="0"/>
                  </a:lnTo>
                  <a:close/>
                  <a:moveTo>
                    <a:pt x="748829" y="0"/>
                  </a:moveTo>
                  <a:lnTo>
                    <a:pt x="731414" y="0"/>
                  </a:lnTo>
                  <a:lnTo>
                    <a:pt x="731414" y="84171"/>
                  </a:lnTo>
                  <a:lnTo>
                    <a:pt x="748829" y="84171"/>
                  </a:lnTo>
                  <a:lnTo>
                    <a:pt x="748829" y="0"/>
                  </a:lnTo>
                  <a:close/>
                  <a:moveTo>
                    <a:pt x="783658" y="0"/>
                  </a:moveTo>
                  <a:lnTo>
                    <a:pt x="766243" y="0"/>
                  </a:lnTo>
                  <a:lnTo>
                    <a:pt x="766243" y="84171"/>
                  </a:lnTo>
                  <a:lnTo>
                    <a:pt x="783658" y="84171"/>
                  </a:lnTo>
                  <a:lnTo>
                    <a:pt x="783658"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8" name="Freeform: Shape 857">
              <a:extLst>
                <a:ext uri="{FF2B5EF4-FFF2-40B4-BE49-F238E27FC236}">
                  <a16:creationId xmlns:a16="http://schemas.microsoft.com/office/drawing/2014/main" id="{32C22A11-05AA-48B3-9B4B-244F8497A6F0}"/>
                </a:ext>
              </a:extLst>
            </p:cNvPr>
            <p:cNvSpPr/>
            <p:nvPr/>
          </p:nvSpPr>
          <p:spPr>
            <a:xfrm>
              <a:off x="1957124" y="6340143"/>
              <a:ext cx="905560" cy="14512"/>
            </a:xfrm>
            <a:custGeom>
              <a:avLst/>
              <a:gdLst>
                <a:gd name="connsiteX0" fmla="*/ 0 w 905560"/>
                <a:gd name="connsiteY0" fmla="*/ 0 h 14512"/>
                <a:gd name="connsiteX1" fmla="*/ 905560 w 905560"/>
                <a:gd name="connsiteY1" fmla="*/ 0 h 14512"/>
                <a:gd name="connsiteX2" fmla="*/ 905560 w 905560"/>
                <a:gd name="connsiteY2" fmla="*/ 14512 h 14512"/>
                <a:gd name="connsiteX3" fmla="*/ 0 w 905560"/>
                <a:gd name="connsiteY3" fmla="*/ 14512 h 14512"/>
              </a:gdLst>
              <a:ahLst/>
              <a:cxnLst>
                <a:cxn ang="0">
                  <a:pos x="connsiteX0" y="connsiteY0"/>
                </a:cxn>
                <a:cxn ang="0">
                  <a:pos x="connsiteX1" y="connsiteY1"/>
                </a:cxn>
                <a:cxn ang="0">
                  <a:pos x="connsiteX2" y="connsiteY2"/>
                </a:cxn>
                <a:cxn ang="0">
                  <a:pos x="connsiteX3" y="connsiteY3"/>
                </a:cxn>
              </a:cxnLst>
              <a:rect l="l" t="t" r="r" b="b"/>
              <a:pathLst>
                <a:path w="905560" h="14512">
                  <a:moveTo>
                    <a:pt x="0" y="0"/>
                  </a:moveTo>
                  <a:lnTo>
                    <a:pt x="905560" y="0"/>
                  </a:lnTo>
                  <a:lnTo>
                    <a:pt x="905560" y="14512"/>
                  </a:lnTo>
                  <a:lnTo>
                    <a:pt x="0" y="14512"/>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9" name="Freeform: Shape 858">
              <a:extLst>
                <a:ext uri="{FF2B5EF4-FFF2-40B4-BE49-F238E27FC236}">
                  <a16:creationId xmlns:a16="http://schemas.microsoft.com/office/drawing/2014/main" id="{53011B46-4000-43C3-8E38-F23955C586F3}"/>
                </a:ext>
              </a:extLst>
            </p:cNvPr>
            <p:cNvSpPr/>
            <p:nvPr/>
          </p:nvSpPr>
          <p:spPr>
            <a:xfrm>
              <a:off x="1366478" y="5511497"/>
              <a:ext cx="680621" cy="679169"/>
            </a:xfrm>
            <a:custGeom>
              <a:avLst/>
              <a:gdLst>
                <a:gd name="connsiteX0" fmla="*/ 345390 w 680621"/>
                <a:gd name="connsiteY0" fmla="*/ 679170 h 679169"/>
                <a:gd name="connsiteX1" fmla="*/ 345390 w 680621"/>
                <a:gd name="connsiteY1" fmla="*/ 664658 h 679169"/>
                <a:gd name="connsiteX2" fmla="*/ 351195 w 680621"/>
                <a:gd name="connsiteY2" fmla="*/ 664658 h 679169"/>
                <a:gd name="connsiteX3" fmla="*/ 351195 w 680621"/>
                <a:gd name="connsiteY3" fmla="*/ 679170 h 679169"/>
                <a:gd name="connsiteX4" fmla="*/ 345390 w 680621"/>
                <a:gd name="connsiteY4" fmla="*/ 679170 h 679169"/>
                <a:gd name="connsiteX5" fmla="*/ 330878 w 680621"/>
                <a:gd name="connsiteY5" fmla="*/ 679170 h 679169"/>
                <a:gd name="connsiteX6" fmla="*/ 325073 w 680621"/>
                <a:gd name="connsiteY6" fmla="*/ 679170 h 679169"/>
                <a:gd name="connsiteX7" fmla="*/ 325073 w 680621"/>
                <a:gd name="connsiteY7" fmla="*/ 664658 h 679169"/>
                <a:gd name="connsiteX8" fmla="*/ 330878 w 680621"/>
                <a:gd name="connsiteY8" fmla="*/ 664658 h 679169"/>
                <a:gd name="connsiteX9" fmla="*/ 330878 w 680621"/>
                <a:gd name="connsiteY9" fmla="*/ 679170 h 679169"/>
                <a:gd name="connsiteX10" fmla="*/ 365707 w 680621"/>
                <a:gd name="connsiteY10" fmla="*/ 677719 h 679169"/>
                <a:gd name="connsiteX11" fmla="*/ 364256 w 680621"/>
                <a:gd name="connsiteY11" fmla="*/ 663207 h 679169"/>
                <a:gd name="connsiteX12" fmla="*/ 370061 w 680621"/>
                <a:gd name="connsiteY12" fmla="*/ 663207 h 679169"/>
                <a:gd name="connsiteX13" fmla="*/ 371512 w 680621"/>
                <a:gd name="connsiteY13" fmla="*/ 677719 h 679169"/>
                <a:gd name="connsiteX14" fmla="*/ 365707 w 680621"/>
                <a:gd name="connsiteY14" fmla="*/ 677719 h 679169"/>
                <a:gd name="connsiteX15" fmla="*/ 309110 w 680621"/>
                <a:gd name="connsiteY15" fmla="*/ 677719 h 679169"/>
                <a:gd name="connsiteX16" fmla="*/ 303305 w 680621"/>
                <a:gd name="connsiteY16" fmla="*/ 677719 h 679169"/>
                <a:gd name="connsiteX17" fmla="*/ 304756 w 680621"/>
                <a:gd name="connsiteY17" fmla="*/ 663207 h 679169"/>
                <a:gd name="connsiteX18" fmla="*/ 310561 w 680621"/>
                <a:gd name="connsiteY18" fmla="*/ 663207 h 679169"/>
                <a:gd name="connsiteX19" fmla="*/ 309110 w 680621"/>
                <a:gd name="connsiteY19" fmla="*/ 677719 h 679169"/>
                <a:gd name="connsiteX20" fmla="*/ 386024 w 680621"/>
                <a:gd name="connsiteY20" fmla="*/ 676268 h 679169"/>
                <a:gd name="connsiteX21" fmla="*/ 384573 w 680621"/>
                <a:gd name="connsiteY21" fmla="*/ 661756 h 679169"/>
                <a:gd name="connsiteX22" fmla="*/ 390378 w 680621"/>
                <a:gd name="connsiteY22" fmla="*/ 660304 h 679169"/>
                <a:gd name="connsiteX23" fmla="*/ 391829 w 680621"/>
                <a:gd name="connsiteY23" fmla="*/ 674816 h 679169"/>
                <a:gd name="connsiteX24" fmla="*/ 386024 w 680621"/>
                <a:gd name="connsiteY24" fmla="*/ 676268 h 679169"/>
                <a:gd name="connsiteX25" fmla="*/ 288792 w 680621"/>
                <a:gd name="connsiteY25" fmla="*/ 674816 h 679169"/>
                <a:gd name="connsiteX26" fmla="*/ 282988 w 680621"/>
                <a:gd name="connsiteY26" fmla="*/ 673365 h 679169"/>
                <a:gd name="connsiteX27" fmla="*/ 285890 w 680621"/>
                <a:gd name="connsiteY27" fmla="*/ 658853 h 679169"/>
                <a:gd name="connsiteX28" fmla="*/ 291695 w 680621"/>
                <a:gd name="connsiteY28" fmla="*/ 660304 h 679169"/>
                <a:gd name="connsiteX29" fmla="*/ 288792 w 680621"/>
                <a:gd name="connsiteY29" fmla="*/ 674816 h 679169"/>
                <a:gd name="connsiteX30" fmla="*/ 406341 w 680621"/>
                <a:gd name="connsiteY30" fmla="*/ 673365 h 679169"/>
                <a:gd name="connsiteX31" fmla="*/ 403439 w 680621"/>
                <a:gd name="connsiteY31" fmla="*/ 658853 h 679169"/>
                <a:gd name="connsiteX32" fmla="*/ 409244 w 680621"/>
                <a:gd name="connsiteY32" fmla="*/ 657402 h 679169"/>
                <a:gd name="connsiteX33" fmla="*/ 412146 w 680621"/>
                <a:gd name="connsiteY33" fmla="*/ 671914 h 679169"/>
                <a:gd name="connsiteX34" fmla="*/ 406341 w 680621"/>
                <a:gd name="connsiteY34" fmla="*/ 673365 h 679169"/>
                <a:gd name="connsiteX35" fmla="*/ 268475 w 680621"/>
                <a:gd name="connsiteY35" fmla="*/ 671914 h 679169"/>
                <a:gd name="connsiteX36" fmla="*/ 262671 w 680621"/>
                <a:gd name="connsiteY36" fmla="*/ 670463 h 679169"/>
                <a:gd name="connsiteX37" fmla="*/ 265573 w 680621"/>
                <a:gd name="connsiteY37" fmla="*/ 655951 h 679169"/>
                <a:gd name="connsiteX38" fmla="*/ 271378 w 680621"/>
                <a:gd name="connsiteY38" fmla="*/ 657402 h 679169"/>
                <a:gd name="connsiteX39" fmla="*/ 268475 w 680621"/>
                <a:gd name="connsiteY39" fmla="*/ 671914 h 679169"/>
                <a:gd name="connsiteX40" fmla="*/ 426658 w 680621"/>
                <a:gd name="connsiteY40" fmla="*/ 667560 h 679169"/>
                <a:gd name="connsiteX41" fmla="*/ 422305 w 680621"/>
                <a:gd name="connsiteY41" fmla="*/ 653048 h 679169"/>
                <a:gd name="connsiteX42" fmla="*/ 428109 w 680621"/>
                <a:gd name="connsiteY42" fmla="*/ 651597 h 679169"/>
                <a:gd name="connsiteX43" fmla="*/ 432463 w 680621"/>
                <a:gd name="connsiteY43" fmla="*/ 666109 h 679169"/>
                <a:gd name="connsiteX44" fmla="*/ 426658 w 680621"/>
                <a:gd name="connsiteY44" fmla="*/ 667560 h 679169"/>
                <a:gd name="connsiteX45" fmla="*/ 248158 w 680621"/>
                <a:gd name="connsiteY45" fmla="*/ 666109 h 679169"/>
                <a:gd name="connsiteX46" fmla="*/ 242353 w 680621"/>
                <a:gd name="connsiteY46" fmla="*/ 664658 h 679169"/>
                <a:gd name="connsiteX47" fmla="*/ 246707 w 680621"/>
                <a:gd name="connsiteY47" fmla="*/ 650146 h 679169"/>
                <a:gd name="connsiteX48" fmla="*/ 252512 w 680621"/>
                <a:gd name="connsiteY48" fmla="*/ 653048 h 679169"/>
                <a:gd name="connsiteX49" fmla="*/ 248158 w 680621"/>
                <a:gd name="connsiteY49" fmla="*/ 666109 h 679169"/>
                <a:gd name="connsiteX50" fmla="*/ 446975 w 680621"/>
                <a:gd name="connsiteY50" fmla="*/ 661756 h 679169"/>
                <a:gd name="connsiteX51" fmla="*/ 442622 w 680621"/>
                <a:gd name="connsiteY51" fmla="*/ 648695 h 679169"/>
                <a:gd name="connsiteX52" fmla="*/ 448427 w 680621"/>
                <a:gd name="connsiteY52" fmla="*/ 647243 h 679169"/>
                <a:gd name="connsiteX53" fmla="*/ 452780 w 680621"/>
                <a:gd name="connsiteY53" fmla="*/ 660304 h 679169"/>
                <a:gd name="connsiteX54" fmla="*/ 446975 w 680621"/>
                <a:gd name="connsiteY54" fmla="*/ 661756 h 679169"/>
                <a:gd name="connsiteX55" fmla="*/ 229293 w 680621"/>
                <a:gd name="connsiteY55" fmla="*/ 660304 h 679169"/>
                <a:gd name="connsiteX56" fmla="*/ 223488 w 680621"/>
                <a:gd name="connsiteY56" fmla="*/ 658853 h 679169"/>
                <a:gd name="connsiteX57" fmla="*/ 227841 w 680621"/>
                <a:gd name="connsiteY57" fmla="*/ 645792 h 679169"/>
                <a:gd name="connsiteX58" fmla="*/ 233646 w 680621"/>
                <a:gd name="connsiteY58" fmla="*/ 647243 h 679169"/>
                <a:gd name="connsiteX59" fmla="*/ 229293 w 680621"/>
                <a:gd name="connsiteY59" fmla="*/ 660304 h 679169"/>
                <a:gd name="connsiteX60" fmla="*/ 467292 w 680621"/>
                <a:gd name="connsiteY60" fmla="*/ 654499 h 679169"/>
                <a:gd name="connsiteX61" fmla="*/ 461488 w 680621"/>
                <a:gd name="connsiteY61" fmla="*/ 641439 h 679169"/>
                <a:gd name="connsiteX62" fmla="*/ 467292 w 680621"/>
                <a:gd name="connsiteY62" fmla="*/ 639987 h 679169"/>
                <a:gd name="connsiteX63" fmla="*/ 473097 w 680621"/>
                <a:gd name="connsiteY63" fmla="*/ 653048 h 679169"/>
                <a:gd name="connsiteX64" fmla="*/ 467292 w 680621"/>
                <a:gd name="connsiteY64" fmla="*/ 654499 h 679169"/>
                <a:gd name="connsiteX65" fmla="*/ 208975 w 680621"/>
                <a:gd name="connsiteY65" fmla="*/ 653048 h 679169"/>
                <a:gd name="connsiteX66" fmla="*/ 203171 w 680621"/>
                <a:gd name="connsiteY66" fmla="*/ 650146 h 679169"/>
                <a:gd name="connsiteX67" fmla="*/ 208975 w 680621"/>
                <a:gd name="connsiteY67" fmla="*/ 637085 h 679169"/>
                <a:gd name="connsiteX68" fmla="*/ 214780 w 680621"/>
                <a:gd name="connsiteY68" fmla="*/ 639987 h 679169"/>
                <a:gd name="connsiteX69" fmla="*/ 208975 w 680621"/>
                <a:gd name="connsiteY69" fmla="*/ 653048 h 679169"/>
                <a:gd name="connsiteX70" fmla="*/ 486158 w 680621"/>
                <a:gd name="connsiteY70" fmla="*/ 647243 h 679169"/>
                <a:gd name="connsiteX71" fmla="*/ 480353 w 680621"/>
                <a:gd name="connsiteY71" fmla="*/ 634182 h 679169"/>
                <a:gd name="connsiteX72" fmla="*/ 486158 w 680621"/>
                <a:gd name="connsiteY72" fmla="*/ 631280 h 679169"/>
                <a:gd name="connsiteX73" fmla="*/ 491963 w 680621"/>
                <a:gd name="connsiteY73" fmla="*/ 644341 h 679169"/>
                <a:gd name="connsiteX74" fmla="*/ 486158 w 680621"/>
                <a:gd name="connsiteY74" fmla="*/ 647243 h 679169"/>
                <a:gd name="connsiteX75" fmla="*/ 190110 w 680621"/>
                <a:gd name="connsiteY75" fmla="*/ 644341 h 679169"/>
                <a:gd name="connsiteX76" fmla="*/ 184305 w 680621"/>
                <a:gd name="connsiteY76" fmla="*/ 641439 h 679169"/>
                <a:gd name="connsiteX77" fmla="*/ 191561 w 680621"/>
                <a:gd name="connsiteY77" fmla="*/ 628377 h 679169"/>
                <a:gd name="connsiteX78" fmla="*/ 195914 w 680621"/>
                <a:gd name="connsiteY78" fmla="*/ 631280 h 679169"/>
                <a:gd name="connsiteX79" fmla="*/ 190110 w 680621"/>
                <a:gd name="connsiteY79" fmla="*/ 644341 h 679169"/>
                <a:gd name="connsiteX80" fmla="*/ 503573 w 680621"/>
                <a:gd name="connsiteY80" fmla="*/ 637085 h 679169"/>
                <a:gd name="connsiteX81" fmla="*/ 496317 w 680621"/>
                <a:gd name="connsiteY81" fmla="*/ 624024 h 679169"/>
                <a:gd name="connsiteX82" fmla="*/ 500670 w 680621"/>
                <a:gd name="connsiteY82" fmla="*/ 621121 h 679169"/>
                <a:gd name="connsiteX83" fmla="*/ 507926 w 680621"/>
                <a:gd name="connsiteY83" fmla="*/ 634182 h 679169"/>
                <a:gd name="connsiteX84" fmla="*/ 503573 w 680621"/>
                <a:gd name="connsiteY84" fmla="*/ 637085 h 679169"/>
                <a:gd name="connsiteX85" fmla="*/ 172695 w 680621"/>
                <a:gd name="connsiteY85" fmla="*/ 635633 h 679169"/>
                <a:gd name="connsiteX86" fmla="*/ 168341 w 680621"/>
                <a:gd name="connsiteY86" fmla="*/ 632731 h 679169"/>
                <a:gd name="connsiteX87" fmla="*/ 175597 w 680621"/>
                <a:gd name="connsiteY87" fmla="*/ 619670 h 679169"/>
                <a:gd name="connsiteX88" fmla="*/ 179951 w 680621"/>
                <a:gd name="connsiteY88" fmla="*/ 622572 h 679169"/>
                <a:gd name="connsiteX89" fmla="*/ 172695 w 680621"/>
                <a:gd name="connsiteY89" fmla="*/ 635633 h 679169"/>
                <a:gd name="connsiteX90" fmla="*/ 522439 w 680621"/>
                <a:gd name="connsiteY90" fmla="*/ 626926 h 679169"/>
                <a:gd name="connsiteX91" fmla="*/ 515183 w 680621"/>
                <a:gd name="connsiteY91" fmla="*/ 615316 h 679169"/>
                <a:gd name="connsiteX92" fmla="*/ 519536 w 680621"/>
                <a:gd name="connsiteY92" fmla="*/ 612414 h 679169"/>
                <a:gd name="connsiteX93" fmla="*/ 526792 w 680621"/>
                <a:gd name="connsiteY93" fmla="*/ 624024 h 679169"/>
                <a:gd name="connsiteX94" fmla="*/ 522439 w 680621"/>
                <a:gd name="connsiteY94" fmla="*/ 626926 h 679169"/>
                <a:gd name="connsiteX95" fmla="*/ 155280 w 680621"/>
                <a:gd name="connsiteY95" fmla="*/ 624024 h 679169"/>
                <a:gd name="connsiteX96" fmla="*/ 150927 w 680621"/>
                <a:gd name="connsiteY96" fmla="*/ 621121 h 679169"/>
                <a:gd name="connsiteX97" fmla="*/ 159634 w 680621"/>
                <a:gd name="connsiteY97" fmla="*/ 609512 h 679169"/>
                <a:gd name="connsiteX98" fmla="*/ 163988 w 680621"/>
                <a:gd name="connsiteY98" fmla="*/ 612414 h 679169"/>
                <a:gd name="connsiteX99" fmla="*/ 155280 w 680621"/>
                <a:gd name="connsiteY99" fmla="*/ 624024 h 679169"/>
                <a:gd name="connsiteX100" fmla="*/ 539853 w 680621"/>
                <a:gd name="connsiteY100" fmla="*/ 615316 h 679169"/>
                <a:gd name="connsiteX101" fmla="*/ 531146 w 680621"/>
                <a:gd name="connsiteY101" fmla="*/ 603707 h 679169"/>
                <a:gd name="connsiteX102" fmla="*/ 535500 w 680621"/>
                <a:gd name="connsiteY102" fmla="*/ 600804 h 679169"/>
                <a:gd name="connsiteX103" fmla="*/ 544207 w 680621"/>
                <a:gd name="connsiteY103" fmla="*/ 612414 h 679169"/>
                <a:gd name="connsiteX104" fmla="*/ 539853 w 680621"/>
                <a:gd name="connsiteY104" fmla="*/ 615316 h 679169"/>
                <a:gd name="connsiteX105" fmla="*/ 137866 w 680621"/>
                <a:gd name="connsiteY105" fmla="*/ 612414 h 679169"/>
                <a:gd name="connsiteX106" fmla="*/ 133512 w 680621"/>
                <a:gd name="connsiteY106" fmla="*/ 609512 h 679169"/>
                <a:gd name="connsiteX107" fmla="*/ 142219 w 680621"/>
                <a:gd name="connsiteY107" fmla="*/ 597902 h 679169"/>
                <a:gd name="connsiteX108" fmla="*/ 146573 w 680621"/>
                <a:gd name="connsiteY108" fmla="*/ 600804 h 679169"/>
                <a:gd name="connsiteX109" fmla="*/ 137866 w 680621"/>
                <a:gd name="connsiteY109" fmla="*/ 612414 h 679169"/>
                <a:gd name="connsiteX110" fmla="*/ 555817 w 680621"/>
                <a:gd name="connsiteY110" fmla="*/ 602256 h 679169"/>
                <a:gd name="connsiteX111" fmla="*/ 547109 w 680621"/>
                <a:gd name="connsiteY111" fmla="*/ 590646 h 679169"/>
                <a:gd name="connsiteX112" fmla="*/ 551463 w 680621"/>
                <a:gd name="connsiteY112" fmla="*/ 587743 h 679169"/>
                <a:gd name="connsiteX113" fmla="*/ 561622 w 680621"/>
                <a:gd name="connsiteY113" fmla="*/ 599353 h 679169"/>
                <a:gd name="connsiteX114" fmla="*/ 555817 w 680621"/>
                <a:gd name="connsiteY114" fmla="*/ 602256 h 679169"/>
                <a:gd name="connsiteX115" fmla="*/ 121902 w 680621"/>
                <a:gd name="connsiteY115" fmla="*/ 599353 h 679169"/>
                <a:gd name="connsiteX116" fmla="*/ 117549 w 680621"/>
                <a:gd name="connsiteY116" fmla="*/ 594999 h 679169"/>
                <a:gd name="connsiteX117" fmla="*/ 127707 w 680621"/>
                <a:gd name="connsiteY117" fmla="*/ 583390 h 679169"/>
                <a:gd name="connsiteX118" fmla="*/ 132061 w 680621"/>
                <a:gd name="connsiteY118" fmla="*/ 587743 h 679169"/>
                <a:gd name="connsiteX119" fmla="*/ 121902 w 680621"/>
                <a:gd name="connsiteY119" fmla="*/ 599353 h 679169"/>
                <a:gd name="connsiteX120" fmla="*/ 571780 w 680621"/>
                <a:gd name="connsiteY120" fmla="*/ 589195 h 679169"/>
                <a:gd name="connsiteX121" fmla="*/ 561622 w 680621"/>
                <a:gd name="connsiteY121" fmla="*/ 579036 h 679169"/>
                <a:gd name="connsiteX122" fmla="*/ 565975 w 680621"/>
                <a:gd name="connsiteY122" fmla="*/ 574682 h 679169"/>
                <a:gd name="connsiteX123" fmla="*/ 576134 w 680621"/>
                <a:gd name="connsiteY123" fmla="*/ 584841 h 679169"/>
                <a:gd name="connsiteX124" fmla="*/ 571780 w 680621"/>
                <a:gd name="connsiteY124" fmla="*/ 589195 h 679169"/>
                <a:gd name="connsiteX125" fmla="*/ 105939 w 680621"/>
                <a:gd name="connsiteY125" fmla="*/ 586292 h 679169"/>
                <a:gd name="connsiteX126" fmla="*/ 101585 w 680621"/>
                <a:gd name="connsiteY126" fmla="*/ 581939 h 679169"/>
                <a:gd name="connsiteX127" fmla="*/ 111744 w 680621"/>
                <a:gd name="connsiteY127" fmla="*/ 571780 h 679169"/>
                <a:gd name="connsiteX128" fmla="*/ 116097 w 680621"/>
                <a:gd name="connsiteY128" fmla="*/ 576134 h 679169"/>
                <a:gd name="connsiteX129" fmla="*/ 105939 w 680621"/>
                <a:gd name="connsiteY129" fmla="*/ 586292 h 679169"/>
                <a:gd name="connsiteX130" fmla="*/ 586292 w 680621"/>
                <a:gd name="connsiteY130" fmla="*/ 574682 h 679169"/>
                <a:gd name="connsiteX131" fmla="*/ 576134 w 680621"/>
                <a:gd name="connsiteY131" fmla="*/ 564524 h 679169"/>
                <a:gd name="connsiteX132" fmla="*/ 580487 w 680621"/>
                <a:gd name="connsiteY132" fmla="*/ 560170 h 679169"/>
                <a:gd name="connsiteX133" fmla="*/ 590646 w 680621"/>
                <a:gd name="connsiteY133" fmla="*/ 570329 h 679169"/>
                <a:gd name="connsiteX134" fmla="*/ 586292 w 680621"/>
                <a:gd name="connsiteY134" fmla="*/ 574682 h 679169"/>
                <a:gd name="connsiteX135" fmla="*/ 91427 w 680621"/>
                <a:gd name="connsiteY135" fmla="*/ 570329 h 679169"/>
                <a:gd name="connsiteX136" fmla="*/ 87073 w 680621"/>
                <a:gd name="connsiteY136" fmla="*/ 565975 h 679169"/>
                <a:gd name="connsiteX137" fmla="*/ 97232 w 680621"/>
                <a:gd name="connsiteY137" fmla="*/ 555816 h 679169"/>
                <a:gd name="connsiteX138" fmla="*/ 101585 w 680621"/>
                <a:gd name="connsiteY138" fmla="*/ 560170 h 679169"/>
                <a:gd name="connsiteX139" fmla="*/ 91427 w 680621"/>
                <a:gd name="connsiteY139" fmla="*/ 570329 h 679169"/>
                <a:gd name="connsiteX140" fmla="*/ 599353 w 680621"/>
                <a:gd name="connsiteY140" fmla="*/ 558719 h 679169"/>
                <a:gd name="connsiteX141" fmla="*/ 587744 w 680621"/>
                <a:gd name="connsiteY141" fmla="*/ 550012 h 679169"/>
                <a:gd name="connsiteX142" fmla="*/ 592097 w 680621"/>
                <a:gd name="connsiteY142" fmla="*/ 545658 h 679169"/>
                <a:gd name="connsiteX143" fmla="*/ 603707 w 680621"/>
                <a:gd name="connsiteY143" fmla="*/ 554365 h 679169"/>
                <a:gd name="connsiteX144" fmla="*/ 599353 w 680621"/>
                <a:gd name="connsiteY144" fmla="*/ 558719 h 679169"/>
                <a:gd name="connsiteX145" fmla="*/ 78366 w 680621"/>
                <a:gd name="connsiteY145" fmla="*/ 555816 h 679169"/>
                <a:gd name="connsiteX146" fmla="*/ 74012 w 680621"/>
                <a:gd name="connsiteY146" fmla="*/ 551463 h 679169"/>
                <a:gd name="connsiteX147" fmla="*/ 85622 w 680621"/>
                <a:gd name="connsiteY147" fmla="*/ 542755 h 679169"/>
                <a:gd name="connsiteX148" fmla="*/ 88524 w 680621"/>
                <a:gd name="connsiteY148" fmla="*/ 547109 h 679169"/>
                <a:gd name="connsiteX149" fmla="*/ 78366 w 680621"/>
                <a:gd name="connsiteY149" fmla="*/ 555816 h 679169"/>
                <a:gd name="connsiteX150" fmla="*/ 612414 w 680621"/>
                <a:gd name="connsiteY150" fmla="*/ 542755 h 679169"/>
                <a:gd name="connsiteX151" fmla="*/ 600804 w 680621"/>
                <a:gd name="connsiteY151" fmla="*/ 534048 h 679169"/>
                <a:gd name="connsiteX152" fmla="*/ 603707 w 680621"/>
                <a:gd name="connsiteY152" fmla="*/ 529695 h 679169"/>
                <a:gd name="connsiteX153" fmla="*/ 615317 w 680621"/>
                <a:gd name="connsiteY153" fmla="*/ 538402 h 679169"/>
                <a:gd name="connsiteX154" fmla="*/ 612414 w 680621"/>
                <a:gd name="connsiteY154" fmla="*/ 542755 h 679169"/>
                <a:gd name="connsiteX155" fmla="*/ 65305 w 680621"/>
                <a:gd name="connsiteY155" fmla="*/ 538402 h 679169"/>
                <a:gd name="connsiteX156" fmla="*/ 62402 w 680621"/>
                <a:gd name="connsiteY156" fmla="*/ 534048 h 679169"/>
                <a:gd name="connsiteX157" fmla="*/ 74012 w 680621"/>
                <a:gd name="connsiteY157" fmla="*/ 525341 h 679169"/>
                <a:gd name="connsiteX158" fmla="*/ 76915 w 680621"/>
                <a:gd name="connsiteY158" fmla="*/ 529695 h 679169"/>
                <a:gd name="connsiteX159" fmla="*/ 65305 w 680621"/>
                <a:gd name="connsiteY159" fmla="*/ 538402 h 679169"/>
                <a:gd name="connsiteX160" fmla="*/ 624024 w 680621"/>
                <a:gd name="connsiteY160" fmla="*/ 525341 h 679169"/>
                <a:gd name="connsiteX161" fmla="*/ 612414 w 680621"/>
                <a:gd name="connsiteY161" fmla="*/ 518085 h 679169"/>
                <a:gd name="connsiteX162" fmla="*/ 615317 w 680621"/>
                <a:gd name="connsiteY162" fmla="*/ 513731 h 679169"/>
                <a:gd name="connsiteX163" fmla="*/ 626926 w 680621"/>
                <a:gd name="connsiteY163" fmla="*/ 520987 h 679169"/>
                <a:gd name="connsiteX164" fmla="*/ 624024 w 680621"/>
                <a:gd name="connsiteY164" fmla="*/ 525341 h 679169"/>
                <a:gd name="connsiteX165" fmla="*/ 53695 w 680621"/>
                <a:gd name="connsiteY165" fmla="*/ 522438 h 679169"/>
                <a:gd name="connsiteX166" fmla="*/ 50793 w 680621"/>
                <a:gd name="connsiteY166" fmla="*/ 518085 h 679169"/>
                <a:gd name="connsiteX167" fmla="*/ 63854 w 680621"/>
                <a:gd name="connsiteY167" fmla="*/ 510829 h 679169"/>
                <a:gd name="connsiteX168" fmla="*/ 66756 w 680621"/>
                <a:gd name="connsiteY168" fmla="*/ 515182 h 679169"/>
                <a:gd name="connsiteX169" fmla="*/ 53695 w 680621"/>
                <a:gd name="connsiteY169" fmla="*/ 522438 h 679169"/>
                <a:gd name="connsiteX170" fmla="*/ 635634 w 680621"/>
                <a:gd name="connsiteY170" fmla="*/ 507926 h 679169"/>
                <a:gd name="connsiteX171" fmla="*/ 622573 w 680621"/>
                <a:gd name="connsiteY171" fmla="*/ 500670 h 679169"/>
                <a:gd name="connsiteX172" fmla="*/ 625475 w 680621"/>
                <a:gd name="connsiteY172" fmla="*/ 496317 h 679169"/>
                <a:gd name="connsiteX173" fmla="*/ 638536 w 680621"/>
                <a:gd name="connsiteY173" fmla="*/ 503573 h 679169"/>
                <a:gd name="connsiteX174" fmla="*/ 635634 w 680621"/>
                <a:gd name="connsiteY174" fmla="*/ 507926 h 679169"/>
                <a:gd name="connsiteX175" fmla="*/ 43537 w 680621"/>
                <a:gd name="connsiteY175" fmla="*/ 503573 h 679169"/>
                <a:gd name="connsiteX176" fmla="*/ 40634 w 680621"/>
                <a:gd name="connsiteY176" fmla="*/ 497768 h 679169"/>
                <a:gd name="connsiteX177" fmla="*/ 53695 w 680621"/>
                <a:gd name="connsiteY177" fmla="*/ 490512 h 679169"/>
                <a:gd name="connsiteX178" fmla="*/ 56598 w 680621"/>
                <a:gd name="connsiteY178" fmla="*/ 494865 h 679169"/>
                <a:gd name="connsiteX179" fmla="*/ 43537 w 680621"/>
                <a:gd name="connsiteY179" fmla="*/ 503573 h 679169"/>
                <a:gd name="connsiteX180" fmla="*/ 645792 w 680621"/>
                <a:gd name="connsiteY180" fmla="*/ 490512 h 679169"/>
                <a:gd name="connsiteX181" fmla="*/ 632731 w 680621"/>
                <a:gd name="connsiteY181" fmla="*/ 484707 h 679169"/>
                <a:gd name="connsiteX182" fmla="*/ 635634 w 680621"/>
                <a:gd name="connsiteY182" fmla="*/ 478902 h 679169"/>
                <a:gd name="connsiteX183" fmla="*/ 648695 w 680621"/>
                <a:gd name="connsiteY183" fmla="*/ 484707 h 679169"/>
                <a:gd name="connsiteX184" fmla="*/ 645792 w 680621"/>
                <a:gd name="connsiteY184" fmla="*/ 490512 h 679169"/>
                <a:gd name="connsiteX185" fmla="*/ 33378 w 680621"/>
                <a:gd name="connsiteY185" fmla="*/ 486158 h 679169"/>
                <a:gd name="connsiteX186" fmla="*/ 30476 w 680621"/>
                <a:gd name="connsiteY186" fmla="*/ 480353 h 679169"/>
                <a:gd name="connsiteX187" fmla="*/ 43537 w 680621"/>
                <a:gd name="connsiteY187" fmla="*/ 474548 h 679169"/>
                <a:gd name="connsiteX188" fmla="*/ 46439 w 680621"/>
                <a:gd name="connsiteY188" fmla="*/ 480353 h 679169"/>
                <a:gd name="connsiteX189" fmla="*/ 33378 w 680621"/>
                <a:gd name="connsiteY189" fmla="*/ 486158 h 679169"/>
                <a:gd name="connsiteX190" fmla="*/ 654500 w 680621"/>
                <a:gd name="connsiteY190" fmla="*/ 471646 h 679169"/>
                <a:gd name="connsiteX191" fmla="*/ 641439 w 680621"/>
                <a:gd name="connsiteY191" fmla="*/ 465841 h 679169"/>
                <a:gd name="connsiteX192" fmla="*/ 642890 w 680621"/>
                <a:gd name="connsiteY192" fmla="*/ 460036 h 679169"/>
                <a:gd name="connsiteX193" fmla="*/ 655951 w 680621"/>
                <a:gd name="connsiteY193" fmla="*/ 465841 h 679169"/>
                <a:gd name="connsiteX194" fmla="*/ 654500 w 680621"/>
                <a:gd name="connsiteY194" fmla="*/ 471646 h 679169"/>
                <a:gd name="connsiteX195" fmla="*/ 24671 w 680621"/>
                <a:gd name="connsiteY195" fmla="*/ 465841 h 679169"/>
                <a:gd name="connsiteX196" fmla="*/ 21768 w 680621"/>
                <a:gd name="connsiteY196" fmla="*/ 460036 h 679169"/>
                <a:gd name="connsiteX197" fmla="*/ 34829 w 680621"/>
                <a:gd name="connsiteY197" fmla="*/ 454231 h 679169"/>
                <a:gd name="connsiteX198" fmla="*/ 36280 w 680621"/>
                <a:gd name="connsiteY198" fmla="*/ 460036 h 679169"/>
                <a:gd name="connsiteX199" fmla="*/ 24671 w 680621"/>
                <a:gd name="connsiteY199" fmla="*/ 465841 h 679169"/>
                <a:gd name="connsiteX200" fmla="*/ 661756 w 680621"/>
                <a:gd name="connsiteY200" fmla="*/ 451329 h 679169"/>
                <a:gd name="connsiteX201" fmla="*/ 648695 w 680621"/>
                <a:gd name="connsiteY201" fmla="*/ 446975 h 679169"/>
                <a:gd name="connsiteX202" fmla="*/ 650146 w 680621"/>
                <a:gd name="connsiteY202" fmla="*/ 441170 h 679169"/>
                <a:gd name="connsiteX203" fmla="*/ 664658 w 680621"/>
                <a:gd name="connsiteY203" fmla="*/ 445524 h 679169"/>
                <a:gd name="connsiteX204" fmla="*/ 661756 w 680621"/>
                <a:gd name="connsiteY204" fmla="*/ 451329 h 679169"/>
                <a:gd name="connsiteX205" fmla="*/ 17415 w 680621"/>
                <a:gd name="connsiteY205" fmla="*/ 446975 h 679169"/>
                <a:gd name="connsiteX206" fmla="*/ 15963 w 680621"/>
                <a:gd name="connsiteY206" fmla="*/ 441170 h 679169"/>
                <a:gd name="connsiteX207" fmla="*/ 30476 w 680621"/>
                <a:gd name="connsiteY207" fmla="*/ 436817 h 679169"/>
                <a:gd name="connsiteX208" fmla="*/ 31927 w 680621"/>
                <a:gd name="connsiteY208" fmla="*/ 442622 h 679169"/>
                <a:gd name="connsiteX209" fmla="*/ 17415 w 680621"/>
                <a:gd name="connsiteY209" fmla="*/ 446975 h 679169"/>
                <a:gd name="connsiteX210" fmla="*/ 667561 w 680621"/>
                <a:gd name="connsiteY210" fmla="*/ 432463 h 679169"/>
                <a:gd name="connsiteX211" fmla="*/ 653048 w 680621"/>
                <a:gd name="connsiteY211" fmla="*/ 428109 h 679169"/>
                <a:gd name="connsiteX212" fmla="*/ 654500 w 680621"/>
                <a:gd name="connsiteY212" fmla="*/ 422305 h 679169"/>
                <a:gd name="connsiteX213" fmla="*/ 669012 w 680621"/>
                <a:gd name="connsiteY213" fmla="*/ 426658 h 679169"/>
                <a:gd name="connsiteX214" fmla="*/ 667561 w 680621"/>
                <a:gd name="connsiteY214" fmla="*/ 432463 h 679169"/>
                <a:gd name="connsiteX215" fmla="*/ 11610 w 680621"/>
                <a:gd name="connsiteY215" fmla="*/ 426658 h 679169"/>
                <a:gd name="connsiteX216" fmla="*/ 10159 w 680621"/>
                <a:gd name="connsiteY216" fmla="*/ 420853 h 679169"/>
                <a:gd name="connsiteX217" fmla="*/ 24671 w 680621"/>
                <a:gd name="connsiteY217" fmla="*/ 417951 h 679169"/>
                <a:gd name="connsiteX218" fmla="*/ 26122 w 680621"/>
                <a:gd name="connsiteY218" fmla="*/ 423756 h 679169"/>
                <a:gd name="connsiteX219" fmla="*/ 11610 w 680621"/>
                <a:gd name="connsiteY219" fmla="*/ 426658 h 679169"/>
                <a:gd name="connsiteX220" fmla="*/ 671914 w 680621"/>
                <a:gd name="connsiteY220" fmla="*/ 412146 h 679169"/>
                <a:gd name="connsiteX221" fmla="*/ 657402 w 680621"/>
                <a:gd name="connsiteY221" fmla="*/ 409244 h 679169"/>
                <a:gd name="connsiteX222" fmla="*/ 658853 w 680621"/>
                <a:gd name="connsiteY222" fmla="*/ 403438 h 679169"/>
                <a:gd name="connsiteX223" fmla="*/ 673365 w 680621"/>
                <a:gd name="connsiteY223" fmla="*/ 406341 h 679169"/>
                <a:gd name="connsiteX224" fmla="*/ 671914 w 680621"/>
                <a:gd name="connsiteY224" fmla="*/ 412146 h 679169"/>
                <a:gd name="connsiteX225" fmla="*/ 7256 w 680621"/>
                <a:gd name="connsiteY225" fmla="*/ 406341 h 679169"/>
                <a:gd name="connsiteX226" fmla="*/ 5805 w 680621"/>
                <a:gd name="connsiteY226" fmla="*/ 400536 h 679169"/>
                <a:gd name="connsiteX227" fmla="*/ 20317 w 680621"/>
                <a:gd name="connsiteY227" fmla="*/ 397634 h 679169"/>
                <a:gd name="connsiteX228" fmla="*/ 21768 w 680621"/>
                <a:gd name="connsiteY228" fmla="*/ 403438 h 679169"/>
                <a:gd name="connsiteX229" fmla="*/ 7256 w 680621"/>
                <a:gd name="connsiteY229" fmla="*/ 406341 h 679169"/>
                <a:gd name="connsiteX230" fmla="*/ 676268 w 680621"/>
                <a:gd name="connsiteY230" fmla="*/ 391829 h 679169"/>
                <a:gd name="connsiteX231" fmla="*/ 661756 w 680621"/>
                <a:gd name="connsiteY231" fmla="*/ 388926 h 679169"/>
                <a:gd name="connsiteX232" fmla="*/ 663207 w 680621"/>
                <a:gd name="connsiteY232" fmla="*/ 383121 h 679169"/>
                <a:gd name="connsiteX233" fmla="*/ 677719 w 680621"/>
                <a:gd name="connsiteY233" fmla="*/ 384573 h 679169"/>
                <a:gd name="connsiteX234" fmla="*/ 676268 w 680621"/>
                <a:gd name="connsiteY234" fmla="*/ 391829 h 679169"/>
                <a:gd name="connsiteX235" fmla="*/ 4354 w 680621"/>
                <a:gd name="connsiteY235" fmla="*/ 386024 h 679169"/>
                <a:gd name="connsiteX236" fmla="*/ 2902 w 680621"/>
                <a:gd name="connsiteY236" fmla="*/ 380219 h 679169"/>
                <a:gd name="connsiteX237" fmla="*/ 17415 w 680621"/>
                <a:gd name="connsiteY237" fmla="*/ 378768 h 679169"/>
                <a:gd name="connsiteX238" fmla="*/ 18866 w 680621"/>
                <a:gd name="connsiteY238" fmla="*/ 384573 h 679169"/>
                <a:gd name="connsiteX239" fmla="*/ 4354 w 680621"/>
                <a:gd name="connsiteY239" fmla="*/ 386024 h 679169"/>
                <a:gd name="connsiteX240" fmla="*/ 679170 w 680621"/>
                <a:gd name="connsiteY240" fmla="*/ 371512 h 679169"/>
                <a:gd name="connsiteX241" fmla="*/ 664658 w 680621"/>
                <a:gd name="connsiteY241" fmla="*/ 370061 h 679169"/>
                <a:gd name="connsiteX242" fmla="*/ 664658 w 680621"/>
                <a:gd name="connsiteY242" fmla="*/ 364256 h 679169"/>
                <a:gd name="connsiteX243" fmla="*/ 679170 w 680621"/>
                <a:gd name="connsiteY243" fmla="*/ 365707 h 679169"/>
                <a:gd name="connsiteX244" fmla="*/ 679170 w 680621"/>
                <a:gd name="connsiteY244" fmla="*/ 371512 h 679169"/>
                <a:gd name="connsiteX245" fmla="*/ 1451 w 680621"/>
                <a:gd name="connsiteY245" fmla="*/ 365707 h 679169"/>
                <a:gd name="connsiteX246" fmla="*/ 1451 w 680621"/>
                <a:gd name="connsiteY246" fmla="*/ 359902 h 679169"/>
                <a:gd name="connsiteX247" fmla="*/ 15963 w 680621"/>
                <a:gd name="connsiteY247" fmla="*/ 358451 h 679169"/>
                <a:gd name="connsiteX248" fmla="*/ 15963 w 680621"/>
                <a:gd name="connsiteY248" fmla="*/ 364256 h 679169"/>
                <a:gd name="connsiteX249" fmla="*/ 1451 w 680621"/>
                <a:gd name="connsiteY249" fmla="*/ 365707 h 679169"/>
                <a:gd name="connsiteX250" fmla="*/ 680622 w 680621"/>
                <a:gd name="connsiteY250" fmla="*/ 349744 h 679169"/>
                <a:gd name="connsiteX251" fmla="*/ 666109 w 680621"/>
                <a:gd name="connsiteY251" fmla="*/ 349744 h 679169"/>
                <a:gd name="connsiteX252" fmla="*/ 666109 w 680621"/>
                <a:gd name="connsiteY252" fmla="*/ 343939 h 679169"/>
                <a:gd name="connsiteX253" fmla="*/ 680622 w 680621"/>
                <a:gd name="connsiteY253" fmla="*/ 343939 h 679169"/>
                <a:gd name="connsiteX254" fmla="*/ 680622 w 680621"/>
                <a:gd name="connsiteY254" fmla="*/ 349744 h 679169"/>
                <a:gd name="connsiteX255" fmla="*/ 0 w 680621"/>
                <a:gd name="connsiteY255" fmla="*/ 345390 h 679169"/>
                <a:gd name="connsiteX256" fmla="*/ 0 w 680621"/>
                <a:gd name="connsiteY256" fmla="*/ 339585 h 679169"/>
                <a:gd name="connsiteX257" fmla="*/ 14512 w 680621"/>
                <a:gd name="connsiteY257" fmla="*/ 338134 h 679169"/>
                <a:gd name="connsiteX258" fmla="*/ 14512 w 680621"/>
                <a:gd name="connsiteY258" fmla="*/ 345390 h 679169"/>
                <a:gd name="connsiteX259" fmla="*/ 0 w 680621"/>
                <a:gd name="connsiteY259" fmla="*/ 345390 h 679169"/>
                <a:gd name="connsiteX260" fmla="*/ 666109 w 680621"/>
                <a:gd name="connsiteY260" fmla="*/ 329427 h 679169"/>
                <a:gd name="connsiteX261" fmla="*/ 666109 w 680621"/>
                <a:gd name="connsiteY261" fmla="*/ 323621 h 679169"/>
                <a:gd name="connsiteX262" fmla="*/ 680622 w 680621"/>
                <a:gd name="connsiteY262" fmla="*/ 323621 h 679169"/>
                <a:gd name="connsiteX263" fmla="*/ 680622 w 680621"/>
                <a:gd name="connsiteY263" fmla="*/ 329427 h 679169"/>
                <a:gd name="connsiteX264" fmla="*/ 666109 w 680621"/>
                <a:gd name="connsiteY264" fmla="*/ 329427 h 679169"/>
                <a:gd name="connsiteX265" fmla="*/ 15963 w 680621"/>
                <a:gd name="connsiteY265" fmla="*/ 323621 h 679169"/>
                <a:gd name="connsiteX266" fmla="*/ 1451 w 680621"/>
                <a:gd name="connsiteY266" fmla="*/ 323621 h 679169"/>
                <a:gd name="connsiteX267" fmla="*/ 1451 w 680621"/>
                <a:gd name="connsiteY267" fmla="*/ 317817 h 679169"/>
                <a:gd name="connsiteX268" fmla="*/ 15963 w 680621"/>
                <a:gd name="connsiteY268" fmla="*/ 319268 h 679169"/>
                <a:gd name="connsiteX269" fmla="*/ 15963 w 680621"/>
                <a:gd name="connsiteY269" fmla="*/ 323621 h 679169"/>
                <a:gd name="connsiteX270" fmla="*/ 664658 w 680621"/>
                <a:gd name="connsiteY270" fmla="*/ 310561 h 679169"/>
                <a:gd name="connsiteX271" fmla="*/ 664658 w 680621"/>
                <a:gd name="connsiteY271" fmla="*/ 304756 h 679169"/>
                <a:gd name="connsiteX272" fmla="*/ 679170 w 680621"/>
                <a:gd name="connsiteY272" fmla="*/ 303304 h 679169"/>
                <a:gd name="connsiteX273" fmla="*/ 679170 w 680621"/>
                <a:gd name="connsiteY273" fmla="*/ 309109 h 679169"/>
                <a:gd name="connsiteX274" fmla="*/ 664658 w 680621"/>
                <a:gd name="connsiteY274" fmla="*/ 310561 h 679169"/>
                <a:gd name="connsiteX275" fmla="*/ 17415 w 680621"/>
                <a:gd name="connsiteY275" fmla="*/ 304756 h 679169"/>
                <a:gd name="connsiteX276" fmla="*/ 2902 w 680621"/>
                <a:gd name="connsiteY276" fmla="*/ 303304 h 679169"/>
                <a:gd name="connsiteX277" fmla="*/ 2902 w 680621"/>
                <a:gd name="connsiteY277" fmla="*/ 297500 h 679169"/>
                <a:gd name="connsiteX278" fmla="*/ 17415 w 680621"/>
                <a:gd name="connsiteY278" fmla="*/ 298951 h 679169"/>
                <a:gd name="connsiteX279" fmla="*/ 17415 w 680621"/>
                <a:gd name="connsiteY279" fmla="*/ 304756 h 679169"/>
                <a:gd name="connsiteX280" fmla="*/ 661756 w 680621"/>
                <a:gd name="connsiteY280" fmla="*/ 290244 h 679169"/>
                <a:gd name="connsiteX281" fmla="*/ 660304 w 680621"/>
                <a:gd name="connsiteY281" fmla="*/ 284439 h 679169"/>
                <a:gd name="connsiteX282" fmla="*/ 674817 w 680621"/>
                <a:gd name="connsiteY282" fmla="*/ 281536 h 679169"/>
                <a:gd name="connsiteX283" fmla="*/ 676268 w 680621"/>
                <a:gd name="connsiteY283" fmla="*/ 287341 h 679169"/>
                <a:gd name="connsiteX284" fmla="*/ 661756 w 680621"/>
                <a:gd name="connsiteY284" fmla="*/ 290244 h 679169"/>
                <a:gd name="connsiteX285" fmla="*/ 18866 w 680621"/>
                <a:gd name="connsiteY285" fmla="*/ 284439 h 679169"/>
                <a:gd name="connsiteX286" fmla="*/ 4354 w 680621"/>
                <a:gd name="connsiteY286" fmla="*/ 281536 h 679169"/>
                <a:gd name="connsiteX287" fmla="*/ 5805 w 680621"/>
                <a:gd name="connsiteY287" fmla="*/ 275731 h 679169"/>
                <a:gd name="connsiteX288" fmla="*/ 20317 w 680621"/>
                <a:gd name="connsiteY288" fmla="*/ 278634 h 679169"/>
                <a:gd name="connsiteX289" fmla="*/ 18866 w 680621"/>
                <a:gd name="connsiteY289" fmla="*/ 284439 h 679169"/>
                <a:gd name="connsiteX290" fmla="*/ 658853 w 680621"/>
                <a:gd name="connsiteY290" fmla="*/ 271378 h 679169"/>
                <a:gd name="connsiteX291" fmla="*/ 657402 w 680621"/>
                <a:gd name="connsiteY291" fmla="*/ 265573 h 679169"/>
                <a:gd name="connsiteX292" fmla="*/ 671914 w 680621"/>
                <a:gd name="connsiteY292" fmla="*/ 262671 h 679169"/>
                <a:gd name="connsiteX293" fmla="*/ 673365 w 680621"/>
                <a:gd name="connsiteY293" fmla="*/ 268475 h 679169"/>
                <a:gd name="connsiteX294" fmla="*/ 658853 w 680621"/>
                <a:gd name="connsiteY294" fmla="*/ 271378 h 679169"/>
                <a:gd name="connsiteX295" fmla="*/ 23220 w 680621"/>
                <a:gd name="connsiteY295" fmla="*/ 265573 h 679169"/>
                <a:gd name="connsiteX296" fmla="*/ 8707 w 680621"/>
                <a:gd name="connsiteY296" fmla="*/ 262671 h 679169"/>
                <a:gd name="connsiteX297" fmla="*/ 10159 w 680621"/>
                <a:gd name="connsiteY297" fmla="*/ 256866 h 679169"/>
                <a:gd name="connsiteX298" fmla="*/ 24671 w 680621"/>
                <a:gd name="connsiteY298" fmla="*/ 259768 h 679169"/>
                <a:gd name="connsiteX299" fmla="*/ 23220 w 680621"/>
                <a:gd name="connsiteY299" fmla="*/ 265573 h 679169"/>
                <a:gd name="connsiteX300" fmla="*/ 654500 w 680621"/>
                <a:gd name="connsiteY300" fmla="*/ 251061 h 679169"/>
                <a:gd name="connsiteX301" fmla="*/ 653048 w 680621"/>
                <a:gd name="connsiteY301" fmla="*/ 245256 h 679169"/>
                <a:gd name="connsiteX302" fmla="*/ 667561 w 680621"/>
                <a:gd name="connsiteY302" fmla="*/ 240902 h 679169"/>
                <a:gd name="connsiteX303" fmla="*/ 669012 w 680621"/>
                <a:gd name="connsiteY303" fmla="*/ 246707 h 679169"/>
                <a:gd name="connsiteX304" fmla="*/ 654500 w 680621"/>
                <a:gd name="connsiteY304" fmla="*/ 251061 h 679169"/>
                <a:gd name="connsiteX305" fmla="*/ 29024 w 680621"/>
                <a:gd name="connsiteY305" fmla="*/ 245256 h 679169"/>
                <a:gd name="connsiteX306" fmla="*/ 14512 w 680621"/>
                <a:gd name="connsiteY306" fmla="*/ 240902 h 679169"/>
                <a:gd name="connsiteX307" fmla="*/ 15963 w 680621"/>
                <a:gd name="connsiteY307" fmla="*/ 235098 h 679169"/>
                <a:gd name="connsiteX308" fmla="*/ 30476 w 680621"/>
                <a:gd name="connsiteY308" fmla="*/ 239451 h 679169"/>
                <a:gd name="connsiteX309" fmla="*/ 29024 w 680621"/>
                <a:gd name="connsiteY309" fmla="*/ 245256 h 679169"/>
                <a:gd name="connsiteX310" fmla="*/ 648695 w 680621"/>
                <a:gd name="connsiteY310" fmla="*/ 232195 h 679169"/>
                <a:gd name="connsiteX311" fmla="*/ 647243 w 680621"/>
                <a:gd name="connsiteY311" fmla="*/ 226390 h 679169"/>
                <a:gd name="connsiteX312" fmla="*/ 660304 w 680621"/>
                <a:gd name="connsiteY312" fmla="*/ 222036 h 679169"/>
                <a:gd name="connsiteX313" fmla="*/ 661756 w 680621"/>
                <a:gd name="connsiteY313" fmla="*/ 227841 h 679169"/>
                <a:gd name="connsiteX314" fmla="*/ 648695 w 680621"/>
                <a:gd name="connsiteY314" fmla="*/ 232195 h 679169"/>
                <a:gd name="connsiteX315" fmla="*/ 34829 w 680621"/>
                <a:gd name="connsiteY315" fmla="*/ 226390 h 679169"/>
                <a:gd name="connsiteX316" fmla="*/ 21768 w 680621"/>
                <a:gd name="connsiteY316" fmla="*/ 222036 h 679169"/>
                <a:gd name="connsiteX317" fmla="*/ 23220 w 680621"/>
                <a:gd name="connsiteY317" fmla="*/ 216231 h 679169"/>
                <a:gd name="connsiteX318" fmla="*/ 36280 w 680621"/>
                <a:gd name="connsiteY318" fmla="*/ 222036 h 679169"/>
                <a:gd name="connsiteX319" fmla="*/ 34829 w 680621"/>
                <a:gd name="connsiteY319" fmla="*/ 226390 h 679169"/>
                <a:gd name="connsiteX320" fmla="*/ 641439 w 680621"/>
                <a:gd name="connsiteY320" fmla="*/ 214780 h 679169"/>
                <a:gd name="connsiteX321" fmla="*/ 638536 w 680621"/>
                <a:gd name="connsiteY321" fmla="*/ 208975 h 679169"/>
                <a:gd name="connsiteX322" fmla="*/ 651597 w 680621"/>
                <a:gd name="connsiteY322" fmla="*/ 203171 h 679169"/>
                <a:gd name="connsiteX323" fmla="*/ 654500 w 680621"/>
                <a:gd name="connsiteY323" fmla="*/ 208975 h 679169"/>
                <a:gd name="connsiteX324" fmla="*/ 641439 w 680621"/>
                <a:gd name="connsiteY324" fmla="*/ 214780 h 679169"/>
                <a:gd name="connsiteX325" fmla="*/ 42085 w 680621"/>
                <a:gd name="connsiteY325" fmla="*/ 208975 h 679169"/>
                <a:gd name="connsiteX326" fmla="*/ 29024 w 680621"/>
                <a:gd name="connsiteY326" fmla="*/ 203171 h 679169"/>
                <a:gd name="connsiteX327" fmla="*/ 31927 w 680621"/>
                <a:gd name="connsiteY327" fmla="*/ 197366 h 679169"/>
                <a:gd name="connsiteX328" fmla="*/ 44988 w 680621"/>
                <a:gd name="connsiteY328" fmla="*/ 203171 h 679169"/>
                <a:gd name="connsiteX329" fmla="*/ 42085 w 680621"/>
                <a:gd name="connsiteY329" fmla="*/ 208975 h 679169"/>
                <a:gd name="connsiteX330" fmla="*/ 632731 w 680621"/>
                <a:gd name="connsiteY330" fmla="*/ 195914 h 679169"/>
                <a:gd name="connsiteX331" fmla="*/ 629829 w 680621"/>
                <a:gd name="connsiteY331" fmla="*/ 190110 h 679169"/>
                <a:gd name="connsiteX332" fmla="*/ 642890 w 680621"/>
                <a:gd name="connsiteY332" fmla="*/ 182854 h 679169"/>
                <a:gd name="connsiteX333" fmla="*/ 645792 w 680621"/>
                <a:gd name="connsiteY333" fmla="*/ 188658 h 679169"/>
                <a:gd name="connsiteX334" fmla="*/ 632731 w 680621"/>
                <a:gd name="connsiteY334" fmla="*/ 195914 h 679169"/>
                <a:gd name="connsiteX335" fmla="*/ 50793 w 680621"/>
                <a:gd name="connsiteY335" fmla="*/ 190110 h 679169"/>
                <a:gd name="connsiteX336" fmla="*/ 37732 w 680621"/>
                <a:gd name="connsiteY336" fmla="*/ 182854 h 679169"/>
                <a:gd name="connsiteX337" fmla="*/ 40634 w 680621"/>
                <a:gd name="connsiteY337" fmla="*/ 177049 h 679169"/>
                <a:gd name="connsiteX338" fmla="*/ 53695 w 680621"/>
                <a:gd name="connsiteY338" fmla="*/ 184305 h 679169"/>
                <a:gd name="connsiteX339" fmla="*/ 50793 w 680621"/>
                <a:gd name="connsiteY339" fmla="*/ 190110 h 679169"/>
                <a:gd name="connsiteX340" fmla="*/ 624024 w 680621"/>
                <a:gd name="connsiteY340" fmla="*/ 178500 h 679169"/>
                <a:gd name="connsiteX341" fmla="*/ 621122 w 680621"/>
                <a:gd name="connsiteY341" fmla="*/ 174146 h 679169"/>
                <a:gd name="connsiteX342" fmla="*/ 634183 w 680621"/>
                <a:gd name="connsiteY342" fmla="*/ 166890 h 679169"/>
                <a:gd name="connsiteX343" fmla="*/ 637085 w 680621"/>
                <a:gd name="connsiteY343" fmla="*/ 172695 h 679169"/>
                <a:gd name="connsiteX344" fmla="*/ 624024 w 680621"/>
                <a:gd name="connsiteY344" fmla="*/ 178500 h 679169"/>
                <a:gd name="connsiteX345" fmla="*/ 60951 w 680621"/>
                <a:gd name="connsiteY345" fmla="*/ 172695 h 679169"/>
                <a:gd name="connsiteX346" fmla="*/ 47890 w 680621"/>
                <a:gd name="connsiteY346" fmla="*/ 165439 h 679169"/>
                <a:gd name="connsiteX347" fmla="*/ 50793 w 680621"/>
                <a:gd name="connsiteY347" fmla="*/ 161085 h 679169"/>
                <a:gd name="connsiteX348" fmla="*/ 63854 w 680621"/>
                <a:gd name="connsiteY348" fmla="*/ 168341 h 679169"/>
                <a:gd name="connsiteX349" fmla="*/ 60951 w 680621"/>
                <a:gd name="connsiteY349" fmla="*/ 172695 h 679169"/>
                <a:gd name="connsiteX350" fmla="*/ 612414 w 680621"/>
                <a:gd name="connsiteY350" fmla="*/ 161085 h 679169"/>
                <a:gd name="connsiteX351" fmla="*/ 609512 w 680621"/>
                <a:gd name="connsiteY351" fmla="*/ 156731 h 679169"/>
                <a:gd name="connsiteX352" fmla="*/ 621122 w 680621"/>
                <a:gd name="connsiteY352" fmla="*/ 148024 h 679169"/>
                <a:gd name="connsiteX353" fmla="*/ 624024 w 680621"/>
                <a:gd name="connsiteY353" fmla="*/ 152378 h 679169"/>
                <a:gd name="connsiteX354" fmla="*/ 612414 w 680621"/>
                <a:gd name="connsiteY354" fmla="*/ 161085 h 679169"/>
                <a:gd name="connsiteX355" fmla="*/ 71110 w 680621"/>
                <a:gd name="connsiteY355" fmla="*/ 156731 h 679169"/>
                <a:gd name="connsiteX356" fmla="*/ 59500 w 680621"/>
                <a:gd name="connsiteY356" fmla="*/ 148024 h 679169"/>
                <a:gd name="connsiteX357" fmla="*/ 62402 w 680621"/>
                <a:gd name="connsiteY357" fmla="*/ 143671 h 679169"/>
                <a:gd name="connsiteX358" fmla="*/ 74012 w 680621"/>
                <a:gd name="connsiteY358" fmla="*/ 152378 h 679169"/>
                <a:gd name="connsiteX359" fmla="*/ 71110 w 680621"/>
                <a:gd name="connsiteY359" fmla="*/ 156731 h 679169"/>
                <a:gd name="connsiteX360" fmla="*/ 602256 w 680621"/>
                <a:gd name="connsiteY360" fmla="*/ 145122 h 679169"/>
                <a:gd name="connsiteX361" fmla="*/ 599353 w 680621"/>
                <a:gd name="connsiteY361" fmla="*/ 140768 h 679169"/>
                <a:gd name="connsiteX362" fmla="*/ 610963 w 680621"/>
                <a:gd name="connsiteY362" fmla="*/ 132061 h 679169"/>
                <a:gd name="connsiteX363" fmla="*/ 613865 w 680621"/>
                <a:gd name="connsiteY363" fmla="*/ 136414 h 679169"/>
                <a:gd name="connsiteX364" fmla="*/ 602256 w 680621"/>
                <a:gd name="connsiteY364" fmla="*/ 145122 h 679169"/>
                <a:gd name="connsiteX365" fmla="*/ 82719 w 680621"/>
                <a:gd name="connsiteY365" fmla="*/ 140768 h 679169"/>
                <a:gd name="connsiteX366" fmla="*/ 71110 w 680621"/>
                <a:gd name="connsiteY366" fmla="*/ 132061 h 679169"/>
                <a:gd name="connsiteX367" fmla="*/ 75463 w 680621"/>
                <a:gd name="connsiteY367" fmla="*/ 127707 h 679169"/>
                <a:gd name="connsiteX368" fmla="*/ 87073 w 680621"/>
                <a:gd name="connsiteY368" fmla="*/ 136414 h 679169"/>
                <a:gd name="connsiteX369" fmla="*/ 82719 w 680621"/>
                <a:gd name="connsiteY369" fmla="*/ 140768 h 679169"/>
                <a:gd name="connsiteX370" fmla="*/ 589195 w 680621"/>
                <a:gd name="connsiteY370" fmla="*/ 129158 h 679169"/>
                <a:gd name="connsiteX371" fmla="*/ 584841 w 680621"/>
                <a:gd name="connsiteY371" fmla="*/ 124805 h 679169"/>
                <a:gd name="connsiteX372" fmla="*/ 596451 w 680621"/>
                <a:gd name="connsiteY372" fmla="*/ 114646 h 679169"/>
                <a:gd name="connsiteX373" fmla="*/ 600804 w 680621"/>
                <a:gd name="connsiteY373" fmla="*/ 119000 h 679169"/>
                <a:gd name="connsiteX374" fmla="*/ 589195 w 680621"/>
                <a:gd name="connsiteY374" fmla="*/ 129158 h 679169"/>
                <a:gd name="connsiteX375" fmla="*/ 95780 w 680621"/>
                <a:gd name="connsiteY375" fmla="*/ 124805 h 679169"/>
                <a:gd name="connsiteX376" fmla="*/ 84171 w 680621"/>
                <a:gd name="connsiteY376" fmla="*/ 114646 h 679169"/>
                <a:gd name="connsiteX377" fmla="*/ 88524 w 680621"/>
                <a:gd name="connsiteY377" fmla="*/ 110293 h 679169"/>
                <a:gd name="connsiteX378" fmla="*/ 98683 w 680621"/>
                <a:gd name="connsiteY378" fmla="*/ 120451 h 679169"/>
                <a:gd name="connsiteX379" fmla="*/ 95780 w 680621"/>
                <a:gd name="connsiteY379" fmla="*/ 124805 h 679169"/>
                <a:gd name="connsiteX380" fmla="*/ 576134 w 680621"/>
                <a:gd name="connsiteY380" fmla="*/ 114646 h 679169"/>
                <a:gd name="connsiteX381" fmla="*/ 571780 w 680621"/>
                <a:gd name="connsiteY381" fmla="*/ 110293 h 679169"/>
                <a:gd name="connsiteX382" fmla="*/ 581939 w 680621"/>
                <a:gd name="connsiteY382" fmla="*/ 100134 h 679169"/>
                <a:gd name="connsiteX383" fmla="*/ 586292 w 680621"/>
                <a:gd name="connsiteY383" fmla="*/ 104488 h 679169"/>
                <a:gd name="connsiteX384" fmla="*/ 576134 w 680621"/>
                <a:gd name="connsiteY384" fmla="*/ 114646 h 679169"/>
                <a:gd name="connsiteX385" fmla="*/ 108841 w 680621"/>
                <a:gd name="connsiteY385" fmla="*/ 110293 h 679169"/>
                <a:gd name="connsiteX386" fmla="*/ 98683 w 680621"/>
                <a:gd name="connsiteY386" fmla="*/ 100134 h 679169"/>
                <a:gd name="connsiteX387" fmla="*/ 103037 w 680621"/>
                <a:gd name="connsiteY387" fmla="*/ 95780 h 679169"/>
                <a:gd name="connsiteX388" fmla="*/ 113195 w 680621"/>
                <a:gd name="connsiteY388" fmla="*/ 105939 h 679169"/>
                <a:gd name="connsiteX389" fmla="*/ 108841 w 680621"/>
                <a:gd name="connsiteY389" fmla="*/ 110293 h 679169"/>
                <a:gd name="connsiteX390" fmla="*/ 561622 w 680621"/>
                <a:gd name="connsiteY390" fmla="*/ 101585 h 679169"/>
                <a:gd name="connsiteX391" fmla="*/ 557268 w 680621"/>
                <a:gd name="connsiteY391" fmla="*/ 97232 h 679169"/>
                <a:gd name="connsiteX392" fmla="*/ 567426 w 680621"/>
                <a:gd name="connsiteY392" fmla="*/ 87073 h 679169"/>
                <a:gd name="connsiteX393" fmla="*/ 571780 w 680621"/>
                <a:gd name="connsiteY393" fmla="*/ 91427 h 679169"/>
                <a:gd name="connsiteX394" fmla="*/ 561622 w 680621"/>
                <a:gd name="connsiteY394" fmla="*/ 101585 h 679169"/>
                <a:gd name="connsiteX395" fmla="*/ 123354 w 680621"/>
                <a:gd name="connsiteY395" fmla="*/ 97232 h 679169"/>
                <a:gd name="connsiteX396" fmla="*/ 113195 w 680621"/>
                <a:gd name="connsiteY396" fmla="*/ 87073 h 679169"/>
                <a:gd name="connsiteX397" fmla="*/ 117549 w 680621"/>
                <a:gd name="connsiteY397" fmla="*/ 82720 h 679169"/>
                <a:gd name="connsiteX398" fmla="*/ 127707 w 680621"/>
                <a:gd name="connsiteY398" fmla="*/ 94329 h 679169"/>
                <a:gd name="connsiteX399" fmla="*/ 123354 w 680621"/>
                <a:gd name="connsiteY399" fmla="*/ 97232 h 679169"/>
                <a:gd name="connsiteX400" fmla="*/ 547109 w 680621"/>
                <a:gd name="connsiteY400" fmla="*/ 88524 h 679169"/>
                <a:gd name="connsiteX401" fmla="*/ 542756 w 680621"/>
                <a:gd name="connsiteY401" fmla="*/ 85622 h 679169"/>
                <a:gd name="connsiteX402" fmla="*/ 551463 w 680621"/>
                <a:gd name="connsiteY402" fmla="*/ 74012 h 679169"/>
                <a:gd name="connsiteX403" fmla="*/ 555817 w 680621"/>
                <a:gd name="connsiteY403" fmla="*/ 78366 h 679169"/>
                <a:gd name="connsiteX404" fmla="*/ 547109 w 680621"/>
                <a:gd name="connsiteY404" fmla="*/ 88524 h 679169"/>
                <a:gd name="connsiteX405" fmla="*/ 137866 w 680621"/>
                <a:gd name="connsiteY405" fmla="*/ 84170 h 679169"/>
                <a:gd name="connsiteX406" fmla="*/ 129158 w 680621"/>
                <a:gd name="connsiteY406" fmla="*/ 72561 h 679169"/>
                <a:gd name="connsiteX407" fmla="*/ 133512 w 680621"/>
                <a:gd name="connsiteY407" fmla="*/ 68207 h 679169"/>
                <a:gd name="connsiteX408" fmla="*/ 142219 w 680621"/>
                <a:gd name="connsiteY408" fmla="*/ 79817 h 679169"/>
                <a:gd name="connsiteX409" fmla="*/ 137866 w 680621"/>
                <a:gd name="connsiteY409" fmla="*/ 84170 h 679169"/>
                <a:gd name="connsiteX410" fmla="*/ 531146 w 680621"/>
                <a:gd name="connsiteY410" fmla="*/ 75464 h 679169"/>
                <a:gd name="connsiteX411" fmla="*/ 526792 w 680621"/>
                <a:gd name="connsiteY411" fmla="*/ 72561 h 679169"/>
                <a:gd name="connsiteX412" fmla="*/ 535500 w 680621"/>
                <a:gd name="connsiteY412" fmla="*/ 60951 h 679169"/>
                <a:gd name="connsiteX413" fmla="*/ 539853 w 680621"/>
                <a:gd name="connsiteY413" fmla="*/ 63854 h 679169"/>
                <a:gd name="connsiteX414" fmla="*/ 531146 w 680621"/>
                <a:gd name="connsiteY414" fmla="*/ 75464 h 679169"/>
                <a:gd name="connsiteX415" fmla="*/ 153829 w 680621"/>
                <a:gd name="connsiteY415" fmla="*/ 72561 h 679169"/>
                <a:gd name="connsiteX416" fmla="*/ 145122 w 680621"/>
                <a:gd name="connsiteY416" fmla="*/ 60951 h 679169"/>
                <a:gd name="connsiteX417" fmla="*/ 149476 w 680621"/>
                <a:gd name="connsiteY417" fmla="*/ 58049 h 679169"/>
                <a:gd name="connsiteX418" fmla="*/ 158183 w 680621"/>
                <a:gd name="connsiteY418" fmla="*/ 69658 h 679169"/>
                <a:gd name="connsiteX419" fmla="*/ 153829 w 680621"/>
                <a:gd name="connsiteY419" fmla="*/ 72561 h 679169"/>
                <a:gd name="connsiteX420" fmla="*/ 515183 w 680621"/>
                <a:gd name="connsiteY420" fmla="*/ 65305 h 679169"/>
                <a:gd name="connsiteX421" fmla="*/ 510829 w 680621"/>
                <a:gd name="connsiteY421" fmla="*/ 62402 h 679169"/>
                <a:gd name="connsiteX422" fmla="*/ 518085 w 680621"/>
                <a:gd name="connsiteY422" fmla="*/ 49341 h 679169"/>
                <a:gd name="connsiteX423" fmla="*/ 522439 w 680621"/>
                <a:gd name="connsiteY423" fmla="*/ 52244 h 679169"/>
                <a:gd name="connsiteX424" fmla="*/ 515183 w 680621"/>
                <a:gd name="connsiteY424" fmla="*/ 65305 h 679169"/>
                <a:gd name="connsiteX425" fmla="*/ 171244 w 680621"/>
                <a:gd name="connsiteY425" fmla="*/ 60951 h 679169"/>
                <a:gd name="connsiteX426" fmla="*/ 163988 w 680621"/>
                <a:gd name="connsiteY426" fmla="*/ 47890 h 679169"/>
                <a:gd name="connsiteX427" fmla="*/ 169793 w 680621"/>
                <a:gd name="connsiteY427" fmla="*/ 44988 h 679169"/>
                <a:gd name="connsiteX428" fmla="*/ 177049 w 680621"/>
                <a:gd name="connsiteY428" fmla="*/ 58049 h 679169"/>
                <a:gd name="connsiteX429" fmla="*/ 171244 w 680621"/>
                <a:gd name="connsiteY429" fmla="*/ 60951 h 679169"/>
                <a:gd name="connsiteX430" fmla="*/ 497768 w 680621"/>
                <a:gd name="connsiteY430" fmla="*/ 55146 h 679169"/>
                <a:gd name="connsiteX431" fmla="*/ 493414 w 680621"/>
                <a:gd name="connsiteY431" fmla="*/ 52244 h 679169"/>
                <a:gd name="connsiteX432" fmla="*/ 500670 w 680621"/>
                <a:gd name="connsiteY432" fmla="*/ 39183 h 679169"/>
                <a:gd name="connsiteX433" fmla="*/ 506475 w 680621"/>
                <a:gd name="connsiteY433" fmla="*/ 42085 h 679169"/>
                <a:gd name="connsiteX434" fmla="*/ 497768 w 680621"/>
                <a:gd name="connsiteY434" fmla="*/ 55146 h 679169"/>
                <a:gd name="connsiteX435" fmla="*/ 187207 w 680621"/>
                <a:gd name="connsiteY435" fmla="*/ 52244 h 679169"/>
                <a:gd name="connsiteX436" fmla="*/ 179951 w 680621"/>
                <a:gd name="connsiteY436" fmla="*/ 39183 h 679169"/>
                <a:gd name="connsiteX437" fmla="*/ 185756 w 680621"/>
                <a:gd name="connsiteY437" fmla="*/ 36280 h 679169"/>
                <a:gd name="connsiteX438" fmla="*/ 193012 w 680621"/>
                <a:gd name="connsiteY438" fmla="*/ 49341 h 679169"/>
                <a:gd name="connsiteX439" fmla="*/ 187207 w 680621"/>
                <a:gd name="connsiteY439" fmla="*/ 52244 h 679169"/>
                <a:gd name="connsiteX440" fmla="*/ 480353 w 680621"/>
                <a:gd name="connsiteY440" fmla="*/ 44988 h 679169"/>
                <a:gd name="connsiteX441" fmla="*/ 474548 w 680621"/>
                <a:gd name="connsiteY441" fmla="*/ 42085 h 679169"/>
                <a:gd name="connsiteX442" fmla="*/ 480353 w 680621"/>
                <a:gd name="connsiteY442" fmla="*/ 29024 h 679169"/>
                <a:gd name="connsiteX443" fmla="*/ 486158 w 680621"/>
                <a:gd name="connsiteY443" fmla="*/ 31927 h 679169"/>
                <a:gd name="connsiteX444" fmla="*/ 480353 w 680621"/>
                <a:gd name="connsiteY444" fmla="*/ 44988 h 679169"/>
                <a:gd name="connsiteX445" fmla="*/ 206073 w 680621"/>
                <a:gd name="connsiteY445" fmla="*/ 43537 h 679169"/>
                <a:gd name="connsiteX446" fmla="*/ 200268 w 680621"/>
                <a:gd name="connsiteY446" fmla="*/ 30476 h 679169"/>
                <a:gd name="connsiteX447" fmla="*/ 206073 w 680621"/>
                <a:gd name="connsiteY447" fmla="*/ 27573 h 679169"/>
                <a:gd name="connsiteX448" fmla="*/ 211878 w 680621"/>
                <a:gd name="connsiteY448" fmla="*/ 40634 h 679169"/>
                <a:gd name="connsiteX449" fmla="*/ 206073 w 680621"/>
                <a:gd name="connsiteY449" fmla="*/ 43537 h 679169"/>
                <a:gd name="connsiteX450" fmla="*/ 462939 w 680621"/>
                <a:gd name="connsiteY450" fmla="*/ 37732 h 679169"/>
                <a:gd name="connsiteX451" fmla="*/ 457134 w 680621"/>
                <a:gd name="connsiteY451" fmla="*/ 36280 h 679169"/>
                <a:gd name="connsiteX452" fmla="*/ 462939 w 680621"/>
                <a:gd name="connsiteY452" fmla="*/ 23220 h 679169"/>
                <a:gd name="connsiteX453" fmla="*/ 468744 w 680621"/>
                <a:gd name="connsiteY453" fmla="*/ 24671 h 679169"/>
                <a:gd name="connsiteX454" fmla="*/ 462939 w 680621"/>
                <a:gd name="connsiteY454" fmla="*/ 37732 h 679169"/>
                <a:gd name="connsiteX455" fmla="*/ 223488 w 680621"/>
                <a:gd name="connsiteY455" fmla="*/ 34829 h 679169"/>
                <a:gd name="connsiteX456" fmla="*/ 217683 w 680621"/>
                <a:gd name="connsiteY456" fmla="*/ 21768 h 679169"/>
                <a:gd name="connsiteX457" fmla="*/ 223488 w 680621"/>
                <a:gd name="connsiteY457" fmla="*/ 20317 h 679169"/>
                <a:gd name="connsiteX458" fmla="*/ 227841 w 680621"/>
                <a:gd name="connsiteY458" fmla="*/ 33378 h 679169"/>
                <a:gd name="connsiteX459" fmla="*/ 223488 w 680621"/>
                <a:gd name="connsiteY459" fmla="*/ 34829 h 679169"/>
                <a:gd name="connsiteX460" fmla="*/ 444073 w 680621"/>
                <a:gd name="connsiteY460" fmla="*/ 30476 h 679169"/>
                <a:gd name="connsiteX461" fmla="*/ 438268 w 680621"/>
                <a:gd name="connsiteY461" fmla="*/ 29024 h 679169"/>
                <a:gd name="connsiteX462" fmla="*/ 442622 w 680621"/>
                <a:gd name="connsiteY462" fmla="*/ 14512 h 679169"/>
                <a:gd name="connsiteX463" fmla="*/ 448427 w 680621"/>
                <a:gd name="connsiteY463" fmla="*/ 15963 h 679169"/>
                <a:gd name="connsiteX464" fmla="*/ 444073 w 680621"/>
                <a:gd name="connsiteY464" fmla="*/ 30476 h 679169"/>
                <a:gd name="connsiteX465" fmla="*/ 242353 w 680621"/>
                <a:gd name="connsiteY465" fmla="*/ 29024 h 679169"/>
                <a:gd name="connsiteX466" fmla="*/ 238000 w 680621"/>
                <a:gd name="connsiteY466" fmla="*/ 14512 h 679169"/>
                <a:gd name="connsiteX467" fmla="*/ 243805 w 680621"/>
                <a:gd name="connsiteY467" fmla="*/ 13061 h 679169"/>
                <a:gd name="connsiteX468" fmla="*/ 248158 w 680621"/>
                <a:gd name="connsiteY468" fmla="*/ 27573 h 679169"/>
                <a:gd name="connsiteX469" fmla="*/ 242353 w 680621"/>
                <a:gd name="connsiteY469" fmla="*/ 29024 h 679169"/>
                <a:gd name="connsiteX470" fmla="*/ 425207 w 680621"/>
                <a:gd name="connsiteY470" fmla="*/ 24671 h 679169"/>
                <a:gd name="connsiteX471" fmla="*/ 419402 w 680621"/>
                <a:gd name="connsiteY471" fmla="*/ 23220 h 679169"/>
                <a:gd name="connsiteX472" fmla="*/ 422305 w 680621"/>
                <a:gd name="connsiteY472" fmla="*/ 8707 h 679169"/>
                <a:gd name="connsiteX473" fmla="*/ 428109 w 680621"/>
                <a:gd name="connsiteY473" fmla="*/ 10159 h 679169"/>
                <a:gd name="connsiteX474" fmla="*/ 425207 w 680621"/>
                <a:gd name="connsiteY474" fmla="*/ 24671 h 679169"/>
                <a:gd name="connsiteX475" fmla="*/ 262671 w 680621"/>
                <a:gd name="connsiteY475" fmla="*/ 23220 h 679169"/>
                <a:gd name="connsiteX476" fmla="*/ 259768 w 680621"/>
                <a:gd name="connsiteY476" fmla="*/ 8707 h 679169"/>
                <a:gd name="connsiteX477" fmla="*/ 265573 w 680621"/>
                <a:gd name="connsiteY477" fmla="*/ 7256 h 679169"/>
                <a:gd name="connsiteX478" fmla="*/ 268475 w 680621"/>
                <a:gd name="connsiteY478" fmla="*/ 21768 h 679169"/>
                <a:gd name="connsiteX479" fmla="*/ 262671 w 680621"/>
                <a:gd name="connsiteY479" fmla="*/ 23220 h 679169"/>
                <a:gd name="connsiteX480" fmla="*/ 404890 w 680621"/>
                <a:gd name="connsiteY480" fmla="*/ 20317 h 679169"/>
                <a:gd name="connsiteX481" fmla="*/ 399085 w 680621"/>
                <a:gd name="connsiteY481" fmla="*/ 18866 h 679169"/>
                <a:gd name="connsiteX482" fmla="*/ 401988 w 680621"/>
                <a:gd name="connsiteY482" fmla="*/ 4353 h 679169"/>
                <a:gd name="connsiteX483" fmla="*/ 407792 w 680621"/>
                <a:gd name="connsiteY483" fmla="*/ 5805 h 679169"/>
                <a:gd name="connsiteX484" fmla="*/ 404890 w 680621"/>
                <a:gd name="connsiteY484" fmla="*/ 20317 h 679169"/>
                <a:gd name="connsiteX485" fmla="*/ 281536 w 680621"/>
                <a:gd name="connsiteY485" fmla="*/ 18866 h 679169"/>
                <a:gd name="connsiteX486" fmla="*/ 278634 w 680621"/>
                <a:gd name="connsiteY486" fmla="*/ 4353 h 679169"/>
                <a:gd name="connsiteX487" fmla="*/ 284439 w 680621"/>
                <a:gd name="connsiteY487" fmla="*/ 2903 h 679169"/>
                <a:gd name="connsiteX488" fmla="*/ 287341 w 680621"/>
                <a:gd name="connsiteY488" fmla="*/ 17415 h 679169"/>
                <a:gd name="connsiteX489" fmla="*/ 281536 w 680621"/>
                <a:gd name="connsiteY489" fmla="*/ 18866 h 679169"/>
                <a:gd name="connsiteX490" fmla="*/ 386024 w 680621"/>
                <a:gd name="connsiteY490" fmla="*/ 17415 h 679169"/>
                <a:gd name="connsiteX491" fmla="*/ 380219 w 680621"/>
                <a:gd name="connsiteY491" fmla="*/ 15963 h 679169"/>
                <a:gd name="connsiteX492" fmla="*/ 381671 w 680621"/>
                <a:gd name="connsiteY492" fmla="*/ 1451 h 679169"/>
                <a:gd name="connsiteX493" fmla="*/ 387475 w 680621"/>
                <a:gd name="connsiteY493" fmla="*/ 2903 h 679169"/>
                <a:gd name="connsiteX494" fmla="*/ 386024 w 680621"/>
                <a:gd name="connsiteY494" fmla="*/ 17415 h 679169"/>
                <a:gd name="connsiteX495" fmla="*/ 300402 w 680621"/>
                <a:gd name="connsiteY495" fmla="*/ 15963 h 679169"/>
                <a:gd name="connsiteX496" fmla="*/ 298951 w 680621"/>
                <a:gd name="connsiteY496" fmla="*/ 1451 h 679169"/>
                <a:gd name="connsiteX497" fmla="*/ 304756 w 680621"/>
                <a:gd name="connsiteY497" fmla="*/ 1451 h 679169"/>
                <a:gd name="connsiteX498" fmla="*/ 306207 w 680621"/>
                <a:gd name="connsiteY498" fmla="*/ 15963 h 679169"/>
                <a:gd name="connsiteX499" fmla="*/ 300402 w 680621"/>
                <a:gd name="connsiteY499" fmla="*/ 15963 h 679169"/>
                <a:gd name="connsiteX500" fmla="*/ 365707 w 680621"/>
                <a:gd name="connsiteY500" fmla="*/ 14512 h 679169"/>
                <a:gd name="connsiteX501" fmla="*/ 359902 w 680621"/>
                <a:gd name="connsiteY501" fmla="*/ 14512 h 679169"/>
                <a:gd name="connsiteX502" fmla="*/ 361353 w 680621"/>
                <a:gd name="connsiteY502" fmla="*/ 0 h 679169"/>
                <a:gd name="connsiteX503" fmla="*/ 367158 w 680621"/>
                <a:gd name="connsiteY503" fmla="*/ 0 h 679169"/>
                <a:gd name="connsiteX504" fmla="*/ 365707 w 680621"/>
                <a:gd name="connsiteY504" fmla="*/ 14512 h 679169"/>
                <a:gd name="connsiteX505" fmla="*/ 320719 w 680621"/>
                <a:gd name="connsiteY505" fmla="*/ 14512 h 679169"/>
                <a:gd name="connsiteX506" fmla="*/ 319268 w 680621"/>
                <a:gd name="connsiteY506" fmla="*/ 0 h 679169"/>
                <a:gd name="connsiteX507" fmla="*/ 325073 w 680621"/>
                <a:gd name="connsiteY507" fmla="*/ 0 h 679169"/>
                <a:gd name="connsiteX508" fmla="*/ 325073 w 680621"/>
                <a:gd name="connsiteY508" fmla="*/ 14512 h 679169"/>
                <a:gd name="connsiteX509" fmla="*/ 320719 w 680621"/>
                <a:gd name="connsiteY509" fmla="*/ 14512 h 679169"/>
                <a:gd name="connsiteX510" fmla="*/ 346841 w 680621"/>
                <a:gd name="connsiteY510" fmla="*/ 14512 h 679169"/>
                <a:gd name="connsiteX511" fmla="*/ 341036 w 680621"/>
                <a:gd name="connsiteY511" fmla="*/ 14512 h 679169"/>
                <a:gd name="connsiteX512" fmla="*/ 341036 w 680621"/>
                <a:gd name="connsiteY512" fmla="*/ 0 h 679169"/>
                <a:gd name="connsiteX513" fmla="*/ 346841 w 680621"/>
                <a:gd name="connsiteY513" fmla="*/ 0 h 679169"/>
                <a:gd name="connsiteX514" fmla="*/ 346841 w 680621"/>
                <a:gd name="connsiteY514" fmla="*/ 14512 h 67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Lst>
              <a:rect l="l" t="t" r="r" b="b"/>
              <a:pathLst>
                <a:path w="680621" h="679169">
                  <a:moveTo>
                    <a:pt x="345390" y="679170"/>
                  </a:moveTo>
                  <a:lnTo>
                    <a:pt x="345390" y="664658"/>
                  </a:lnTo>
                  <a:lnTo>
                    <a:pt x="351195" y="664658"/>
                  </a:lnTo>
                  <a:lnTo>
                    <a:pt x="351195" y="679170"/>
                  </a:lnTo>
                  <a:lnTo>
                    <a:pt x="345390" y="679170"/>
                  </a:lnTo>
                  <a:close/>
                  <a:moveTo>
                    <a:pt x="330878" y="679170"/>
                  </a:moveTo>
                  <a:lnTo>
                    <a:pt x="325073" y="679170"/>
                  </a:lnTo>
                  <a:lnTo>
                    <a:pt x="325073" y="664658"/>
                  </a:lnTo>
                  <a:lnTo>
                    <a:pt x="330878" y="664658"/>
                  </a:lnTo>
                  <a:lnTo>
                    <a:pt x="330878" y="679170"/>
                  </a:lnTo>
                  <a:close/>
                  <a:moveTo>
                    <a:pt x="365707" y="677719"/>
                  </a:moveTo>
                  <a:lnTo>
                    <a:pt x="364256" y="663207"/>
                  </a:lnTo>
                  <a:lnTo>
                    <a:pt x="370061" y="663207"/>
                  </a:lnTo>
                  <a:lnTo>
                    <a:pt x="371512" y="677719"/>
                  </a:lnTo>
                  <a:lnTo>
                    <a:pt x="365707" y="677719"/>
                  </a:lnTo>
                  <a:close/>
                  <a:moveTo>
                    <a:pt x="309110" y="677719"/>
                  </a:moveTo>
                  <a:lnTo>
                    <a:pt x="303305" y="677719"/>
                  </a:lnTo>
                  <a:lnTo>
                    <a:pt x="304756" y="663207"/>
                  </a:lnTo>
                  <a:lnTo>
                    <a:pt x="310561" y="663207"/>
                  </a:lnTo>
                  <a:lnTo>
                    <a:pt x="309110" y="677719"/>
                  </a:lnTo>
                  <a:close/>
                  <a:moveTo>
                    <a:pt x="386024" y="676268"/>
                  </a:moveTo>
                  <a:lnTo>
                    <a:pt x="384573" y="661756"/>
                  </a:lnTo>
                  <a:lnTo>
                    <a:pt x="390378" y="660304"/>
                  </a:lnTo>
                  <a:lnTo>
                    <a:pt x="391829" y="674816"/>
                  </a:lnTo>
                  <a:lnTo>
                    <a:pt x="386024" y="676268"/>
                  </a:lnTo>
                  <a:close/>
                  <a:moveTo>
                    <a:pt x="288792" y="674816"/>
                  </a:moveTo>
                  <a:lnTo>
                    <a:pt x="282988" y="673365"/>
                  </a:lnTo>
                  <a:lnTo>
                    <a:pt x="285890" y="658853"/>
                  </a:lnTo>
                  <a:lnTo>
                    <a:pt x="291695" y="660304"/>
                  </a:lnTo>
                  <a:lnTo>
                    <a:pt x="288792" y="674816"/>
                  </a:lnTo>
                  <a:close/>
                  <a:moveTo>
                    <a:pt x="406341" y="673365"/>
                  </a:moveTo>
                  <a:lnTo>
                    <a:pt x="403439" y="658853"/>
                  </a:lnTo>
                  <a:lnTo>
                    <a:pt x="409244" y="657402"/>
                  </a:lnTo>
                  <a:lnTo>
                    <a:pt x="412146" y="671914"/>
                  </a:lnTo>
                  <a:lnTo>
                    <a:pt x="406341" y="673365"/>
                  </a:lnTo>
                  <a:close/>
                  <a:moveTo>
                    <a:pt x="268475" y="671914"/>
                  </a:moveTo>
                  <a:lnTo>
                    <a:pt x="262671" y="670463"/>
                  </a:lnTo>
                  <a:lnTo>
                    <a:pt x="265573" y="655951"/>
                  </a:lnTo>
                  <a:lnTo>
                    <a:pt x="271378" y="657402"/>
                  </a:lnTo>
                  <a:lnTo>
                    <a:pt x="268475" y="671914"/>
                  </a:lnTo>
                  <a:close/>
                  <a:moveTo>
                    <a:pt x="426658" y="667560"/>
                  </a:moveTo>
                  <a:lnTo>
                    <a:pt x="422305" y="653048"/>
                  </a:lnTo>
                  <a:lnTo>
                    <a:pt x="428109" y="651597"/>
                  </a:lnTo>
                  <a:lnTo>
                    <a:pt x="432463" y="666109"/>
                  </a:lnTo>
                  <a:lnTo>
                    <a:pt x="426658" y="667560"/>
                  </a:lnTo>
                  <a:close/>
                  <a:moveTo>
                    <a:pt x="248158" y="666109"/>
                  </a:moveTo>
                  <a:lnTo>
                    <a:pt x="242353" y="664658"/>
                  </a:lnTo>
                  <a:lnTo>
                    <a:pt x="246707" y="650146"/>
                  </a:lnTo>
                  <a:lnTo>
                    <a:pt x="252512" y="653048"/>
                  </a:lnTo>
                  <a:lnTo>
                    <a:pt x="248158" y="666109"/>
                  </a:lnTo>
                  <a:close/>
                  <a:moveTo>
                    <a:pt x="446975" y="661756"/>
                  </a:moveTo>
                  <a:lnTo>
                    <a:pt x="442622" y="648695"/>
                  </a:lnTo>
                  <a:lnTo>
                    <a:pt x="448427" y="647243"/>
                  </a:lnTo>
                  <a:lnTo>
                    <a:pt x="452780" y="660304"/>
                  </a:lnTo>
                  <a:lnTo>
                    <a:pt x="446975" y="661756"/>
                  </a:lnTo>
                  <a:close/>
                  <a:moveTo>
                    <a:pt x="229293" y="660304"/>
                  </a:moveTo>
                  <a:lnTo>
                    <a:pt x="223488" y="658853"/>
                  </a:lnTo>
                  <a:lnTo>
                    <a:pt x="227841" y="645792"/>
                  </a:lnTo>
                  <a:lnTo>
                    <a:pt x="233646" y="647243"/>
                  </a:lnTo>
                  <a:lnTo>
                    <a:pt x="229293" y="660304"/>
                  </a:lnTo>
                  <a:close/>
                  <a:moveTo>
                    <a:pt x="467292" y="654499"/>
                  </a:moveTo>
                  <a:lnTo>
                    <a:pt x="461488" y="641439"/>
                  </a:lnTo>
                  <a:lnTo>
                    <a:pt x="467292" y="639987"/>
                  </a:lnTo>
                  <a:lnTo>
                    <a:pt x="473097" y="653048"/>
                  </a:lnTo>
                  <a:lnTo>
                    <a:pt x="467292" y="654499"/>
                  </a:lnTo>
                  <a:close/>
                  <a:moveTo>
                    <a:pt x="208975" y="653048"/>
                  </a:moveTo>
                  <a:lnTo>
                    <a:pt x="203171" y="650146"/>
                  </a:lnTo>
                  <a:lnTo>
                    <a:pt x="208975" y="637085"/>
                  </a:lnTo>
                  <a:lnTo>
                    <a:pt x="214780" y="639987"/>
                  </a:lnTo>
                  <a:lnTo>
                    <a:pt x="208975" y="653048"/>
                  </a:lnTo>
                  <a:close/>
                  <a:moveTo>
                    <a:pt x="486158" y="647243"/>
                  </a:moveTo>
                  <a:lnTo>
                    <a:pt x="480353" y="634182"/>
                  </a:lnTo>
                  <a:lnTo>
                    <a:pt x="486158" y="631280"/>
                  </a:lnTo>
                  <a:lnTo>
                    <a:pt x="491963" y="644341"/>
                  </a:lnTo>
                  <a:lnTo>
                    <a:pt x="486158" y="647243"/>
                  </a:lnTo>
                  <a:close/>
                  <a:moveTo>
                    <a:pt x="190110" y="644341"/>
                  </a:moveTo>
                  <a:lnTo>
                    <a:pt x="184305" y="641439"/>
                  </a:lnTo>
                  <a:lnTo>
                    <a:pt x="191561" y="628377"/>
                  </a:lnTo>
                  <a:lnTo>
                    <a:pt x="195914" y="631280"/>
                  </a:lnTo>
                  <a:lnTo>
                    <a:pt x="190110" y="644341"/>
                  </a:lnTo>
                  <a:close/>
                  <a:moveTo>
                    <a:pt x="503573" y="637085"/>
                  </a:moveTo>
                  <a:lnTo>
                    <a:pt x="496317" y="624024"/>
                  </a:lnTo>
                  <a:lnTo>
                    <a:pt x="500670" y="621121"/>
                  </a:lnTo>
                  <a:lnTo>
                    <a:pt x="507926" y="634182"/>
                  </a:lnTo>
                  <a:lnTo>
                    <a:pt x="503573" y="637085"/>
                  </a:lnTo>
                  <a:close/>
                  <a:moveTo>
                    <a:pt x="172695" y="635633"/>
                  </a:moveTo>
                  <a:lnTo>
                    <a:pt x="168341" y="632731"/>
                  </a:lnTo>
                  <a:lnTo>
                    <a:pt x="175597" y="619670"/>
                  </a:lnTo>
                  <a:lnTo>
                    <a:pt x="179951" y="622572"/>
                  </a:lnTo>
                  <a:lnTo>
                    <a:pt x="172695" y="635633"/>
                  </a:lnTo>
                  <a:close/>
                  <a:moveTo>
                    <a:pt x="522439" y="626926"/>
                  </a:moveTo>
                  <a:lnTo>
                    <a:pt x="515183" y="615316"/>
                  </a:lnTo>
                  <a:lnTo>
                    <a:pt x="519536" y="612414"/>
                  </a:lnTo>
                  <a:lnTo>
                    <a:pt x="526792" y="624024"/>
                  </a:lnTo>
                  <a:lnTo>
                    <a:pt x="522439" y="626926"/>
                  </a:lnTo>
                  <a:close/>
                  <a:moveTo>
                    <a:pt x="155280" y="624024"/>
                  </a:moveTo>
                  <a:lnTo>
                    <a:pt x="150927" y="621121"/>
                  </a:lnTo>
                  <a:lnTo>
                    <a:pt x="159634" y="609512"/>
                  </a:lnTo>
                  <a:lnTo>
                    <a:pt x="163988" y="612414"/>
                  </a:lnTo>
                  <a:lnTo>
                    <a:pt x="155280" y="624024"/>
                  </a:lnTo>
                  <a:close/>
                  <a:moveTo>
                    <a:pt x="539853" y="615316"/>
                  </a:moveTo>
                  <a:lnTo>
                    <a:pt x="531146" y="603707"/>
                  </a:lnTo>
                  <a:lnTo>
                    <a:pt x="535500" y="600804"/>
                  </a:lnTo>
                  <a:lnTo>
                    <a:pt x="544207" y="612414"/>
                  </a:lnTo>
                  <a:lnTo>
                    <a:pt x="539853" y="615316"/>
                  </a:lnTo>
                  <a:close/>
                  <a:moveTo>
                    <a:pt x="137866" y="612414"/>
                  </a:moveTo>
                  <a:lnTo>
                    <a:pt x="133512" y="609512"/>
                  </a:lnTo>
                  <a:lnTo>
                    <a:pt x="142219" y="597902"/>
                  </a:lnTo>
                  <a:lnTo>
                    <a:pt x="146573" y="600804"/>
                  </a:lnTo>
                  <a:lnTo>
                    <a:pt x="137866" y="612414"/>
                  </a:lnTo>
                  <a:close/>
                  <a:moveTo>
                    <a:pt x="555817" y="602256"/>
                  </a:moveTo>
                  <a:lnTo>
                    <a:pt x="547109" y="590646"/>
                  </a:lnTo>
                  <a:cubicBezTo>
                    <a:pt x="548561" y="589195"/>
                    <a:pt x="550012" y="587743"/>
                    <a:pt x="551463" y="587743"/>
                  </a:cubicBezTo>
                  <a:lnTo>
                    <a:pt x="561622" y="599353"/>
                  </a:lnTo>
                  <a:cubicBezTo>
                    <a:pt x="558719" y="599353"/>
                    <a:pt x="557268" y="600804"/>
                    <a:pt x="555817" y="602256"/>
                  </a:cubicBezTo>
                  <a:close/>
                  <a:moveTo>
                    <a:pt x="121902" y="599353"/>
                  </a:moveTo>
                  <a:cubicBezTo>
                    <a:pt x="120451" y="597902"/>
                    <a:pt x="119000" y="596451"/>
                    <a:pt x="117549" y="594999"/>
                  </a:cubicBezTo>
                  <a:lnTo>
                    <a:pt x="127707" y="583390"/>
                  </a:lnTo>
                  <a:cubicBezTo>
                    <a:pt x="129158" y="584841"/>
                    <a:pt x="130610" y="586292"/>
                    <a:pt x="132061" y="587743"/>
                  </a:cubicBezTo>
                  <a:lnTo>
                    <a:pt x="121902" y="599353"/>
                  </a:lnTo>
                  <a:close/>
                  <a:moveTo>
                    <a:pt x="571780" y="589195"/>
                  </a:moveTo>
                  <a:lnTo>
                    <a:pt x="561622" y="579036"/>
                  </a:lnTo>
                  <a:lnTo>
                    <a:pt x="565975" y="574682"/>
                  </a:lnTo>
                  <a:lnTo>
                    <a:pt x="576134" y="584841"/>
                  </a:lnTo>
                  <a:lnTo>
                    <a:pt x="571780" y="589195"/>
                  </a:lnTo>
                  <a:close/>
                  <a:moveTo>
                    <a:pt x="105939" y="586292"/>
                  </a:moveTo>
                  <a:cubicBezTo>
                    <a:pt x="104488" y="584841"/>
                    <a:pt x="103037" y="583390"/>
                    <a:pt x="101585" y="581939"/>
                  </a:cubicBezTo>
                  <a:lnTo>
                    <a:pt x="111744" y="571780"/>
                  </a:lnTo>
                  <a:cubicBezTo>
                    <a:pt x="113195" y="573231"/>
                    <a:pt x="114646" y="574682"/>
                    <a:pt x="116097" y="576134"/>
                  </a:cubicBezTo>
                  <a:lnTo>
                    <a:pt x="105939" y="586292"/>
                  </a:lnTo>
                  <a:close/>
                  <a:moveTo>
                    <a:pt x="586292" y="574682"/>
                  </a:moveTo>
                  <a:lnTo>
                    <a:pt x="576134" y="564524"/>
                  </a:lnTo>
                  <a:lnTo>
                    <a:pt x="580487" y="560170"/>
                  </a:lnTo>
                  <a:lnTo>
                    <a:pt x="590646" y="570329"/>
                  </a:lnTo>
                  <a:lnTo>
                    <a:pt x="586292" y="574682"/>
                  </a:lnTo>
                  <a:close/>
                  <a:moveTo>
                    <a:pt x="91427" y="570329"/>
                  </a:moveTo>
                  <a:lnTo>
                    <a:pt x="87073" y="565975"/>
                  </a:lnTo>
                  <a:lnTo>
                    <a:pt x="97232" y="555816"/>
                  </a:lnTo>
                  <a:lnTo>
                    <a:pt x="101585" y="560170"/>
                  </a:lnTo>
                  <a:lnTo>
                    <a:pt x="91427" y="570329"/>
                  </a:lnTo>
                  <a:close/>
                  <a:moveTo>
                    <a:pt x="599353" y="558719"/>
                  </a:moveTo>
                  <a:lnTo>
                    <a:pt x="587744" y="550012"/>
                  </a:lnTo>
                  <a:lnTo>
                    <a:pt x="592097" y="545658"/>
                  </a:lnTo>
                  <a:lnTo>
                    <a:pt x="603707" y="554365"/>
                  </a:lnTo>
                  <a:lnTo>
                    <a:pt x="599353" y="558719"/>
                  </a:lnTo>
                  <a:close/>
                  <a:moveTo>
                    <a:pt x="78366" y="555816"/>
                  </a:moveTo>
                  <a:lnTo>
                    <a:pt x="74012" y="551463"/>
                  </a:lnTo>
                  <a:lnTo>
                    <a:pt x="85622" y="542755"/>
                  </a:lnTo>
                  <a:lnTo>
                    <a:pt x="88524" y="547109"/>
                  </a:lnTo>
                  <a:lnTo>
                    <a:pt x="78366" y="555816"/>
                  </a:lnTo>
                  <a:close/>
                  <a:moveTo>
                    <a:pt x="612414" y="542755"/>
                  </a:moveTo>
                  <a:lnTo>
                    <a:pt x="600804" y="534048"/>
                  </a:lnTo>
                  <a:lnTo>
                    <a:pt x="603707" y="529695"/>
                  </a:lnTo>
                  <a:lnTo>
                    <a:pt x="615317" y="538402"/>
                  </a:lnTo>
                  <a:lnTo>
                    <a:pt x="612414" y="542755"/>
                  </a:lnTo>
                  <a:close/>
                  <a:moveTo>
                    <a:pt x="65305" y="538402"/>
                  </a:moveTo>
                  <a:lnTo>
                    <a:pt x="62402" y="534048"/>
                  </a:lnTo>
                  <a:lnTo>
                    <a:pt x="74012" y="525341"/>
                  </a:lnTo>
                  <a:lnTo>
                    <a:pt x="76915" y="529695"/>
                  </a:lnTo>
                  <a:lnTo>
                    <a:pt x="65305" y="538402"/>
                  </a:lnTo>
                  <a:close/>
                  <a:moveTo>
                    <a:pt x="624024" y="525341"/>
                  </a:moveTo>
                  <a:lnTo>
                    <a:pt x="612414" y="518085"/>
                  </a:lnTo>
                  <a:lnTo>
                    <a:pt x="615317" y="513731"/>
                  </a:lnTo>
                  <a:lnTo>
                    <a:pt x="626926" y="520987"/>
                  </a:lnTo>
                  <a:lnTo>
                    <a:pt x="624024" y="525341"/>
                  </a:lnTo>
                  <a:close/>
                  <a:moveTo>
                    <a:pt x="53695" y="522438"/>
                  </a:moveTo>
                  <a:lnTo>
                    <a:pt x="50793" y="518085"/>
                  </a:lnTo>
                  <a:lnTo>
                    <a:pt x="63854" y="510829"/>
                  </a:lnTo>
                  <a:lnTo>
                    <a:pt x="66756" y="515182"/>
                  </a:lnTo>
                  <a:lnTo>
                    <a:pt x="53695" y="522438"/>
                  </a:lnTo>
                  <a:close/>
                  <a:moveTo>
                    <a:pt x="635634" y="507926"/>
                  </a:moveTo>
                  <a:lnTo>
                    <a:pt x="622573" y="500670"/>
                  </a:lnTo>
                  <a:lnTo>
                    <a:pt x="625475" y="496317"/>
                  </a:lnTo>
                  <a:lnTo>
                    <a:pt x="638536" y="503573"/>
                  </a:lnTo>
                  <a:lnTo>
                    <a:pt x="635634" y="507926"/>
                  </a:lnTo>
                  <a:close/>
                  <a:moveTo>
                    <a:pt x="43537" y="503573"/>
                  </a:moveTo>
                  <a:lnTo>
                    <a:pt x="40634" y="497768"/>
                  </a:lnTo>
                  <a:lnTo>
                    <a:pt x="53695" y="490512"/>
                  </a:lnTo>
                  <a:lnTo>
                    <a:pt x="56598" y="494865"/>
                  </a:lnTo>
                  <a:lnTo>
                    <a:pt x="43537" y="503573"/>
                  </a:lnTo>
                  <a:close/>
                  <a:moveTo>
                    <a:pt x="645792" y="490512"/>
                  </a:moveTo>
                  <a:lnTo>
                    <a:pt x="632731" y="484707"/>
                  </a:lnTo>
                  <a:lnTo>
                    <a:pt x="635634" y="478902"/>
                  </a:lnTo>
                  <a:lnTo>
                    <a:pt x="648695" y="484707"/>
                  </a:lnTo>
                  <a:lnTo>
                    <a:pt x="645792" y="490512"/>
                  </a:lnTo>
                  <a:close/>
                  <a:moveTo>
                    <a:pt x="33378" y="486158"/>
                  </a:moveTo>
                  <a:lnTo>
                    <a:pt x="30476" y="480353"/>
                  </a:lnTo>
                  <a:lnTo>
                    <a:pt x="43537" y="474548"/>
                  </a:lnTo>
                  <a:lnTo>
                    <a:pt x="46439" y="480353"/>
                  </a:lnTo>
                  <a:lnTo>
                    <a:pt x="33378" y="486158"/>
                  </a:lnTo>
                  <a:close/>
                  <a:moveTo>
                    <a:pt x="654500" y="471646"/>
                  </a:moveTo>
                  <a:lnTo>
                    <a:pt x="641439" y="465841"/>
                  </a:lnTo>
                  <a:lnTo>
                    <a:pt x="642890" y="460036"/>
                  </a:lnTo>
                  <a:lnTo>
                    <a:pt x="655951" y="465841"/>
                  </a:lnTo>
                  <a:lnTo>
                    <a:pt x="654500" y="471646"/>
                  </a:lnTo>
                  <a:close/>
                  <a:moveTo>
                    <a:pt x="24671" y="465841"/>
                  </a:moveTo>
                  <a:lnTo>
                    <a:pt x="21768" y="460036"/>
                  </a:lnTo>
                  <a:lnTo>
                    <a:pt x="34829" y="454231"/>
                  </a:lnTo>
                  <a:lnTo>
                    <a:pt x="36280" y="460036"/>
                  </a:lnTo>
                  <a:lnTo>
                    <a:pt x="24671" y="465841"/>
                  </a:lnTo>
                  <a:close/>
                  <a:moveTo>
                    <a:pt x="661756" y="451329"/>
                  </a:moveTo>
                  <a:lnTo>
                    <a:pt x="648695" y="446975"/>
                  </a:lnTo>
                  <a:lnTo>
                    <a:pt x="650146" y="441170"/>
                  </a:lnTo>
                  <a:lnTo>
                    <a:pt x="664658" y="445524"/>
                  </a:lnTo>
                  <a:lnTo>
                    <a:pt x="661756" y="451329"/>
                  </a:lnTo>
                  <a:close/>
                  <a:moveTo>
                    <a:pt x="17415" y="446975"/>
                  </a:moveTo>
                  <a:lnTo>
                    <a:pt x="15963" y="441170"/>
                  </a:lnTo>
                  <a:lnTo>
                    <a:pt x="30476" y="436817"/>
                  </a:lnTo>
                  <a:lnTo>
                    <a:pt x="31927" y="442622"/>
                  </a:lnTo>
                  <a:lnTo>
                    <a:pt x="17415" y="446975"/>
                  </a:lnTo>
                  <a:close/>
                  <a:moveTo>
                    <a:pt x="667561" y="432463"/>
                  </a:moveTo>
                  <a:lnTo>
                    <a:pt x="653048" y="428109"/>
                  </a:lnTo>
                  <a:lnTo>
                    <a:pt x="654500" y="422305"/>
                  </a:lnTo>
                  <a:lnTo>
                    <a:pt x="669012" y="426658"/>
                  </a:lnTo>
                  <a:lnTo>
                    <a:pt x="667561" y="432463"/>
                  </a:lnTo>
                  <a:close/>
                  <a:moveTo>
                    <a:pt x="11610" y="426658"/>
                  </a:moveTo>
                  <a:lnTo>
                    <a:pt x="10159" y="420853"/>
                  </a:lnTo>
                  <a:lnTo>
                    <a:pt x="24671" y="417951"/>
                  </a:lnTo>
                  <a:lnTo>
                    <a:pt x="26122" y="423756"/>
                  </a:lnTo>
                  <a:lnTo>
                    <a:pt x="11610" y="426658"/>
                  </a:lnTo>
                  <a:close/>
                  <a:moveTo>
                    <a:pt x="671914" y="412146"/>
                  </a:moveTo>
                  <a:lnTo>
                    <a:pt x="657402" y="409244"/>
                  </a:lnTo>
                  <a:lnTo>
                    <a:pt x="658853" y="403438"/>
                  </a:lnTo>
                  <a:lnTo>
                    <a:pt x="673365" y="406341"/>
                  </a:lnTo>
                  <a:lnTo>
                    <a:pt x="671914" y="412146"/>
                  </a:lnTo>
                  <a:close/>
                  <a:moveTo>
                    <a:pt x="7256" y="406341"/>
                  </a:moveTo>
                  <a:lnTo>
                    <a:pt x="5805" y="400536"/>
                  </a:lnTo>
                  <a:lnTo>
                    <a:pt x="20317" y="397634"/>
                  </a:lnTo>
                  <a:lnTo>
                    <a:pt x="21768" y="403438"/>
                  </a:lnTo>
                  <a:lnTo>
                    <a:pt x="7256" y="406341"/>
                  </a:lnTo>
                  <a:close/>
                  <a:moveTo>
                    <a:pt x="676268" y="391829"/>
                  </a:moveTo>
                  <a:lnTo>
                    <a:pt x="661756" y="388926"/>
                  </a:lnTo>
                  <a:lnTo>
                    <a:pt x="663207" y="383121"/>
                  </a:lnTo>
                  <a:lnTo>
                    <a:pt x="677719" y="384573"/>
                  </a:lnTo>
                  <a:lnTo>
                    <a:pt x="676268" y="391829"/>
                  </a:lnTo>
                  <a:close/>
                  <a:moveTo>
                    <a:pt x="4354" y="386024"/>
                  </a:moveTo>
                  <a:lnTo>
                    <a:pt x="2902" y="380219"/>
                  </a:lnTo>
                  <a:lnTo>
                    <a:pt x="17415" y="378768"/>
                  </a:lnTo>
                  <a:lnTo>
                    <a:pt x="18866" y="384573"/>
                  </a:lnTo>
                  <a:lnTo>
                    <a:pt x="4354" y="386024"/>
                  </a:lnTo>
                  <a:close/>
                  <a:moveTo>
                    <a:pt x="679170" y="371512"/>
                  </a:moveTo>
                  <a:lnTo>
                    <a:pt x="664658" y="370061"/>
                  </a:lnTo>
                  <a:lnTo>
                    <a:pt x="664658" y="364256"/>
                  </a:lnTo>
                  <a:lnTo>
                    <a:pt x="679170" y="365707"/>
                  </a:lnTo>
                  <a:lnTo>
                    <a:pt x="679170" y="371512"/>
                  </a:lnTo>
                  <a:close/>
                  <a:moveTo>
                    <a:pt x="1451" y="365707"/>
                  </a:moveTo>
                  <a:lnTo>
                    <a:pt x="1451" y="359902"/>
                  </a:lnTo>
                  <a:lnTo>
                    <a:pt x="15963" y="358451"/>
                  </a:lnTo>
                  <a:lnTo>
                    <a:pt x="15963" y="364256"/>
                  </a:lnTo>
                  <a:lnTo>
                    <a:pt x="1451" y="365707"/>
                  </a:lnTo>
                  <a:close/>
                  <a:moveTo>
                    <a:pt x="680622" y="349744"/>
                  </a:moveTo>
                  <a:lnTo>
                    <a:pt x="666109" y="349744"/>
                  </a:lnTo>
                  <a:lnTo>
                    <a:pt x="666109" y="343939"/>
                  </a:lnTo>
                  <a:lnTo>
                    <a:pt x="680622" y="343939"/>
                  </a:lnTo>
                  <a:lnTo>
                    <a:pt x="680622" y="349744"/>
                  </a:lnTo>
                  <a:close/>
                  <a:moveTo>
                    <a:pt x="0" y="345390"/>
                  </a:moveTo>
                  <a:lnTo>
                    <a:pt x="0" y="339585"/>
                  </a:lnTo>
                  <a:lnTo>
                    <a:pt x="14512" y="338134"/>
                  </a:lnTo>
                  <a:lnTo>
                    <a:pt x="14512" y="345390"/>
                  </a:lnTo>
                  <a:lnTo>
                    <a:pt x="0" y="345390"/>
                  </a:lnTo>
                  <a:close/>
                  <a:moveTo>
                    <a:pt x="666109" y="329427"/>
                  </a:moveTo>
                  <a:lnTo>
                    <a:pt x="666109" y="323621"/>
                  </a:lnTo>
                  <a:lnTo>
                    <a:pt x="680622" y="323621"/>
                  </a:lnTo>
                  <a:lnTo>
                    <a:pt x="680622" y="329427"/>
                  </a:lnTo>
                  <a:lnTo>
                    <a:pt x="666109" y="329427"/>
                  </a:lnTo>
                  <a:close/>
                  <a:moveTo>
                    <a:pt x="15963" y="323621"/>
                  </a:moveTo>
                  <a:lnTo>
                    <a:pt x="1451" y="323621"/>
                  </a:lnTo>
                  <a:lnTo>
                    <a:pt x="1451" y="317817"/>
                  </a:lnTo>
                  <a:lnTo>
                    <a:pt x="15963" y="319268"/>
                  </a:lnTo>
                  <a:lnTo>
                    <a:pt x="15963" y="323621"/>
                  </a:lnTo>
                  <a:close/>
                  <a:moveTo>
                    <a:pt x="664658" y="310561"/>
                  </a:moveTo>
                  <a:lnTo>
                    <a:pt x="664658" y="304756"/>
                  </a:lnTo>
                  <a:lnTo>
                    <a:pt x="679170" y="303304"/>
                  </a:lnTo>
                  <a:lnTo>
                    <a:pt x="679170" y="309109"/>
                  </a:lnTo>
                  <a:lnTo>
                    <a:pt x="664658" y="310561"/>
                  </a:lnTo>
                  <a:close/>
                  <a:moveTo>
                    <a:pt x="17415" y="304756"/>
                  </a:moveTo>
                  <a:lnTo>
                    <a:pt x="2902" y="303304"/>
                  </a:lnTo>
                  <a:lnTo>
                    <a:pt x="2902" y="297500"/>
                  </a:lnTo>
                  <a:lnTo>
                    <a:pt x="17415" y="298951"/>
                  </a:lnTo>
                  <a:lnTo>
                    <a:pt x="17415" y="304756"/>
                  </a:lnTo>
                  <a:close/>
                  <a:moveTo>
                    <a:pt x="661756" y="290244"/>
                  </a:moveTo>
                  <a:lnTo>
                    <a:pt x="660304" y="284439"/>
                  </a:lnTo>
                  <a:lnTo>
                    <a:pt x="674817" y="281536"/>
                  </a:lnTo>
                  <a:lnTo>
                    <a:pt x="676268" y="287341"/>
                  </a:lnTo>
                  <a:lnTo>
                    <a:pt x="661756" y="290244"/>
                  </a:lnTo>
                  <a:close/>
                  <a:moveTo>
                    <a:pt x="18866" y="284439"/>
                  </a:moveTo>
                  <a:lnTo>
                    <a:pt x="4354" y="281536"/>
                  </a:lnTo>
                  <a:lnTo>
                    <a:pt x="5805" y="275731"/>
                  </a:lnTo>
                  <a:lnTo>
                    <a:pt x="20317" y="278634"/>
                  </a:lnTo>
                  <a:lnTo>
                    <a:pt x="18866" y="284439"/>
                  </a:lnTo>
                  <a:close/>
                  <a:moveTo>
                    <a:pt x="658853" y="271378"/>
                  </a:moveTo>
                  <a:lnTo>
                    <a:pt x="657402" y="265573"/>
                  </a:lnTo>
                  <a:lnTo>
                    <a:pt x="671914" y="262671"/>
                  </a:lnTo>
                  <a:lnTo>
                    <a:pt x="673365" y="268475"/>
                  </a:lnTo>
                  <a:lnTo>
                    <a:pt x="658853" y="271378"/>
                  </a:lnTo>
                  <a:close/>
                  <a:moveTo>
                    <a:pt x="23220" y="265573"/>
                  </a:moveTo>
                  <a:lnTo>
                    <a:pt x="8707" y="262671"/>
                  </a:lnTo>
                  <a:lnTo>
                    <a:pt x="10159" y="256866"/>
                  </a:lnTo>
                  <a:lnTo>
                    <a:pt x="24671" y="259768"/>
                  </a:lnTo>
                  <a:lnTo>
                    <a:pt x="23220" y="265573"/>
                  </a:lnTo>
                  <a:close/>
                  <a:moveTo>
                    <a:pt x="654500" y="251061"/>
                  </a:moveTo>
                  <a:lnTo>
                    <a:pt x="653048" y="245256"/>
                  </a:lnTo>
                  <a:lnTo>
                    <a:pt x="667561" y="240902"/>
                  </a:lnTo>
                  <a:lnTo>
                    <a:pt x="669012" y="246707"/>
                  </a:lnTo>
                  <a:lnTo>
                    <a:pt x="654500" y="251061"/>
                  </a:lnTo>
                  <a:close/>
                  <a:moveTo>
                    <a:pt x="29024" y="245256"/>
                  </a:moveTo>
                  <a:lnTo>
                    <a:pt x="14512" y="240902"/>
                  </a:lnTo>
                  <a:lnTo>
                    <a:pt x="15963" y="235098"/>
                  </a:lnTo>
                  <a:lnTo>
                    <a:pt x="30476" y="239451"/>
                  </a:lnTo>
                  <a:lnTo>
                    <a:pt x="29024" y="245256"/>
                  </a:lnTo>
                  <a:close/>
                  <a:moveTo>
                    <a:pt x="648695" y="232195"/>
                  </a:moveTo>
                  <a:lnTo>
                    <a:pt x="647243" y="226390"/>
                  </a:lnTo>
                  <a:lnTo>
                    <a:pt x="660304" y="222036"/>
                  </a:lnTo>
                  <a:lnTo>
                    <a:pt x="661756" y="227841"/>
                  </a:lnTo>
                  <a:lnTo>
                    <a:pt x="648695" y="232195"/>
                  </a:lnTo>
                  <a:close/>
                  <a:moveTo>
                    <a:pt x="34829" y="226390"/>
                  </a:moveTo>
                  <a:lnTo>
                    <a:pt x="21768" y="222036"/>
                  </a:lnTo>
                  <a:lnTo>
                    <a:pt x="23220" y="216231"/>
                  </a:lnTo>
                  <a:lnTo>
                    <a:pt x="36280" y="222036"/>
                  </a:lnTo>
                  <a:lnTo>
                    <a:pt x="34829" y="226390"/>
                  </a:lnTo>
                  <a:close/>
                  <a:moveTo>
                    <a:pt x="641439" y="214780"/>
                  </a:moveTo>
                  <a:lnTo>
                    <a:pt x="638536" y="208975"/>
                  </a:lnTo>
                  <a:lnTo>
                    <a:pt x="651597" y="203171"/>
                  </a:lnTo>
                  <a:lnTo>
                    <a:pt x="654500" y="208975"/>
                  </a:lnTo>
                  <a:lnTo>
                    <a:pt x="641439" y="214780"/>
                  </a:lnTo>
                  <a:close/>
                  <a:moveTo>
                    <a:pt x="42085" y="208975"/>
                  </a:moveTo>
                  <a:lnTo>
                    <a:pt x="29024" y="203171"/>
                  </a:lnTo>
                  <a:lnTo>
                    <a:pt x="31927" y="197366"/>
                  </a:lnTo>
                  <a:lnTo>
                    <a:pt x="44988" y="203171"/>
                  </a:lnTo>
                  <a:lnTo>
                    <a:pt x="42085" y="208975"/>
                  </a:lnTo>
                  <a:close/>
                  <a:moveTo>
                    <a:pt x="632731" y="195914"/>
                  </a:moveTo>
                  <a:lnTo>
                    <a:pt x="629829" y="190110"/>
                  </a:lnTo>
                  <a:lnTo>
                    <a:pt x="642890" y="182854"/>
                  </a:lnTo>
                  <a:lnTo>
                    <a:pt x="645792" y="188658"/>
                  </a:lnTo>
                  <a:lnTo>
                    <a:pt x="632731" y="195914"/>
                  </a:lnTo>
                  <a:close/>
                  <a:moveTo>
                    <a:pt x="50793" y="190110"/>
                  </a:moveTo>
                  <a:lnTo>
                    <a:pt x="37732" y="182854"/>
                  </a:lnTo>
                  <a:lnTo>
                    <a:pt x="40634" y="177049"/>
                  </a:lnTo>
                  <a:lnTo>
                    <a:pt x="53695" y="184305"/>
                  </a:lnTo>
                  <a:lnTo>
                    <a:pt x="50793" y="190110"/>
                  </a:lnTo>
                  <a:close/>
                  <a:moveTo>
                    <a:pt x="624024" y="178500"/>
                  </a:moveTo>
                  <a:lnTo>
                    <a:pt x="621122" y="174146"/>
                  </a:lnTo>
                  <a:lnTo>
                    <a:pt x="634183" y="166890"/>
                  </a:lnTo>
                  <a:lnTo>
                    <a:pt x="637085" y="172695"/>
                  </a:lnTo>
                  <a:lnTo>
                    <a:pt x="624024" y="178500"/>
                  </a:lnTo>
                  <a:close/>
                  <a:moveTo>
                    <a:pt x="60951" y="172695"/>
                  </a:moveTo>
                  <a:lnTo>
                    <a:pt x="47890" y="165439"/>
                  </a:lnTo>
                  <a:lnTo>
                    <a:pt x="50793" y="161085"/>
                  </a:lnTo>
                  <a:lnTo>
                    <a:pt x="63854" y="168341"/>
                  </a:lnTo>
                  <a:lnTo>
                    <a:pt x="60951" y="172695"/>
                  </a:lnTo>
                  <a:close/>
                  <a:moveTo>
                    <a:pt x="612414" y="161085"/>
                  </a:moveTo>
                  <a:lnTo>
                    <a:pt x="609512" y="156731"/>
                  </a:lnTo>
                  <a:lnTo>
                    <a:pt x="621122" y="148024"/>
                  </a:lnTo>
                  <a:lnTo>
                    <a:pt x="624024" y="152378"/>
                  </a:lnTo>
                  <a:lnTo>
                    <a:pt x="612414" y="161085"/>
                  </a:lnTo>
                  <a:close/>
                  <a:moveTo>
                    <a:pt x="71110" y="156731"/>
                  </a:moveTo>
                  <a:lnTo>
                    <a:pt x="59500" y="148024"/>
                  </a:lnTo>
                  <a:lnTo>
                    <a:pt x="62402" y="143671"/>
                  </a:lnTo>
                  <a:lnTo>
                    <a:pt x="74012" y="152378"/>
                  </a:lnTo>
                  <a:lnTo>
                    <a:pt x="71110" y="156731"/>
                  </a:lnTo>
                  <a:close/>
                  <a:moveTo>
                    <a:pt x="602256" y="145122"/>
                  </a:moveTo>
                  <a:lnTo>
                    <a:pt x="599353" y="140768"/>
                  </a:lnTo>
                  <a:lnTo>
                    <a:pt x="610963" y="132061"/>
                  </a:lnTo>
                  <a:lnTo>
                    <a:pt x="613865" y="136414"/>
                  </a:lnTo>
                  <a:lnTo>
                    <a:pt x="602256" y="145122"/>
                  </a:lnTo>
                  <a:close/>
                  <a:moveTo>
                    <a:pt x="82719" y="140768"/>
                  </a:moveTo>
                  <a:lnTo>
                    <a:pt x="71110" y="132061"/>
                  </a:lnTo>
                  <a:lnTo>
                    <a:pt x="75463" y="127707"/>
                  </a:lnTo>
                  <a:lnTo>
                    <a:pt x="87073" y="136414"/>
                  </a:lnTo>
                  <a:lnTo>
                    <a:pt x="82719" y="140768"/>
                  </a:lnTo>
                  <a:close/>
                  <a:moveTo>
                    <a:pt x="589195" y="129158"/>
                  </a:moveTo>
                  <a:lnTo>
                    <a:pt x="584841" y="124805"/>
                  </a:lnTo>
                  <a:lnTo>
                    <a:pt x="596451" y="114646"/>
                  </a:lnTo>
                  <a:lnTo>
                    <a:pt x="600804" y="119000"/>
                  </a:lnTo>
                  <a:lnTo>
                    <a:pt x="589195" y="129158"/>
                  </a:lnTo>
                  <a:close/>
                  <a:moveTo>
                    <a:pt x="95780" y="124805"/>
                  </a:moveTo>
                  <a:lnTo>
                    <a:pt x="84171" y="114646"/>
                  </a:lnTo>
                  <a:lnTo>
                    <a:pt x="88524" y="110293"/>
                  </a:lnTo>
                  <a:lnTo>
                    <a:pt x="98683" y="120451"/>
                  </a:lnTo>
                  <a:lnTo>
                    <a:pt x="95780" y="124805"/>
                  </a:lnTo>
                  <a:close/>
                  <a:moveTo>
                    <a:pt x="576134" y="114646"/>
                  </a:moveTo>
                  <a:lnTo>
                    <a:pt x="571780" y="110293"/>
                  </a:lnTo>
                  <a:lnTo>
                    <a:pt x="581939" y="100134"/>
                  </a:lnTo>
                  <a:lnTo>
                    <a:pt x="586292" y="104488"/>
                  </a:lnTo>
                  <a:lnTo>
                    <a:pt x="576134" y="114646"/>
                  </a:lnTo>
                  <a:close/>
                  <a:moveTo>
                    <a:pt x="108841" y="110293"/>
                  </a:moveTo>
                  <a:lnTo>
                    <a:pt x="98683" y="100134"/>
                  </a:lnTo>
                  <a:cubicBezTo>
                    <a:pt x="100134" y="98683"/>
                    <a:pt x="101585" y="97232"/>
                    <a:pt x="103037" y="95780"/>
                  </a:cubicBezTo>
                  <a:lnTo>
                    <a:pt x="113195" y="105939"/>
                  </a:lnTo>
                  <a:cubicBezTo>
                    <a:pt x="111744" y="107390"/>
                    <a:pt x="110293" y="108841"/>
                    <a:pt x="108841" y="110293"/>
                  </a:cubicBezTo>
                  <a:close/>
                  <a:moveTo>
                    <a:pt x="561622" y="101585"/>
                  </a:moveTo>
                  <a:lnTo>
                    <a:pt x="557268" y="97232"/>
                  </a:lnTo>
                  <a:lnTo>
                    <a:pt x="567426" y="87073"/>
                  </a:lnTo>
                  <a:lnTo>
                    <a:pt x="571780" y="91427"/>
                  </a:lnTo>
                  <a:lnTo>
                    <a:pt x="561622" y="101585"/>
                  </a:lnTo>
                  <a:close/>
                  <a:moveTo>
                    <a:pt x="123354" y="97232"/>
                  </a:moveTo>
                  <a:lnTo>
                    <a:pt x="113195" y="87073"/>
                  </a:lnTo>
                  <a:cubicBezTo>
                    <a:pt x="114646" y="85622"/>
                    <a:pt x="116097" y="84170"/>
                    <a:pt x="117549" y="82720"/>
                  </a:cubicBezTo>
                  <a:lnTo>
                    <a:pt x="127707" y="94329"/>
                  </a:lnTo>
                  <a:cubicBezTo>
                    <a:pt x="126256" y="94329"/>
                    <a:pt x="124805" y="95780"/>
                    <a:pt x="123354" y="97232"/>
                  </a:cubicBezTo>
                  <a:close/>
                  <a:moveTo>
                    <a:pt x="547109" y="88524"/>
                  </a:moveTo>
                  <a:cubicBezTo>
                    <a:pt x="545658" y="87073"/>
                    <a:pt x="544207" y="85622"/>
                    <a:pt x="542756" y="85622"/>
                  </a:cubicBezTo>
                  <a:lnTo>
                    <a:pt x="551463" y="74012"/>
                  </a:lnTo>
                  <a:cubicBezTo>
                    <a:pt x="552914" y="75464"/>
                    <a:pt x="554365" y="76914"/>
                    <a:pt x="555817" y="78366"/>
                  </a:cubicBezTo>
                  <a:lnTo>
                    <a:pt x="547109" y="88524"/>
                  </a:lnTo>
                  <a:close/>
                  <a:moveTo>
                    <a:pt x="137866" y="84170"/>
                  </a:moveTo>
                  <a:lnTo>
                    <a:pt x="129158" y="72561"/>
                  </a:lnTo>
                  <a:lnTo>
                    <a:pt x="133512" y="68207"/>
                  </a:lnTo>
                  <a:lnTo>
                    <a:pt x="142219" y="79817"/>
                  </a:lnTo>
                  <a:lnTo>
                    <a:pt x="137866" y="84170"/>
                  </a:lnTo>
                  <a:close/>
                  <a:moveTo>
                    <a:pt x="531146" y="75464"/>
                  </a:moveTo>
                  <a:lnTo>
                    <a:pt x="526792" y="72561"/>
                  </a:lnTo>
                  <a:lnTo>
                    <a:pt x="535500" y="60951"/>
                  </a:lnTo>
                  <a:lnTo>
                    <a:pt x="539853" y="63854"/>
                  </a:lnTo>
                  <a:lnTo>
                    <a:pt x="531146" y="75464"/>
                  </a:lnTo>
                  <a:close/>
                  <a:moveTo>
                    <a:pt x="153829" y="72561"/>
                  </a:moveTo>
                  <a:lnTo>
                    <a:pt x="145122" y="60951"/>
                  </a:lnTo>
                  <a:lnTo>
                    <a:pt x="149476" y="58049"/>
                  </a:lnTo>
                  <a:lnTo>
                    <a:pt x="158183" y="69658"/>
                  </a:lnTo>
                  <a:lnTo>
                    <a:pt x="153829" y="72561"/>
                  </a:lnTo>
                  <a:close/>
                  <a:moveTo>
                    <a:pt x="515183" y="65305"/>
                  </a:moveTo>
                  <a:lnTo>
                    <a:pt x="510829" y="62402"/>
                  </a:lnTo>
                  <a:lnTo>
                    <a:pt x="518085" y="49341"/>
                  </a:lnTo>
                  <a:lnTo>
                    <a:pt x="522439" y="52244"/>
                  </a:lnTo>
                  <a:lnTo>
                    <a:pt x="515183" y="65305"/>
                  </a:lnTo>
                  <a:close/>
                  <a:moveTo>
                    <a:pt x="171244" y="60951"/>
                  </a:moveTo>
                  <a:lnTo>
                    <a:pt x="163988" y="47890"/>
                  </a:lnTo>
                  <a:cubicBezTo>
                    <a:pt x="165439" y="46439"/>
                    <a:pt x="166890" y="46439"/>
                    <a:pt x="169793" y="44988"/>
                  </a:cubicBezTo>
                  <a:lnTo>
                    <a:pt x="177049" y="58049"/>
                  </a:lnTo>
                  <a:lnTo>
                    <a:pt x="171244" y="60951"/>
                  </a:lnTo>
                  <a:close/>
                  <a:moveTo>
                    <a:pt x="497768" y="55146"/>
                  </a:moveTo>
                  <a:lnTo>
                    <a:pt x="493414" y="52244"/>
                  </a:lnTo>
                  <a:lnTo>
                    <a:pt x="500670" y="39183"/>
                  </a:lnTo>
                  <a:lnTo>
                    <a:pt x="506475" y="42085"/>
                  </a:lnTo>
                  <a:lnTo>
                    <a:pt x="497768" y="55146"/>
                  </a:lnTo>
                  <a:close/>
                  <a:moveTo>
                    <a:pt x="187207" y="52244"/>
                  </a:moveTo>
                  <a:lnTo>
                    <a:pt x="179951" y="39183"/>
                  </a:lnTo>
                  <a:lnTo>
                    <a:pt x="185756" y="36280"/>
                  </a:lnTo>
                  <a:lnTo>
                    <a:pt x="193012" y="49341"/>
                  </a:lnTo>
                  <a:lnTo>
                    <a:pt x="187207" y="52244"/>
                  </a:lnTo>
                  <a:close/>
                  <a:moveTo>
                    <a:pt x="480353" y="44988"/>
                  </a:moveTo>
                  <a:lnTo>
                    <a:pt x="474548" y="42085"/>
                  </a:lnTo>
                  <a:lnTo>
                    <a:pt x="480353" y="29024"/>
                  </a:lnTo>
                  <a:lnTo>
                    <a:pt x="486158" y="31927"/>
                  </a:lnTo>
                  <a:lnTo>
                    <a:pt x="480353" y="44988"/>
                  </a:lnTo>
                  <a:close/>
                  <a:moveTo>
                    <a:pt x="206073" y="43537"/>
                  </a:moveTo>
                  <a:lnTo>
                    <a:pt x="200268" y="30476"/>
                  </a:lnTo>
                  <a:lnTo>
                    <a:pt x="206073" y="27573"/>
                  </a:lnTo>
                  <a:lnTo>
                    <a:pt x="211878" y="40634"/>
                  </a:lnTo>
                  <a:lnTo>
                    <a:pt x="206073" y="43537"/>
                  </a:lnTo>
                  <a:close/>
                  <a:moveTo>
                    <a:pt x="462939" y="37732"/>
                  </a:moveTo>
                  <a:lnTo>
                    <a:pt x="457134" y="36280"/>
                  </a:lnTo>
                  <a:lnTo>
                    <a:pt x="462939" y="23220"/>
                  </a:lnTo>
                  <a:lnTo>
                    <a:pt x="468744" y="24671"/>
                  </a:lnTo>
                  <a:lnTo>
                    <a:pt x="462939" y="37732"/>
                  </a:lnTo>
                  <a:close/>
                  <a:moveTo>
                    <a:pt x="223488" y="34829"/>
                  </a:moveTo>
                  <a:lnTo>
                    <a:pt x="217683" y="21768"/>
                  </a:lnTo>
                  <a:lnTo>
                    <a:pt x="223488" y="20317"/>
                  </a:lnTo>
                  <a:lnTo>
                    <a:pt x="227841" y="33378"/>
                  </a:lnTo>
                  <a:lnTo>
                    <a:pt x="223488" y="34829"/>
                  </a:lnTo>
                  <a:close/>
                  <a:moveTo>
                    <a:pt x="444073" y="30476"/>
                  </a:moveTo>
                  <a:lnTo>
                    <a:pt x="438268" y="29024"/>
                  </a:lnTo>
                  <a:lnTo>
                    <a:pt x="442622" y="14512"/>
                  </a:lnTo>
                  <a:lnTo>
                    <a:pt x="448427" y="15963"/>
                  </a:lnTo>
                  <a:lnTo>
                    <a:pt x="444073" y="30476"/>
                  </a:lnTo>
                  <a:close/>
                  <a:moveTo>
                    <a:pt x="242353" y="29024"/>
                  </a:moveTo>
                  <a:lnTo>
                    <a:pt x="238000" y="14512"/>
                  </a:lnTo>
                  <a:lnTo>
                    <a:pt x="243805" y="13061"/>
                  </a:lnTo>
                  <a:lnTo>
                    <a:pt x="248158" y="27573"/>
                  </a:lnTo>
                  <a:lnTo>
                    <a:pt x="242353" y="29024"/>
                  </a:lnTo>
                  <a:close/>
                  <a:moveTo>
                    <a:pt x="425207" y="24671"/>
                  </a:moveTo>
                  <a:lnTo>
                    <a:pt x="419402" y="23220"/>
                  </a:lnTo>
                  <a:lnTo>
                    <a:pt x="422305" y="8707"/>
                  </a:lnTo>
                  <a:lnTo>
                    <a:pt x="428109" y="10159"/>
                  </a:lnTo>
                  <a:lnTo>
                    <a:pt x="425207" y="24671"/>
                  </a:lnTo>
                  <a:close/>
                  <a:moveTo>
                    <a:pt x="262671" y="23220"/>
                  </a:moveTo>
                  <a:lnTo>
                    <a:pt x="259768" y="8707"/>
                  </a:lnTo>
                  <a:lnTo>
                    <a:pt x="265573" y="7256"/>
                  </a:lnTo>
                  <a:lnTo>
                    <a:pt x="268475" y="21768"/>
                  </a:lnTo>
                  <a:lnTo>
                    <a:pt x="262671" y="23220"/>
                  </a:lnTo>
                  <a:close/>
                  <a:moveTo>
                    <a:pt x="404890" y="20317"/>
                  </a:moveTo>
                  <a:lnTo>
                    <a:pt x="399085" y="18866"/>
                  </a:lnTo>
                  <a:lnTo>
                    <a:pt x="401988" y="4353"/>
                  </a:lnTo>
                  <a:lnTo>
                    <a:pt x="407792" y="5805"/>
                  </a:lnTo>
                  <a:lnTo>
                    <a:pt x="404890" y="20317"/>
                  </a:lnTo>
                  <a:close/>
                  <a:moveTo>
                    <a:pt x="281536" y="18866"/>
                  </a:moveTo>
                  <a:lnTo>
                    <a:pt x="278634" y="4353"/>
                  </a:lnTo>
                  <a:lnTo>
                    <a:pt x="284439" y="2903"/>
                  </a:lnTo>
                  <a:lnTo>
                    <a:pt x="287341" y="17415"/>
                  </a:lnTo>
                  <a:lnTo>
                    <a:pt x="281536" y="18866"/>
                  </a:lnTo>
                  <a:close/>
                  <a:moveTo>
                    <a:pt x="386024" y="17415"/>
                  </a:moveTo>
                  <a:lnTo>
                    <a:pt x="380219" y="15963"/>
                  </a:lnTo>
                  <a:lnTo>
                    <a:pt x="381671" y="1451"/>
                  </a:lnTo>
                  <a:lnTo>
                    <a:pt x="387475" y="2903"/>
                  </a:lnTo>
                  <a:lnTo>
                    <a:pt x="386024" y="17415"/>
                  </a:lnTo>
                  <a:close/>
                  <a:moveTo>
                    <a:pt x="300402" y="15963"/>
                  </a:moveTo>
                  <a:lnTo>
                    <a:pt x="298951" y="1451"/>
                  </a:lnTo>
                  <a:lnTo>
                    <a:pt x="304756" y="1451"/>
                  </a:lnTo>
                  <a:lnTo>
                    <a:pt x="306207" y="15963"/>
                  </a:lnTo>
                  <a:lnTo>
                    <a:pt x="300402" y="15963"/>
                  </a:lnTo>
                  <a:close/>
                  <a:moveTo>
                    <a:pt x="365707" y="14512"/>
                  </a:moveTo>
                  <a:lnTo>
                    <a:pt x="359902" y="14512"/>
                  </a:lnTo>
                  <a:lnTo>
                    <a:pt x="361353" y="0"/>
                  </a:lnTo>
                  <a:lnTo>
                    <a:pt x="367158" y="0"/>
                  </a:lnTo>
                  <a:lnTo>
                    <a:pt x="365707" y="14512"/>
                  </a:lnTo>
                  <a:close/>
                  <a:moveTo>
                    <a:pt x="320719" y="14512"/>
                  </a:moveTo>
                  <a:lnTo>
                    <a:pt x="319268" y="0"/>
                  </a:lnTo>
                  <a:lnTo>
                    <a:pt x="325073" y="0"/>
                  </a:lnTo>
                  <a:lnTo>
                    <a:pt x="325073" y="14512"/>
                  </a:lnTo>
                  <a:lnTo>
                    <a:pt x="320719" y="14512"/>
                  </a:lnTo>
                  <a:close/>
                  <a:moveTo>
                    <a:pt x="346841" y="14512"/>
                  </a:moveTo>
                  <a:lnTo>
                    <a:pt x="341036" y="14512"/>
                  </a:lnTo>
                  <a:lnTo>
                    <a:pt x="341036" y="0"/>
                  </a:lnTo>
                  <a:lnTo>
                    <a:pt x="346841" y="0"/>
                  </a:lnTo>
                  <a:lnTo>
                    <a:pt x="346841" y="14512"/>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809" name="TextBox 808">
            <a:extLst>
              <a:ext uri="{FF2B5EF4-FFF2-40B4-BE49-F238E27FC236}">
                <a16:creationId xmlns:a16="http://schemas.microsoft.com/office/drawing/2014/main" id="{228854C1-F494-40C8-991F-17A58BBF0C73}"/>
              </a:ext>
            </a:extLst>
          </p:cNvPr>
          <p:cNvSpPr txBox="1"/>
          <p:nvPr/>
        </p:nvSpPr>
        <p:spPr>
          <a:xfrm>
            <a:off x="9615172" y="1811847"/>
            <a:ext cx="746679" cy="26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114" normalizeH="0" baseline="0" noProof="0" dirty="0">
                <a:ln>
                  <a:noFill/>
                </a:ln>
                <a:solidFill>
                  <a:srgbClr val="4DFFFF"/>
                </a:solidFill>
                <a:effectLst/>
                <a:uLnTx/>
                <a:uFillTx/>
                <a:latin typeface="Arial"/>
                <a:ea typeface="+mn-ea"/>
                <a:cs typeface="Arial"/>
                <a:sym typeface="Arial"/>
                <a:rtl val="0"/>
              </a:rPr>
              <a:t>LEARN</a:t>
            </a:r>
          </a:p>
        </p:txBody>
      </p:sp>
      <p:sp>
        <p:nvSpPr>
          <p:cNvPr id="862" name="Freeform: Shape 861">
            <a:extLst>
              <a:ext uri="{FF2B5EF4-FFF2-40B4-BE49-F238E27FC236}">
                <a16:creationId xmlns:a16="http://schemas.microsoft.com/office/drawing/2014/main" id="{FF4ED342-961C-449A-B0EE-35B7AC33C702}"/>
              </a:ext>
            </a:extLst>
          </p:cNvPr>
          <p:cNvSpPr/>
          <p:nvPr/>
        </p:nvSpPr>
        <p:spPr>
          <a:xfrm rot="5400000">
            <a:off x="4428817" y="3704648"/>
            <a:ext cx="2592159" cy="81914"/>
          </a:xfrm>
          <a:custGeom>
            <a:avLst/>
            <a:gdLst>
              <a:gd name="connsiteX0" fmla="*/ 2551068 w 2592159"/>
              <a:gd name="connsiteY0" fmla="*/ 0 h 81914"/>
              <a:gd name="connsiteX1" fmla="*/ 2510110 w 2592159"/>
              <a:gd name="connsiteY1" fmla="*/ 35106 h 81914"/>
              <a:gd name="connsiteX2" fmla="*/ 81915 w 2592159"/>
              <a:gd name="connsiteY2" fmla="*/ 35106 h 81914"/>
              <a:gd name="connsiteX3" fmla="*/ 40958 w 2592159"/>
              <a:gd name="connsiteY3" fmla="*/ 0 h 81914"/>
              <a:gd name="connsiteX4" fmla="*/ 0 w 2592159"/>
              <a:gd name="connsiteY4" fmla="*/ 40958 h 81914"/>
              <a:gd name="connsiteX5" fmla="*/ 40958 w 2592159"/>
              <a:gd name="connsiteY5" fmla="*/ 81915 h 81914"/>
              <a:gd name="connsiteX6" fmla="*/ 81915 w 2592159"/>
              <a:gd name="connsiteY6" fmla="*/ 46809 h 81914"/>
              <a:gd name="connsiteX7" fmla="*/ 2510110 w 2592159"/>
              <a:gd name="connsiteY7" fmla="*/ 46809 h 81914"/>
              <a:gd name="connsiteX8" fmla="*/ 2551068 w 2592159"/>
              <a:gd name="connsiteY8" fmla="*/ 81915 h 81914"/>
              <a:gd name="connsiteX9" fmla="*/ 2592025 w 2592159"/>
              <a:gd name="connsiteY9" fmla="*/ 40958 h 81914"/>
              <a:gd name="connsiteX10" fmla="*/ 2551068 w 2592159"/>
              <a:gd name="connsiteY10" fmla="*/ 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2159" h="81914">
                <a:moveTo>
                  <a:pt x="2551068" y="0"/>
                </a:moveTo>
                <a:cubicBezTo>
                  <a:pt x="2529614" y="0"/>
                  <a:pt x="2514011" y="15603"/>
                  <a:pt x="2510110" y="35106"/>
                </a:cubicBezTo>
                <a:lnTo>
                  <a:pt x="81915" y="35106"/>
                </a:lnTo>
                <a:cubicBezTo>
                  <a:pt x="78014" y="15603"/>
                  <a:pt x="62411" y="0"/>
                  <a:pt x="40958" y="0"/>
                </a:cubicBezTo>
                <a:cubicBezTo>
                  <a:pt x="17553" y="0"/>
                  <a:pt x="0" y="19504"/>
                  <a:pt x="0" y="40958"/>
                </a:cubicBezTo>
                <a:cubicBezTo>
                  <a:pt x="0" y="64362"/>
                  <a:pt x="19504" y="81915"/>
                  <a:pt x="40958" y="81915"/>
                </a:cubicBezTo>
                <a:cubicBezTo>
                  <a:pt x="62411" y="81915"/>
                  <a:pt x="78014" y="66312"/>
                  <a:pt x="81915" y="46809"/>
                </a:cubicBezTo>
                <a:lnTo>
                  <a:pt x="2510110" y="46809"/>
                </a:lnTo>
                <a:cubicBezTo>
                  <a:pt x="2514011" y="66312"/>
                  <a:pt x="2529614" y="81915"/>
                  <a:pt x="2551068" y="81915"/>
                </a:cubicBezTo>
                <a:cubicBezTo>
                  <a:pt x="2574472" y="81915"/>
                  <a:pt x="2592025" y="62411"/>
                  <a:pt x="2592025" y="40958"/>
                </a:cubicBezTo>
                <a:cubicBezTo>
                  <a:pt x="2593976" y="17553"/>
                  <a:pt x="2574472" y="0"/>
                  <a:pt x="2551068" y="0"/>
                </a:cubicBezTo>
                <a:close/>
              </a:path>
            </a:pathLst>
          </a:custGeom>
          <a:solidFill>
            <a:srgbClr val="00B3EB"/>
          </a:solidFill>
          <a:ln w="194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3" name="Freeform: Shape 862">
            <a:extLst>
              <a:ext uri="{FF2B5EF4-FFF2-40B4-BE49-F238E27FC236}">
                <a16:creationId xmlns:a16="http://schemas.microsoft.com/office/drawing/2014/main" id="{7ECC95AE-0324-4753-90DE-566F883F29B0}"/>
              </a:ext>
            </a:extLst>
          </p:cNvPr>
          <p:cNvSpPr/>
          <p:nvPr/>
        </p:nvSpPr>
        <p:spPr>
          <a:xfrm rot="5400000">
            <a:off x="7364873" y="3621657"/>
            <a:ext cx="2592159" cy="81914"/>
          </a:xfrm>
          <a:custGeom>
            <a:avLst/>
            <a:gdLst>
              <a:gd name="connsiteX0" fmla="*/ 2551068 w 2592159"/>
              <a:gd name="connsiteY0" fmla="*/ 0 h 81914"/>
              <a:gd name="connsiteX1" fmla="*/ 2510110 w 2592159"/>
              <a:gd name="connsiteY1" fmla="*/ 35106 h 81914"/>
              <a:gd name="connsiteX2" fmla="*/ 81915 w 2592159"/>
              <a:gd name="connsiteY2" fmla="*/ 35106 h 81914"/>
              <a:gd name="connsiteX3" fmla="*/ 40958 w 2592159"/>
              <a:gd name="connsiteY3" fmla="*/ 0 h 81914"/>
              <a:gd name="connsiteX4" fmla="*/ 0 w 2592159"/>
              <a:gd name="connsiteY4" fmla="*/ 40958 h 81914"/>
              <a:gd name="connsiteX5" fmla="*/ 40958 w 2592159"/>
              <a:gd name="connsiteY5" fmla="*/ 81915 h 81914"/>
              <a:gd name="connsiteX6" fmla="*/ 81915 w 2592159"/>
              <a:gd name="connsiteY6" fmla="*/ 46809 h 81914"/>
              <a:gd name="connsiteX7" fmla="*/ 2510110 w 2592159"/>
              <a:gd name="connsiteY7" fmla="*/ 46809 h 81914"/>
              <a:gd name="connsiteX8" fmla="*/ 2551068 w 2592159"/>
              <a:gd name="connsiteY8" fmla="*/ 81915 h 81914"/>
              <a:gd name="connsiteX9" fmla="*/ 2592025 w 2592159"/>
              <a:gd name="connsiteY9" fmla="*/ 40958 h 81914"/>
              <a:gd name="connsiteX10" fmla="*/ 2551068 w 2592159"/>
              <a:gd name="connsiteY10" fmla="*/ 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2159" h="81914">
                <a:moveTo>
                  <a:pt x="2551068" y="0"/>
                </a:moveTo>
                <a:cubicBezTo>
                  <a:pt x="2529614" y="0"/>
                  <a:pt x="2514011" y="15603"/>
                  <a:pt x="2510110" y="35106"/>
                </a:cubicBezTo>
                <a:lnTo>
                  <a:pt x="81915" y="35106"/>
                </a:lnTo>
                <a:cubicBezTo>
                  <a:pt x="78014" y="15603"/>
                  <a:pt x="62411" y="0"/>
                  <a:pt x="40958" y="0"/>
                </a:cubicBezTo>
                <a:cubicBezTo>
                  <a:pt x="17553" y="0"/>
                  <a:pt x="0" y="19504"/>
                  <a:pt x="0" y="40958"/>
                </a:cubicBezTo>
                <a:cubicBezTo>
                  <a:pt x="0" y="64362"/>
                  <a:pt x="19504" y="81915"/>
                  <a:pt x="40958" y="81915"/>
                </a:cubicBezTo>
                <a:cubicBezTo>
                  <a:pt x="62411" y="81915"/>
                  <a:pt x="78014" y="66312"/>
                  <a:pt x="81915" y="46809"/>
                </a:cubicBezTo>
                <a:lnTo>
                  <a:pt x="2510110" y="46809"/>
                </a:lnTo>
                <a:cubicBezTo>
                  <a:pt x="2514011" y="66312"/>
                  <a:pt x="2529614" y="81915"/>
                  <a:pt x="2551068" y="81915"/>
                </a:cubicBezTo>
                <a:cubicBezTo>
                  <a:pt x="2574472" y="81915"/>
                  <a:pt x="2592025" y="62411"/>
                  <a:pt x="2592025" y="40958"/>
                </a:cubicBezTo>
                <a:cubicBezTo>
                  <a:pt x="2593976" y="17553"/>
                  <a:pt x="2574472" y="0"/>
                  <a:pt x="2551068" y="0"/>
                </a:cubicBezTo>
                <a:close/>
              </a:path>
            </a:pathLst>
          </a:custGeom>
          <a:solidFill>
            <a:srgbClr val="00B3EB"/>
          </a:solidFill>
          <a:ln w="194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4" name="Freeform: Shape 863">
            <a:extLst>
              <a:ext uri="{FF2B5EF4-FFF2-40B4-BE49-F238E27FC236}">
                <a16:creationId xmlns:a16="http://schemas.microsoft.com/office/drawing/2014/main" id="{B50EF085-7D0C-4872-901D-3FD44BEE5F06}"/>
              </a:ext>
            </a:extLst>
          </p:cNvPr>
          <p:cNvSpPr/>
          <p:nvPr/>
        </p:nvSpPr>
        <p:spPr>
          <a:xfrm>
            <a:off x="6190471" y="1756066"/>
            <a:ext cx="290243" cy="419402"/>
          </a:xfrm>
          <a:custGeom>
            <a:avLst/>
            <a:gdLst>
              <a:gd name="connsiteX0" fmla="*/ 172695 w 290243"/>
              <a:gd name="connsiteY0" fmla="*/ 419402 h 419402"/>
              <a:gd name="connsiteX1" fmla="*/ 116097 w 290243"/>
              <a:gd name="connsiteY1" fmla="*/ 419402 h 419402"/>
              <a:gd name="connsiteX2" fmla="*/ 97232 w 290243"/>
              <a:gd name="connsiteY2" fmla="*/ 400536 h 419402"/>
              <a:gd name="connsiteX3" fmla="*/ 116097 w 290243"/>
              <a:gd name="connsiteY3" fmla="*/ 381671 h 419402"/>
              <a:gd name="connsiteX4" fmla="*/ 172695 w 290243"/>
              <a:gd name="connsiteY4" fmla="*/ 381671 h 419402"/>
              <a:gd name="connsiteX5" fmla="*/ 191561 w 290243"/>
              <a:gd name="connsiteY5" fmla="*/ 400536 h 419402"/>
              <a:gd name="connsiteX6" fmla="*/ 172695 w 290243"/>
              <a:gd name="connsiteY6" fmla="*/ 419402 h 419402"/>
              <a:gd name="connsiteX7" fmla="*/ 116097 w 290243"/>
              <a:gd name="connsiteY7" fmla="*/ 390378 h 419402"/>
              <a:gd name="connsiteX8" fmla="*/ 107390 w 290243"/>
              <a:gd name="connsiteY8" fmla="*/ 399085 h 419402"/>
              <a:gd name="connsiteX9" fmla="*/ 116097 w 290243"/>
              <a:gd name="connsiteY9" fmla="*/ 407792 h 419402"/>
              <a:gd name="connsiteX10" fmla="*/ 172695 w 290243"/>
              <a:gd name="connsiteY10" fmla="*/ 407792 h 419402"/>
              <a:gd name="connsiteX11" fmla="*/ 181402 w 290243"/>
              <a:gd name="connsiteY11" fmla="*/ 399085 h 419402"/>
              <a:gd name="connsiteX12" fmla="*/ 172695 w 290243"/>
              <a:gd name="connsiteY12" fmla="*/ 390378 h 419402"/>
              <a:gd name="connsiteX13" fmla="*/ 116097 w 290243"/>
              <a:gd name="connsiteY13" fmla="*/ 390378 h 419402"/>
              <a:gd name="connsiteX14" fmla="*/ 187207 w 290243"/>
              <a:gd name="connsiteY14" fmla="*/ 375866 h 419402"/>
              <a:gd name="connsiteX15" fmla="*/ 103037 w 290243"/>
              <a:gd name="connsiteY15" fmla="*/ 375866 h 419402"/>
              <a:gd name="connsiteX16" fmla="*/ 59500 w 290243"/>
              <a:gd name="connsiteY16" fmla="*/ 332329 h 419402"/>
              <a:gd name="connsiteX17" fmla="*/ 75464 w 290243"/>
              <a:gd name="connsiteY17" fmla="*/ 298951 h 419402"/>
              <a:gd name="connsiteX18" fmla="*/ 75464 w 290243"/>
              <a:gd name="connsiteY18" fmla="*/ 272829 h 419402"/>
              <a:gd name="connsiteX19" fmla="*/ 0 w 290243"/>
              <a:gd name="connsiteY19" fmla="*/ 145122 h 419402"/>
              <a:gd name="connsiteX20" fmla="*/ 145122 w 290243"/>
              <a:gd name="connsiteY20" fmla="*/ 0 h 419402"/>
              <a:gd name="connsiteX21" fmla="*/ 290244 w 290243"/>
              <a:gd name="connsiteY21" fmla="*/ 145122 h 419402"/>
              <a:gd name="connsiteX22" fmla="*/ 214781 w 290243"/>
              <a:gd name="connsiteY22" fmla="*/ 272829 h 419402"/>
              <a:gd name="connsiteX23" fmla="*/ 214781 w 290243"/>
              <a:gd name="connsiteY23" fmla="*/ 298951 h 419402"/>
              <a:gd name="connsiteX24" fmla="*/ 230744 w 290243"/>
              <a:gd name="connsiteY24" fmla="*/ 332329 h 419402"/>
              <a:gd name="connsiteX25" fmla="*/ 187207 w 290243"/>
              <a:gd name="connsiteY25" fmla="*/ 375866 h 419402"/>
              <a:gd name="connsiteX26" fmla="*/ 145122 w 290243"/>
              <a:gd name="connsiteY26" fmla="*/ 13061 h 419402"/>
              <a:gd name="connsiteX27" fmla="*/ 11610 w 290243"/>
              <a:gd name="connsiteY27" fmla="*/ 146573 h 419402"/>
              <a:gd name="connsiteX28" fmla="*/ 84171 w 290243"/>
              <a:gd name="connsiteY28" fmla="*/ 265573 h 419402"/>
              <a:gd name="connsiteX29" fmla="*/ 87073 w 290243"/>
              <a:gd name="connsiteY29" fmla="*/ 269927 h 419402"/>
              <a:gd name="connsiteX30" fmla="*/ 87073 w 290243"/>
              <a:gd name="connsiteY30" fmla="*/ 301854 h 419402"/>
              <a:gd name="connsiteX31" fmla="*/ 84171 w 290243"/>
              <a:gd name="connsiteY31" fmla="*/ 306207 h 419402"/>
              <a:gd name="connsiteX32" fmla="*/ 71110 w 290243"/>
              <a:gd name="connsiteY32" fmla="*/ 332329 h 419402"/>
              <a:gd name="connsiteX33" fmla="*/ 103037 w 290243"/>
              <a:gd name="connsiteY33" fmla="*/ 364256 h 419402"/>
              <a:gd name="connsiteX34" fmla="*/ 187207 w 290243"/>
              <a:gd name="connsiteY34" fmla="*/ 364256 h 419402"/>
              <a:gd name="connsiteX35" fmla="*/ 219134 w 290243"/>
              <a:gd name="connsiteY35" fmla="*/ 332329 h 419402"/>
              <a:gd name="connsiteX36" fmla="*/ 206073 w 290243"/>
              <a:gd name="connsiteY36" fmla="*/ 306207 h 419402"/>
              <a:gd name="connsiteX37" fmla="*/ 203171 w 290243"/>
              <a:gd name="connsiteY37" fmla="*/ 301854 h 419402"/>
              <a:gd name="connsiteX38" fmla="*/ 203171 w 290243"/>
              <a:gd name="connsiteY38" fmla="*/ 271378 h 419402"/>
              <a:gd name="connsiteX39" fmla="*/ 206073 w 290243"/>
              <a:gd name="connsiteY39" fmla="*/ 267024 h 419402"/>
              <a:gd name="connsiteX40" fmla="*/ 278634 w 290243"/>
              <a:gd name="connsiteY40" fmla="*/ 148024 h 419402"/>
              <a:gd name="connsiteX41" fmla="*/ 145122 w 290243"/>
              <a:gd name="connsiteY41" fmla="*/ 13061 h 419402"/>
              <a:gd name="connsiteX42" fmla="*/ 187207 w 290243"/>
              <a:gd name="connsiteY42" fmla="*/ 348292 h 419402"/>
              <a:gd name="connsiteX43" fmla="*/ 103037 w 290243"/>
              <a:gd name="connsiteY43" fmla="*/ 348292 h 419402"/>
              <a:gd name="connsiteX44" fmla="*/ 97232 w 290243"/>
              <a:gd name="connsiteY44" fmla="*/ 342488 h 419402"/>
              <a:gd name="connsiteX45" fmla="*/ 103037 w 290243"/>
              <a:gd name="connsiteY45" fmla="*/ 336683 h 419402"/>
              <a:gd name="connsiteX46" fmla="*/ 187207 w 290243"/>
              <a:gd name="connsiteY46" fmla="*/ 336683 h 419402"/>
              <a:gd name="connsiteX47" fmla="*/ 193012 w 290243"/>
              <a:gd name="connsiteY47" fmla="*/ 342488 h 419402"/>
              <a:gd name="connsiteX48" fmla="*/ 187207 w 290243"/>
              <a:gd name="connsiteY48" fmla="*/ 348292 h 419402"/>
              <a:gd name="connsiteX49" fmla="*/ 159634 w 290243"/>
              <a:gd name="connsiteY49" fmla="*/ 301854 h 419402"/>
              <a:gd name="connsiteX50" fmla="*/ 153829 w 290243"/>
              <a:gd name="connsiteY50" fmla="*/ 296049 h 419402"/>
              <a:gd name="connsiteX51" fmla="*/ 153829 w 290243"/>
              <a:gd name="connsiteY51" fmla="*/ 204622 h 419402"/>
              <a:gd name="connsiteX52" fmla="*/ 155281 w 290243"/>
              <a:gd name="connsiteY52" fmla="*/ 200268 h 419402"/>
              <a:gd name="connsiteX53" fmla="*/ 197366 w 290243"/>
              <a:gd name="connsiteY53" fmla="*/ 158183 h 419402"/>
              <a:gd name="connsiteX54" fmla="*/ 200268 w 290243"/>
              <a:gd name="connsiteY54" fmla="*/ 152378 h 419402"/>
              <a:gd name="connsiteX55" fmla="*/ 197366 w 290243"/>
              <a:gd name="connsiteY55" fmla="*/ 146573 h 419402"/>
              <a:gd name="connsiteX56" fmla="*/ 185756 w 290243"/>
              <a:gd name="connsiteY56" fmla="*/ 146573 h 419402"/>
              <a:gd name="connsiteX57" fmla="*/ 149476 w 290243"/>
              <a:gd name="connsiteY57" fmla="*/ 182854 h 419402"/>
              <a:gd name="connsiteX58" fmla="*/ 142220 w 290243"/>
              <a:gd name="connsiteY58" fmla="*/ 182854 h 419402"/>
              <a:gd name="connsiteX59" fmla="*/ 105939 w 290243"/>
              <a:gd name="connsiteY59" fmla="*/ 146573 h 419402"/>
              <a:gd name="connsiteX60" fmla="*/ 94329 w 290243"/>
              <a:gd name="connsiteY60" fmla="*/ 146573 h 419402"/>
              <a:gd name="connsiteX61" fmla="*/ 91427 w 290243"/>
              <a:gd name="connsiteY61" fmla="*/ 152378 h 419402"/>
              <a:gd name="connsiteX62" fmla="*/ 94329 w 290243"/>
              <a:gd name="connsiteY62" fmla="*/ 158183 h 419402"/>
              <a:gd name="connsiteX63" fmla="*/ 136414 w 290243"/>
              <a:gd name="connsiteY63" fmla="*/ 200268 h 419402"/>
              <a:gd name="connsiteX64" fmla="*/ 136414 w 290243"/>
              <a:gd name="connsiteY64" fmla="*/ 207524 h 419402"/>
              <a:gd name="connsiteX65" fmla="*/ 129158 w 290243"/>
              <a:gd name="connsiteY65" fmla="*/ 207524 h 419402"/>
              <a:gd name="connsiteX66" fmla="*/ 87073 w 290243"/>
              <a:gd name="connsiteY66" fmla="*/ 165439 h 419402"/>
              <a:gd name="connsiteX67" fmla="*/ 81268 w 290243"/>
              <a:gd name="connsiteY67" fmla="*/ 152378 h 419402"/>
              <a:gd name="connsiteX68" fmla="*/ 87073 w 290243"/>
              <a:gd name="connsiteY68" fmla="*/ 139317 h 419402"/>
              <a:gd name="connsiteX69" fmla="*/ 114646 w 290243"/>
              <a:gd name="connsiteY69" fmla="*/ 139317 h 419402"/>
              <a:gd name="connsiteX70" fmla="*/ 146573 w 290243"/>
              <a:gd name="connsiteY70" fmla="*/ 171244 h 419402"/>
              <a:gd name="connsiteX71" fmla="*/ 178500 w 290243"/>
              <a:gd name="connsiteY71" fmla="*/ 139317 h 419402"/>
              <a:gd name="connsiteX72" fmla="*/ 206073 w 290243"/>
              <a:gd name="connsiteY72" fmla="*/ 139317 h 419402"/>
              <a:gd name="connsiteX73" fmla="*/ 211878 w 290243"/>
              <a:gd name="connsiteY73" fmla="*/ 152378 h 419402"/>
              <a:gd name="connsiteX74" fmla="*/ 206073 w 290243"/>
              <a:gd name="connsiteY74" fmla="*/ 165439 h 419402"/>
              <a:gd name="connsiteX75" fmla="*/ 165439 w 290243"/>
              <a:gd name="connsiteY75" fmla="*/ 206073 h 419402"/>
              <a:gd name="connsiteX76" fmla="*/ 165439 w 290243"/>
              <a:gd name="connsiteY76" fmla="*/ 296049 h 419402"/>
              <a:gd name="connsiteX77" fmla="*/ 159634 w 290243"/>
              <a:gd name="connsiteY77" fmla="*/ 301854 h 4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0243" h="419402">
                <a:moveTo>
                  <a:pt x="172695" y="419402"/>
                </a:moveTo>
                <a:lnTo>
                  <a:pt x="116097" y="419402"/>
                </a:lnTo>
                <a:cubicBezTo>
                  <a:pt x="105939" y="419402"/>
                  <a:pt x="97232" y="410695"/>
                  <a:pt x="97232" y="400536"/>
                </a:cubicBezTo>
                <a:cubicBezTo>
                  <a:pt x="97232" y="390378"/>
                  <a:pt x="105939" y="381671"/>
                  <a:pt x="116097" y="381671"/>
                </a:cubicBezTo>
                <a:lnTo>
                  <a:pt x="172695" y="381671"/>
                </a:lnTo>
                <a:cubicBezTo>
                  <a:pt x="182854" y="381671"/>
                  <a:pt x="191561" y="390378"/>
                  <a:pt x="191561" y="400536"/>
                </a:cubicBezTo>
                <a:cubicBezTo>
                  <a:pt x="193012" y="410695"/>
                  <a:pt x="184305" y="419402"/>
                  <a:pt x="172695" y="419402"/>
                </a:cubicBezTo>
                <a:close/>
                <a:moveTo>
                  <a:pt x="116097" y="390378"/>
                </a:moveTo>
                <a:cubicBezTo>
                  <a:pt x="111744" y="390378"/>
                  <a:pt x="107390" y="394731"/>
                  <a:pt x="107390" y="399085"/>
                </a:cubicBezTo>
                <a:cubicBezTo>
                  <a:pt x="107390" y="403439"/>
                  <a:pt x="111744" y="407792"/>
                  <a:pt x="116097" y="407792"/>
                </a:cubicBezTo>
                <a:lnTo>
                  <a:pt x="172695" y="407792"/>
                </a:lnTo>
                <a:cubicBezTo>
                  <a:pt x="177049" y="407792"/>
                  <a:pt x="181402" y="403439"/>
                  <a:pt x="181402" y="399085"/>
                </a:cubicBezTo>
                <a:cubicBezTo>
                  <a:pt x="181402" y="394731"/>
                  <a:pt x="177049" y="390378"/>
                  <a:pt x="172695" y="390378"/>
                </a:cubicBezTo>
                <a:lnTo>
                  <a:pt x="116097" y="390378"/>
                </a:lnTo>
                <a:close/>
                <a:moveTo>
                  <a:pt x="187207" y="375866"/>
                </a:moveTo>
                <a:lnTo>
                  <a:pt x="103037" y="375866"/>
                </a:lnTo>
                <a:cubicBezTo>
                  <a:pt x="79817" y="375866"/>
                  <a:pt x="59500" y="357000"/>
                  <a:pt x="59500" y="332329"/>
                </a:cubicBezTo>
                <a:cubicBezTo>
                  <a:pt x="59500" y="319268"/>
                  <a:pt x="65305" y="307658"/>
                  <a:pt x="75464" y="298951"/>
                </a:cubicBezTo>
                <a:lnTo>
                  <a:pt x="75464" y="272829"/>
                </a:lnTo>
                <a:cubicBezTo>
                  <a:pt x="29024" y="246707"/>
                  <a:pt x="0" y="198817"/>
                  <a:pt x="0" y="145122"/>
                </a:cubicBezTo>
                <a:cubicBezTo>
                  <a:pt x="0" y="65305"/>
                  <a:pt x="65305" y="0"/>
                  <a:pt x="145122" y="0"/>
                </a:cubicBezTo>
                <a:cubicBezTo>
                  <a:pt x="224939" y="0"/>
                  <a:pt x="290244" y="65305"/>
                  <a:pt x="290244" y="145122"/>
                </a:cubicBezTo>
                <a:cubicBezTo>
                  <a:pt x="290244" y="198817"/>
                  <a:pt x="261219" y="246707"/>
                  <a:pt x="214781" y="272829"/>
                </a:cubicBezTo>
                <a:lnTo>
                  <a:pt x="214781" y="298951"/>
                </a:lnTo>
                <a:cubicBezTo>
                  <a:pt x="224939" y="307658"/>
                  <a:pt x="230744" y="319268"/>
                  <a:pt x="230744" y="332329"/>
                </a:cubicBezTo>
                <a:cubicBezTo>
                  <a:pt x="229293" y="357000"/>
                  <a:pt x="210427" y="375866"/>
                  <a:pt x="187207" y="375866"/>
                </a:cubicBezTo>
                <a:close/>
                <a:moveTo>
                  <a:pt x="145122" y="13061"/>
                </a:moveTo>
                <a:cubicBezTo>
                  <a:pt x="71110" y="13061"/>
                  <a:pt x="11610" y="72561"/>
                  <a:pt x="11610" y="146573"/>
                </a:cubicBezTo>
                <a:cubicBezTo>
                  <a:pt x="11610" y="197366"/>
                  <a:pt x="39183" y="242354"/>
                  <a:pt x="84171" y="265573"/>
                </a:cubicBezTo>
                <a:cubicBezTo>
                  <a:pt x="85622" y="267024"/>
                  <a:pt x="87073" y="268475"/>
                  <a:pt x="87073" y="269927"/>
                </a:cubicBezTo>
                <a:lnTo>
                  <a:pt x="87073" y="301854"/>
                </a:lnTo>
                <a:cubicBezTo>
                  <a:pt x="87073" y="303305"/>
                  <a:pt x="85622" y="304756"/>
                  <a:pt x="84171" y="306207"/>
                </a:cubicBezTo>
                <a:cubicBezTo>
                  <a:pt x="75464" y="312012"/>
                  <a:pt x="71110" y="322171"/>
                  <a:pt x="71110" y="332329"/>
                </a:cubicBezTo>
                <a:cubicBezTo>
                  <a:pt x="71110" y="349744"/>
                  <a:pt x="85622" y="364256"/>
                  <a:pt x="103037" y="364256"/>
                </a:cubicBezTo>
                <a:lnTo>
                  <a:pt x="187207" y="364256"/>
                </a:lnTo>
                <a:cubicBezTo>
                  <a:pt x="204622" y="364256"/>
                  <a:pt x="219134" y="349744"/>
                  <a:pt x="219134" y="332329"/>
                </a:cubicBezTo>
                <a:cubicBezTo>
                  <a:pt x="219134" y="322171"/>
                  <a:pt x="214781" y="312012"/>
                  <a:pt x="206073" y="306207"/>
                </a:cubicBezTo>
                <a:cubicBezTo>
                  <a:pt x="204622" y="304756"/>
                  <a:pt x="203171" y="303305"/>
                  <a:pt x="203171" y="301854"/>
                </a:cubicBezTo>
                <a:lnTo>
                  <a:pt x="203171" y="271378"/>
                </a:lnTo>
                <a:cubicBezTo>
                  <a:pt x="203171" y="269927"/>
                  <a:pt x="204622" y="267024"/>
                  <a:pt x="206073" y="267024"/>
                </a:cubicBezTo>
                <a:cubicBezTo>
                  <a:pt x="251061" y="243805"/>
                  <a:pt x="278634" y="198817"/>
                  <a:pt x="278634" y="148024"/>
                </a:cubicBezTo>
                <a:cubicBezTo>
                  <a:pt x="278634" y="72561"/>
                  <a:pt x="219134" y="13061"/>
                  <a:pt x="145122" y="13061"/>
                </a:cubicBezTo>
                <a:close/>
                <a:moveTo>
                  <a:pt x="187207" y="348292"/>
                </a:moveTo>
                <a:lnTo>
                  <a:pt x="103037" y="348292"/>
                </a:lnTo>
                <a:cubicBezTo>
                  <a:pt x="100134" y="348292"/>
                  <a:pt x="97232" y="345390"/>
                  <a:pt x="97232" y="342488"/>
                </a:cubicBezTo>
                <a:cubicBezTo>
                  <a:pt x="97232" y="339585"/>
                  <a:pt x="100134" y="336683"/>
                  <a:pt x="103037" y="336683"/>
                </a:cubicBezTo>
                <a:lnTo>
                  <a:pt x="187207" y="336683"/>
                </a:lnTo>
                <a:cubicBezTo>
                  <a:pt x="190110" y="336683"/>
                  <a:pt x="193012" y="339585"/>
                  <a:pt x="193012" y="342488"/>
                </a:cubicBezTo>
                <a:cubicBezTo>
                  <a:pt x="193012" y="345390"/>
                  <a:pt x="190110" y="348292"/>
                  <a:pt x="187207" y="348292"/>
                </a:cubicBezTo>
                <a:close/>
                <a:moveTo>
                  <a:pt x="159634" y="301854"/>
                </a:moveTo>
                <a:cubicBezTo>
                  <a:pt x="156732" y="301854"/>
                  <a:pt x="153829" y="298951"/>
                  <a:pt x="153829" y="296049"/>
                </a:cubicBezTo>
                <a:lnTo>
                  <a:pt x="153829" y="204622"/>
                </a:lnTo>
                <a:cubicBezTo>
                  <a:pt x="153829" y="203171"/>
                  <a:pt x="153829" y="201720"/>
                  <a:pt x="155281" y="200268"/>
                </a:cubicBezTo>
                <a:lnTo>
                  <a:pt x="197366" y="158183"/>
                </a:lnTo>
                <a:cubicBezTo>
                  <a:pt x="198817" y="156732"/>
                  <a:pt x="200268" y="153829"/>
                  <a:pt x="200268" y="152378"/>
                </a:cubicBezTo>
                <a:cubicBezTo>
                  <a:pt x="200268" y="149476"/>
                  <a:pt x="198817" y="148024"/>
                  <a:pt x="197366" y="146573"/>
                </a:cubicBezTo>
                <a:cubicBezTo>
                  <a:pt x="194463" y="143671"/>
                  <a:pt x="188658" y="143671"/>
                  <a:pt x="185756" y="146573"/>
                </a:cubicBezTo>
                <a:lnTo>
                  <a:pt x="149476" y="182854"/>
                </a:lnTo>
                <a:cubicBezTo>
                  <a:pt x="148024" y="184305"/>
                  <a:pt x="143671" y="184305"/>
                  <a:pt x="142220" y="182854"/>
                </a:cubicBezTo>
                <a:lnTo>
                  <a:pt x="105939" y="146573"/>
                </a:lnTo>
                <a:cubicBezTo>
                  <a:pt x="103037" y="143671"/>
                  <a:pt x="97232" y="143671"/>
                  <a:pt x="94329" y="146573"/>
                </a:cubicBezTo>
                <a:cubicBezTo>
                  <a:pt x="92878" y="148024"/>
                  <a:pt x="91427" y="150927"/>
                  <a:pt x="91427" y="152378"/>
                </a:cubicBezTo>
                <a:cubicBezTo>
                  <a:pt x="91427" y="155281"/>
                  <a:pt x="92878" y="156732"/>
                  <a:pt x="94329" y="158183"/>
                </a:cubicBezTo>
                <a:lnTo>
                  <a:pt x="136414" y="200268"/>
                </a:lnTo>
                <a:cubicBezTo>
                  <a:pt x="137866" y="201720"/>
                  <a:pt x="137866" y="206073"/>
                  <a:pt x="136414" y="207524"/>
                </a:cubicBezTo>
                <a:cubicBezTo>
                  <a:pt x="134964" y="208976"/>
                  <a:pt x="130610" y="208976"/>
                  <a:pt x="129158" y="207524"/>
                </a:cubicBezTo>
                <a:lnTo>
                  <a:pt x="87073" y="165439"/>
                </a:lnTo>
                <a:cubicBezTo>
                  <a:pt x="82720" y="161085"/>
                  <a:pt x="81268" y="156732"/>
                  <a:pt x="81268" y="152378"/>
                </a:cubicBezTo>
                <a:cubicBezTo>
                  <a:pt x="81268" y="146573"/>
                  <a:pt x="82720" y="142220"/>
                  <a:pt x="87073" y="139317"/>
                </a:cubicBezTo>
                <a:cubicBezTo>
                  <a:pt x="94329" y="132061"/>
                  <a:pt x="107390" y="132061"/>
                  <a:pt x="114646" y="139317"/>
                </a:cubicBezTo>
                <a:lnTo>
                  <a:pt x="146573" y="171244"/>
                </a:lnTo>
                <a:lnTo>
                  <a:pt x="178500" y="139317"/>
                </a:lnTo>
                <a:cubicBezTo>
                  <a:pt x="185756" y="132061"/>
                  <a:pt x="198817" y="132061"/>
                  <a:pt x="206073" y="139317"/>
                </a:cubicBezTo>
                <a:cubicBezTo>
                  <a:pt x="210427" y="143671"/>
                  <a:pt x="211878" y="148024"/>
                  <a:pt x="211878" y="152378"/>
                </a:cubicBezTo>
                <a:cubicBezTo>
                  <a:pt x="211878" y="158183"/>
                  <a:pt x="210427" y="162537"/>
                  <a:pt x="206073" y="165439"/>
                </a:cubicBezTo>
                <a:lnTo>
                  <a:pt x="165439" y="206073"/>
                </a:lnTo>
                <a:lnTo>
                  <a:pt x="165439" y="296049"/>
                </a:lnTo>
                <a:cubicBezTo>
                  <a:pt x="163988" y="298951"/>
                  <a:pt x="162537" y="301854"/>
                  <a:pt x="159634" y="301854"/>
                </a:cubicBezTo>
                <a:close/>
              </a:path>
            </a:pathLst>
          </a:custGeom>
          <a:solidFill>
            <a:srgbClr val="BE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5" name="Freeform: Shape 864">
            <a:extLst>
              <a:ext uri="{FF2B5EF4-FFF2-40B4-BE49-F238E27FC236}">
                <a16:creationId xmlns:a16="http://schemas.microsoft.com/office/drawing/2014/main" id="{8AA5AE4F-5C3F-484E-93FA-1E81742F06A2}"/>
              </a:ext>
            </a:extLst>
          </p:cNvPr>
          <p:cNvSpPr/>
          <p:nvPr/>
        </p:nvSpPr>
        <p:spPr>
          <a:xfrm>
            <a:off x="8987304" y="1790595"/>
            <a:ext cx="345390" cy="380219"/>
          </a:xfrm>
          <a:custGeom>
            <a:avLst/>
            <a:gdLst>
              <a:gd name="connsiteX0" fmla="*/ 262671 w 345390"/>
              <a:gd name="connsiteY0" fmla="*/ 380219 h 380219"/>
              <a:gd name="connsiteX1" fmla="*/ 249610 w 345390"/>
              <a:gd name="connsiteY1" fmla="*/ 374415 h 380219"/>
              <a:gd name="connsiteX2" fmla="*/ 190110 w 345390"/>
              <a:gd name="connsiteY2" fmla="*/ 314914 h 380219"/>
              <a:gd name="connsiteX3" fmla="*/ 190110 w 345390"/>
              <a:gd name="connsiteY3" fmla="*/ 361354 h 380219"/>
              <a:gd name="connsiteX4" fmla="*/ 172695 w 345390"/>
              <a:gd name="connsiteY4" fmla="*/ 378768 h 380219"/>
              <a:gd name="connsiteX5" fmla="*/ 155281 w 345390"/>
              <a:gd name="connsiteY5" fmla="*/ 361354 h 380219"/>
              <a:gd name="connsiteX6" fmla="*/ 155281 w 345390"/>
              <a:gd name="connsiteY6" fmla="*/ 314914 h 380219"/>
              <a:gd name="connsiteX7" fmla="*/ 95781 w 345390"/>
              <a:gd name="connsiteY7" fmla="*/ 374415 h 380219"/>
              <a:gd name="connsiteX8" fmla="*/ 71110 w 345390"/>
              <a:gd name="connsiteY8" fmla="*/ 374415 h 380219"/>
              <a:gd name="connsiteX9" fmla="*/ 65305 w 345390"/>
              <a:gd name="connsiteY9" fmla="*/ 361354 h 380219"/>
              <a:gd name="connsiteX10" fmla="*/ 71110 w 345390"/>
              <a:gd name="connsiteY10" fmla="*/ 348292 h 380219"/>
              <a:gd name="connsiteX11" fmla="*/ 130610 w 345390"/>
              <a:gd name="connsiteY11" fmla="*/ 288793 h 380219"/>
              <a:gd name="connsiteX12" fmla="*/ 17415 w 345390"/>
              <a:gd name="connsiteY12" fmla="*/ 288793 h 380219"/>
              <a:gd name="connsiteX13" fmla="*/ 0 w 345390"/>
              <a:gd name="connsiteY13" fmla="*/ 271378 h 380219"/>
              <a:gd name="connsiteX14" fmla="*/ 0 w 345390"/>
              <a:gd name="connsiteY14" fmla="*/ 17415 h 380219"/>
              <a:gd name="connsiteX15" fmla="*/ 17415 w 345390"/>
              <a:gd name="connsiteY15" fmla="*/ 0 h 380219"/>
              <a:gd name="connsiteX16" fmla="*/ 327975 w 345390"/>
              <a:gd name="connsiteY16" fmla="*/ 0 h 380219"/>
              <a:gd name="connsiteX17" fmla="*/ 345390 w 345390"/>
              <a:gd name="connsiteY17" fmla="*/ 17415 h 380219"/>
              <a:gd name="connsiteX18" fmla="*/ 345390 w 345390"/>
              <a:gd name="connsiteY18" fmla="*/ 271378 h 380219"/>
              <a:gd name="connsiteX19" fmla="*/ 327975 w 345390"/>
              <a:gd name="connsiteY19" fmla="*/ 288793 h 380219"/>
              <a:gd name="connsiteX20" fmla="*/ 214781 w 345390"/>
              <a:gd name="connsiteY20" fmla="*/ 288793 h 380219"/>
              <a:gd name="connsiteX21" fmla="*/ 274280 w 345390"/>
              <a:gd name="connsiteY21" fmla="*/ 348292 h 380219"/>
              <a:gd name="connsiteX22" fmla="*/ 280085 w 345390"/>
              <a:gd name="connsiteY22" fmla="*/ 361354 h 380219"/>
              <a:gd name="connsiteX23" fmla="*/ 274280 w 345390"/>
              <a:gd name="connsiteY23" fmla="*/ 374415 h 380219"/>
              <a:gd name="connsiteX24" fmla="*/ 262671 w 345390"/>
              <a:gd name="connsiteY24" fmla="*/ 380219 h 380219"/>
              <a:gd name="connsiteX25" fmla="*/ 185756 w 345390"/>
              <a:gd name="connsiteY25" fmla="*/ 297500 h 380219"/>
              <a:gd name="connsiteX26" fmla="*/ 190110 w 345390"/>
              <a:gd name="connsiteY26" fmla="*/ 298951 h 380219"/>
              <a:gd name="connsiteX27" fmla="*/ 258317 w 345390"/>
              <a:gd name="connsiteY27" fmla="*/ 367158 h 380219"/>
              <a:gd name="connsiteX28" fmla="*/ 267024 w 345390"/>
              <a:gd name="connsiteY28" fmla="*/ 367158 h 380219"/>
              <a:gd name="connsiteX29" fmla="*/ 268475 w 345390"/>
              <a:gd name="connsiteY29" fmla="*/ 362805 h 380219"/>
              <a:gd name="connsiteX30" fmla="*/ 267024 w 345390"/>
              <a:gd name="connsiteY30" fmla="*/ 358451 h 380219"/>
              <a:gd name="connsiteX31" fmla="*/ 198817 w 345390"/>
              <a:gd name="connsiteY31" fmla="*/ 290244 h 380219"/>
              <a:gd name="connsiteX32" fmla="*/ 197366 w 345390"/>
              <a:gd name="connsiteY32" fmla="*/ 284439 h 380219"/>
              <a:gd name="connsiteX33" fmla="*/ 201719 w 345390"/>
              <a:gd name="connsiteY33" fmla="*/ 281537 h 380219"/>
              <a:gd name="connsiteX34" fmla="*/ 327975 w 345390"/>
              <a:gd name="connsiteY34" fmla="*/ 281537 h 380219"/>
              <a:gd name="connsiteX35" fmla="*/ 335232 w 345390"/>
              <a:gd name="connsiteY35" fmla="*/ 274281 h 380219"/>
              <a:gd name="connsiteX36" fmla="*/ 335232 w 345390"/>
              <a:gd name="connsiteY36" fmla="*/ 20317 h 380219"/>
              <a:gd name="connsiteX37" fmla="*/ 327975 w 345390"/>
              <a:gd name="connsiteY37" fmla="*/ 13061 h 380219"/>
              <a:gd name="connsiteX38" fmla="*/ 17415 w 345390"/>
              <a:gd name="connsiteY38" fmla="*/ 13061 h 380219"/>
              <a:gd name="connsiteX39" fmla="*/ 10159 w 345390"/>
              <a:gd name="connsiteY39" fmla="*/ 20317 h 380219"/>
              <a:gd name="connsiteX40" fmla="*/ 10159 w 345390"/>
              <a:gd name="connsiteY40" fmla="*/ 274281 h 380219"/>
              <a:gd name="connsiteX41" fmla="*/ 17415 w 345390"/>
              <a:gd name="connsiteY41" fmla="*/ 281537 h 380219"/>
              <a:gd name="connsiteX42" fmla="*/ 143671 w 345390"/>
              <a:gd name="connsiteY42" fmla="*/ 281537 h 380219"/>
              <a:gd name="connsiteX43" fmla="*/ 148024 w 345390"/>
              <a:gd name="connsiteY43" fmla="*/ 284439 h 380219"/>
              <a:gd name="connsiteX44" fmla="*/ 146573 w 345390"/>
              <a:gd name="connsiteY44" fmla="*/ 290244 h 380219"/>
              <a:gd name="connsiteX45" fmla="*/ 78366 w 345390"/>
              <a:gd name="connsiteY45" fmla="*/ 358451 h 380219"/>
              <a:gd name="connsiteX46" fmla="*/ 76915 w 345390"/>
              <a:gd name="connsiteY46" fmla="*/ 362805 h 380219"/>
              <a:gd name="connsiteX47" fmla="*/ 78366 w 345390"/>
              <a:gd name="connsiteY47" fmla="*/ 367158 h 380219"/>
              <a:gd name="connsiteX48" fmla="*/ 88524 w 345390"/>
              <a:gd name="connsiteY48" fmla="*/ 367158 h 380219"/>
              <a:gd name="connsiteX49" fmla="*/ 156732 w 345390"/>
              <a:gd name="connsiteY49" fmla="*/ 298951 h 380219"/>
              <a:gd name="connsiteX50" fmla="*/ 162537 w 345390"/>
              <a:gd name="connsiteY50" fmla="*/ 297500 h 380219"/>
              <a:gd name="connsiteX51" fmla="*/ 165439 w 345390"/>
              <a:gd name="connsiteY51" fmla="*/ 301854 h 380219"/>
              <a:gd name="connsiteX52" fmla="*/ 165439 w 345390"/>
              <a:gd name="connsiteY52" fmla="*/ 361354 h 380219"/>
              <a:gd name="connsiteX53" fmla="*/ 172695 w 345390"/>
              <a:gd name="connsiteY53" fmla="*/ 368610 h 380219"/>
              <a:gd name="connsiteX54" fmla="*/ 179951 w 345390"/>
              <a:gd name="connsiteY54" fmla="*/ 361354 h 380219"/>
              <a:gd name="connsiteX55" fmla="*/ 179951 w 345390"/>
              <a:gd name="connsiteY55" fmla="*/ 301854 h 380219"/>
              <a:gd name="connsiteX56" fmla="*/ 182854 w 345390"/>
              <a:gd name="connsiteY56" fmla="*/ 297500 h 380219"/>
              <a:gd name="connsiteX57" fmla="*/ 185756 w 345390"/>
              <a:gd name="connsiteY57" fmla="*/ 297500 h 380219"/>
              <a:gd name="connsiteX58" fmla="*/ 92878 w 345390"/>
              <a:gd name="connsiteY58" fmla="*/ 207524 h 380219"/>
              <a:gd name="connsiteX59" fmla="*/ 79817 w 345390"/>
              <a:gd name="connsiteY59" fmla="*/ 201720 h 380219"/>
              <a:gd name="connsiteX60" fmla="*/ 79817 w 345390"/>
              <a:gd name="connsiteY60" fmla="*/ 201720 h 380219"/>
              <a:gd name="connsiteX61" fmla="*/ 74012 w 345390"/>
              <a:gd name="connsiteY61" fmla="*/ 188658 h 380219"/>
              <a:gd name="connsiteX62" fmla="*/ 79817 w 345390"/>
              <a:gd name="connsiteY62" fmla="*/ 175597 h 380219"/>
              <a:gd name="connsiteX63" fmla="*/ 140768 w 345390"/>
              <a:gd name="connsiteY63" fmla="*/ 114647 h 380219"/>
              <a:gd name="connsiteX64" fmla="*/ 165439 w 345390"/>
              <a:gd name="connsiteY64" fmla="*/ 114647 h 380219"/>
              <a:gd name="connsiteX65" fmla="*/ 190110 w 345390"/>
              <a:gd name="connsiteY65" fmla="*/ 139317 h 380219"/>
              <a:gd name="connsiteX66" fmla="*/ 213329 w 345390"/>
              <a:gd name="connsiteY66" fmla="*/ 116097 h 380219"/>
              <a:gd name="connsiteX67" fmla="*/ 204622 w 345390"/>
              <a:gd name="connsiteY67" fmla="*/ 101585 h 380219"/>
              <a:gd name="connsiteX68" fmla="*/ 222037 w 345390"/>
              <a:gd name="connsiteY68" fmla="*/ 84171 h 380219"/>
              <a:gd name="connsiteX69" fmla="*/ 252512 w 345390"/>
              <a:gd name="connsiteY69" fmla="*/ 84171 h 380219"/>
              <a:gd name="connsiteX70" fmla="*/ 259768 w 345390"/>
              <a:gd name="connsiteY70" fmla="*/ 85622 h 380219"/>
              <a:gd name="connsiteX71" fmla="*/ 269927 w 345390"/>
              <a:gd name="connsiteY71" fmla="*/ 95780 h 380219"/>
              <a:gd name="connsiteX72" fmla="*/ 271378 w 345390"/>
              <a:gd name="connsiteY72" fmla="*/ 103037 h 380219"/>
              <a:gd name="connsiteX73" fmla="*/ 271378 w 345390"/>
              <a:gd name="connsiteY73" fmla="*/ 133512 h 380219"/>
              <a:gd name="connsiteX74" fmla="*/ 253963 w 345390"/>
              <a:gd name="connsiteY74" fmla="*/ 150927 h 380219"/>
              <a:gd name="connsiteX75" fmla="*/ 239451 w 345390"/>
              <a:gd name="connsiteY75" fmla="*/ 142220 h 380219"/>
              <a:gd name="connsiteX76" fmla="*/ 203171 w 345390"/>
              <a:gd name="connsiteY76" fmla="*/ 178500 h 380219"/>
              <a:gd name="connsiteX77" fmla="*/ 178500 w 345390"/>
              <a:gd name="connsiteY77" fmla="*/ 178500 h 380219"/>
              <a:gd name="connsiteX78" fmla="*/ 153829 w 345390"/>
              <a:gd name="connsiteY78" fmla="*/ 153829 h 380219"/>
              <a:gd name="connsiteX79" fmla="*/ 104488 w 345390"/>
              <a:gd name="connsiteY79" fmla="*/ 203171 h 380219"/>
              <a:gd name="connsiteX80" fmla="*/ 92878 w 345390"/>
              <a:gd name="connsiteY80" fmla="*/ 207524 h 380219"/>
              <a:gd name="connsiteX81" fmla="*/ 88524 w 345390"/>
              <a:gd name="connsiteY81" fmla="*/ 194464 h 380219"/>
              <a:gd name="connsiteX82" fmla="*/ 97232 w 345390"/>
              <a:gd name="connsiteY82" fmla="*/ 194464 h 380219"/>
              <a:gd name="connsiteX83" fmla="*/ 149476 w 345390"/>
              <a:gd name="connsiteY83" fmla="*/ 142220 h 380219"/>
              <a:gd name="connsiteX84" fmla="*/ 156732 w 345390"/>
              <a:gd name="connsiteY84" fmla="*/ 142220 h 380219"/>
              <a:gd name="connsiteX85" fmla="*/ 185756 w 345390"/>
              <a:gd name="connsiteY85" fmla="*/ 171244 h 380219"/>
              <a:gd name="connsiteX86" fmla="*/ 195915 w 345390"/>
              <a:gd name="connsiteY86" fmla="*/ 171244 h 380219"/>
              <a:gd name="connsiteX87" fmla="*/ 238000 w 345390"/>
              <a:gd name="connsiteY87" fmla="*/ 129159 h 380219"/>
              <a:gd name="connsiteX88" fmla="*/ 243805 w 345390"/>
              <a:gd name="connsiteY88" fmla="*/ 127707 h 380219"/>
              <a:gd name="connsiteX89" fmla="*/ 246707 w 345390"/>
              <a:gd name="connsiteY89" fmla="*/ 132061 h 380219"/>
              <a:gd name="connsiteX90" fmla="*/ 246707 w 345390"/>
              <a:gd name="connsiteY90" fmla="*/ 133512 h 380219"/>
              <a:gd name="connsiteX91" fmla="*/ 253963 w 345390"/>
              <a:gd name="connsiteY91" fmla="*/ 140768 h 380219"/>
              <a:gd name="connsiteX92" fmla="*/ 261219 w 345390"/>
              <a:gd name="connsiteY92" fmla="*/ 133512 h 380219"/>
              <a:gd name="connsiteX93" fmla="*/ 261219 w 345390"/>
              <a:gd name="connsiteY93" fmla="*/ 103037 h 380219"/>
              <a:gd name="connsiteX94" fmla="*/ 261219 w 345390"/>
              <a:gd name="connsiteY94" fmla="*/ 100134 h 380219"/>
              <a:gd name="connsiteX95" fmla="*/ 258317 w 345390"/>
              <a:gd name="connsiteY95" fmla="*/ 97232 h 380219"/>
              <a:gd name="connsiteX96" fmla="*/ 255415 w 345390"/>
              <a:gd name="connsiteY96" fmla="*/ 97232 h 380219"/>
              <a:gd name="connsiteX97" fmla="*/ 224939 w 345390"/>
              <a:gd name="connsiteY97" fmla="*/ 97232 h 380219"/>
              <a:gd name="connsiteX98" fmla="*/ 217683 w 345390"/>
              <a:gd name="connsiteY98" fmla="*/ 104488 h 380219"/>
              <a:gd name="connsiteX99" fmla="*/ 224939 w 345390"/>
              <a:gd name="connsiteY99" fmla="*/ 111744 h 380219"/>
              <a:gd name="connsiteX100" fmla="*/ 226390 w 345390"/>
              <a:gd name="connsiteY100" fmla="*/ 111744 h 380219"/>
              <a:gd name="connsiteX101" fmla="*/ 230744 w 345390"/>
              <a:gd name="connsiteY101" fmla="*/ 114647 h 380219"/>
              <a:gd name="connsiteX102" fmla="*/ 229293 w 345390"/>
              <a:gd name="connsiteY102" fmla="*/ 120451 h 380219"/>
              <a:gd name="connsiteX103" fmla="*/ 195915 w 345390"/>
              <a:gd name="connsiteY103" fmla="*/ 153829 h 380219"/>
              <a:gd name="connsiteX104" fmla="*/ 191561 w 345390"/>
              <a:gd name="connsiteY104" fmla="*/ 155281 h 380219"/>
              <a:gd name="connsiteX105" fmla="*/ 191561 w 345390"/>
              <a:gd name="connsiteY105" fmla="*/ 155281 h 380219"/>
              <a:gd name="connsiteX106" fmla="*/ 187207 w 345390"/>
              <a:gd name="connsiteY106" fmla="*/ 153829 h 380219"/>
              <a:gd name="connsiteX107" fmla="*/ 158183 w 345390"/>
              <a:gd name="connsiteY107" fmla="*/ 124805 h 380219"/>
              <a:gd name="connsiteX108" fmla="*/ 149476 w 345390"/>
              <a:gd name="connsiteY108" fmla="*/ 124805 h 380219"/>
              <a:gd name="connsiteX109" fmla="*/ 88524 w 345390"/>
              <a:gd name="connsiteY109" fmla="*/ 185756 h 380219"/>
              <a:gd name="connsiteX110" fmla="*/ 87073 w 345390"/>
              <a:gd name="connsiteY110" fmla="*/ 190110 h 380219"/>
              <a:gd name="connsiteX111" fmla="*/ 88524 w 345390"/>
              <a:gd name="connsiteY111" fmla="*/ 194464 h 38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45390" h="380219">
                <a:moveTo>
                  <a:pt x="262671" y="380219"/>
                </a:moveTo>
                <a:cubicBezTo>
                  <a:pt x="258317" y="380219"/>
                  <a:pt x="253963" y="378768"/>
                  <a:pt x="249610" y="374415"/>
                </a:cubicBezTo>
                <a:lnTo>
                  <a:pt x="190110" y="314914"/>
                </a:lnTo>
                <a:lnTo>
                  <a:pt x="190110" y="361354"/>
                </a:lnTo>
                <a:cubicBezTo>
                  <a:pt x="190110" y="371512"/>
                  <a:pt x="182854" y="378768"/>
                  <a:pt x="172695" y="378768"/>
                </a:cubicBezTo>
                <a:cubicBezTo>
                  <a:pt x="162537" y="378768"/>
                  <a:pt x="155281" y="371512"/>
                  <a:pt x="155281" y="361354"/>
                </a:cubicBezTo>
                <a:lnTo>
                  <a:pt x="155281" y="314914"/>
                </a:lnTo>
                <a:lnTo>
                  <a:pt x="95781" y="374415"/>
                </a:lnTo>
                <a:cubicBezTo>
                  <a:pt x="88524" y="381671"/>
                  <a:pt x="76915" y="381671"/>
                  <a:pt x="71110" y="374415"/>
                </a:cubicBezTo>
                <a:cubicBezTo>
                  <a:pt x="68207" y="371512"/>
                  <a:pt x="65305" y="367158"/>
                  <a:pt x="65305" y="361354"/>
                </a:cubicBezTo>
                <a:cubicBezTo>
                  <a:pt x="65305" y="357000"/>
                  <a:pt x="66756" y="352646"/>
                  <a:pt x="71110" y="348292"/>
                </a:cubicBezTo>
                <a:lnTo>
                  <a:pt x="130610" y="288793"/>
                </a:lnTo>
                <a:lnTo>
                  <a:pt x="17415" y="288793"/>
                </a:lnTo>
                <a:cubicBezTo>
                  <a:pt x="7256" y="288793"/>
                  <a:pt x="0" y="281537"/>
                  <a:pt x="0" y="271378"/>
                </a:cubicBezTo>
                <a:lnTo>
                  <a:pt x="0" y="17415"/>
                </a:lnTo>
                <a:cubicBezTo>
                  <a:pt x="0" y="7256"/>
                  <a:pt x="7256" y="0"/>
                  <a:pt x="17415" y="0"/>
                </a:cubicBezTo>
                <a:lnTo>
                  <a:pt x="327975" y="0"/>
                </a:lnTo>
                <a:cubicBezTo>
                  <a:pt x="338134" y="0"/>
                  <a:pt x="345390" y="7256"/>
                  <a:pt x="345390" y="17415"/>
                </a:cubicBezTo>
                <a:lnTo>
                  <a:pt x="345390" y="271378"/>
                </a:lnTo>
                <a:cubicBezTo>
                  <a:pt x="345390" y="281537"/>
                  <a:pt x="338134" y="288793"/>
                  <a:pt x="327975" y="288793"/>
                </a:cubicBezTo>
                <a:lnTo>
                  <a:pt x="214781" y="288793"/>
                </a:lnTo>
                <a:lnTo>
                  <a:pt x="274280" y="348292"/>
                </a:lnTo>
                <a:cubicBezTo>
                  <a:pt x="277183" y="351195"/>
                  <a:pt x="280085" y="355548"/>
                  <a:pt x="280085" y="361354"/>
                </a:cubicBezTo>
                <a:cubicBezTo>
                  <a:pt x="280085" y="365707"/>
                  <a:pt x="278634" y="370061"/>
                  <a:pt x="274280" y="374415"/>
                </a:cubicBezTo>
                <a:cubicBezTo>
                  <a:pt x="272829" y="378768"/>
                  <a:pt x="268475" y="380219"/>
                  <a:pt x="262671" y="380219"/>
                </a:cubicBezTo>
                <a:close/>
                <a:moveTo>
                  <a:pt x="185756" y="297500"/>
                </a:moveTo>
                <a:cubicBezTo>
                  <a:pt x="187207" y="297500"/>
                  <a:pt x="188658" y="297500"/>
                  <a:pt x="190110" y="298951"/>
                </a:cubicBezTo>
                <a:lnTo>
                  <a:pt x="258317" y="367158"/>
                </a:lnTo>
                <a:cubicBezTo>
                  <a:pt x="261219" y="370061"/>
                  <a:pt x="265573" y="370061"/>
                  <a:pt x="267024" y="367158"/>
                </a:cubicBezTo>
                <a:cubicBezTo>
                  <a:pt x="268475" y="365707"/>
                  <a:pt x="268475" y="364256"/>
                  <a:pt x="268475" y="362805"/>
                </a:cubicBezTo>
                <a:cubicBezTo>
                  <a:pt x="268475" y="361354"/>
                  <a:pt x="268475" y="359902"/>
                  <a:pt x="267024" y="358451"/>
                </a:cubicBezTo>
                <a:lnTo>
                  <a:pt x="198817" y="290244"/>
                </a:lnTo>
                <a:cubicBezTo>
                  <a:pt x="197366" y="288793"/>
                  <a:pt x="197366" y="285890"/>
                  <a:pt x="197366" y="284439"/>
                </a:cubicBezTo>
                <a:cubicBezTo>
                  <a:pt x="198817" y="282988"/>
                  <a:pt x="200268" y="281537"/>
                  <a:pt x="201719" y="281537"/>
                </a:cubicBezTo>
                <a:lnTo>
                  <a:pt x="327975" y="281537"/>
                </a:lnTo>
                <a:cubicBezTo>
                  <a:pt x="332329" y="281537"/>
                  <a:pt x="335232" y="278634"/>
                  <a:pt x="335232" y="274281"/>
                </a:cubicBezTo>
                <a:lnTo>
                  <a:pt x="335232" y="20317"/>
                </a:lnTo>
                <a:cubicBezTo>
                  <a:pt x="335232" y="15963"/>
                  <a:pt x="332329" y="13061"/>
                  <a:pt x="327975" y="13061"/>
                </a:cubicBezTo>
                <a:lnTo>
                  <a:pt x="17415" y="13061"/>
                </a:lnTo>
                <a:cubicBezTo>
                  <a:pt x="13061" y="13061"/>
                  <a:pt x="10159" y="15963"/>
                  <a:pt x="10159" y="20317"/>
                </a:cubicBezTo>
                <a:lnTo>
                  <a:pt x="10159" y="274281"/>
                </a:lnTo>
                <a:cubicBezTo>
                  <a:pt x="10159" y="278634"/>
                  <a:pt x="13061" y="281537"/>
                  <a:pt x="17415" y="281537"/>
                </a:cubicBezTo>
                <a:lnTo>
                  <a:pt x="143671" y="281537"/>
                </a:lnTo>
                <a:cubicBezTo>
                  <a:pt x="146573" y="281537"/>
                  <a:pt x="148024" y="282988"/>
                  <a:pt x="148024" y="284439"/>
                </a:cubicBezTo>
                <a:cubicBezTo>
                  <a:pt x="149476" y="285890"/>
                  <a:pt x="148024" y="288793"/>
                  <a:pt x="146573" y="290244"/>
                </a:cubicBezTo>
                <a:lnTo>
                  <a:pt x="78366" y="358451"/>
                </a:lnTo>
                <a:cubicBezTo>
                  <a:pt x="76915" y="359902"/>
                  <a:pt x="76915" y="361354"/>
                  <a:pt x="76915" y="362805"/>
                </a:cubicBezTo>
                <a:cubicBezTo>
                  <a:pt x="76915" y="364256"/>
                  <a:pt x="76915" y="365707"/>
                  <a:pt x="78366" y="367158"/>
                </a:cubicBezTo>
                <a:cubicBezTo>
                  <a:pt x="81268" y="370061"/>
                  <a:pt x="85622" y="370061"/>
                  <a:pt x="88524" y="367158"/>
                </a:cubicBezTo>
                <a:lnTo>
                  <a:pt x="156732" y="298951"/>
                </a:lnTo>
                <a:cubicBezTo>
                  <a:pt x="158183" y="297500"/>
                  <a:pt x="161085" y="297500"/>
                  <a:pt x="162537" y="297500"/>
                </a:cubicBezTo>
                <a:cubicBezTo>
                  <a:pt x="163988" y="298951"/>
                  <a:pt x="165439" y="300402"/>
                  <a:pt x="165439" y="301854"/>
                </a:cubicBezTo>
                <a:lnTo>
                  <a:pt x="165439" y="361354"/>
                </a:lnTo>
                <a:cubicBezTo>
                  <a:pt x="165439" y="365707"/>
                  <a:pt x="168341" y="368610"/>
                  <a:pt x="172695" y="368610"/>
                </a:cubicBezTo>
                <a:cubicBezTo>
                  <a:pt x="177049" y="368610"/>
                  <a:pt x="179951" y="365707"/>
                  <a:pt x="179951" y="361354"/>
                </a:cubicBezTo>
                <a:lnTo>
                  <a:pt x="179951" y="301854"/>
                </a:lnTo>
                <a:cubicBezTo>
                  <a:pt x="179951" y="298951"/>
                  <a:pt x="181402" y="297500"/>
                  <a:pt x="182854" y="297500"/>
                </a:cubicBezTo>
                <a:cubicBezTo>
                  <a:pt x="184305" y="297500"/>
                  <a:pt x="185756" y="297500"/>
                  <a:pt x="185756" y="297500"/>
                </a:cubicBezTo>
                <a:close/>
                <a:moveTo>
                  <a:pt x="92878" y="207524"/>
                </a:moveTo>
                <a:cubicBezTo>
                  <a:pt x="88524" y="207524"/>
                  <a:pt x="84171" y="206073"/>
                  <a:pt x="79817" y="201720"/>
                </a:cubicBezTo>
                <a:cubicBezTo>
                  <a:pt x="79817" y="201720"/>
                  <a:pt x="79817" y="201720"/>
                  <a:pt x="79817" y="201720"/>
                </a:cubicBezTo>
                <a:cubicBezTo>
                  <a:pt x="76915" y="198817"/>
                  <a:pt x="74012" y="194464"/>
                  <a:pt x="74012" y="188658"/>
                </a:cubicBezTo>
                <a:cubicBezTo>
                  <a:pt x="74012" y="184305"/>
                  <a:pt x="75464" y="179951"/>
                  <a:pt x="79817" y="175597"/>
                </a:cubicBezTo>
                <a:lnTo>
                  <a:pt x="140768" y="114647"/>
                </a:lnTo>
                <a:cubicBezTo>
                  <a:pt x="148024" y="107390"/>
                  <a:pt x="159634" y="107390"/>
                  <a:pt x="165439" y="114647"/>
                </a:cubicBezTo>
                <a:lnTo>
                  <a:pt x="190110" y="139317"/>
                </a:lnTo>
                <a:lnTo>
                  <a:pt x="213329" y="116097"/>
                </a:lnTo>
                <a:cubicBezTo>
                  <a:pt x="207525" y="113195"/>
                  <a:pt x="204622" y="107390"/>
                  <a:pt x="204622" y="101585"/>
                </a:cubicBezTo>
                <a:cubicBezTo>
                  <a:pt x="204622" y="91427"/>
                  <a:pt x="211878" y="84171"/>
                  <a:pt x="222037" y="84171"/>
                </a:cubicBezTo>
                <a:lnTo>
                  <a:pt x="252512" y="84171"/>
                </a:lnTo>
                <a:cubicBezTo>
                  <a:pt x="255415" y="84171"/>
                  <a:pt x="256866" y="84171"/>
                  <a:pt x="259768" y="85622"/>
                </a:cubicBezTo>
                <a:cubicBezTo>
                  <a:pt x="264122" y="87073"/>
                  <a:pt x="267024" y="91427"/>
                  <a:pt x="269927" y="95780"/>
                </a:cubicBezTo>
                <a:cubicBezTo>
                  <a:pt x="271378" y="98683"/>
                  <a:pt x="271378" y="100134"/>
                  <a:pt x="271378" y="103037"/>
                </a:cubicBezTo>
                <a:lnTo>
                  <a:pt x="271378" y="133512"/>
                </a:lnTo>
                <a:cubicBezTo>
                  <a:pt x="271378" y="143671"/>
                  <a:pt x="264122" y="150927"/>
                  <a:pt x="253963" y="150927"/>
                </a:cubicBezTo>
                <a:cubicBezTo>
                  <a:pt x="248158" y="150927"/>
                  <a:pt x="242354" y="148024"/>
                  <a:pt x="239451" y="142220"/>
                </a:cubicBezTo>
                <a:lnTo>
                  <a:pt x="203171" y="178500"/>
                </a:lnTo>
                <a:cubicBezTo>
                  <a:pt x="195915" y="185756"/>
                  <a:pt x="184305" y="185756"/>
                  <a:pt x="178500" y="178500"/>
                </a:cubicBezTo>
                <a:lnTo>
                  <a:pt x="153829" y="153829"/>
                </a:lnTo>
                <a:lnTo>
                  <a:pt x="104488" y="203171"/>
                </a:lnTo>
                <a:cubicBezTo>
                  <a:pt x="101585" y="206073"/>
                  <a:pt x="97232" y="207524"/>
                  <a:pt x="92878" y="207524"/>
                </a:cubicBezTo>
                <a:close/>
                <a:moveTo>
                  <a:pt x="88524" y="194464"/>
                </a:moveTo>
                <a:cubicBezTo>
                  <a:pt x="91427" y="197366"/>
                  <a:pt x="95781" y="197366"/>
                  <a:pt x="97232" y="194464"/>
                </a:cubicBezTo>
                <a:lnTo>
                  <a:pt x="149476" y="142220"/>
                </a:lnTo>
                <a:cubicBezTo>
                  <a:pt x="150927" y="140768"/>
                  <a:pt x="155281" y="140768"/>
                  <a:pt x="156732" y="142220"/>
                </a:cubicBezTo>
                <a:lnTo>
                  <a:pt x="185756" y="171244"/>
                </a:lnTo>
                <a:cubicBezTo>
                  <a:pt x="188658" y="174146"/>
                  <a:pt x="193012" y="174146"/>
                  <a:pt x="195915" y="171244"/>
                </a:cubicBezTo>
                <a:lnTo>
                  <a:pt x="238000" y="129159"/>
                </a:lnTo>
                <a:cubicBezTo>
                  <a:pt x="239451" y="127707"/>
                  <a:pt x="242354" y="127707"/>
                  <a:pt x="243805" y="127707"/>
                </a:cubicBezTo>
                <a:cubicBezTo>
                  <a:pt x="245256" y="129159"/>
                  <a:pt x="246707" y="130610"/>
                  <a:pt x="246707" y="132061"/>
                </a:cubicBezTo>
                <a:lnTo>
                  <a:pt x="246707" y="133512"/>
                </a:lnTo>
                <a:cubicBezTo>
                  <a:pt x="246707" y="137866"/>
                  <a:pt x="249610" y="140768"/>
                  <a:pt x="253963" y="140768"/>
                </a:cubicBezTo>
                <a:cubicBezTo>
                  <a:pt x="258317" y="140768"/>
                  <a:pt x="261219" y="137866"/>
                  <a:pt x="261219" y="133512"/>
                </a:cubicBezTo>
                <a:lnTo>
                  <a:pt x="261219" y="103037"/>
                </a:lnTo>
                <a:cubicBezTo>
                  <a:pt x="261219" y="101585"/>
                  <a:pt x="261219" y="101585"/>
                  <a:pt x="261219" y="100134"/>
                </a:cubicBezTo>
                <a:cubicBezTo>
                  <a:pt x="261219" y="98683"/>
                  <a:pt x="259768" y="97232"/>
                  <a:pt x="258317" y="97232"/>
                </a:cubicBezTo>
                <a:cubicBezTo>
                  <a:pt x="256866" y="97232"/>
                  <a:pt x="256866" y="97232"/>
                  <a:pt x="255415" y="97232"/>
                </a:cubicBezTo>
                <a:lnTo>
                  <a:pt x="224939" y="97232"/>
                </a:lnTo>
                <a:cubicBezTo>
                  <a:pt x="220585" y="97232"/>
                  <a:pt x="217683" y="100134"/>
                  <a:pt x="217683" y="104488"/>
                </a:cubicBezTo>
                <a:cubicBezTo>
                  <a:pt x="217683" y="108841"/>
                  <a:pt x="220585" y="111744"/>
                  <a:pt x="224939" y="111744"/>
                </a:cubicBezTo>
                <a:lnTo>
                  <a:pt x="226390" y="111744"/>
                </a:lnTo>
                <a:cubicBezTo>
                  <a:pt x="229293" y="111744"/>
                  <a:pt x="230744" y="113195"/>
                  <a:pt x="230744" y="114647"/>
                </a:cubicBezTo>
                <a:cubicBezTo>
                  <a:pt x="232195" y="116097"/>
                  <a:pt x="230744" y="119000"/>
                  <a:pt x="229293" y="120451"/>
                </a:cubicBezTo>
                <a:lnTo>
                  <a:pt x="195915" y="153829"/>
                </a:lnTo>
                <a:cubicBezTo>
                  <a:pt x="194463" y="155281"/>
                  <a:pt x="193012" y="155281"/>
                  <a:pt x="191561" y="155281"/>
                </a:cubicBezTo>
                <a:lnTo>
                  <a:pt x="191561" y="155281"/>
                </a:lnTo>
                <a:cubicBezTo>
                  <a:pt x="190110" y="155281"/>
                  <a:pt x="188658" y="155281"/>
                  <a:pt x="187207" y="153829"/>
                </a:cubicBezTo>
                <a:lnTo>
                  <a:pt x="158183" y="124805"/>
                </a:lnTo>
                <a:cubicBezTo>
                  <a:pt x="155281" y="121903"/>
                  <a:pt x="150927" y="121903"/>
                  <a:pt x="149476" y="124805"/>
                </a:cubicBezTo>
                <a:lnTo>
                  <a:pt x="88524" y="185756"/>
                </a:lnTo>
                <a:cubicBezTo>
                  <a:pt x="87073" y="187207"/>
                  <a:pt x="87073" y="188658"/>
                  <a:pt x="87073" y="190110"/>
                </a:cubicBezTo>
                <a:cubicBezTo>
                  <a:pt x="87073" y="191561"/>
                  <a:pt x="87073" y="193012"/>
                  <a:pt x="88524" y="194464"/>
                </a:cubicBezTo>
                <a:close/>
              </a:path>
            </a:pathLst>
          </a:custGeom>
          <a:solidFill>
            <a:srgbClr val="BE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6" name="Rectangle 865">
            <a:extLst>
              <a:ext uri="{FF2B5EF4-FFF2-40B4-BE49-F238E27FC236}">
                <a16:creationId xmlns:a16="http://schemas.microsoft.com/office/drawing/2014/main" id="{F6D3B390-F630-4EF1-BED6-5A10C513983E}"/>
              </a:ext>
            </a:extLst>
          </p:cNvPr>
          <p:cNvSpPr/>
          <p:nvPr/>
        </p:nvSpPr>
        <p:spPr>
          <a:xfrm>
            <a:off x="4910718" y="5185304"/>
            <a:ext cx="4625920" cy="1481065"/>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nvGrpSpPr>
          <p:cNvPr id="867" name="Graphic 2">
            <a:extLst>
              <a:ext uri="{FF2B5EF4-FFF2-40B4-BE49-F238E27FC236}">
                <a16:creationId xmlns:a16="http://schemas.microsoft.com/office/drawing/2014/main" id="{99BAFACF-BAD4-4419-AE0A-81DAED555B87}"/>
              </a:ext>
            </a:extLst>
          </p:cNvPr>
          <p:cNvGrpSpPr/>
          <p:nvPr/>
        </p:nvGrpSpPr>
        <p:grpSpPr>
          <a:xfrm>
            <a:off x="4910718" y="5185306"/>
            <a:ext cx="4625920" cy="1484686"/>
            <a:chOff x="8874064" y="2283865"/>
            <a:chExt cx="1841388" cy="712148"/>
          </a:xfrm>
          <a:noFill/>
        </p:grpSpPr>
        <p:sp>
          <p:nvSpPr>
            <p:cNvPr id="868" name="Freeform: Shape 867">
              <a:extLst>
                <a:ext uri="{FF2B5EF4-FFF2-40B4-BE49-F238E27FC236}">
                  <a16:creationId xmlns:a16="http://schemas.microsoft.com/office/drawing/2014/main" id="{F4D02F0F-81DA-4DBA-9956-248729333152}"/>
                </a:ext>
              </a:extLst>
            </p:cNvPr>
            <p:cNvSpPr/>
            <p:nvPr/>
          </p:nvSpPr>
          <p:spPr>
            <a:xfrm>
              <a:off x="10465302" y="2747252"/>
              <a:ext cx="250150" cy="248761"/>
            </a:xfrm>
            <a:custGeom>
              <a:avLst/>
              <a:gdLst>
                <a:gd name="connsiteX0" fmla="*/ 250151 w 250150"/>
                <a:gd name="connsiteY0" fmla="*/ 0 h 248761"/>
                <a:gd name="connsiteX1" fmla="*/ 250151 w 250150"/>
                <a:gd name="connsiteY1" fmla="*/ 248761 h 248761"/>
                <a:gd name="connsiteX2" fmla="*/ 0 w 250150"/>
                <a:gd name="connsiteY2" fmla="*/ 248761 h 248761"/>
              </a:gdLst>
              <a:ahLst/>
              <a:cxnLst>
                <a:cxn ang="0">
                  <a:pos x="connsiteX0" y="connsiteY0"/>
                </a:cxn>
                <a:cxn ang="0">
                  <a:pos x="connsiteX1" y="connsiteY1"/>
                </a:cxn>
                <a:cxn ang="0">
                  <a:pos x="connsiteX2" y="connsiteY2"/>
                </a:cxn>
              </a:cxnLst>
              <a:rect l="l" t="t" r="r" b="b"/>
              <a:pathLst>
                <a:path w="250150" h="248761">
                  <a:moveTo>
                    <a:pt x="250151" y="0"/>
                  </a:moveTo>
                  <a:lnTo>
                    <a:pt x="250151" y="248761"/>
                  </a:lnTo>
                  <a:lnTo>
                    <a:pt x="0"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9" name="Freeform: Shape 868">
              <a:extLst>
                <a:ext uri="{FF2B5EF4-FFF2-40B4-BE49-F238E27FC236}">
                  <a16:creationId xmlns:a16="http://schemas.microsoft.com/office/drawing/2014/main" id="{789D7117-DA83-4DCB-835D-D0A07C76D102}"/>
                </a:ext>
              </a:extLst>
            </p:cNvPr>
            <p:cNvSpPr/>
            <p:nvPr/>
          </p:nvSpPr>
          <p:spPr>
            <a:xfrm>
              <a:off x="8874064" y="2747251"/>
              <a:ext cx="248760" cy="248761"/>
            </a:xfrm>
            <a:custGeom>
              <a:avLst/>
              <a:gdLst>
                <a:gd name="connsiteX0" fmla="*/ 248761 w 248760"/>
                <a:gd name="connsiteY0" fmla="*/ 248761 h 248761"/>
                <a:gd name="connsiteX1" fmla="*/ 0 w 248760"/>
                <a:gd name="connsiteY1" fmla="*/ 248761 h 248761"/>
                <a:gd name="connsiteX2" fmla="*/ 0 w 248760"/>
                <a:gd name="connsiteY2" fmla="*/ 0 h 248761"/>
              </a:gdLst>
              <a:ahLst/>
              <a:cxnLst>
                <a:cxn ang="0">
                  <a:pos x="connsiteX0" y="connsiteY0"/>
                </a:cxn>
                <a:cxn ang="0">
                  <a:pos x="connsiteX1" y="connsiteY1"/>
                </a:cxn>
                <a:cxn ang="0">
                  <a:pos x="connsiteX2" y="connsiteY2"/>
                </a:cxn>
              </a:cxnLst>
              <a:rect l="l" t="t" r="r" b="b"/>
              <a:pathLst>
                <a:path w="248760" h="248761">
                  <a:moveTo>
                    <a:pt x="248761" y="248761"/>
                  </a:moveTo>
                  <a:lnTo>
                    <a:pt x="0" y="248761"/>
                  </a:lnTo>
                  <a:lnTo>
                    <a:pt x="0"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70" name="Freeform: Shape 869">
              <a:extLst>
                <a:ext uri="{FF2B5EF4-FFF2-40B4-BE49-F238E27FC236}">
                  <a16:creationId xmlns:a16="http://schemas.microsoft.com/office/drawing/2014/main" id="{A60EEBB8-85CE-446A-A7B8-1527A64BEE69}"/>
                </a:ext>
              </a:extLst>
            </p:cNvPr>
            <p:cNvSpPr/>
            <p:nvPr/>
          </p:nvSpPr>
          <p:spPr>
            <a:xfrm>
              <a:off x="8874064" y="2283865"/>
              <a:ext cx="248760" cy="248761"/>
            </a:xfrm>
            <a:custGeom>
              <a:avLst/>
              <a:gdLst>
                <a:gd name="connsiteX0" fmla="*/ 0 w 248760"/>
                <a:gd name="connsiteY0" fmla="*/ 248761 h 248761"/>
                <a:gd name="connsiteX1" fmla="*/ 0 w 248760"/>
                <a:gd name="connsiteY1" fmla="*/ 0 h 248761"/>
                <a:gd name="connsiteX2" fmla="*/ 248761 w 248760"/>
                <a:gd name="connsiteY2" fmla="*/ 0 h 248761"/>
              </a:gdLst>
              <a:ahLst/>
              <a:cxnLst>
                <a:cxn ang="0">
                  <a:pos x="connsiteX0" y="connsiteY0"/>
                </a:cxn>
                <a:cxn ang="0">
                  <a:pos x="connsiteX1" y="connsiteY1"/>
                </a:cxn>
                <a:cxn ang="0">
                  <a:pos x="connsiteX2" y="connsiteY2"/>
                </a:cxn>
              </a:cxnLst>
              <a:rect l="l" t="t" r="r" b="b"/>
              <a:pathLst>
                <a:path w="248760" h="248761">
                  <a:moveTo>
                    <a:pt x="0" y="248761"/>
                  </a:moveTo>
                  <a:lnTo>
                    <a:pt x="0" y="0"/>
                  </a:lnTo>
                  <a:lnTo>
                    <a:pt x="248761"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71" name="Freeform: Shape 870">
              <a:extLst>
                <a:ext uri="{FF2B5EF4-FFF2-40B4-BE49-F238E27FC236}">
                  <a16:creationId xmlns:a16="http://schemas.microsoft.com/office/drawing/2014/main" id="{9992EBC5-C9C1-40BF-9B39-93AD69DBC143}"/>
                </a:ext>
              </a:extLst>
            </p:cNvPr>
            <p:cNvSpPr/>
            <p:nvPr/>
          </p:nvSpPr>
          <p:spPr>
            <a:xfrm>
              <a:off x="10465302" y="2283865"/>
              <a:ext cx="250150" cy="248761"/>
            </a:xfrm>
            <a:custGeom>
              <a:avLst/>
              <a:gdLst>
                <a:gd name="connsiteX0" fmla="*/ 0 w 250150"/>
                <a:gd name="connsiteY0" fmla="*/ 0 h 248761"/>
                <a:gd name="connsiteX1" fmla="*/ 250151 w 250150"/>
                <a:gd name="connsiteY1" fmla="*/ 0 h 248761"/>
                <a:gd name="connsiteX2" fmla="*/ 250151 w 250150"/>
                <a:gd name="connsiteY2" fmla="*/ 248761 h 248761"/>
              </a:gdLst>
              <a:ahLst/>
              <a:cxnLst>
                <a:cxn ang="0">
                  <a:pos x="connsiteX0" y="connsiteY0"/>
                </a:cxn>
                <a:cxn ang="0">
                  <a:pos x="connsiteX1" y="connsiteY1"/>
                </a:cxn>
                <a:cxn ang="0">
                  <a:pos x="connsiteX2" y="connsiteY2"/>
                </a:cxn>
              </a:cxnLst>
              <a:rect l="l" t="t" r="r" b="b"/>
              <a:pathLst>
                <a:path w="250150" h="248761">
                  <a:moveTo>
                    <a:pt x="0" y="0"/>
                  </a:moveTo>
                  <a:lnTo>
                    <a:pt x="250151" y="0"/>
                  </a:lnTo>
                  <a:lnTo>
                    <a:pt x="250151"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872" name="TextBox 871">
            <a:extLst>
              <a:ext uri="{FF2B5EF4-FFF2-40B4-BE49-F238E27FC236}">
                <a16:creationId xmlns:a16="http://schemas.microsoft.com/office/drawing/2014/main" id="{B8F06469-EE4F-464A-8ACA-A73FCFE22DB3}"/>
              </a:ext>
            </a:extLst>
          </p:cNvPr>
          <p:cNvSpPr txBox="1"/>
          <p:nvPr/>
        </p:nvSpPr>
        <p:spPr>
          <a:xfrm>
            <a:off x="5776429" y="4862139"/>
            <a:ext cx="305724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dirty="0">
                <a:ln>
                  <a:noFill/>
                </a:ln>
                <a:solidFill>
                  <a:prstClr val="white"/>
                </a:solidFill>
                <a:effectLst/>
                <a:uLnTx/>
                <a:uFillTx/>
                <a:latin typeface="Arial"/>
                <a:ea typeface="+mn-ea"/>
                <a:cs typeface="Arial"/>
                <a:sym typeface="Arial"/>
                <a:rtl val="0"/>
              </a:rPr>
              <a:t>NHIỆM VỤ</a:t>
            </a:r>
          </a:p>
        </p:txBody>
      </p:sp>
      <p:sp>
        <p:nvSpPr>
          <p:cNvPr id="873" name="TextBox 872">
            <a:extLst>
              <a:ext uri="{FF2B5EF4-FFF2-40B4-BE49-F238E27FC236}">
                <a16:creationId xmlns:a16="http://schemas.microsoft.com/office/drawing/2014/main" id="{DD4F8F21-1ED4-4C97-9CBC-37DE49E9DB62}"/>
              </a:ext>
            </a:extLst>
          </p:cNvPr>
          <p:cNvSpPr txBox="1"/>
          <p:nvPr/>
        </p:nvSpPr>
        <p:spPr>
          <a:xfrm>
            <a:off x="4952198" y="5434589"/>
            <a:ext cx="45394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5F9FF"/>
                </a:solidFill>
                <a:effectLst/>
                <a:uLnTx/>
                <a:uFillTx/>
                <a:latin typeface="Arial"/>
                <a:ea typeface="+mn-ea"/>
                <a:cs typeface="Arial"/>
                <a:sym typeface="Arial"/>
                <a:rtl val="0"/>
              </a:rPr>
              <a:t>Hình</a:t>
            </a:r>
            <a:r>
              <a:rPr kumimoji="0" lang="en-US" sz="2000" b="0" i="0" u="none" strike="noStrike" kern="1200" cap="none" spc="0" normalizeH="0" baseline="0" noProof="0" dirty="0">
                <a:ln>
                  <a:noFill/>
                </a:ln>
                <a:solidFill>
                  <a:srgbClr val="15F9FF"/>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15F9FF"/>
                </a:solidFill>
                <a:effectLst/>
                <a:uLnTx/>
                <a:uFillTx/>
                <a:latin typeface="Arial"/>
                <a:ea typeface="+mn-ea"/>
                <a:cs typeface="Arial"/>
                <a:sym typeface="Arial"/>
                <a:rtl val="0"/>
              </a:rPr>
              <a:t>dạng</a:t>
            </a:r>
            <a:r>
              <a:rPr kumimoji="0" lang="en-US" sz="2000" b="0" i="0" u="none" strike="noStrike" kern="1200" cap="none" spc="0" normalizeH="0" baseline="0" noProof="0" dirty="0">
                <a:ln>
                  <a:noFill/>
                </a:ln>
                <a:solidFill>
                  <a:srgbClr val="15F9FF"/>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15F9FF"/>
                </a:solidFill>
                <a:effectLst/>
                <a:uLnTx/>
                <a:uFillTx/>
                <a:latin typeface="Arial"/>
                <a:ea typeface="+mn-ea"/>
                <a:cs typeface="Arial"/>
                <a:sym typeface="Arial"/>
                <a:rtl val="0"/>
              </a:rPr>
              <a:t>của</a:t>
            </a:r>
            <a:r>
              <a:rPr kumimoji="0" lang="en-US" sz="2000" b="0" i="0" u="none" strike="noStrike" kern="1200" cap="none" spc="0" normalizeH="0" baseline="0" noProof="0" dirty="0">
                <a:ln>
                  <a:noFill/>
                </a:ln>
                <a:solidFill>
                  <a:srgbClr val="15F9FF"/>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15F9FF"/>
                </a:solidFill>
                <a:effectLst/>
                <a:uLnTx/>
                <a:uFillTx/>
                <a:latin typeface="Arial"/>
                <a:ea typeface="+mn-ea"/>
                <a:cs typeface="Arial"/>
                <a:sym typeface="Arial"/>
                <a:rtl val="0"/>
              </a:rPr>
              <a:t>mặt</a:t>
            </a:r>
            <a:r>
              <a:rPr kumimoji="0" lang="en-US" sz="2000" b="0" i="0" u="none" strike="noStrike" kern="1200" cap="none" spc="0" normalizeH="0" baseline="0" noProof="0" dirty="0">
                <a:ln>
                  <a:noFill/>
                </a:ln>
                <a:solidFill>
                  <a:srgbClr val="15F9FF"/>
                </a:solidFill>
                <a:effectLst/>
                <a:uLnTx/>
                <a:uFillTx/>
                <a:latin typeface="Arial"/>
                <a:ea typeface="+mn-ea"/>
                <a:cs typeface="Arial"/>
                <a:sym typeface="Arial"/>
                <a:rtl val="0"/>
              </a:rPr>
              <a:t> </a:t>
            </a:r>
            <a:r>
              <a:rPr kumimoji="0" lang="en-US" sz="2000" b="0" i="0" u="none" strike="noStrike" kern="1200" cap="none" spc="0" normalizeH="0" baseline="0" noProof="0" dirty="0" err="1">
                <a:ln>
                  <a:noFill/>
                </a:ln>
                <a:solidFill>
                  <a:srgbClr val="15F9FF"/>
                </a:solidFill>
                <a:effectLst/>
                <a:uLnTx/>
                <a:uFillTx/>
                <a:latin typeface="Arial"/>
                <a:ea typeface="+mn-ea"/>
                <a:cs typeface="Arial"/>
                <a:sym typeface="Arial"/>
                <a:rtl val="0"/>
              </a:rPr>
              <a:t>trăng</a:t>
            </a:r>
            <a:r>
              <a:rPr kumimoji="0" lang="en-US" sz="2000" b="0" i="0" u="none" strike="noStrike" kern="1200" cap="none" spc="0" normalizeH="0" baseline="0" noProof="0" dirty="0">
                <a:ln>
                  <a:noFill/>
                </a:ln>
                <a:solidFill>
                  <a:srgbClr val="15F9FF"/>
                </a:solidFill>
                <a:effectLst/>
                <a:uLnTx/>
                <a:uFillTx/>
                <a:latin typeface="Arial"/>
                <a:ea typeface="+mn-ea"/>
                <a:cs typeface="Arial"/>
                <a:sym typeface="Arial"/>
                <a:rtl val="0"/>
              </a:rPr>
              <a:t> </a:t>
            </a:r>
          </a:p>
        </p:txBody>
      </p:sp>
      <p:sp>
        <p:nvSpPr>
          <p:cNvPr id="108" name="TextBox 107">
            <a:extLst>
              <a:ext uri="{FF2B5EF4-FFF2-40B4-BE49-F238E27FC236}">
                <a16:creationId xmlns:a16="http://schemas.microsoft.com/office/drawing/2014/main" id="{81FB6104-048E-4B20-AE57-181ACFC97457}"/>
              </a:ext>
            </a:extLst>
          </p:cNvPr>
          <p:cNvSpPr txBox="1"/>
          <p:nvPr/>
        </p:nvSpPr>
        <p:spPr>
          <a:xfrm>
            <a:off x="1819493" y="199475"/>
            <a:ext cx="6933298"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1. Mặt Trăng và các dạng nhìn thấy</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3025789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7B8A3-3B62-415B-B144-9973C44BCC8D}"/>
              </a:ext>
            </a:extLst>
          </p:cNvPr>
          <p:cNvSpPr/>
          <p:nvPr/>
        </p:nvSpPr>
        <p:spPr>
          <a:xfrm>
            <a:off x="298450" y="390527"/>
            <a:ext cx="11334750" cy="6238874"/>
          </a:xfrm>
          <a:custGeom>
            <a:avLst/>
            <a:gdLst>
              <a:gd name="connsiteX0" fmla="*/ 0 w 11277600"/>
              <a:gd name="connsiteY0" fmla="*/ 0 h 6223000"/>
              <a:gd name="connsiteX1" fmla="*/ 11277600 w 11277600"/>
              <a:gd name="connsiteY1" fmla="*/ 0 h 6223000"/>
              <a:gd name="connsiteX2" fmla="*/ 11277600 w 11277600"/>
              <a:gd name="connsiteY2" fmla="*/ 6223000 h 6223000"/>
              <a:gd name="connsiteX3" fmla="*/ 0 w 11277600"/>
              <a:gd name="connsiteY3" fmla="*/ 6223000 h 6223000"/>
              <a:gd name="connsiteX4" fmla="*/ 0 w 11277600"/>
              <a:gd name="connsiteY4" fmla="*/ 0 h 6223000"/>
              <a:gd name="connsiteX0" fmla="*/ 0 w 11277600"/>
              <a:gd name="connsiteY0" fmla="*/ 3175 h 6226175"/>
              <a:gd name="connsiteX1" fmla="*/ 8445500 w 11277600"/>
              <a:gd name="connsiteY1" fmla="*/ 0 h 6226175"/>
              <a:gd name="connsiteX2" fmla="*/ 11277600 w 11277600"/>
              <a:gd name="connsiteY2" fmla="*/ 3175 h 6226175"/>
              <a:gd name="connsiteX3" fmla="*/ 11277600 w 11277600"/>
              <a:gd name="connsiteY3" fmla="*/ 6226175 h 6226175"/>
              <a:gd name="connsiteX4" fmla="*/ 0 w 11277600"/>
              <a:gd name="connsiteY4" fmla="*/ 6226175 h 6226175"/>
              <a:gd name="connsiteX5" fmla="*/ 0 w 11277600"/>
              <a:gd name="connsiteY5" fmla="*/ 3175 h 6226175"/>
              <a:gd name="connsiteX0" fmla="*/ 0 w 11277600"/>
              <a:gd name="connsiteY0" fmla="*/ 3175 h 6226175"/>
              <a:gd name="connsiteX1" fmla="*/ 8178800 w 11277600"/>
              <a:gd name="connsiteY1" fmla="*/ 1 h 6226175"/>
              <a:gd name="connsiteX2" fmla="*/ 8445500 w 11277600"/>
              <a:gd name="connsiteY2" fmla="*/ 0 h 6226175"/>
              <a:gd name="connsiteX3" fmla="*/ 11277600 w 11277600"/>
              <a:gd name="connsiteY3" fmla="*/ 3175 h 6226175"/>
              <a:gd name="connsiteX4" fmla="*/ 11277600 w 11277600"/>
              <a:gd name="connsiteY4" fmla="*/ 6226175 h 6226175"/>
              <a:gd name="connsiteX5" fmla="*/ 0 w 11277600"/>
              <a:gd name="connsiteY5" fmla="*/ 6226175 h 6226175"/>
              <a:gd name="connsiteX6" fmla="*/ 0 w 11277600"/>
              <a:gd name="connsiteY6" fmla="*/ 3175 h 6226175"/>
              <a:gd name="connsiteX0" fmla="*/ 0 w 11277600"/>
              <a:gd name="connsiteY0" fmla="*/ 3174 h 6226174"/>
              <a:gd name="connsiteX1" fmla="*/ 8178800 w 11277600"/>
              <a:gd name="connsiteY1" fmla="*/ 0 h 6226174"/>
              <a:gd name="connsiteX2" fmla="*/ 8378825 w 11277600"/>
              <a:gd name="connsiteY2" fmla="*/ 171449 h 6226174"/>
              <a:gd name="connsiteX3" fmla="*/ 11277600 w 11277600"/>
              <a:gd name="connsiteY3" fmla="*/ 3174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6174"/>
              <a:gd name="connsiteX1" fmla="*/ 8178800 w 11277600"/>
              <a:gd name="connsiteY1" fmla="*/ 0 h 6226174"/>
              <a:gd name="connsiteX2" fmla="*/ 8378825 w 11277600"/>
              <a:gd name="connsiteY2" fmla="*/ 171449 h 6226174"/>
              <a:gd name="connsiteX3" fmla="*/ 11268075 w 11277600"/>
              <a:gd name="connsiteY3" fmla="*/ 241299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6174"/>
              <a:gd name="connsiteX1" fmla="*/ 8178800 w 11277600"/>
              <a:gd name="connsiteY1" fmla="*/ 0 h 6226174"/>
              <a:gd name="connsiteX2" fmla="*/ 8378825 w 11277600"/>
              <a:gd name="connsiteY2" fmla="*/ 171449 h 6226174"/>
              <a:gd name="connsiteX3" fmla="*/ 11268075 w 11277600"/>
              <a:gd name="connsiteY3" fmla="*/ 184149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0 w 11277600"/>
              <a:gd name="connsiteY6" fmla="*/ 6226174 h 6229349"/>
              <a:gd name="connsiteX7" fmla="*/ 0 w 11277600"/>
              <a:gd name="connsiteY7" fmla="*/ 3174 h 6229349"/>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2016125 w 11277600"/>
              <a:gd name="connsiteY6" fmla="*/ 6219824 h 6229349"/>
              <a:gd name="connsiteX7" fmla="*/ 0 w 11277600"/>
              <a:gd name="connsiteY7" fmla="*/ 6226174 h 6229349"/>
              <a:gd name="connsiteX8" fmla="*/ 0 w 11277600"/>
              <a:gd name="connsiteY8" fmla="*/ 3174 h 6229349"/>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1816100 w 11277600"/>
              <a:gd name="connsiteY6" fmla="*/ 5819774 h 6229349"/>
              <a:gd name="connsiteX7" fmla="*/ 0 w 11277600"/>
              <a:gd name="connsiteY7" fmla="*/ 6226174 h 6229349"/>
              <a:gd name="connsiteX8" fmla="*/ 0 w 11277600"/>
              <a:gd name="connsiteY8" fmla="*/ 3174 h 6229349"/>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1816100 w 11277600"/>
              <a:gd name="connsiteY6" fmla="*/ 5819774 h 6238874"/>
              <a:gd name="connsiteX7" fmla="*/ 0 w 11277600"/>
              <a:gd name="connsiteY7" fmla="*/ 6226174 h 6238874"/>
              <a:gd name="connsiteX8" fmla="*/ 0 w 11277600"/>
              <a:gd name="connsiteY8" fmla="*/ 3174 h 6238874"/>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2178050 w 11277600"/>
              <a:gd name="connsiteY6" fmla="*/ 6029324 h 6238874"/>
              <a:gd name="connsiteX7" fmla="*/ 0 w 11277600"/>
              <a:gd name="connsiteY7" fmla="*/ 6226174 h 6238874"/>
              <a:gd name="connsiteX8" fmla="*/ 0 w 11277600"/>
              <a:gd name="connsiteY8" fmla="*/ 3174 h 6238874"/>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2130425 w 11277600"/>
              <a:gd name="connsiteY6" fmla="*/ 6048374 h 6238874"/>
              <a:gd name="connsiteX7" fmla="*/ 0 w 11277600"/>
              <a:gd name="connsiteY7" fmla="*/ 6226174 h 6238874"/>
              <a:gd name="connsiteX8" fmla="*/ 0 w 11277600"/>
              <a:gd name="connsiteY8" fmla="*/ 3174 h 6238874"/>
              <a:gd name="connsiteX0" fmla="*/ 57150 w 11334750"/>
              <a:gd name="connsiteY0" fmla="*/ 3174 h 6238874"/>
              <a:gd name="connsiteX1" fmla="*/ 8235950 w 11334750"/>
              <a:gd name="connsiteY1" fmla="*/ 0 h 6238874"/>
              <a:gd name="connsiteX2" fmla="*/ 8435975 w 11334750"/>
              <a:gd name="connsiteY2" fmla="*/ 171449 h 6238874"/>
              <a:gd name="connsiteX3" fmla="*/ 11325225 w 11334750"/>
              <a:gd name="connsiteY3" fmla="*/ 184149 h 6238874"/>
              <a:gd name="connsiteX4" fmla="*/ 11334750 w 11334750"/>
              <a:gd name="connsiteY4" fmla="*/ 6226174 h 6238874"/>
              <a:gd name="connsiteX5" fmla="*/ 2311400 w 11334750"/>
              <a:gd name="connsiteY5" fmla="*/ 6238874 h 6238874"/>
              <a:gd name="connsiteX6" fmla="*/ 2187575 w 11334750"/>
              <a:gd name="connsiteY6" fmla="*/ 6048374 h 6238874"/>
              <a:gd name="connsiteX7" fmla="*/ 0 w 11334750"/>
              <a:gd name="connsiteY7" fmla="*/ 6083299 h 6238874"/>
              <a:gd name="connsiteX8" fmla="*/ 57150 w 11334750"/>
              <a:gd name="connsiteY8" fmla="*/ 3174 h 6238874"/>
              <a:gd name="connsiteX0" fmla="*/ 57150 w 11334750"/>
              <a:gd name="connsiteY0" fmla="*/ 3174 h 6238874"/>
              <a:gd name="connsiteX1" fmla="*/ 8235950 w 11334750"/>
              <a:gd name="connsiteY1" fmla="*/ 0 h 6238874"/>
              <a:gd name="connsiteX2" fmla="*/ 8435975 w 11334750"/>
              <a:gd name="connsiteY2" fmla="*/ 171449 h 6238874"/>
              <a:gd name="connsiteX3" fmla="*/ 11325225 w 11334750"/>
              <a:gd name="connsiteY3" fmla="*/ 184149 h 6238874"/>
              <a:gd name="connsiteX4" fmla="*/ 11334750 w 11334750"/>
              <a:gd name="connsiteY4" fmla="*/ 6226174 h 6238874"/>
              <a:gd name="connsiteX5" fmla="*/ 2311400 w 11334750"/>
              <a:gd name="connsiteY5" fmla="*/ 6238874 h 6238874"/>
              <a:gd name="connsiteX6" fmla="*/ 2187575 w 11334750"/>
              <a:gd name="connsiteY6" fmla="*/ 6048374 h 6238874"/>
              <a:gd name="connsiteX7" fmla="*/ 0 w 11334750"/>
              <a:gd name="connsiteY7" fmla="*/ 6045199 h 6238874"/>
              <a:gd name="connsiteX8" fmla="*/ 57150 w 11334750"/>
              <a:gd name="connsiteY8" fmla="*/ 3174 h 623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6238874">
                <a:moveTo>
                  <a:pt x="57150" y="3174"/>
                </a:moveTo>
                <a:lnTo>
                  <a:pt x="8235950" y="0"/>
                </a:lnTo>
                <a:lnTo>
                  <a:pt x="8435975" y="171449"/>
                </a:lnTo>
                <a:lnTo>
                  <a:pt x="11325225" y="184149"/>
                </a:lnTo>
                <a:lnTo>
                  <a:pt x="11334750" y="6226174"/>
                </a:lnTo>
                <a:lnTo>
                  <a:pt x="2311400" y="6238874"/>
                </a:lnTo>
                <a:lnTo>
                  <a:pt x="2187575" y="6048374"/>
                </a:lnTo>
                <a:lnTo>
                  <a:pt x="0" y="6045199"/>
                </a:lnTo>
                <a:lnTo>
                  <a:pt x="57150" y="3174"/>
                </a:lnTo>
                <a:close/>
              </a:path>
            </a:pathLst>
          </a:custGeom>
          <a:solidFill>
            <a:srgbClr val="0070C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40" name="Group 139">
            <a:extLst>
              <a:ext uri="{FF2B5EF4-FFF2-40B4-BE49-F238E27FC236}">
                <a16:creationId xmlns:a16="http://schemas.microsoft.com/office/drawing/2014/main" id="{A17EF533-F8EC-48B7-916D-5BE44E2EAE48}"/>
              </a:ext>
            </a:extLst>
          </p:cNvPr>
          <p:cNvGrpSpPr/>
          <p:nvPr/>
        </p:nvGrpSpPr>
        <p:grpSpPr>
          <a:xfrm>
            <a:off x="225987" y="180023"/>
            <a:ext cx="11740026" cy="6497953"/>
            <a:chOff x="1157503" y="446747"/>
            <a:chExt cx="5988544" cy="3314582"/>
          </a:xfrm>
        </p:grpSpPr>
        <p:sp>
          <p:nvSpPr>
            <p:cNvPr id="141" name="Freeform: Shape 140">
              <a:extLst>
                <a:ext uri="{FF2B5EF4-FFF2-40B4-BE49-F238E27FC236}">
                  <a16:creationId xmlns:a16="http://schemas.microsoft.com/office/drawing/2014/main" id="{A7ABA0CE-C8B7-4C34-B090-FBD0CC0808F0}"/>
                </a:ext>
              </a:extLst>
            </p:cNvPr>
            <p:cNvSpPr/>
            <p:nvPr/>
          </p:nvSpPr>
          <p:spPr>
            <a:xfrm>
              <a:off x="1201040" y="520759"/>
              <a:ext cx="5783889" cy="3194130"/>
            </a:xfrm>
            <a:custGeom>
              <a:avLst/>
              <a:gdLst>
                <a:gd name="connsiteX0" fmla="*/ 6627715 w 6627714"/>
                <a:gd name="connsiteY0" fmla="*/ 3194131 h 3194130"/>
                <a:gd name="connsiteX1" fmla="*/ 1335121 w 6627714"/>
                <a:gd name="connsiteY1" fmla="*/ 3194131 h 3194130"/>
                <a:gd name="connsiteX2" fmla="*/ 1250950 w 6627714"/>
                <a:gd name="connsiteY2" fmla="*/ 3109960 h 3194130"/>
                <a:gd name="connsiteX3" fmla="*/ 0 w 6627714"/>
                <a:gd name="connsiteY3" fmla="*/ 3109960 h 3194130"/>
                <a:gd name="connsiteX4" fmla="*/ 0 w 6627714"/>
                <a:gd name="connsiteY4" fmla="*/ 0 h 3194130"/>
                <a:gd name="connsiteX5" fmla="*/ 4742582 w 6627714"/>
                <a:gd name="connsiteY5" fmla="*/ 0 h 3194130"/>
                <a:gd name="connsiteX6" fmla="*/ 4861582 w 6627714"/>
                <a:gd name="connsiteY6" fmla="*/ 119000 h 3194130"/>
                <a:gd name="connsiteX7" fmla="*/ 6627715 w 6627714"/>
                <a:gd name="connsiteY7" fmla="*/ 119000 h 3194130"/>
                <a:gd name="connsiteX8" fmla="*/ 6627715 w 6627714"/>
                <a:gd name="connsiteY8" fmla="*/ 3194131 h 3194130"/>
                <a:gd name="connsiteX9" fmla="*/ 1340926 w 6627714"/>
                <a:gd name="connsiteY9" fmla="*/ 3179619 h 3194130"/>
                <a:gd name="connsiteX10" fmla="*/ 6613203 w 6627714"/>
                <a:gd name="connsiteY10" fmla="*/ 3179619 h 3194130"/>
                <a:gd name="connsiteX11" fmla="*/ 6613203 w 6627714"/>
                <a:gd name="connsiteY11" fmla="*/ 133512 h 3194130"/>
                <a:gd name="connsiteX12" fmla="*/ 4855777 w 6627714"/>
                <a:gd name="connsiteY12" fmla="*/ 133512 h 3194130"/>
                <a:gd name="connsiteX13" fmla="*/ 4736778 w 6627714"/>
                <a:gd name="connsiteY13" fmla="*/ 14512 h 3194130"/>
                <a:gd name="connsiteX14" fmla="*/ 14512 w 6627714"/>
                <a:gd name="connsiteY14" fmla="*/ 14512 h 3194130"/>
                <a:gd name="connsiteX15" fmla="*/ 14512 w 6627714"/>
                <a:gd name="connsiteY15" fmla="*/ 3095448 h 3194130"/>
                <a:gd name="connsiteX16" fmla="*/ 1256755 w 6627714"/>
                <a:gd name="connsiteY16" fmla="*/ 3095448 h 3194130"/>
                <a:gd name="connsiteX17" fmla="*/ 1340926 w 6627714"/>
                <a:gd name="connsiteY17" fmla="*/ 3179619 h 319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27714" h="3194130">
                  <a:moveTo>
                    <a:pt x="6627715" y="3194131"/>
                  </a:moveTo>
                  <a:lnTo>
                    <a:pt x="1335121" y="3194131"/>
                  </a:lnTo>
                  <a:lnTo>
                    <a:pt x="1250950" y="3109960"/>
                  </a:lnTo>
                  <a:lnTo>
                    <a:pt x="0" y="3109960"/>
                  </a:lnTo>
                  <a:lnTo>
                    <a:pt x="0" y="0"/>
                  </a:lnTo>
                  <a:lnTo>
                    <a:pt x="4742582" y="0"/>
                  </a:lnTo>
                  <a:lnTo>
                    <a:pt x="4861582" y="119000"/>
                  </a:lnTo>
                  <a:lnTo>
                    <a:pt x="6627715" y="119000"/>
                  </a:lnTo>
                  <a:lnTo>
                    <a:pt x="6627715" y="3194131"/>
                  </a:lnTo>
                  <a:close/>
                  <a:moveTo>
                    <a:pt x="1340926" y="3179619"/>
                  </a:moveTo>
                  <a:lnTo>
                    <a:pt x="6613203" y="3179619"/>
                  </a:lnTo>
                  <a:lnTo>
                    <a:pt x="6613203" y="133512"/>
                  </a:lnTo>
                  <a:lnTo>
                    <a:pt x="4855777" y="133512"/>
                  </a:lnTo>
                  <a:lnTo>
                    <a:pt x="4736778" y="14512"/>
                  </a:lnTo>
                  <a:lnTo>
                    <a:pt x="14512" y="14512"/>
                  </a:lnTo>
                  <a:lnTo>
                    <a:pt x="14512" y="3095448"/>
                  </a:lnTo>
                  <a:lnTo>
                    <a:pt x="1256755" y="3095448"/>
                  </a:lnTo>
                  <a:lnTo>
                    <a:pt x="1340926" y="3179619"/>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2" name="Freeform: Shape 141">
              <a:extLst>
                <a:ext uri="{FF2B5EF4-FFF2-40B4-BE49-F238E27FC236}">
                  <a16:creationId xmlns:a16="http://schemas.microsoft.com/office/drawing/2014/main" id="{07682F60-B70D-4626-B737-E73CEF2CAEFC}"/>
                </a:ext>
              </a:extLst>
            </p:cNvPr>
            <p:cNvSpPr/>
            <p:nvPr/>
          </p:nvSpPr>
          <p:spPr>
            <a:xfrm>
              <a:off x="1247478" y="567198"/>
              <a:ext cx="5701570" cy="3101252"/>
            </a:xfrm>
            <a:custGeom>
              <a:avLst/>
              <a:gdLst>
                <a:gd name="connsiteX0" fmla="*/ 6533386 w 6533385"/>
                <a:gd name="connsiteY0" fmla="*/ 3101253 h 3101252"/>
                <a:gd name="connsiteX1" fmla="*/ 1308999 w 6533385"/>
                <a:gd name="connsiteY1" fmla="*/ 3101253 h 3101252"/>
                <a:gd name="connsiteX2" fmla="*/ 1224829 w 6533385"/>
                <a:gd name="connsiteY2" fmla="*/ 3017082 h 3101252"/>
                <a:gd name="connsiteX3" fmla="*/ 0 w 6533385"/>
                <a:gd name="connsiteY3" fmla="*/ 3017082 h 3101252"/>
                <a:gd name="connsiteX4" fmla="*/ 0 w 6533385"/>
                <a:gd name="connsiteY4" fmla="*/ 0 h 3101252"/>
                <a:gd name="connsiteX5" fmla="*/ 4675826 w 6533385"/>
                <a:gd name="connsiteY5" fmla="*/ 0 h 3101252"/>
                <a:gd name="connsiteX6" fmla="*/ 4794826 w 6533385"/>
                <a:gd name="connsiteY6" fmla="*/ 119000 h 3101252"/>
                <a:gd name="connsiteX7" fmla="*/ 6533386 w 6533385"/>
                <a:gd name="connsiteY7" fmla="*/ 119000 h 3101252"/>
                <a:gd name="connsiteX8" fmla="*/ 6533386 w 6533385"/>
                <a:gd name="connsiteY8" fmla="*/ 3101253 h 3101252"/>
                <a:gd name="connsiteX9" fmla="*/ 1311902 w 6533385"/>
                <a:gd name="connsiteY9" fmla="*/ 3093997 h 3101252"/>
                <a:gd name="connsiteX10" fmla="*/ 6527581 w 6533385"/>
                <a:gd name="connsiteY10" fmla="*/ 3093997 h 3101252"/>
                <a:gd name="connsiteX11" fmla="*/ 6527581 w 6533385"/>
                <a:gd name="connsiteY11" fmla="*/ 126256 h 3101252"/>
                <a:gd name="connsiteX12" fmla="*/ 4791924 w 6533385"/>
                <a:gd name="connsiteY12" fmla="*/ 126256 h 3101252"/>
                <a:gd name="connsiteX13" fmla="*/ 4672924 w 6533385"/>
                <a:gd name="connsiteY13" fmla="*/ 7256 h 3101252"/>
                <a:gd name="connsiteX14" fmla="*/ 7256 w 6533385"/>
                <a:gd name="connsiteY14" fmla="*/ 7256 h 3101252"/>
                <a:gd name="connsiteX15" fmla="*/ 7256 w 6533385"/>
                <a:gd name="connsiteY15" fmla="*/ 3008375 h 3101252"/>
                <a:gd name="connsiteX16" fmla="*/ 1226280 w 6533385"/>
                <a:gd name="connsiteY16" fmla="*/ 3008375 h 3101252"/>
                <a:gd name="connsiteX17" fmla="*/ 1311902 w 6533385"/>
                <a:gd name="connsiteY17" fmla="*/ 3093997 h 310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33385" h="3101252">
                  <a:moveTo>
                    <a:pt x="6533386" y="3101253"/>
                  </a:moveTo>
                  <a:lnTo>
                    <a:pt x="1308999" y="3101253"/>
                  </a:lnTo>
                  <a:lnTo>
                    <a:pt x="1224829" y="3017082"/>
                  </a:lnTo>
                  <a:lnTo>
                    <a:pt x="0" y="3017082"/>
                  </a:lnTo>
                  <a:lnTo>
                    <a:pt x="0" y="0"/>
                  </a:lnTo>
                  <a:lnTo>
                    <a:pt x="4675826" y="0"/>
                  </a:lnTo>
                  <a:lnTo>
                    <a:pt x="4794826" y="119000"/>
                  </a:lnTo>
                  <a:lnTo>
                    <a:pt x="6533386" y="119000"/>
                  </a:lnTo>
                  <a:lnTo>
                    <a:pt x="6533386" y="3101253"/>
                  </a:lnTo>
                  <a:close/>
                  <a:moveTo>
                    <a:pt x="1311902" y="3093997"/>
                  </a:moveTo>
                  <a:lnTo>
                    <a:pt x="6527581" y="3093997"/>
                  </a:lnTo>
                  <a:lnTo>
                    <a:pt x="6527581" y="126256"/>
                  </a:lnTo>
                  <a:lnTo>
                    <a:pt x="4791924" y="126256"/>
                  </a:lnTo>
                  <a:lnTo>
                    <a:pt x="4672924" y="7256"/>
                  </a:lnTo>
                  <a:lnTo>
                    <a:pt x="7256" y="7256"/>
                  </a:lnTo>
                  <a:lnTo>
                    <a:pt x="7256" y="3008375"/>
                  </a:lnTo>
                  <a:lnTo>
                    <a:pt x="1226280" y="3008375"/>
                  </a:lnTo>
                  <a:lnTo>
                    <a:pt x="1311902" y="309399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143" name="Graphic 2">
              <a:extLst>
                <a:ext uri="{FF2B5EF4-FFF2-40B4-BE49-F238E27FC236}">
                  <a16:creationId xmlns:a16="http://schemas.microsoft.com/office/drawing/2014/main" id="{7BA0F658-F713-4ECC-9E14-1931DC81E388}"/>
                </a:ext>
              </a:extLst>
            </p:cNvPr>
            <p:cNvGrpSpPr/>
            <p:nvPr/>
          </p:nvGrpSpPr>
          <p:grpSpPr>
            <a:xfrm>
              <a:off x="7058972" y="876307"/>
              <a:ext cx="87075" cy="1111632"/>
              <a:chOff x="7058972" y="876307"/>
              <a:chExt cx="87075" cy="1111632"/>
            </a:xfrm>
            <a:solidFill>
              <a:srgbClr val="4DFFFF"/>
            </a:solidFill>
          </p:grpSpPr>
          <p:sp>
            <p:nvSpPr>
              <p:cNvPr id="151" name="Freeform: Shape 150">
                <a:extLst>
                  <a:ext uri="{FF2B5EF4-FFF2-40B4-BE49-F238E27FC236}">
                    <a16:creationId xmlns:a16="http://schemas.microsoft.com/office/drawing/2014/main" id="{6D9C9770-4868-4654-B5B1-1D401951EA0C}"/>
                  </a:ext>
                </a:extLst>
              </p:cNvPr>
              <p:cNvSpPr/>
              <p:nvPr/>
            </p:nvSpPr>
            <p:spPr>
              <a:xfrm>
                <a:off x="7058972" y="876307"/>
                <a:ext cx="87073" cy="696584"/>
              </a:xfrm>
              <a:custGeom>
                <a:avLst/>
                <a:gdLst>
                  <a:gd name="connsiteX0" fmla="*/ 0 w 87073"/>
                  <a:gd name="connsiteY0" fmla="*/ 0 h 696584"/>
                  <a:gd name="connsiteX1" fmla="*/ 87073 w 87073"/>
                  <a:gd name="connsiteY1" fmla="*/ 0 h 696584"/>
                  <a:gd name="connsiteX2" fmla="*/ 87073 w 87073"/>
                  <a:gd name="connsiteY2" fmla="*/ 696585 h 696584"/>
                  <a:gd name="connsiteX3" fmla="*/ 0 w 87073"/>
                  <a:gd name="connsiteY3" fmla="*/ 696585 h 696584"/>
                </a:gdLst>
                <a:ahLst/>
                <a:cxnLst>
                  <a:cxn ang="0">
                    <a:pos x="connsiteX0" y="connsiteY0"/>
                  </a:cxn>
                  <a:cxn ang="0">
                    <a:pos x="connsiteX1" y="connsiteY1"/>
                  </a:cxn>
                  <a:cxn ang="0">
                    <a:pos x="connsiteX2" y="connsiteY2"/>
                  </a:cxn>
                  <a:cxn ang="0">
                    <a:pos x="connsiteX3" y="connsiteY3"/>
                  </a:cxn>
                </a:cxnLst>
                <a:rect l="l" t="t" r="r" b="b"/>
                <a:pathLst>
                  <a:path w="87073" h="696584">
                    <a:moveTo>
                      <a:pt x="0" y="0"/>
                    </a:moveTo>
                    <a:lnTo>
                      <a:pt x="87073" y="0"/>
                    </a:lnTo>
                    <a:lnTo>
                      <a:pt x="87073" y="696585"/>
                    </a:lnTo>
                    <a:lnTo>
                      <a:pt x="0" y="696585"/>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2" name="Freeform: Shape 151">
                <a:extLst>
                  <a:ext uri="{FF2B5EF4-FFF2-40B4-BE49-F238E27FC236}">
                    <a16:creationId xmlns:a16="http://schemas.microsoft.com/office/drawing/2014/main" id="{9569ADAE-70A2-4FB2-9C04-F8E29827C711}"/>
                  </a:ext>
                </a:extLst>
              </p:cNvPr>
              <p:cNvSpPr/>
              <p:nvPr/>
            </p:nvSpPr>
            <p:spPr>
              <a:xfrm>
                <a:off x="7058974" y="1662867"/>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3" name="Freeform: Shape 152">
                <a:extLst>
                  <a:ext uri="{FF2B5EF4-FFF2-40B4-BE49-F238E27FC236}">
                    <a16:creationId xmlns:a16="http://schemas.microsoft.com/office/drawing/2014/main" id="{C2068A6E-4C11-4841-B23F-49577A0F265D}"/>
                  </a:ext>
                </a:extLst>
              </p:cNvPr>
              <p:cNvSpPr/>
              <p:nvPr/>
            </p:nvSpPr>
            <p:spPr>
              <a:xfrm>
                <a:off x="7058974" y="1751391"/>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4" name="Freeform: Shape 153">
                <a:extLst>
                  <a:ext uri="{FF2B5EF4-FFF2-40B4-BE49-F238E27FC236}">
                    <a16:creationId xmlns:a16="http://schemas.microsoft.com/office/drawing/2014/main" id="{8B695AAD-595A-4F0B-BBC0-80A8AD6E54C3}"/>
                  </a:ext>
                </a:extLst>
              </p:cNvPr>
              <p:cNvSpPr/>
              <p:nvPr/>
            </p:nvSpPr>
            <p:spPr>
              <a:xfrm>
                <a:off x="7058974" y="1839916"/>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5" name="Freeform: Shape 154">
                <a:extLst>
                  <a:ext uri="{FF2B5EF4-FFF2-40B4-BE49-F238E27FC236}">
                    <a16:creationId xmlns:a16="http://schemas.microsoft.com/office/drawing/2014/main" id="{C8932DF3-EFCE-414B-9B90-5552C8C63775}"/>
                  </a:ext>
                </a:extLst>
              </p:cNvPr>
              <p:cNvSpPr/>
              <p:nvPr/>
            </p:nvSpPr>
            <p:spPr>
              <a:xfrm>
                <a:off x="7058974" y="1928440"/>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44" name="Freeform: Shape 143">
              <a:extLst>
                <a:ext uri="{FF2B5EF4-FFF2-40B4-BE49-F238E27FC236}">
                  <a16:creationId xmlns:a16="http://schemas.microsoft.com/office/drawing/2014/main" id="{DAB525F9-B0BD-4664-97A2-278F374435C3}"/>
                </a:ext>
              </a:extLst>
            </p:cNvPr>
            <p:cNvSpPr/>
            <p:nvPr/>
          </p:nvSpPr>
          <p:spPr>
            <a:xfrm>
              <a:off x="1201039" y="3664098"/>
              <a:ext cx="1136709" cy="97231"/>
            </a:xfrm>
            <a:custGeom>
              <a:avLst/>
              <a:gdLst>
                <a:gd name="connsiteX0" fmla="*/ 1326414 w 1336572"/>
                <a:gd name="connsiteY0" fmla="*/ 97232 h 97231"/>
                <a:gd name="connsiteX1" fmla="*/ 1243694 w 1336572"/>
                <a:gd name="connsiteY1" fmla="*/ 14512 h 97231"/>
                <a:gd name="connsiteX2" fmla="*/ 0 w 1336572"/>
                <a:gd name="connsiteY2" fmla="*/ 14512 h 97231"/>
                <a:gd name="connsiteX3" fmla="*/ 0 w 1336572"/>
                <a:gd name="connsiteY3" fmla="*/ 0 h 97231"/>
                <a:gd name="connsiteX4" fmla="*/ 1249499 w 1336572"/>
                <a:gd name="connsiteY4" fmla="*/ 0 h 97231"/>
                <a:gd name="connsiteX5" fmla="*/ 1336572 w 1336572"/>
                <a:gd name="connsiteY5" fmla="*/ 87073 h 9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572" h="97231">
                  <a:moveTo>
                    <a:pt x="1326414" y="97232"/>
                  </a:moveTo>
                  <a:lnTo>
                    <a:pt x="1243694" y="14512"/>
                  </a:lnTo>
                  <a:lnTo>
                    <a:pt x="0" y="14512"/>
                  </a:lnTo>
                  <a:lnTo>
                    <a:pt x="0" y="0"/>
                  </a:lnTo>
                  <a:lnTo>
                    <a:pt x="1249499" y="0"/>
                  </a:lnTo>
                  <a:lnTo>
                    <a:pt x="1336572" y="87073"/>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5" name="Freeform: Shape 144">
              <a:extLst>
                <a:ext uri="{FF2B5EF4-FFF2-40B4-BE49-F238E27FC236}">
                  <a16:creationId xmlns:a16="http://schemas.microsoft.com/office/drawing/2014/main" id="{0F6EC150-680F-4B0F-AC43-0E083F1B6E2D}"/>
                </a:ext>
              </a:extLst>
            </p:cNvPr>
            <p:cNvSpPr/>
            <p:nvPr/>
          </p:nvSpPr>
          <p:spPr>
            <a:xfrm>
              <a:off x="5381440" y="449649"/>
              <a:ext cx="1567608" cy="148307"/>
            </a:xfrm>
            <a:custGeom>
              <a:avLst/>
              <a:gdLst>
                <a:gd name="connsiteX0" fmla="*/ 1886584 w 1886584"/>
                <a:gd name="connsiteY0" fmla="*/ 132061 h 132060"/>
                <a:gd name="connsiteX1" fmla="*/ 121902 w 1886584"/>
                <a:gd name="connsiteY1" fmla="*/ 132061 h 132060"/>
                <a:gd name="connsiteX2" fmla="*/ 0 w 1886584"/>
                <a:gd name="connsiteY2" fmla="*/ 10159 h 132060"/>
                <a:gd name="connsiteX3" fmla="*/ 10159 w 1886584"/>
                <a:gd name="connsiteY3" fmla="*/ 0 h 132060"/>
                <a:gd name="connsiteX4" fmla="*/ 127707 w 1886584"/>
                <a:gd name="connsiteY4" fmla="*/ 117549 h 132060"/>
                <a:gd name="connsiteX5" fmla="*/ 1886584 w 1886584"/>
                <a:gd name="connsiteY5" fmla="*/ 117549 h 13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584" h="132060">
                  <a:moveTo>
                    <a:pt x="1886584" y="132061"/>
                  </a:moveTo>
                  <a:lnTo>
                    <a:pt x="121902" y="132061"/>
                  </a:lnTo>
                  <a:lnTo>
                    <a:pt x="0" y="10159"/>
                  </a:lnTo>
                  <a:lnTo>
                    <a:pt x="10159" y="0"/>
                  </a:lnTo>
                  <a:lnTo>
                    <a:pt x="127707" y="117549"/>
                  </a:lnTo>
                  <a:lnTo>
                    <a:pt x="1886584" y="117549"/>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laytime With Hot Toddies"/>
                <a:ea typeface="+mn-ea"/>
                <a:cs typeface="+mn-cs"/>
              </a:endParaRPr>
            </a:p>
          </p:txBody>
        </p:sp>
        <p:grpSp>
          <p:nvGrpSpPr>
            <p:cNvPr id="146" name="Graphic 2">
              <a:extLst>
                <a:ext uri="{FF2B5EF4-FFF2-40B4-BE49-F238E27FC236}">
                  <a16:creationId xmlns:a16="http://schemas.microsoft.com/office/drawing/2014/main" id="{2F67239E-7D9F-477E-8CFA-F427C11005DF}"/>
                </a:ext>
              </a:extLst>
            </p:cNvPr>
            <p:cNvGrpSpPr/>
            <p:nvPr/>
          </p:nvGrpSpPr>
          <p:grpSpPr>
            <a:xfrm>
              <a:off x="1157503" y="693454"/>
              <a:ext cx="101585" cy="1690668"/>
              <a:chOff x="1157503" y="693454"/>
              <a:chExt cx="101585" cy="1690668"/>
            </a:xfrm>
            <a:solidFill>
              <a:srgbClr val="4DFFFF"/>
            </a:solidFill>
          </p:grpSpPr>
          <p:sp>
            <p:nvSpPr>
              <p:cNvPr id="148" name="Freeform: Shape 147">
                <a:extLst>
                  <a:ext uri="{FF2B5EF4-FFF2-40B4-BE49-F238E27FC236}">
                    <a16:creationId xmlns:a16="http://schemas.microsoft.com/office/drawing/2014/main" id="{30ABEE09-3E81-4F4B-A3EB-3FBBC4AD4674}"/>
                  </a:ext>
                </a:extLst>
              </p:cNvPr>
              <p:cNvSpPr/>
              <p:nvPr/>
            </p:nvSpPr>
            <p:spPr>
              <a:xfrm>
                <a:off x="1157503" y="693454"/>
                <a:ext cx="101585" cy="29024"/>
              </a:xfrm>
              <a:custGeom>
                <a:avLst/>
                <a:gdLst>
                  <a:gd name="connsiteX0" fmla="*/ 0 w 101585"/>
                  <a:gd name="connsiteY0" fmla="*/ 0 h 29024"/>
                  <a:gd name="connsiteX1" fmla="*/ 101585 w 101585"/>
                  <a:gd name="connsiteY1" fmla="*/ 0 h 29024"/>
                  <a:gd name="connsiteX2" fmla="*/ 101585 w 101585"/>
                  <a:gd name="connsiteY2" fmla="*/ 29024 h 29024"/>
                  <a:gd name="connsiteX3" fmla="*/ 0 w 101585"/>
                  <a:gd name="connsiteY3" fmla="*/ 29024 h 29024"/>
                </a:gdLst>
                <a:ahLst/>
                <a:cxnLst>
                  <a:cxn ang="0">
                    <a:pos x="connsiteX0" y="connsiteY0"/>
                  </a:cxn>
                  <a:cxn ang="0">
                    <a:pos x="connsiteX1" y="connsiteY1"/>
                  </a:cxn>
                  <a:cxn ang="0">
                    <a:pos x="connsiteX2" y="connsiteY2"/>
                  </a:cxn>
                  <a:cxn ang="0">
                    <a:pos x="connsiteX3" y="connsiteY3"/>
                  </a:cxn>
                </a:cxnLst>
                <a:rect l="l" t="t" r="r" b="b"/>
                <a:pathLst>
                  <a:path w="101585" h="29024">
                    <a:moveTo>
                      <a:pt x="0" y="0"/>
                    </a:moveTo>
                    <a:lnTo>
                      <a:pt x="101585" y="0"/>
                    </a:lnTo>
                    <a:lnTo>
                      <a:pt x="101585" y="29024"/>
                    </a:lnTo>
                    <a:lnTo>
                      <a:pt x="0" y="29024"/>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9" name="Freeform: Shape 148">
                <a:extLst>
                  <a:ext uri="{FF2B5EF4-FFF2-40B4-BE49-F238E27FC236}">
                    <a16:creationId xmlns:a16="http://schemas.microsoft.com/office/drawing/2014/main" id="{FA3589F5-9407-4DFB-AE91-229E0D451782}"/>
                  </a:ext>
                </a:extLst>
              </p:cNvPr>
              <p:cNvSpPr/>
              <p:nvPr/>
            </p:nvSpPr>
            <p:spPr>
              <a:xfrm>
                <a:off x="1157503" y="793588"/>
                <a:ext cx="101585" cy="1488949"/>
              </a:xfrm>
              <a:custGeom>
                <a:avLst/>
                <a:gdLst>
                  <a:gd name="connsiteX0" fmla="*/ 101585 w 101585"/>
                  <a:gd name="connsiteY0" fmla="*/ 1488950 h 1488949"/>
                  <a:gd name="connsiteX1" fmla="*/ 0 w 101585"/>
                  <a:gd name="connsiteY1" fmla="*/ 1488950 h 1488949"/>
                  <a:gd name="connsiteX2" fmla="*/ 0 w 101585"/>
                  <a:gd name="connsiteY2" fmla="*/ 1430901 h 1488949"/>
                  <a:gd name="connsiteX3" fmla="*/ 101585 w 101585"/>
                  <a:gd name="connsiteY3" fmla="*/ 1430901 h 1488949"/>
                  <a:gd name="connsiteX4" fmla="*/ 101585 w 101585"/>
                  <a:gd name="connsiteY4" fmla="*/ 1488950 h 1488949"/>
                  <a:gd name="connsiteX5" fmla="*/ 101585 w 101585"/>
                  <a:gd name="connsiteY5" fmla="*/ 1359791 h 1488949"/>
                  <a:gd name="connsiteX6" fmla="*/ 0 w 101585"/>
                  <a:gd name="connsiteY6" fmla="*/ 1359791 h 1488949"/>
                  <a:gd name="connsiteX7" fmla="*/ 0 w 101585"/>
                  <a:gd name="connsiteY7" fmla="*/ 1301743 h 1488949"/>
                  <a:gd name="connsiteX8" fmla="*/ 101585 w 101585"/>
                  <a:gd name="connsiteY8" fmla="*/ 1301743 h 1488949"/>
                  <a:gd name="connsiteX9" fmla="*/ 101585 w 101585"/>
                  <a:gd name="connsiteY9" fmla="*/ 1359791 h 1488949"/>
                  <a:gd name="connsiteX10" fmla="*/ 101585 w 101585"/>
                  <a:gd name="connsiteY10" fmla="*/ 1229182 h 1488949"/>
                  <a:gd name="connsiteX11" fmla="*/ 0 w 101585"/>
                  <a:gd name="connsiteY11" fmla="*/ 1229182 h 1488949"/>
                  <a:gd name="connsiteX12" fmla="*/ 0 w 101585"/>
                  <a:gd name="connsiteY12" fmla="*/ 1171133 h 1488949"/>
                  <a:gd name="connsiteX13" fmla="*/ 101585 w 101585"/>
                  <a:gd name="connsiteY13" fmla="*/ 1171133 h 1488949"/>
                  <a:gd name="connsiteX14" fmla="*/ 101585 w 101585"/>
                  <a:gd name="connsiteY14" fmla="*/ 1229182 h 1488949"/>
                  <a:gd name="connsiteX15" fmla="*/ 101585 w 101585"/>
                  <a:gd name="connsiteY15" fmla="*/ 1098572 h 1488949"/>
                  <a:gd name="connsiteX16" fmla="*/ 0 w 101585"/>
                  <a:gd name="connsiteY16" fmla="*/ 1098572 h 1488949"/>
                  <a:gd name="connsiteX17" fmla="*/ 0 w 101585"/>
                  <a:gd name="connsiteY17" fmla="*/ 1040523 h 1488949"/>
                  <a:gd name="connsiteX18" fmla="*/ 101585 w 101585"/>
                  <a:gd name="connsiteY18" fmla="*/ 1040523 h 1488949"/>
                  <a:gd name="connsiteX19" fmla="*/ 101585 w 101585"/>
                  <a:gd name="connsiteY19" fmla="*/ 1098572 h 1488949"/>
                  <a:gd name="connsiteX20" fmla="*/ 101585 w 101585"/>
                  <a:gd name="connsiteY20" fmla="*/ 969414 h 1488949"/>
                  <a:gd name="connsiteX21" fmla="*/ 0 w 101585"/>
                  <a:gd name="connsiteY21" fmla="*/ 969414 h 1488949"/>
                  <a:gd name="connsiteX22" fmla="*/ 0 w 101585"/>
                  <a:gd name="connsiteY22" fmla="*/ 911365 h 1488949"/>
                  <a:gd name="connsiteX23" fmla="*/ 101585 w 101585"/>
                  <a:gd name="connsiteY23" fmla="*/ 911365 h 1488949"/>
                  <a:gd name="connsiteX24" fmla="*/ 101585 w 101585"/>
                  <a:gd name="connsiteY24" fmla="*/ 969414 h 1488949"/>
                  <a:gd name="connsiteX25" fmla="*/ 101585 w 101585"/>
                  <a:gd name="connsiteY25" fmla="*/ 838804 h 1488949"/>
                  <a:gd name="connsiteX26" fmla="*/ 0 w 101585"/>
                  <a:gd name="connsiteY26" fmla="*/ 838804 h 1488949"/>
                  <a:gd name="connsiteX27" fmla="*/ 0 w 101585"/>
                  <a:gd name="connsiteY27" fmla="*/ 780755 h 1488949"/>
                  <a:gd name="connsiteX28" fmla="*/ 101585 w 101585"/>
                  <a:gd name="connsiteY28" fmla="*/ 780755 h 1488949"/>
                  <a:gd name="connsiteX29" fmla="*/ 101585 w 101585"/>
                  <a:gd name="connsiteY29" fmla="*/ 838804 h 1488949"/>
                  <a:gd name="connsiteX30" fmla="*/ 101585 w 101585"/>
                  <a:gd name="connsiteY30" fmla="*/ 708194 h 1488949"/>
                  <a:gd name="connsiteX31" fmla="*/ 0 w 101585"/>
                  <a:gd name="connsiteY31" fmla="*/ 708194 h 1488949"/>
                  <a:gd name="connsiteX32" fmla="*/ 0 w 101585"/>
                  <a:gd name="connsiteY32" fmla="*/ 650146 h 1488949"/>
                  <a:gd name="connsiteX33" fmla="*/ 101585 w 101585"/>
                  <a:gd name="connsiteY33" fmla="*/ 650146 h 1488949"/>
                  <a:gd name="connsiteX34" fmla="*/ 101585 w 101585"/>
                  <a:gd name="connsiteY34" fmla="*/ 708194 h 1488949"/>
                  <a:gd name="connsiteX35" fmla="*/ 101585 w 101585"/>
                  <a:gd name="connsiteY35" fmla="*/ 579036 h 1488949"/>
                  <a:gd name="connsiteX36" fmla="*/ 0 w 101585"/>
                  <a:gd name="connsiteY36" fmla="*/ 579036 h 1488949"/>
                  <a:gd name="connsiteX37" fmla="*/ 0 w 101585"/>
                  <a:gd name="connsiteY37" fmla="*/ 520987 h 1488949"/>
                  <a:gd name="connsiteX38" fmla="*/ 101585 w 101585"/>
                  <a:gd name="connsiteY38" fmla="*/ 520987 h 1488949"/>
                  <a:gd name="connsiteX39" fmla="*/ 101585 w 101585"/>
                  <a:gd name="connsiteY39" fmla="*/ 579036 h 1488949"/>
                  <a:gd name="connsiteX40" fmla="*/ 101585 w 101585"/>
                  <a:gd name="connsiteY40" fmla="*/ 448426 h 1488949"/>
                  <a:gd name="connsiteX41" fmla="*/ 0 w 101585"/>
                  <a:gd name="connsiteY41" fmla="*/ 448426 h 1488949"/>
                  <a:gd name="connsiteX42" fmla="*/ 0 w 101585"/>
                  <a:gd name="connsiteY42" fmla="*/ 390378 h 1488949"/>
                  <a:gd name="connsiteX43" fmla="*/ 101585 w 101585"/>
                  <a:gd name="connsiteY43" fmla="*/ 390378 h 1488949"/>
                  <a:gd name="connsiteX44" fmla="*/ 101585 w 101585"/>
                  <a:gd name="connsiteY44" fmla="*/ 448426 h 1488949"/>
                  <a:gd name="connsiteX45" fmla="*/ 101585 w 101585"/>
                  <a:gd name="connsiteY45" fmla="*/ 317817 h 1488949"/>
                  <a:gd name="connsiteX46" fmla="*/ 0 w 101585"/>
                  <a:gd name="connsiteY46" fmla="*/ 317817 h 1488949"/>
                  <a:gd name="connsiteX47" fmla="*/ 0 w 101585"/>
                  <a:gd name="connsiteY47" fmla="*/ 259768 h 1488949"/>
                  <a:gd name="connsiteX48" fmla="*/ 101585 w 101585"/>
                  <a:gd name="connsiteY48" fmla="*/ 259768 h 1488949"/>
                  <a:gd name="connsiteX49" fmla="*/ 101585 w 101585"/>
                  <a:gd name="connsiteY49" fmla="*/ 317817 h 1488949"/>
                  <a:gd name="connsiteX50" fmla="*/ 101585 w 101585"/>
                  <a:gd name="connsiteY50" fmla="*/ 188658 h 1488949"/>
                  <a:gd name="connsiteX51" fmla="*/ 0 w 101585"/>
                  <a:gd name="connsiteY51" fmla="*/ 188658 h 1488949"/>
                  <a:gd name="connsiteX52" fmla="*/ 0 w 101585"/>
                  <a:gd name="connsiteY52" fmla="*/ 130610 h 1488949"/>
                  <a:gd name="connsiteX53" fmla="*/ 101585 w 101585"/>
                  <a:gd name="connsiteY53" fmla="*/ 130610 h 1488949"/>
                  <a:gd name="connsiteX54" fmla="*/ 101585 w 101585"/>
                  <a:gd name="connsiteY54" fmla="*/ 188658 h 1488949"/>
                  <a:gd name="connsiteX55" fmla="*/ 101585 w 101585"/>
                  <a:gd name="connsiteY55" fmla="*/ 58049 h 1488949"/>
                  <a:gd name="connsiteX56" fmla="*/ 0 w 101585"/>
                  <a:gd name="connsiteY56" fmla="*/ 58049 h 1488949"/>
                  <a:gd name="connsiteX57" fmla="*/ 0 w 101585"/>
                  <a:gd name="connsiteY57" fmla="*/ 0 h 1488949"/>
                  <a:gd name="connsiteX58" fmla="*/ 101585 w 101585"/>
                  <a:gd name="connsiteY58" fmla="*/ 0 h 1488949"/>
                  <a:gd name="connsiteX59" fmla="*/ 101585 w 101585"/>
                  <a:gd name="connsiteY59" fmla="*/ 58049 h 148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1585" h="1488949">
                    <a:moveTo>
                      <a:pt x="101585" y="1488950"/>
                    </a:moveTo>
                    <a:lnTo>
                      <a:pt x="0" y="1488950"/>
                    </a:lnTo>
                    <a:lnTo>
                      <a:pt x="0" y="1430901"/>
                    </a:lnTo>
                    <a:lnTo>
                      <a:pt x="101585" y="1430901"/>
                    </a:lnTo>
                    <a:lnTo>
                      <a:pt x="101585" y="1488950"/>
                    </a:lnTo>
                    <a:close/>
                    <a:moveTo>
                      <a:pt x="101585" y="1359791"/>
                    </a:moveTo>
                    <a:lnTo>
                      <a:pt x="0" y="1359791"/>
                    </a:lnTo>
                    <a:lnTo>
                      <a:pt x="0" y="1301743"/>
                    </a:lnTo>
                    <a:lnTo>
                      <a:pt x="101585" y="1301743"/>
                    </a:lnTo>
                    <a:lnTo>
                      <a:pt x="101585" y="1359791"/>
                    </a:lnTo>
                    <a:close/>
                    <a:moveTo>
                      <a:pt x="101585" y="1229182"/>
                    </a:moveTo>
                    <a:lnTo>
                      <a:pt x="0" y="1229182"/>
                    </a:lnTo>
                    <a:lnTo>
                      <a:pt x="0" y="1171133"/>
                    </a:lnTo>
                    <a:lnTo>
                      <a:pt x="101585" y="1171133"/>
                    </a:lnTo>
                    <a:lnTo>
                      <a:pt x="101585" y="1229182"/>
                    </a:lnTo>
                    <a:close/>
                    <a:moveTo>
                      <a:pt x="101585" y="1098572"/>
                    </a:moveTo>
                    <a:lnTo>
                      <a:pt x="0" y="1098572"/>
                    </a:lnTo>
                    <a:lnTo>
                      <a:pt x="0" y="1040523"/>
                    </a:lnTo>
                    <a:lnTo>
                      <a:pt x="101585" y="1040523"/>
                    </a:lnTo>
                    <a:lnTo>
                      <a:pt x="101585" y="1098572"/>
                    </a:lnTo>
                    <a:close/>
                    <a:moveTo>
                      <a:pt x="101585" y="969414"/>
                    </a:moveTo>
                    <a:lnTo>
                      <a:pt x="0" y="969414"/>
                    </a:lnTo>
                    <a:lnTo>
                      <a:pt x="0" y="911365"/>
                    </a:lnTo>
                    <a:lnTo>
                      <a:pt x="101585" y="911365"/>
                    </a:lnTo>
                    <a:lnTo>
                      <a:pt x="101585" y="969414"/>
                    </a:lnTo>
                    <a:close/>
                    <a:moveTo>
                      <a:pt x="101585" y="838804"/>
                    </a:moveTo>
                    <a:lnTo>
                      <a:pt x="0" y="838804"/>
                    </a:lnTo>
                    <a:lnTo>
                      <a:pt x="0" y="780755"/>
                    </a:lnTo>
                    <a:lnTo>
                      <a:pt x="101585" y="780755"/>
                    </a:lnTo>
                    <a:lnTo>
                      <a:pt x="101585" y="838804"/>
                    </a:lnTo>
                    <a:close/>
                    <a:moveTo>
                      <a:pt x="101585" y="708194"/>
                    </a:moveTo>
                    <a:lnTo>
                      <a:pt x="0" y="708194"/>
                    </a:lnTo>
                    <a:lnTo>
                      <a:pt x="0" y="650146"/>
                    </a:lnTo>
                    <a:lnTo>
                      <a:pt x="101585" y="650146"/>
                    </a:lnTo>
                    <a:lnTo>
                      <a:pt x="101585" y="708194"/>
                    </a:lnTo>
                    <a:close/>
                    <a:moveTo>
                      <a:pt x="101585" y="579036"/>
                    </a:moveTo>
                    <a:lnTo>
                      <a:pt x="0" y="579036"/>
                    </a:lnTo>
                    <a:lnTo>
                      <a:pt x="0" y="520987"/>
                    </a:lnTo>
                    <a:lnTo>
                      <a:pt x="101585" y="520987"/>
                    </a:lnTo>
                    <a:lnTo>
                      <a:pt x="101585" y="579036"/>
                    </a:lnTo>
                    <a:close/>
                    <a:moveTo>
                      <a:pt x="101585" y="448426"/>
                    </a:moveTo>
                    <a:lnTo>
                      <a:pt x="0" y="448426"/>
                    </a:lnTo>
                    <a:lnTo>
                      <a:pt x="0" y="390378"/>
                    </a:lnTo>
                    <a:lnTo>
                      <a:pt x="101585" y="390378"/>
                    </a:lnTo>
                    <a:lnTo>
                      <a:pt x="101585" y="448426"/>
                    </a:lnTo>
                    <a:close/>
                    <a:moveTo>
                      <a:pt x="101585" y="317817"/>
                    </a:moveTo>
                    <a:lnTo>
                      <a:pt x="0" y="317817"/>
                    </a:lnTo>
                    <a:lnTo>
                      <a:pt x="0" y="259768"/>
                    </a:lnTo>
                    <a:lnTo>
                      <a:pt x="101585" y="259768"/>
                    </a:lnTo>
                    <a:lnTo>
                      <a:pt x="101585" y="317817"/>
                    </a:lnTo>
                    <a:close/>
                    <a:moveTo>
                      <a:pt x="101585" y="188658"/>
                    </a:moveTo>
                    <a:lnTo>
                      <a:pt x="0" y="188658"/>
                    </a:lnTo>
                    <a:lnTo>
                      <a:pt x="0" y="130610"/>
                    </a:lnTo>
                    <a:lnTo>
                      <a:pt x="101585" y="130610"/>
                    </a:lnTo>
                    <a:lnTo>
                      <a:pt x="101585" y="188658"/>
                    </a:lnTo>
                    <a:close/>
                    <a:moveTo>
                      <a:pt x="101585" y="58049"/>
                    </a:moveTo>
                    <a:lnTo>
                      <a:pt x="0" y="58049"/>
                    </a:lnTo>
                    <a:lnTo>
                      <a:pt x="0" y="0"/>
                    </a:lnTo>
                    <a:lnTo>
                      <a:pt x="101585" y="0"/>
                    </a:lnTo>
                    <a:lnTo>
                      <a:pt x="101585" y="5804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0" name="Freeform: Shape 149">
                <a:extLst>
                  <a:ext uri="{FF2B5EF4-FFF2-40B4-BE49-F238E27FC236}">
                    <a16:creationId xmlns:a16="http://schemas.microsoft.com/office/drawing/2014/main" id="{9EDFF89F-A1B4-4A98-9655-BA77761C15B6}"/>
                  </a:ext>
                </a:extLst>
              </p:cNvPr>
              <p:cNvSpPr/>
              <p:nvPr/>
            </p:nvSpPr>
            <p:spPr>
              <a:xfrm>
                <a:off x="1157503" y="2355098"/>
                <a:ext cx="101585" cy="29024"/>
              </a:xfrm>
              <a:custGeom>
                <a:avLst/>
                <a:gdLst>
                  <a:gd name="connsiteX0" fmla="*/ 0 w 101585"/>
                  <a:gd name="connsiteY0" fmla="*/ 0 h 29024"/>
                  <a:gd name="connsiteX1" fmla="*/ 101585 w 101585"/>
                  <a:gd name="connsiteY1" fmla="*/ 0 h 29024"/>
                  <a:gd name="connsiteX2" fmla="*/ 101585 w 101585"/>
                  <a:gd name="connsiteY2" fmla="*/ 29024 h 29024"/>
                  <a:gd name="connsiteX3" fmla="*/ 0 w 101585"/>
                  <a:gd name="connsiteY3" fmla="*/ 29024 h 29024"/>
                </a:gdLst>
                <a:ahLst/>
                <a:cxnLst>
                  <a:cxn ang="0">
                    <a:pos x="connsiteX0" y="connsiteY0"/>
                  </a:cxn>
                  <a:cxn ang="0">
                    <a:pos x="connsiteX1" y="connsiteY1"/>
                  </a:cxn>
                  <a:cxn ang="0">
                    <a:pos x="connsiteX2" y="connsiteY2"/>
                  </a:cxn>
                  <a:cxn ang="0">
                    <a:pos x="connsiteX3" y="connsiteY3"/>
                  </a:cxn>
                </a:cxnLst>
                <a:rect l="l" t="t" r="r" b="b"/>
                <a:pathLst>
                  <a:path w="101585" h="29024">
                    <a:moveTo>
                      <a:pt x="0" y="0"/>
                    </a:moveTo>
                    <a:lnTo>
                      <a:pt x="101585" y="0"/>
                    </a:lnTo>
                    <a:lnTo>
                      <a:pt x="101585" y="29024"/>
                    </a:lnTo>
                    <a:lnTo>
                      <a:pt x="0" y="29024"/>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47" name="Freeform: Shape 146">
              <a:extLst>
                <a:ext uri="{FF2B5EF4-FFF2-40B4-BE49-F238E27FC236}">
                  <a16:creationId xmlns:a16="http://schemas.microsoft.com/office/drawing/2014/main" id="{4886B72C-ED3A-46F6-BF79-B79A1543B353}"/>
                </a:ext>
              </a:extLst>
            </p:cNvPr>
            <p:cNvSpPr/>
            <p:nvPr/>
          </p:nvSpPr>
          <p:spPr>
            <a:xfrm>
              <a:off x="1558039" y="446747"/>
              <a:ext cx="2617998" cy="162536"/>
            </a:xfrm>
            <a:custGeom>
              <a:avLst/>
              <a:gdLst>
                <a:gd name="connsiteX0" fmla="*/ 371512 w 2617998"/>
                <a:gd name="connsiteY0" fmla="*/ 0 h 162536"/>
                <a:gd name="connsiteX1" fmla="*/ 2455462 w 2617998"/>
                <a:gd name="connsiteY1" fmla="*/ 0 h 162536"/>
                <a:gd name="connsiteX2" fmla="*/ 2617998 w 2617998"/>
                <a:gd name="connsiteY2" fmla="*/ 162536 h 162536"/>
                <a:gd name="connsiteX3" fmla="*/ 371512 w 2617998"/>
                <a:gd name="connsiteY3" fmla="*/ 162536 h 162536"/>
                <a:gd name="connsiteX4" fmla="*/ 371512 w 2617998"/>
                <a:gd name="connsiteY4" fmla="*/ 0 h 162536"/>
                <a:gd name="connsiteX5" fmla="*/ 307658 w 2617998"/>
                <a:gd name="connsiteY5" fmla="*/ 0 h 162536"/>
                <a:gd name="connsiteX6" fmla="*/ 214780 w 2617998"/>
                <a:gd name="connsiteY6" fmla="*/ 0 h 162536"/>
                <a:gd name="connsiteX7" fmla="*/ 214780 w 2617998"/>
                <a:gd name="connsiteY7" fmla="*/ 162536 h 162536"/>
                <a:gd name="connsiteX8" fmla="*/ 307658 w 2617998"/>
                <a:gd name="connsiteY8" fmla="*/ 162536 h 162536"/>
                <a:gd name="connsiteX9" fmla="*/ 307658 w 2617998"/>
                <a:gd name="connsiteY9" fmla="*/ 0 h 162536"/>
                <a:gd name="connsiteX10" fmla="*/ 100134 w 2617998"/>
                <a:gd name="connsiteY10" fmla="*/ 0 h 162536"/>
                <a:gd name="connsiteX11" fmla="*/ 0 w 2617998"/>
                <a:gd name="connsiteY11" fmla="*/ 0 h 162536"/>
                <a:gd name="connsiteX12" fmla="*/ 0 w 2617998"/>
                <a:gd name="connsiteY12" fmla="*/ 162536 h 162536"/>
                <a:gd name="connsiteX13" fmla="*/ 100134 w 2617998"/>
                <a:gd name="connsiteY13" fmla="*/ 162536 h 162536"/>
                <a:gd name="connsiteX14" fmla="*/ 100134 w 2617998"/>
                <a:gd name="connsiteY14" fmla="*/ 0 h 16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7998" h="162536">
                  <a:moveTo>
                    <a:pt x="371512" y="0"/>
                  </a:moveTo>
                  <a:lnTo>
                    <a:pt x="2455462" y="0"/>
                  </a:lnTo>
                  <a:lnTo>
                    <a:pt x="2617998" y="162536"/>
                  </a:lnTo>
                  <a:lnTo>
                    <a:pt x="371512" y="162536"/>
                  </a:lnTo>
                  <a:lnTo>
                    <a:pt x="371512" y="0"/>
                  </a:lnTo>
                  <a:close/>
                  <a:moveTo>
                    <a:pt x="307658" y="0"/>
                  </a:moveTo>
                  <a:lnTo>
                    <a:pt x="214780" y="0"/>
                  </a:lnTo>
                  <a:lnTo>
                    <a:pt x="214780" y="162536"/>
                  </a:lnTo>
                  <a:lnTo>
                    <a:pt x="307658" y="162536"/>
                  </a:lnTo>
                  <a:lnTo>
                    <a:pt x="307658" y="0"/>
                  </a:lnTo>
                  <a:close/>
                  <a:moveTo>
                    <a:pt x="100134" y="0"/>
                  </a:moveTo>
                  <a:lnTo>
                    <a:pt x="0" y="0"/>
                  </a:lnTo>
                  <a:lnTo>
                    <a:pt x="0" y="162536"/>
                  </a:lnTo>
                  <a:lnTo>
                    <a:pt x="100134" y="162536"/>
                  </a:lnTo>
                  <a:lnTo>
                    <a:pt x="100134"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aphicFrame>
        <p:nvGraphicFramePr>
          <p:cNvPr id="4" name="Table 3">
            <a:extLst>
              <a:ext uri="{FF2B5EF4-FFF2-40B4-BE49-F238E27FC236}">
                <a16:creationId xmlns:a16="http://schemas.microsoft.com/office/drawing/2014/main" id="{52522673-7657-43CD-88C4-14318C48A759}"/>
              </a:ext>
            </a:extLst>
          </p:cNvPr>
          <p:cNvGraphicFramePr>
            <a:graphicFrameLocks noGrp="1"/>
          </p:cNvGraphicFramePr>
          <p:nvPr/>
        </p:nvGraphicFramePr>
        <p:xfrm>
          <a:off x="541845" y="663670"/>
          <a:ext cx="10926255" cy="2557452"/>
        </p:xfrm>
        <a:graphic>
          <a:graphicData uri="http://schemas.openxmlformats.org/drawingml/2006/table">
            <a:tbl>
              <a:tblPr>
                <a:tableStyleId>{5C22544A-7EE6-4342-B048-85BDC9FD1C3A}</a:tableStyleId>
              </a:tblPr>
              <a:tblGrid>
                <a:gridCol w="4566430">
                  <a:extLst>
                    <a:ext uri="{9D8B030D-6E8A-4147-A177-3AD203B41FA5}">
                      <a16:colId xmlns:a16="http://schemas.microsoft.com/office/drawing/2014/main" val="1618876842"/>
                    </a:ext>
                  </a:extLst>
                </a:gridCol>
                <a:gridCol w="6359825">
                  <a:extLst>
                    <a:ext uri="{9D8B030D-6E8A-4147-A177-3AD203B41FA5}">
                      <a16:colId xmlns:a16="http://schemas.microsoft.com/office/drawing/2014/main" val="3208335111"/>
                    </a:ext>
                  </a:extLst>
                </a:gridCol>
              </a:tblGrid>
              <a:tr h="338017">
                <a:tc gridSpan="2">
                  <a:txBody>
                    <a:bodyPr/>
                    <a:lstStyle/>
                    <a:p>
                      <a:pPr marL="457200" algn="ctr">
                        <a:lnSpc>
                          <a:spcPct val="107000"/>
                        </a:lnSpc>
                        <a:spcBef>
                          <a:spcPts val="300"/>
                        </a:spcBef>
                        <a:spcAft>
                          <a:spcPts val="500"/>
                        </a:spcAft>
                      </a:pPr>
                      <a:endPar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51104" marR="51104" marT="0" marB="0" anchor="ctr">
                    <a:lnB w="28575" cap="flat" cmpd="sng" algn="ctr">
                      <a:solidFill>
                        <a:schemeClr val="accent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946400"/>
                  </a:ext>
                </a:extLst>
              </a:tr>
              <a:tr h="445024">
                <a:tc>
                  <a:txBody>
                    <a:bodyPr/>
                    <a:lstStyle/>
                    <a:p>
                      <a:pPr marL="457200" algn="ctr">
                        <a:lnSpc>
                          <a:spcPct val="107000"/>
                        </a:lnSpc>
                        <a:spcBef>
                          <a:spcPts val="300"/>
                        </a:spcBef>
                        <a:spcAft>
                          <a:spcPts val="500"/>
                        </a:spcAft>
                      </a:pPr>
                      <a:r>
                        <a:rPr lang="vi-VN" sz="2000" b="1" dirty="0">
                          <a:solidFill>
                            <a:schemeClr val="bg1"/>
                          </a:solidFill>
                          <a:effectLst/>
                          <a:latin typeface="Arial" panose="020B0604020202020204" pitchFamily="34" charset="0"/>
                          <a:cs typeface="Arial" panose="020B0604020202020204" pitchFamily="34" charset="0"/>
                        </a:rPr>
                        <a:t>Câu hỏi</a:t>
                      </a:r>
                      <a:endPar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51104" marR="51104" marT="0"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457200" algn="ctr">
                        <a:lnSpc>
                          <a:spcPct val="107000"/>
                        </a:lnSpc>
                        <a:spcBef>
                          <a:spcPts val="300"/>
                        </a:spcBef>
                        <a:spcAft>
                          <a:spcPts val="500"/>
                        </a:spcAft>
                      </a:pPr>
                      <a:r>
                        <a:rPr lang="vi-VN" sz="2000" b="1" dirty="0">
                          <a:solidFill>
                            <a:schemeClr val="bg1"/>
                          </a:solidFill>
                          <a:effectLst/>
                          <a:latin typeface="Arial" panose="020B0604020202020204" pitchFamily="34" charset="0"/>
                          <a:cs typeface="Arial" panose="020B0604020202020204" pitchFamily="34" charset="0"/>
                        </a:rPr>
                        <a:t>Trả lời</a:t>
                      </a:r>
                      <a:endPar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51104" marR="51104" marT="0"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8379992"/>
                  </a:ext>
                </a:extLst>
              </a:tr>
              <a:tr h="1774411">
                <a:tc>
                  <a:txBody>
                    <a:bodyPr/>
                    <a:lstStyle/>
                    <a:p>
                      <a:pPr marL="0" indent="180340" algn="ctr" defTabSz="914400" rtl="0" eaLnBrk="1" latinLnBrk="0" hangingPunct="1">
                        <a:lnSpc>
                          <a:spcPct val="107000"/>
                        </a:lnSpc>
                        <a:spcBef>
                          <a:spcPts val="400"/>
                        </a:spcBef>
                        <a:spcAft>
                          <a:spcPts val="800"/>
                        </a:spcAft>
                        <a:tabLst>
                          <a:tab pos="520065" algn="l"/>
                        </a:tabLst>
                      </a:pPr>
                      <a:r>
                        <a:rPr lang="vi-VN" sz="2800" b="0" kern="1200" dirty="0">
                          <a:solidFill>
                            <a:srgbClr val="15F9FF"/>
                          </a:solidFill>
                          <a:latin typeface="Arial"/>
                          <a:ea typeface="+mn-ea"/>
                          <a:cs typeface="Arial"/>
                          <a:rtl val="0"/>
                        </a:rPr>
                        <a:t>Câu 1: Em hãy nêu các hình dạng nhìn thấy của Mặt Trăng mà em biết?</a:t>
                      </a:r>
                      <a:endParaRPr lang="en-US" sz="2800" b="0" kern="1200" dirty="0">
                        <a:solidFill>
                          <a:srgbClr val="15F9FF"/>
                        </a:solidFill>
                        <a:latin typeface="Arial"/>
                        <a:ea typeface="+mn-ea"/>
                        <a:cs typeface="Arial"/>
                        <a:rtl val="0"/>
                      </a:endParaRPr>
                    </a:p>
                  </a:txBody>
                  <a:tcPr marL="68580" marR="68580" marT="0" marB="0">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0" indent="180340" algn="ctr" defTabSz="914400" rtl="0" eaLnBrk="1" latinLnBrk="0" hangingPunct="1">
                        <a:lnSpc>
                          <a:spcPct val="107000"/>
                        </a:lnSpc>
                        <a:spcBef>
                          <a:spcPts val="200"/>
                        </a:spcBef>
                        <a:spcAft>
                          <a:spcPts val="800"/>
                        </a:spcAft>
                      </a:pPr>
                      <a:r>
                        <a:rPr lang="vi-VN" sz="2800" b="0" kern="1200" dirty="0">
                          <a:solidFill>
                            <a:srgbClr val="15F9FF"/>
                          </a:solidFill>
                          <a:latin typeface="Arial"/>
                          <a:ea typeface="+mn-ea"/>
                          <a:cs typeface="Arial"/>
                          <a:rtl val="0"/>
                        </a:rPr>
                        <a:t>Các hình dạng thường nhìn thấy của Mặt Trăng gồm Trăng lưỡi liềm, Trăng bán nguyệt, Trăng khuyết, Trăng tròn.</a:t>
                      </a:r>
                      <a:endParaRPr lang="en-US" sz="2800" b="0" kern="1200" dirty="0">
                        <a:solidFill>
                          <a:srgbClr val="15F9FF"/>
                        </a:solidFill>
                        <a:latin typeface="Arial"/>
                        <a:ea typeface="+mn-ea"/>
                        <a:cs typeface="Arial"/>
                        <a:rtl val="0"/>
                      </a:endParaRPr>
                    </a:p>
                  </a:txBody>
                  <a:tcPr marL="68580" marR="68580" marT="0" marB="0">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507635488"/>
                  </a:ext>
                </a:extLst>
              </a:tr>
            </a:tbl>
          </a:graphicData>
        </a:graphic>
      </p:graphicFrame>
      <p:grpSp>
        <p:nvGrpSpPr>
          <p:cNvPr id="9" name="Group 8">
            <a:extLst>
              <a:ext uri="{FF2B5EF4-FFF2-40B4-BE49-F238E27FC236}">
                <a16:creationId xmlns:a16="http://schemas.microsoft.com/office/drawing/2014/main" id="{BBE544A8-9DEE-4D91-97A5-FE72E36A4FCF}"/>
              </a:ext>
            </a:extLst>
          </p:cNvPr>
          <p:cNvGrpSpPr/>
          <p:nvPr/>
        </p:nvGrpSpPr>
        <p:grpSpPr>
          <a:xfrm>
            <a:off x="9079285" y="4674508"/>
            <a:ext cx="7437118" cy="7437118"/>
            <a:chOff x="9079285" y="4674508"/>
            <a:chExt cx="7437118" cy="7437118"/>
          </a:xfrm>
        </p:grpSpPr>
        <p:grpSp>
          <p:nvGrpSpPr>
            <p:cNvPr id="24" name="Group 23">
              <a:extLst>
                <a:ext uri="{FF2B5EF4-FFF2-40B4-BE49-F238E27FC236}">
                  <a16:creationId xmlns:a16="http://schemas.microsoft.com/office/drawing/2014/main" id="{81D287E2-16A2-4FF3-87CC-73994BFF1329}"/>
                </a:ext>
              </a:extLst>
            </p:cNvPr>
            <p:cNvGrpSpPr>
              <a:grpSpLocks noChangeAspect="1"/>
            </p:cNvGrpSpPr>
            <p:nvPr/>
          </p:nvGrpSpPr>
          <p:grpSpPr bwMode="auto">
            <a:xfrm rot="9645243">
              <a:off x="10139880" y="5717539"/>
              <a:ext cx="5315928" cy="5351055"/>
              <a:chOff x="3386" y="1703"/>
              <a:chExt cx="908" cy="914"/>
            </a:xfrm>
          </p:grpSpPr>
          <p:sp>
            <p:nvSpPr>
              <p:cNvPr id="25" name="AutoShape 3">
                <a:extLst>
                  <a:ext uri="{FF2B5EF4-FFF2-40B4-BE49-F238E27FC236}">
                    <a16:creationId xmlns:a16="http://schemas.microsoft.com/office/drawing/2014/main" id="{C3C796D5-ED06-4D91-9B52-0C6FEE043FD2}"/>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 name="Oval 5">
                <a:extLst>
                  <a:ext uri="{FF2B5EF4-FFF2-40B4-BE49-F238E27FC236}">
                    <a16:creationId xmlns:a16="http://schemas.microsoft.com/office/drawing/2014/main" id="{0BFDAB86-82A6-4FD1-A984-8D6603F823A0}"/>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 name="Freeform 6">
                <a:extLst>
                  <a:ext uri="{FF2B5EF4-FFF2-40B4-BE49-F238E27FC236}">
                    <a16:creationId xmlns:a16="http://schemas.microsoft.com/office/drawing/2014/main" id="{C5B5EB5E-B547-4DCB-AB99-6D182FCBD638}"/>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 name="Oval 7">
                <a:extLst>
                  <a:ext uri="{FF2B5EF4-FFF2-40B4-BE49-F238E27FC236}">
                    <a16:creationId xmlns:a16="http://schemas.microsoft.com/office/drawing/2014/main" id="{40612F29-AB1A-4FD6-BFF5-62E4EA482043}"/>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 name="Freeform 8">
                <a:extLst>
                  <a:ext uri="{FF2B5EF4-FFF2-40B4-BE49-F238E27FC236}">
                    <a16:creationId xmlns:a16="http://schemas.microsoft.com/office/drawing/2014/main" id="{A66D386C-FC6A-400D-B904-00C86B33541D}"/>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 name="Freeform 9">
                <a:extLst>
                  <a:ext uri="{FF2B5EF4-FFF2-40B4-BE49-F238E27FC236}">
                    <a16:creationId xmlns:a16="http://schemas.microsoft.com/office/drawing/2014/main" id="{386BD2B1-E426-4CE4-888D-0CC87E3218D4}"/>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 name="Freeform 10">
                <a:extLst>
                  <a:ext uri="{FF2B5EF4-FFF2-40B4-BE49-F238E27FC236}">
                    <a16:creationId xmlns:a16="http://schemas.microsoft.com/office/drawing/2014/main" id="{EF89C308-52B1-4C92-AE40-759BD066FAB2}"/>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32" name="Oval 31">
              <a:extLst>
                <a:ext uri="{FF2B5EF4-FFF2-40B4-BE49-F238E27FC236}">
                  <a16:creationId xmlns:a16="http://schemas.microsoft.com/office/drawing/2014/main" id="{A93DF62C-9D1E-4F02-ABFA-38A50F8F3AD9}"/>
                </a:ext>
              </a:extLst>
            </p:cNvPr>
            <p:cNvSpPr/>
            <p:nvPr/>
          </p:nvSpPr>
          <p:spPr>
            <a:xfrm rot="9645243">
              <a:off x="9079285" y="4674508"/>
              <a:ext cx="7437118" cy="7437118"/>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33" name="Group 32">
              <a:extLst>
                <a:ext uri="{FF2B5EF4-FFF2-40B4-BE49-F238E27FC236}">
                  <a16:creationId xmlns:a16="http://schemas.microsoft.com/office/drawing/2014/main" id="{48344607-9006-47F5-BF86-0B8496C4AF17}"/>
                </a:ext>
              </a:extLst>
            </p:cNvPr>
            <p:cNvGrpSpPr/>
            <p:nvPr/>
          </p:nvGrpSpPr>
          <p:grpSpPr>
            <a:xfrm rot="645243">
              <a:off x="15545123" y="9776058"/>
              <a:ext cx="968671" cy="968671"/>
              <a:chOff x="6532944" y="3467872"/>
              <a:chExt cx="682388" cy="682388"/>
            </a:xfrm>
          </p:grpSpPr>
          <p:sp>
            <p:nvSpPr>
              <p:cNvPr id="34" name="Oval 33">
                <a:extLst>
                  <a:ext uri="{FF2B5EF4-FFF2-40B4-BE49-F238E27FC236}">
                    <a16:creationId xmlns:a16="http://schemas.microsoft.com/office/drawing/2014/main" id="{8C84E78A-BBC2-4E43-AB55-A22FCDD23540}"/>
                  </a:ext>
                </a:extLst>
              </p:cNvPr>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5" name="Oval 34">
                <a:extLst>
                  <a:ext uri="{FF2B5EF4-FFF2-40B4-BE49-F238E27FC236}">
                    <a16:creationId xmlns:a16="http://schemas.microsoft.com/office/drawing/2014/main" id="{1E0056AE-FD0B-43DC-AE5A-B58BD4FCDE3C}"/>
                  </a:ext>
                </a:extLst>
              </p:cNvPr>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6" name="Oval 35">
                <a:extLst>
                  <a:ext uri="{FF2B5EF4-FFF2-40B4-BE49-F238E27FC236}">
                    <a16:creationId xmlns:a16="http://schemas.microsoft.com/office/drawing/2014/main" id="{511B36CF-8733-412C-9319-35B222A2A212}"/>
                  </a:ext>
                </a:extLst>
              </p:cNvPr>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7" name="Oval 36">
                <a:extLst>
                  <a:ext uri="{FF2B5EF4-FFF2-40B4-BE49-F238E27FC236}">
                    <a16:creationId xmlns:a16="http://schemas.microsoft.com/office/drawing/2014/main" id="{E5BE9C97-1A54-4B85-8639-9C38CC8180A8}"/>
                  </a:ext>
                </a:extLst>
              </p:cNvPr>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38" name="Oval 37">
                <a:extLst>
                  <a:ext uri="{FF2B5EF4-FFF2-40B4-BE49-F238E27FC236}">
                    <a16:creationId xmlns:a16="http://schemas.microsoft.com/office/drawing/2014/main" id="{ED506145-BFEA-497D-976E-666EF3478B58}"/>
                  </a:ext>
                </a:extLst>
              </p:cNvPr>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grpSp>
        <p:nvGrpSpPr>
          <p:cNvPr id="40" name="Group 39">
            <a:extLst>
              <a:ext uri="{FF2B5EF4-FFF2-40B4-BE49-F238E27FC236}">
                <a16:creationId xmlns:a16="http://schemas.microsoft.com/office/drawing/2014/main" id="{FB610B8C-D02C-48B9-8135-178073418176}"/>
              </a:ext>
            </a:extLst>
          </p:cNvPr>
          <p:cNvGrpSpPr/>
          <p:nvPr/>
        </p:nvGrpSpPr>
        <p:grpSpPr>
          <a:xfrm>
            <a:off x="1271902" y="3338329"/>
            <a:ext cx="8842650" cy="3150364"/>
            <a:chOff x="898239" y="2225386"/>
            <a:chExt cx="9840126" cy="3505735"/>
          </a:xfrm>
        </p:grpSpPr>
        <p:grpSp>
          <p:nvGrpSpPr>
            <p:cNvPr id="41" name="Group 40">
              <a:extLst>
                <a:ext uri="{FF2B5EF4-FFF2-40B4-BE49-F238E27FC236}">
                  <a16:creationId xmlns:a16="http://schemas.microsoft.com/office/drawing/2014/main" id="{BC7D9EDC-6260-417D-B92B-9868BA2B574A}"/>
                </a:ext>
              </a:extLst>
            </p:cNvPr>
            <p:cNvGrpSpPr/>
            <p:nvPr/>
          </p:nvGrpSpPr>
          <p:grpSpPr>
            <a:xfrm>
              <a:off x="898239" y="2225386"/>
              <a:ext cx="9840126" cy="1891475"/>
              <a:chOff x="898239" y="3996126"/>
              <a:chExt cx="9840126" cy="1891475"/>
            </a:xfrm>
          </p:grpSpPr>
          <p:grpSp>
            <p:nvGrpSpPr>
              <p:cNvPr id="50" name="Group 49">
                <a:extLst>
                  <a:ext uri="{FF2B5EF4-FFF2-40B4-BE49-F238E27FC236}">
                    <a16:creationId xmlns:a16="http://schemas.microsoft.com/office/drawing/2014/main" id="{8BD725BA-D6D8-40BC-941F-E5D66B0569EF}"/>
                  </a:ext>
                </a:extLst>
              </p:cNvPr>
              <p:cNvGrpSpPr/>
              <p:nvPr/>
            </p:nvGrpSpPr>
            <p:grpSpPr>
              <a:xfrm>
                <a:off x="898239" y="3996126"/>
                <a:ext cx="1877411" cy="1891475"/>
                <a:chOff x="1173163" y="4325943"/>
                <a:chExt cx="847725" cy="854075"/>
              </a:xfrm>
              <a:solidFill>
                <a:schemeClr val="tx1">
                  <a:lumMod val="50000"/>
                  <a:lumOff val="50000"/>
                </a:schemeClr>
              </a:solidFill>
            </p:grpSpPr>
            <p:sp>
              <p:nvSpPr>
                <p:cNvPr id="132" name="Freeform 14">
                  <a:extLst>
                    <a:ext uri="{FF2B5EF4-FFF2-40B4-BE49-F238E27FC236}">
                      <a16:creationId xmlns:a16="http://schemas.microsoft.com/office/drawing/2014/main" id="{B2751423-EAB4-4D75-A749-64819FD4B859}"/>
                    </a:ext>
                  </a:extLst>
                </p:cNvPr>
                <p:cNvSpPr>
                  <a:spLocks/>
                </p:cNvSpPr>
                <p:nvPr/>
              </p:nvSpPr>
              <p:spPr bwMode="auto">
                <a:xfrm>
                  <a:off x="1285876"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3" name="Freeform 15">
                  <a:extLst>
                    <a:ext uri="{FF2B5EF4-FFF2-40B4-BE49-F238E27FC236}">
                      <a16:creationId xmlns:a16="http://schemas.microsoft.com/office/drawing/2014/main" id="{8DA1649D-1FCA-4950-BE6F-5195C7CE0C19}"/>
                    </a:ext>
                  </a:extLst>
                </p:cNvPr>
                <p:cNvSpPr>
                  <a:spLocks/>
                </p:cNvSpPr>
                <p:nvPr/>
              </p:nvSpPr>
              <p:spPr bwMode="auto">
                <a:xfrm>
                  <a:off x="1173163"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4" name="Oval 16">
                  <a:extLst>
                    <a:ext uri="{FF2B5EF4-FFF2-40B4-BE49-F238E27FC236}">
                      <a16:creationId xmlns:a16="http://schemas.microsoft.com/office/drawing/2014/main" id="{A741B6E3-0BA6-473D-BAD6-F3B43EEDA1BB}"/>
                    </a:ext>
                  </a:extLst>
                </p:cNvPr>
                <p:cNvSpPr>
                  <a:spLocks noChangeArrowheads="1"/>
                </p:cNvSpPr>
                <p:nvPr/>
              </p:nvSpPr>
              <p:spPr bwMode="auto">
                <a:xfrm>
                  <a:off x="1616075" y="4425955"/>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5" name="Oval 17">
                  <a:extLst>
                    <a:ext uri="{FF2B5EF4-FFF2-40B4-BE49-F238E27FC236}">
                      <a16:creationId xmlns:a16="http://schemas.microsoft.com/office/drawing/2014/main" id="{B4774AA6-AA03-48B8-BCCA-511501CAF1A7}"/>
                    </a:ext>
                  </a:extLst>
                </p:cNvPr>
                <p:cNvSpPr>
                  <a:spLocks noChangeArrowheads="1"/>
                </p:cNvSpPr>
                <p:nvPr/>
              </p:nvSpPr>
              <p:spPr bwMode="auto">
                <a:xfrm>
                  <a:off x="1414463" y="4514855"/>
                  <a:ext cx="125412"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6" name="Oval 18">
                  <a:extLst>
                    <a:ext uri="{FF2B5EF4-FFF2-40B4-BE49-F238E27FC236}">
                      <a16:creationId xmlns:a16="http://schemas.microsoft.com/office/drawing/2014/main" id="{3AE361EB-E226-40B1-BF92-799C068EFF2B}"/>
                    </a:ext>
                  </a:extLst>
                </p:cNvPr>
                <p:cNvSpPr>
                  <a:spLocks noChangeArrowheads="1"/>
                </p:cNvSpPr>
                <p:nvPr/>
              </p:nvSpPr>
              <p:spPr bwMode="auto">
                <a:xfrm>
                  <a:off x="1235076" y="4833943"/>
                  <a:ext cx="123825"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7" name="Freeform 19">
                  <a:extLst>
                    <a:ext uri="{FF2B5EF4-FFF2-40B4-BE49-F238E27FC236}">
                      <a16:creationId xmlns:a16="http://schemas.microsoft.com/office/drawing/2014/main" id="{478C5751-3224-4BEB-B0E9-FB5CCBC16206}"/>
                    </a:ext>
                  </a:extLst>
                </p:cNvPr>
                <p:cNvSpPr>
                  <a:spLocks/>
                </p:cNvSpPr>
                <p:nvPr/>
              </p:nvSpPr>
              <p:spPr bwMode="auto">
                <a:xfrm>
                  <a:off x="1254126"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8" name="Freeform 20">
                  <a:extLst>
                    <a:ext uri="{FF2B5EF4-FFF2-40B4-BE49-F238E27FC236}">
                      <a16:creationId xmlns:a16="http://schemas.microsoft.com/office/drawing/2014/main" id="{DF092C89-AE72-47A1-8128-8F562CDC6E5B}"/>
                    </a:ext>
                  </a:extLst>
                </p:cNvPr>
                <p:cNvSpPr>
                  <a:spLocks/>
                </p:cNvSpPr>
                <p:nvPr/>
              </p:nvSpPr>
              <p:spPr bwMode="auto">
                <a:xfrm>
                  <a:off x="1443038"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9" name="Freeform 21">
                  <a:extLst>
                    <a:ext uri="{FF2B5EF4-FFF2-40B4-BE49-F238E27FC236}">
                      <a16:creationId xmlns:a16="http://schemas.microsoft.com/office/drawing/2014/main" id="{5103A565-23DE-44D2-80B5-980C910A081F}"/>
                    </a:ext>
                  </a:extLst>
                </p:cNvPr>
                <p:cNvSpPr>
                  <a:spLocks/>
                </p:cNvSpPr>
                <p:nvPr/>
              </p:nvSpPr>
              <p:spPr bwMode="auto">
                <a:xfrm>
                  <a:off x="1651000"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6" name="Freeform 22">
                  <a:extLst>
                    <a:ext uri="{FF2B5EF4-FFF2-40B4-BE49-F238E27FC236}">
                      <a16:creationId xmlns:a16="http://schemas.microsoft.com/office/drawing/2014/main" id="{31A1C718-F62E-4E6F-A284-A3476A3DC235}"/>
                    </a:ext>
                  </a:extLst>
                </p:cNvPr>
                <p:cNvSpPr>
                  <a:spLocks/>
                </p:cNvSpPr>
                <p:nvPr/>
              </p:nvSpPr>
              <p:spPr bwMode="auto">
                <a:xfrm>
                  <a:off x="1627188" y="4437068"/>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7" name="Freeform 23">
                  <a:extLst>
                    <a:ext uri="{FF2B5EF4-FFF2-40B4-BE49-F238E27FC236}">
                      <a16:creationId xmlns:a16="http://schemas.microsoft.com/office/drawing/2014/main" id="{84A4DE4D-B7C3-452F-8CEC-B0BAD1F668F8}"/>
                    </a:ext>
                  </a:extLst>
                </p:cNvPr>
                <p:cNvSpPr>
                  <a:spLocks/>
                </p:cNvSpPr>
                <p:nvPr/>
              </p:nvSpPr>
              <p:spPr bwMode="auto">
                <a:xfrm>
                  <a:off x="1670050"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8" name="Freeform 24">
                  <a:extLst>
                    <a:ext uri="{FF2B5EF4-FFF2-40B4-BE49-F238E27FC236}">
                      <a16:creationId xmlns:a16="http://schemas.microsoft.com/office/drawing/2014/main" id="{471E00C2-B98A-4A7A-980F-B039DE0275DD}"/>
                    </a:ext>
                  </a:extLst>
                </p:cNvPr>
                <p:cNvSpPr>
                  <a:spLocks/>
                </p:cNvSpPr>
                <p:nvPr/>
              </p:nvSpPr>
              <p:spPr bwMode="auto">
                <a:xfrm>
                  <a:off x="1641475"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9" name="Freeform 25">
                  <a:extLst>
                    <a:ext uri="{FF2B5EF4-FFF2-40B4-BE49-F238E27FC236}">
                      <a16:creationId xmlns:a16="http://schemas.microsoft.com/office/drawing/2014/main" id="{1933E59F-2B54-4E48-8469-0705E36123CE}"/>
                    </a:ext>
                  </a:extLst>
                </p:cNvPr>
                <p:cNvSpPr>
                  <a:spLocks/>
                </p:cNvSpPr>
                <p:nvPr/>
              </p:nvSpPr>
              <p:spPr bwMode="auto">
                <a:xfrm>
                  <a:off x="1387476"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0" name="Freeform 26">
                  <a:extLst>
                    <a:ext uri="{FF2B5EF4-FFF2-40B4-BE49-F238E27FC236}">
                      <a16:creationId xmlns:a16="http://schemas.microsoft.com/office/drawing/2014/main" id="{194E372C-D4CC-41CC-BF0B-A01FDD1E1941}"/>
                    </a:ext>
                  </a:extLst>
                </p:cNvPr>
                <p:cNvSpPr>
                  <a:spLocks/>
                </p:cNvSpPr>
                <p:nvPr/>
              </p:nvSpPr>
              <p:spPr bwMode="auto">
                <a:xfrm>
                  <a:off x="1358901"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1" name="Freeform 27">
                  <a:extLst>
                    <a:ext uri="{FF2B5EF4-FFF2-40B4-BE49-F238E27FC236}">
                      <a16:creationId xmlns:a16="http://schemas.microsoft.com/office/drawing/2014/main" id="{AA8A4666-901C-41B2-964C-7D929FFFB31D}"/>
                    </a:ext>
                  </a:extLst>
                </p:cNvPr>
                <p:cNvSpPr>
                  <a:spLocks/>
                </p:cNvSpPr>
                <p:nvPr/>
              </p:nvSpPr>
              <p:spPr bwMode="auto">
                <a:xfrm>
                  <a:off x="1433513" y="4535493"/>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2" name="Freeform 28">
                  <a:extLst>
                    <a:ext uri="{FF2B5EF4-FFF2-40B4-BE49-F238E27FC236}">
                      <a16:creationId xmlns:a16="http://schemas.microsoft.com/office/drawing/2014/main" id="{07A62E46-DD7C-42B3-B9CC-00BD70A579A5}"/>
                    </a:ext>
                  </a:extLst>
                </p:cNvPr>
                <p:cNvSpPr>
                  <a:spLocks/>
                </p:cNvSpPr>
                <p:nvPr/>
              </p:nvSpPr>
              <p:spPr bwMode="auto">
                <a:xfrm>
                  <a:off x="1433513"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3" name="Freeform 29">
                  <a:extLst>
                    <a:ext uri="{FF2B5EF4-FFF2-40B4-BE49-F238E27FC236}">
                      <a16:creationId xmlns:a16="http://schemas.microsoft.com/office/drawing/2014/main" id="{0BAA933A-4363-4E00-B853-580B578695B8}"/>
                    </a:ext>
                  </a:extLst>
                </p:cNvPr>
                <p:cNvSpPr>
                  <a:spLocks/>
                </p:cNvSpPr>
                <p:nvPr/>
              </p:nvSpPr>
              <p:spPr bwMode="auto">
                <a:xfrm>
                  <a:off x="1239838"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4" name="Freeform 30">
                  <a:extLst>
                    <a:ext uri="{FF2B5EF4-FFF2-40B4-BE49-F238E27FC236}">
                      <a16:creationId xmlns:a16="http://schemas.microsoft.com/office/drawing/2014/main" id="{D0086151-7962-4F26-97EB-11A60701F1A0}"/>
                    </a:ext>
                  </a:extLst>
                </p:cNvPr>
                <p:cNvSpPr>
                  <a:spLocks/>
                </p:cNvSpPr>
                <p:nvPr/>
              </p:nvSpPr>
              <p:spPr bwMode="auto">
                <a:xfrm>
                  <a:off x="1423988" y="4522793"/>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5" name="Freeform 31">
                  <a:extLst>
                    <a:ext uri="{FF2B5EF4-FFF2-40B4-BE49-F238E27FC236}">
                      <a16:creationId xmlns:a16="http://schemas.microsoft.com/office/drawing/2014/main" id="{7672D2E5-23EF-46FD-B0C9-FE54E56E03F4}"/>
                    </a:ext>
                  </a:extLst>
                </p:cNvPr>
                <p:cNvSpPr>
                  <a:spLocks/>
                </p:cNvSpPr>
                <p:nvPr/>
              </p:nvSpPr>
              <p:spPr bwMode="auto">
                <a:xfrm>
                  <a:off x="1257301"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6" name="Freeform 32">
                  <a:extLst>
                    <a:ext uri="{FF2B5EF4-FFF2-40B4-BE49-F238E27FC236}">
                      <a16:creationId xmlns:a16="http://schemas.microsoft.com/office/drawing/2014/main" id="{FD62558A-943C-41ED-92E1-BA1E9F8E44D5}"/>
                    </a:ext>
                  </a:extLst>
                </p:cNvPr>
                <p:cNvSpPr>
                  <a:spLocks/>
                </p:cNvSpPr>
                <p:nvPr/>
              </p:nvSpPr>
              <p:spPr bwMode="auto">
                <a:xfrm>
                  <a:off x="1497013"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7" name="Freeform 33">
                  <a:extLst>
                    <a:ext uri="{FF2B5EF4-FFF2-40B4-BE49-F238E27FC236}">
                      <a16:creationId xmlns:a16="http://schemas.microsoft.com/office/drawing/2014/main" id="{B08C3961-CC28-42D9-9563-A821454EB624}"/>
                    </a:ext>
                  </a:extLst>
                </p:cNvPr>
                <p:cNvSpPr>
                  <a:spLocks/>
                </p:cNvSpPr>
                <p:nvPr/>
              </p:nvSpPr>
              <p:spPr bwMode="auto">
                <a:xfrm>
                  <a:off x="1924050"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8" name="Freeform 34">
                  <a:extLst>
                    <a:ext uri="{FF2B5EF4-FFF2-40B4-BE49-F238E27FC236}">
                      <a16:creationId xmlns:a16="http://schemas.microsoft.com/office/drawing/2014/main" id="{5CC63728-A315-44C9-94EA-38056C74CE27}"/>
                    </a:ext>
                  </a:extLst>
                </p:cNvPr>
                <p:cNvSpPr>
                  <a:spLocks/>
                </p:cNvSpPr>
                <p:nvPr/>
              </p:nvSpPr>
              <p:spPr bwMode="auto">
                <a:xfrm>
                  <a:off x="1751013"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9" name="Freeform 35">
                  <a:extLst>
                    <a:ext uri="{FF2B5EF4-FFF2-40B4-BE49-F238E27FC236}">
                      <a16:creationId xmlns:a16="http://schemas.microsoft.com/office/drawing/2014/main" id="{7A642CCF-77E9-48E8-82E0-8807244E107C}"/>
                    </a:ext>
                  </a:extLst>
                </p:cNvPr>
                <p:cNvSpPr>
                  <a:spLocks/>
                </p:cNvSpPr>
                <p:nvPr/>
              </p:nvSpPr>
              <p:spPr bwMode="auto">
                <a:xfrm>
                  <a:off x="1244601"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0" name="Freeform 36">
                  <a:extLst>
                    <a:ext uri="{FF2B5EF4-FFF2-40B4-BE49-F238E27FC236}">
                      <a16:creationId xmlns:a16="http://schemas.microsoft.com/office/drawing/2014/main" id="{126F6082-F72F-4C34-928C-52A53957921E}"/>
                    </a:ext>
                  </a:extLst>
                </p:cNvPr>
                <p:cNvSpPr>
                  <a:spLocks/>
                </p:cNvSpPr>
                <p:nvPr/>
              </p:nvSpPr>
              <p:spPr bwMode="auto">
                <a:xfrm>
                  <a:off x="1485900"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1" name="Freeform 37">
                  <a:extLst>
                    <a:ext uri="{FF2B5EF4-FFF2-40B4-BE49-F238E27FC236}">
                      <a16:creationId xmlns:a16="http://schemas.microsoft.com/office/drawing/2014/main" id="{74673927-E833-4766-AF36-EB07AB02DBD8}"/>
                    </a:ext>
                  </a:extLst>
                </p:cNvPr>
                <p:cNvSpPr>
                  <a:spLocks/>
                </p:cNvSpPr>
                <p:nvPr/>
              </p:nvSpPr>
              <p:spPr bwMode="auto">
                <a:xfrm>
                  <a:off x="1916112"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2" name="Freeform 38">
                  <a:extLst>
                    <a:ext uri="{FF2B5EF4-FFF2-40B4-BE49-F238E27FC236}">
                      <a16:creationId xmlns:a16="http://schemas.microsoft.com/office/drawing/2014/main" id="{995366DA-57EF-40FA-A566-3E3E96CD950D}"/>
                    </a:ext>
                  </a:extLst>
                </p:cNvPr>
                <p:cNvSpPr>
                  <a:spLocks/>
                </p:cNvSpPr>
                <p:nvPr/>
              </p:nvSpPr>
              <p:spPr bwMode="auto">
                <a:xfrm>
                  <a:off x="1739900"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3" name="Freeform 39">
                  <a:extLst>
                    <a:ext uri="{FF2B5EF4-FFF2-40B4-BE49-F238E27FC236}">
                      <a16:creationId xmlns:a16="http://schemas.microsoft.com/office/drawing/2014/main" id="{FE4BDEB5-0554-49D9-A226-609D02FB8B53}"/>
                    </a:ext>
                  </a:extLst>
                </p:cNvPr>
                <p:cNvSpPr>
                  <a:spLocks/>
                </p:cNvSpPr>
                <p:nvPr/>
              </p:nvSpPr>
              <p:spPr bwMode="auto">
                <a:xfrm>
                  <a:off x="1173163" y="4325943"/>
                  <a:ext cx="847724" cy="854075"/>
                </a:xfrm>
                <a:custGeom>
                  <a:avLst/>
                  <a:gdLst>
                    <a:gd name="T0" fmla="*/ 364 w 396"/>
                    <a:gd name="T1" fmla="*/ 91 h 396"/>
                    <a:gd name="T2" fmla="*/ 334 w 396"/>
                    <a:gd name="T3" fmla="*/ 55 h 396"/>
                    <a:gd name="T4" fmla="*/ 317 w 396"/>
                    <a:gd name="T5" fmla="*/ 40 h 396"/>
                    <a:gd name="T6" fmla="*/ 198 w 396"/>
                    <a:gd name="T7" fmla="*/ 0 h 396"/>
                    <a:gd name="T8" fmla="*/ 0 w 396"/>
                    <a:gd name="T9" fmla="*/ 198 h 396"/>
                    <a:gd name="T10" fmla="*/ 64 w 396"/>
                    <a:gd name="T11" fmla="*/ 343 h 396"/>
                    <a:gd name="T12" fmla="*/ 198 w 396"/>
                    <a:gd name="T13" fmla="*/ 396 h 396"/>
                    <a:gd name="T14" fmla="*/ 396 w 396"/>
                    <a:gd name="T15" fmla="*/ 198 h 396"/>
                    <a:gd name="T16" fmla="*/ 364 w 396"/>
                    <a:gd name="T17"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396">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grpFill/>
                <a:ln w="2857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51" name="Group 50">
                <a:extLst>
                  <a:ext uri="{FF2B5EF4-FFF2-40B4-BE49-F238E27FC236}">
                    <a16:creationId xmlns:a16="http://schemas.microsoft.com/office/drawing/2014/main" id="{2C8A54BA-A90A-45B3-81F3-342CE5F9575A}"/>
                  </a:ext>
                </a:extLst>
              </p:cNvPr>
              <p:cNvGrpSpPr/>
              <p:nvPr/>
            </p:nvGrpSpPr>
            <p:grpSpPr>
              <a:xfrm>
                <a:off x="3541633" y="3996126"/>
                <a:ext cx="1891925" cy="1891475"/>
                <a:chOff x="2366758" y="4325943"/>
                <a:chExt cx="854278" cy="854075"/>
              </a:xfrm>
            </p:grpSpPr>
            <p:sp>
              <p:nvSpPr>
                <p:cNvPr id="106" name="Freeform 190">
                  <a:extLst>
                    <a:ext uri="{FF2B5EF4-FFF2-40B4-BE49-F238E27FC236}">
                      <a16:creationId xmlns:a16="http://schemas.microsoft.com/office/drawing/2014/main" id="{B4EFE9B8-D962-47B7-921D-63B781E2E408}"/>
                    </a:ext>
                  </a:extLst>
                </p:cNvPr>
                <p:cNvSpPr>
                  <a:spLocks/>
                </p:cNvSpPr>
                <p:nvPr/>
              </p:nvSpPr>
              <p:spPr bwMode="auto">
                <a:xfrm>
                  <a:off x="2487612"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7" name="Freeform 191">
                  <a:extLst>
                    <a:ext uri="{FF2B5EF4-FFF2-40B4-BE49-F238E27FC236}">
                      <a16:creationId xmlns:a16="http://schemas.microsoft.com/office/drawing/2014/main" id="{B129D935-BCF3-4CD0-B22E-D3147A30B6F0}"/>
                    </a:ext>
                  </a:extLst>
                </p:cNvPr>
                <p:cNvSpPr>
                  <a:spLocks/>
                </p:cNvSpPr>
                <p:nvPr/>
              </p:nvSpPr>
              <p:spPr bwMode="auto">
                <a:xfrm>
                  <a:off x="2373312"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8" name="Oval 192">
                  <a:extLst>
                    <a:ext uri="{FF2B5EF4-FFF2-40B4-BE49-F238E27FC236}">
                      <a16:creationId xmlns:a16="http://schemas.microsoft.com/office/drawing/2014/main" id="{B957E3D1-FD66-46FC-B91E-DDED4EB64AE4}"/>
                    </a:ext>
                  </a:extLst>
                </p:cNvPr>
                <p:cNvSpPr>
                  <a:spLocks noChangeArrowheads="1"/>
                </p:cNvSpPr>
                <p:nvPr/>
              </p:nvSpPr>
              <p:spPr bwMode="auto">
                <a:xfrm>
                  <a:off x="2816224" y="4425955"/>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9" name="Oval 193">
                  <a:extLst>
                    <a:ext uri="{FF2B5EF4-FFF2-40B4-BE49-F238E27FC236}">
                      <a16:creationId xmlns:a16="http://schemas.microsoft.com/office/drawing/2014/main" id="{A8B3EED3-9E5B-4798-9175-83130F474E2A}"/>
                    </a:ext>
                  </a:extLst>
                </p:cNvPr>
                <p:cNvSpPr>
                  <a:spLocks noChangeArrowheads="1"/>
                </p:cNvSpPr>
                <p:nvPr/>
              </p:nvSpPr>
              <p:spPr bwMode="auto">
                <a:xfrm>
                  <a:off x="2616199"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0" name="Oval 194">
                  <a:extLst>
                    <a:ext uri="{FF2B5EF4-FFF2-40B4-BE49-F238E27FC236}">
                      <a16:creationId xmlns:a16="http://schemas.microsoft.com/office/drawing/2014/main" id="{E5FC4BA9-A326-44D0-A774-DCA8869D51B6}"/>
                    </a:ext>
                  </a:extLst>
                </p:cNvPr>
                <p:cNvSpPr>
                  <a:spLocks noChangeArrowheads="1"/>
                </p:cNvSpPr>
                <p:nvPr/>
              </p:nvSpPr>
              <p:spPr bwMode="auto">
                <a:xfrm>
                  <a:off x="2435224" y="4833943"/>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1" name="Freeform 195">
                  <a:extLst>
                    <a:ext uri="{FF2B5EF4-FFF2-40B4-BE49-F238E27FC236}">
                      <a16:creationId xmlns:a16="http://schemas.microsoft.com/office/drawing/2014/main" id="{DAEE05E4-3BEA-4CF9-8633-65E791B1BDB8}"/>
                    </a:ext>
                  </a:extLst>
                </p:cNvPr>
                <p:cNvSpPr>
                  <a:spLocks/>
                </p:cNvSpPr>
                <p:nvPr/>
              </p:nvSpPr>
              <p:spPr bwMode="auto">
                <a:xfrm>
                  <a:off x="2454274"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2" name="Freeform 196">
                  <a:extLst>
                    <a:ext uri="{FF2B5EF4-FFF2-40B4-BE49-F238E27FC236}">
                      <a16:creationId xmlns:a16="http://schemas.microsoft.com/office/drawing/2014/main" id="{70DD77B0-1E3B-43B1-82E6-9C3C0A13D2E2}"/>
                    </a:ext>
                  </a:extLst>
                </p:cNvPr>
                <p:cNvSpPr>
                  <a:spLocks/>
                </p:cNvSpPr>
                <p:nvPr/>
              </p:nvSpPr>
              <p:spPr bwMode="auto">
                <a:xfrm>
                  <a:off x="2643187"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3" name="Freeform 197">
                  <a:extLst>
                    <a:ext uri="{FF2B5EF4-FFF2-40B4-BE49-F238E27FC236}">
                      <a16:creationId xmlns:a16="http://schemas.microsoft.com/office/drawing/2014/main" id="{0BC32C9B-E9F1-4182-BA32-D01E6DC8826D}"/>
                    </a:ext>
                  </a:extLst>
                </p:cNvPr>
                <p:cNvSpPr>
                  <a:spLocks/>
                </p:cNvSpPr>
                <p:nvPr/>
              </p:nvSpPr>
              <p:spPr bwMode="auto">
                <a:xfrm>
                  <a:off x="2851149"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4" name="Freeform 198">
                  <a:extLst>
                    <a:ext uri="{FF2B5EF4-FFF2-40B4-BE49-F238E27FC236}">
                      <a16:creationId xmlns:a16="http://schemas.microsoft.com/office/drawing/2014/main" id="{099D749C-E22B-4F6F-87C9-0A17E2AF517A}"/>
                    </a:ext>
                  </a:extLst>
                </p:cNvPr>
                <p:cNvSpPr>
                  <a:spLocks/>
                </p:cNvSpPr>
                <p:nvPr/>
              </p:nvSpPr>
              <p:spPr bwMode="auto">
                <a:xfrm>
                  <a:off x="2827336"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5" name="Freeform 199">
                  <a:extLst>
                    <a:ext uri="{FF2B5EF4-FFF2-40B4-BE49-F238E27FC236}">
                      <a16:creationId xmlns:a16="http://schemas.microsoft.com/office/drawing/2014/main" id="{5D0FF0E6-0393-457A-B451-612750910183}"/>
                    </a:ext>
                  </a:extLst>
                </p:cNvPr>
                <p:cNvSpPr>
                  <a:spLocks/>
                </p:cNvSpPr>
                <p:nvPr/>
              </p:nvSpPr>
              <p:spPr bwMode="auto">
                <a:xfrm>
                  <a:off x="2870199"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6" name="Freeform 200">
                  <a:extLst>
                    <a:ext uri="{FF2B5EF4-FFF2-40B4-BE49-F238E27FC236}">
                      <a16:creationId xmlns:a16="http://schemas.microsoft.com/office/drawing/2014/main" id="{693F7D08-9FF7-457D-AAD9-36B53A3BFAA8}"/>
                    </a:ext>
                  </a:extLst>
                </p:cNvPr>
                <p:cNvSpPr>
                  <a:spLocks/>
                </p:cNvSpPr>
                <p:nvPr/>
              </p:nvSpPr>
              <p:spPr bwMode="auto">
                <a:xfrm>
                  <a:off x="2841624"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7" name="Freeform 201">
                  <a:extLst>
                    <a:ext uri="{FF2B5EF4-FFF2-40B4-BE49-F238E27FC236}">
                      <a16:creationId xmlns:a16="http://schemas.microsoft.com/office/drawing/2014/main" id="{0C0506C3-83CB-429F-9D0D-2E10707E7520}"/>
                    </a:ext>
                  </a:extLst>
                </p:cNvPr>
                <p:cNvSpPr>
                  <a:spLocks/>
                </p:cNvSpPr>
                <p:nvPr/>
              </p:nvSpPr>
              <p:spPr bwMode="auto">
                <a:xfrm>
                  <a:off x="2587624"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8" name="Freeform 202">
                  <a:extLst>
                    <a:ext uri="{FF2B5EF4-FFF2-40B4-BE49-F238E27FC236}">
                      <a16:creationId xmlns:a16="http://schemas.microsoft.com/office/drawing/2014/main" id="{C22D7334-23BD-41D2-A93A-989FF505CA0C}"/>
                    </a:ext>
                  </a:extLst>
                </p:cNvPr>
                <p:cNvSpPr>
                  <a:spLocks/>
                </p:cNvSpPr>
                <p:nvPr/>
              </p:nvSpPr>
              <p:spPr bwMode="auto">
                <a:xfrm>
                  <a:off x="2560637"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19" name="Freeform 203">
                  <a:extLst>
                    <a:ext uri="{FF2B5EF4-FFF2-40B4-BE49-F238E27FC236}">
                      <a16:creationId xmlns:a16="http://schemas.microsoft.com/office/drawing/2014/main" id="{D39FC1FB-8B64-4038-AB47-16FBFAA323DB}"/>
                    </a:ext>
                  </a:extLst>
                </p:cNvPr>
                <p:cNvSpPr>
                  <a:spLocks/>
                </p:cNvSpPr>
                <p:nvPr/>
              </p:nvSpPr>
              <p:spPr bwMode="auto">
                <a:xfrm>
                  <a:off x="2635249"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0" name="Freeform 204">
                  <a:extLst>
                    <a:ext uri="{FF2B5EF4-FFF2-40B4-BE49-F238E27FC236}">
                      <a16:creationId xmlns:a16="http://schemas.microsoft.com/office/drawing/2014/main" id="{0561325C-C25E-4876-8A27-106817BEDEBA}"/>
                    </a:ext>
                  </a:extLst>
                </p:cNvPr>
                <p:cNvSpPr>
                  <a:spLocks/>
                </p:cNvSpPr>
                <p:nvPr/>
              </p:nvSpPr>
              <p:spPr bwMode="auto">
                <a:xfrm>
                  <a:off x="2635249" y="4352930"/>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1" name="Freeform 206">
                  <a:extLst>
                    <a:ext uri="{FF2B5EF4-FFF2-40B4-BE49-F238E27FC236}">
                      <a16:creationId xmlns:a16="http://schemas.microsoft.com/office/drawing/2014/main" id="{FEFDACB1-32D8-4EB7-B96B-EFEAA735BEF5}"/>
                    </a:ext>
                  </a:extLst>
                </p:cNvPr>
                <p:cNvSpPr>
                  <a:spLocks/>
                </p:cNvSpPr>
                <p:nvPr/>
              </p:nvSpPr>
              <p:spPr bwMode="auto">
                <a:xfrm>
                  <a:off x="2439987"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2" name="Freeform 207">
                  <a:extLst>
                    <a:ext uri="{FF2B5EF4-FFF2-40B4-BE49-F238E27FC236}">
                      <a16:creationId xmlns:a16="http://schemas.microsoft.com/office/drawing/2014/main" id="{D2C9E175-7D38-4FBF-B058-73B80EEB28CA}"/>
                    </a:ext>
                  </a:extLst>
                </p:cNvPr>
                <p:cNvSpPr>
                  <a:spLocks/>
                </p:cNvSpPr>
                <p:nvPr/>
              </p:nvSpPr>
              <p:spPr bwMode="auto">
                <a:xfrm>
                  <a:off x="2624137"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3" name="Freeform 208">
                  <a:extLst>
                    <a:ext uri="{FF2B5EF4-FFF2-40B4-BE49-F238E27FC236}">
                      <a16:creationId xmlns:a16="http://schemas.microsoft.com/office/drawing/2014/main" id="{76611936-EBE0-4F0C-A410-E298648A8AF8}"/>
                    </a:ext>
                  </a:extLst>
                </p:cNvPr>
                <p:cNvSpPr>
                  <a:spLocks/>
                </p:cNvSpPr>
                <p:nvPr/>
              </p:nvSpPr>
              <p:spPr bwMode="auto">
                <a:xfrm>
                  <a:off x="2457449"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4" name="Freeform 209">
                  <a:extLst>
                    <a:ext uri="{FF2B5EF4-FFF2-40B4-BE49-F238E27FC236}">
                      <a16:creationId xmlns:a16="http://schemas.microsoft.com/office/drawing/2014/main" id="{F306CFCA-BBBE-4150-A949-3AA3C40C0A2D}"/>
                    </a:ext>
                  </a:extLst>
                </p:cNvPr>
                <p:cNvSpPr>
                  <a:spLocks/>
                </p:cNvSpPr>
                <p:nvPr/>
              </p:nvSpPr>
              <p:spPr bwMode="auto">
                <a:xfrm>
                  <a:off x="2697162"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5" name="Freeform 210">
                  <a:extLst>
                    <a:ext uri="{FF2B5EF4-FFF2-40B4-BE49-F238E27FC236}">
                      <a16:creationId xmlns:a16="http://schemas.microsoft.com/office/drawing/2014/main" id="{4A3A860D-6162-4188-B950-46445BD979D2}"/>
                    </a:ext>
                  </a:extLst>
                </p:cNvPr>
                <p:cNvSpPr>
                  <a:spLocks/>
                </p:cNvSpPr>
                <p:nvPr/>
              </p:nvSpPr>
              <p:spPr bwMode="auto">
                <a:xfrm>
                  <a:off x="3124198"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6" name="Freeform 211">
                  <a:extLst>
                    <a:ext uri="{FF2B5EF4-FFF2-40B4-BE49-F238E27FC236}">
                      <a16:creationId xmlns:a16="http://schemas.microsoft.com/office/drawing/2014/main" id="{335CA5C8-3D5D-47B3-9724-E2AC56393A58}"/>
                    </a:ext>
                  </a:extLst>
                </p:cNvPr>
                <p:cNvSpPr>
                  <a:spLocks/>
                </p:cNvSpPr>
                <p:nvPr/>
              </p:nvSpPr>
              <p:spPr bwMode="auto">
                <a:xfrm>
                  <a:off x="2951161"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7" name="Freeform 212">
                  <a:extLst>
                    <a:ext uri="{FF2B5EF4-FFF2-40B4-BE49-F238E27FC236}">
                      <a16:creationId xmlns:a16="http://schemas.microsoft.com/office/drawing/2014/main" id="{715A28D8-5C3A-4EA0-A4FC-4312132BCD0B}"/>
                    </a:ext>
                  </a:extLst>
                </p:cNvPr>
                <p:cNvSpPr>
                  <a:spLocks/>
                </p:cNvSpPr>
                <p:nvPr/>
              </p:nvSpPr>
              <p:spPr bwMode="auto">
                <a:xfrm>
                  <a:off x="2444749"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8" name="Freeform 213">
                  <a:extLst>
                    <a:ext uri="{FF2B5EF4-FFF2-40B4-BE49-F238E27FC236}">
                      <a16:creationId xmlns:a16="http://schemas.microsoft.com/office/drawing/2014/main" id="{E1F07D2B-9925-4E25-8075-54017A75303A}"/>
                    </a:ext>
                  </a:extLst>
                </p:cNvPr>
                <p:cNvSpPr>
                  <a:spLocks/>
                </p:cNvSpPr>
                <p:nvPr/>
              </p:nvSpPr>
              <p:spPr bwMode="auto">
                <a:xfrm>
                  <a:off x="2686049"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29" name="Freeform 214">
                  <a:extLst>
                    <a:ext uri="{FF2B5EF4-FFF2-40B4-BE49-F238E27FC236}">
                      <a16:creationId xmlns:a16="http://schemas.microsoft.com/office/drawing/2014/main" id="{12673371-E0DD-4F7D-BD69-BE4C9588C58F}"/>
                    </a:ext>
                  </a:extLst>
                </p:cNvPr>
                <p:cNvSpPr>
                  <a:spLocks/>
                </p:cNvSpPr>
                <p:nvPr/>
              </p:nvSpPr>
              <p:spPr bwMode="auto">
                <a:xfrm>
                  <a:off x="3116261"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0" name="Freeform 215">
                  <a:extLst>
                    <a:ext uri="{FF2B5EF4-FFF2-40B4-BE49-F238E27FC236}">
                      <a16:creationId xmlns:a16="http://schemas.microsoft.com/office/drawing/2014/main" id="{E6089635-D14F-4D5F-8B6E-76CF77E119DE}"/>
                    </a:ext>
                  </a:extLst>
                </p:cNvPr>
                <p:cNvSpPr>
                  <a:spLocks/>
                </p:cNvSpPr>
                <p:nvPr/>
              </p:nvSpPr>
              <p:spPr bwMode="auto">
                <a:xfrm>
                  <a:off x="2940049" y="4949830"/>
                  <a:ext cx="106362"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31" name="Freeform 216">
                  <a:extLst>
                    <a:ext uri="{FF2B5EF4-FFF2-40B4-BE49-F238E27FC236}">
                      <a16:creationId xmlns:a16="http://schemas.microsoft.com/office/drawing/2014/main" id="{22D5F00D-C763-440A-A754-5597F1F60A77}"/>
                    </a:ext>
                  </a:extLst>
                </p:cNvPr>
                <p:cNvSpPr>
                  <a:spLocks/>
                </p:cNvSpPr>
                <p:nvPr/>
              </p:nvSpPr>
              <p:spPr bwMode="auto">
                <a:xfrm>
                  <a:off x="2366758" y="4335468"/>
                  <a:ext cx="679449" cy="836613"/>
                </a:xfrm>
                <a:custGeom>
                  <a:avLst/>
                  <a:gdLst>
                    <a:gd name="T0" fmla="*/ 317 w 317"/>
                    <a:gd name="T1" fmla="*/ 194 h 388"/>
                    <a:gd name="T2" fmla="*/ 286 w 317"/>
                    <a:gd name="T3" fmla="*/ 87 h 388"/>
                    <a:gd name="T4" fmla="*/ 255 w 317"/>
                    <a:gd name="T5" fmla="*/ 51 h 388"/>
                    <a:gd name="T6" fmla="*/ 238 w 317"/>
                    <a:gd name="T7" fmla="*/ 36 h 388"/>
                    <a:gd name="T8" fmla="*/ 158 w 317"/>
                    <a:gd name="T9" fmla="*/ 0 h 388"/>
                    <a:gd name="T10" fmla="*/ 0 w 317"/>
                    <a:gd name="T11" fmla="*/ 194 h 388"/>
                    <a:gd name="T12" fmla="*/ 64 w 317"/>
                    <a:gd name="T13" fmla="*/ 339 h 388"/>
                    <a:gd name="T14" fmla="*/ 159 w 317"/>
                    <a:gd name="T15" fmla="*/ 388 h 388"/>
                    <a:gd name="T16" fmla="*/ 317 w 317"/>
                    <a:gd name="T17" fmla="*/ 19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88">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52" name="Group 51">
                <a:extLst>
                  <a:ext uri="{FF2B5EF4-FFF2-40B4-BE49-F238E27FC236}">
                    <a16:creationId xmlns:a16="http://schemas.microsoft.com/office/drawing/2014/main" id="{3EED16AD-B119-4A45-A6F6-3C21BD4831D6}"/>
                  </a:ext>
                </a:extLst>
              </p:cNvPr>
              <p:cNvGrpSpPr/>
              <p:nvPr/>
            </p:nvGrpSpPr>
            <p:grpSpPr>
              <a:xfrm>
                <a:off x="6242853" y="3996126"/>
                <a:ext cx="1899405" cy="1891475"/>
                <a:chOff x="3563528" y="4325943"/>
                <a:chExt cx="857656" cy="854075"/>
              </a:xfrm>
            </p:grpSpPr>
            <p:sp>
              <p:nvSpPr>
                <p:cNvPr id="80" name="Freeform 217">
                  <a:extLst>
                    <a:ext uri="{FF2B5EF4-FFF2-40B4-BE49-F238E27FC236}">
                      <a16:creationId xmlns:a16="http://schemas.microsoft.com/office/drawing/2014/main" id="{719C6DA9-4612-4440-A525-615719C75AAC}"/>
                    </a:ext>
                  </a:extLst>
                </p:cNvPr>
                <p:cNvSpPr>
                  <a:spLocks/>
                </p:cNvSpPr>
                <p:nvPr/>
              </p:nvSpPr>
              <p:spPr bwMode="auto">
                <a:xfrm>
                  <a:off x="3687760"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1" name="Freeform 218">
                  <a:extLst>
                    <a:ext uri="{FF2B5EF4-FFF2-40B4-BE49-F238E27FC236}">
                      <a16:creationId xmlns:a16="http://schemas.microsoft.com/office/drawing/2014/main" id="{24288A1D-6FB8-459D-8B18-C60C0420433F}"/>
                    </a:ext>
                  </a:extLst>
                </p:cNvPr>
                <p:cNvSpPr>
                  <a:spLocks/>
                </p:cNvSpPr>
                <p:nvPr/>
              </p:nvSpPr>
              <p:spPr bwMode="auto">
                <a:xfrm>
                  <a:off x="3573460"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2" name="Oval 219">
                  <a:extLst>
                    <a:ext uri="{FF2B5EF4-FFF2-40B4-BE49-F238E27FC236}">
                      <a16:creationId xmlns:a16="http://schemas.microsoft.com/office/drawing/2014/main" id="{68C5F49A-1283-4E84-B28E-766C3A85C5B2}"/>
                    </a:ext>
                  </a:extLst>
                </p:cNvPr>
                <p:cNvSpPr>
                  <a:spLocks noChangeArrowheads="1"/>
                </p:cNvSpPr>
                <p:nvPr/>
              </p:nvSpPr>
              <p:spPr bwMode="auto">
                <a:xfrm>
                  <a:off x="4017960"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3" name="Oval 220">
                  <a:extLst>
                    <a:ext uri="{FF2B5EF4-FFF2-40B4-BE49-F238E27FC236}">
                      <a16:creationId xmlns:a16="http://schemas.microsoft.com/office/drawing/2014/main" id="{D7814940-6C14-4BEA-888F-469CE605AD0A}"/>
                    </a:ext>
                  </a:extLst>
                </p:cNvPr>
                <p:cNvSpPr>
                  <a:spLocks noChangeArrowheads="1"/>
                </p:cNvSpPr>
                <p:nvPr/>
              </p:nvSpPr>
              <p:spPr bwMode="auto">
                <a:xfrm>
                  <a:off x="3816348"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4" name="Oval 221">
                  <a:extLst>
                    <a:ext uri="{FF2B5EF4-FFF2-40B4-BE49-F238E27FC236}">
                      <a16:creationId xmlns:a16="http://schemas.microsoft.com/office/drawing/2014/main" id="{F8164B50-BEBB-4248-A5E3-48DC89A69225}"/>
                    </a:ext>
                  </a:extLst>
                </p:cNvPr>
                <p:cNvSpPr>
                  <a:spLocks noChangeArrowheads="1"/>
                </p:cNvSpPr>
                <p:nvPr/>
              </p:nvSpPr>
              <p:spPr bwMode="auto">
                <a:xfrm>
                  <a:off x="3636960"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5" name="Freeform 222">
                  <a:extLst>
                    <a:ext uri="{FF2B5EF4-FFF2-40B4-BE49-F238E27FC236}">
                      <a16:creationId xmlns:a16="http://schemas.microsoft.com/office/drawing/2014/main" id="{5AC567F0-93C0-4D47-84C6-D47CB17E9814}"/>
                    </a:ext>
                  </a:extLst>
                </p:cNvPr>
                <p:cNvSpPr>
                  <a:spLocks/>
                </p:cNvSpPr>
                <p:nvPr/>
              </p:nvSpPr>
              <p:spPr bwMode="auto">
                <a:xfrm>
                  <a:off x="3656010"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6" name="Freeform 223">
                  <a:extLst>
                    <a:ext uri="{FF2B5EF4-FFF2-40B4-BE49-F238E27FC236}">
                      <a16:creationId xmlns:a16="http://schemas.microsoft.com/office/drawing/2014/main" id="{C0C2C0D5-51A3-4CEF-BF15-0B73817C78CB}"/>
                    </a:ext>
                  </a:extLst>
                </p:cNvPr>
                <p:cNvSpPr>
                  <a:spLocks/>
                </p:cNvSpPr>
                <p:nvPr/>
              </p:nvSpPr>
              <p:spPr bwMode="auto">
                <a:xfrm>
                  <a:off x="3843335" y="4379918"/>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7" name="Freeform 224">
                  <a:extLst>
                    <a:ext uri="{FF2B5EF4-FFF2-40B4-BE49-F238E27FC236}">
                      <a16:creationId xmlns:a16="http://schemas.microsoft.com/office/drawing/2014/main" id="{500BFC59-E54B-47F2-8739-554F988398CC}"/>
                    </a:ext>
                  </a:extLst>
                </p:cNvPr>
                <p:cNvSpPr>
                  <a:spLocks/>
                </p:cNvSpPr>
                <p:nvPr/>
              </p:nvSpPr>
              <p:spPr bwMode="auto">
                <a:xfrm>
                  <a:off x="4051297"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8" name="Freeform 225">
                  <a:extLst>
                    <a:ext uri="{FF2B5EF4-FFF2-40B4-BE49-F238E27FC236}">
                      <a16:creationId xmlns:a16="http://schemas.microsoft.com/office/drawing/2014/main" id="{429A19E8-AE49-417D-81D3-063FB2AAF481}"/>
                    </a:ext>
                  </a:extLst>
                </p:cNvPr>
                <p:cNvSpPr>
                  <a:spLocks/>
                </p:cNvSpPr>
                <p:nvPr/>
              </p:nvSpPr>
              <p:spPr bwMode="auto">
                <a:xfrm>
                  <a:off x="4027485"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89" name="Freeform 226">
                  <a:extLst>
                    <a:ext uri="{FF2B5EF4-FFF2-40B4-BE49-F238E27FC236}">
                      <a16:creationId xmlns:a16="http://schemas.microsoft.com/office/drawing/2014/main" id="{536AE1F8-85BF-4523-8911-7838A1B73578}"/>
                    </a:ext>
                  </a:extLst>
                </p:cNvPr>
                <p:cNvSpPr>
                  <a:spLocks/>
                </p:cNvSpPr>
                <p:nvPr/>
              </p:nvSpPr>
              <p:spPr bwMode="auto">
                <a:xfrm>
                  <a:off x="4070347"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0" name="Freeform 227">
                  <a:extLst>
                    <a:ext uri="{FF2B5EF4-FFF2-40B4-BE49-F238E27FC236}">
                      <a16:creationId xmlns:a16="http://schemas.microsoft.com/office/drawing/2014/main" id="{CC18A964-FB25-40E7-BF9B-7AB13626C88D}"/>
                    </a:ext>
                  </a:extLst>
                </p:cNvPr>
                <p:cNvSpPr>
                  <a:spLocks/>
                </p:cNvSpPr>
                <p:nvPr/>
              </p:nvSpPr>
              <p:spPr bwMode="auto">
                <a:xfrm>
                  <a:off x="4043360"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1" name="Freeform 228">
                  <a:extLst>
                    <a:ext uri="{FF2B5EF4-FFF2-40B4-BE49-F238E27FC236}">
                      <a16:creationId xmlns:a16="http://schemas.microsoft.com/office/drawing/2014/main" id="{FAFC48B4-7ED8-449D-BDB5-CF2A650271C0}"/>
                    </a:ext>
                  </a:extLst>
                </p:cNvPr>
                <p:cNvSpPr>
                  <a:spLocks/>
                </p:cNvSpPr>
                <p:nvPr/>
              </p:nvSpPr>
              <p:spPr bwMode="auto">
                <a:xfrm>
                  <a:off x="3787773"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2" name="Freeform 229">
                  <a:extLst>
                    <a:ext uri="{FF2B5EF4-FFF2-40B4-BE49-F238E27FC236}">
                      <a16:creationId xmlns:a16="http://schemas.microsoft.com/office/drawing/2014/main" id="{2BC3EB42-E5ED-4AD9-BF6F-EBB7E299DCCF}"/>
                    </a:ext>
                  </a:extLst>
                </p:cNvPr>
                <p:cNvSpPr>
                  <a:spLocks/>
                </p:cNvSpPr>
                <p:nvPr/>
              </p:nvSpPr>
              <p:spPr bwMode="auto">
                <a:xfrm>
                  <a:off x="3760785"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3" name="Freeform 230">
                  <a:extLst>
                    <a:ext uri="{FF2B5EF4-FFF2-40B4-BE49-F238E27FC236}">
                      <a16:creationId xmlns:a16="http://schemas.microsoft.com/office/drawing/2014/main" id="{F12933F3-EB21-40C2-9C42-4ED484CD188D}"/>
                    </a:ext>
                  </a:extLst>
                </p:cNvPr>
                <p:cNvSpPr>
                  <a:spLocks/>
                </p:cNvSpPr>
                <p:nvPr/>
              </p:nvSpPr>
              <p:spPr bwMode="auto">
                <a:xfrm>
                  <a:off x="3835398"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4" name="Freeform 231">
                  <a:extLst>
                    <a:ext uri="{FF2B5EF4-FFF2-40B4-BE49-F238E27FC236}">
                      <a16:creationId xmlns:a16="http://schemas.microsoft.com/office/drawing/2014/main" id="{EB1D3FD9-F282-452A-B9E4-E32CD3A3E9CB}"/>
                    </a:ext>
                  </a:extLst>
                </p:cNvPr>
                <p:cNvSpPr>
                  <a:spLocks/>
                </p:cNvSpPr>
                <p:nvPr/>
              </p:nvSpPr>
              <p:spPr bwMode="auto">
                <a:xfrm>
                  <a:off x="3835398"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5" name="Freeform 232">
                  <a:extLst>
                    <a:ext uri="{FF2B5EF4-FFF2-40B4-BE49-F238E27FC236}">
                      <a16:creationId xmlns:a16="http://schemas.microsoft.com/office/drawing/2014/main" id="{85CC0B64-E582-485A-8586-3890881486F5}"/>
                    </a:ext>
                  </a:extLst>
                </p:cNvPr>
                <p:cNvSpPr>
                  <a:spLocks/>
                </p:cNvSpPr>
                <p:nvPr/>
              </p:nvSpPr>
              <p:spPr bwMode="auto">
                <a:xfrm>
                  <a:off x="3640135"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6" name="Freeform 233">
                  <a:extLst>
                    <a:ext uri="{FF2B5EF4-FFF2-40B4-BE49-F238E27FC236}">
                      <a16:creationId xmlns:a16="http://schemas.microsoft.com/office/drawing/2014/main" id="{291E0D41-A164-4F7D-9D9A-6EEAEDA271BE}"/>
                    </a:ext>
                  </a:extLst>
                </p:cNvPr>
                <p:cNvSpPr>
                  <a:spLocks/>
                </p:cNvSpPr>
                <p:nvPr/>
              </p:nvSpPr>
              <p:spPr bwMode="auto">
                <a:xfrm>
                  <a:off x="3824285"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7" name="Freeform 234">
                  <a:extLst>
                    <a:ext uri="{FF2B5EF4-FFF2-40B4-BE49-F238E27FC236}">
                      <a16:creationId xmlns:a16="http://schemas.microsoft.com/office/drawing/2014/main" id="{3FF93E16-8B6B-4DAE-B868-ABD908EC607E}"/>
                    </a:ext>
                  </a:extLst>
                </p:cNvPr>
                <p:cNvSpPr>
                  <a:spLocks/>
                </p:cNvSpPr>
                <p:nvPr/>
              </p:nvSpPr>
              <p:spPr bwMode="auto">
                <a:xfrm>
                  <a:off x="3657598"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8" name="Freeform 235">
                  <a:extLst>
                    <a:ext uri="{FF2B5EF4-FFF2-40B4-BE49-F238E27FC236}">
                      <a16:creationId xmlns:a16="http://schemas.microsoft.com/office/drawing/2014/main" id="{7A7BEB2C-A634-4321-A1EA-02065C482518}"/>
                    </a:ext>
                  </a:extLst>
                </p:cNvPr>
                <p:cNvSpPr>
                  <a:spLocks/>
                </p:cNvSpPr>
                <p:nvPr/>
              </p:nvSpPr>
              <p:spPr bwMode="auto">
                <a:xfrm>
                  <a:off x="3897310"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99" name="Freeform 236">
                  <a:extLst>
                    <a:ext uri="{FF2B5EF4-FFF2-40B4-BE49-F238E27FC236}">
                      <a16:creationId xmlns:a16="http://schemas.microsoft.com/office/drawing/2014/main" id="{CA4E9B32-7B3E-4B05-9801-456AFE93B2C8}"/>
                    </a:ext>
                  </a:extLst>
                </p:cNvPr>
                <p:cNvSpPr>
                  <a:spLocks/>
                </p:cNvSpPr>
                <p:nvPr/>
              </p:nvSpPr>
              <p:spPr bwMode="auto">
                <a:xfrm>
                  <a:off x="4325935" y="4779968"/>
                  <a:ext cx="65087"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0" name="Freeform 237">
                  <a:extLst>
                    <a:ext uri="{FF2B5EF4-FFF2-40B4-BE49-F238E27FC236}">
                      <a16:creationId xmlns:a16="http://schemas.microsoft.com/office/drawing/2014/main" id="{96A3AD0C-5A79-42B2-9E63-C76A02A146E8}"/>
                    </a:ext>
                  </a:extLst>
                </p:cNvPr>
                <p:cNvSpPr>
                  <a:spLocks/>
                </p:cNvSpPr>
                <p:nvPr/>
              </p:nvSpPr>
              <p:spPr bwMode="auto">
                <a:xfrm>
                  <a:off x="4151310"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1" name="Freeform 238">
                  <a:extLst>
                    <a:ext uri="{FF2B5EF4-FFF2-40B4-BE49-F238E27FC236}">
                      <a16:creationId xmlns:a16="http://schemas.microsoft.com/office/drawing/2014/main" id="{ECE4C108-C188-487A-8F09-39EEF9E82C09}"/>
                    </a:ext>
                  </a:extLst>
                </p:cNvPr>
                <p:cNvSpPr>
                  <a:spLocks/>
                </p:cNvSpPr>
                <p:nvPr/>
              </p:nvSpPr>
              <p:spPr bwMode="auto">
                <a:xfrm>
                  <a:off x="3644898"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2" name="Freeform 239">
                  <a:extLst>
                    <a:ext uri="{FF2B5EF4-FFF2-40B4-BE49-F238E27FC236}">
                      <a16:creationId xmlns:a16="http://schemas.microsoft.com/office/drawing/2014/main" id="{EA6E9DAC-AAC0-46EE-B530-3D9F2B68A7E3}"/>
                    </a:ext>
                  </a:extLst>
                </p:cNvPr>
                <p:cNvSpPr>
                  <a:spLocks/>
                </p:cNvSpPr>
                <p:nvPr/>
              </p:nvSpPr>
              <p:spPr bwMode="auto">
                <a:xfrm>
                  <a:off x="3886198"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3" name="Freeform 240">
                  <a:extLst>
                    <a:ext uri="{FF2B5EF4-FFF2-40B4-BE49-F238E27FC236}">
                      <a16:creationId xmlns:a16="http://schemas.microsoft.com/office/drawing/2014/main" id="{0257284B-CF3A-46BD-9B4D-DC4DFD782543}"/>
                    </a:ext>
                  </a:extLst>
                </p:cNvPr>
                <p:cNvSpPr>
                  <a:spLocks/>
                </p:cNvSpPr>
                <p:nvPr/>
              </p:nvSpPr>
              <p:spPr bwMode="auto">
                <a:xfrm>
                  <a:off x="4316410"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4" name="Freeform 241">
                  <a:extLst>
                    <a:ext uri="{FF2B5EF4-FFF2-40B4-BE49-F238E27FC236}">
                      <a16:creationId xmlns:a16="http://schemas.microsoft.com/office/drawing/2014/main" id="{B84CCFFC-A0B2-4C76-8AAF-57B73F0AA1F1}"/>
                    </a:ext>
                  </a:extLst>
                </p:cNvPr>
                <p:cNvSpPr>
                  <a:spLocks/>
                </p:cNvSpPr>
                <p:nvPr/>
              </p:nvSpPr>
              <p:spPr bwMode="auto">
                <a:xfrm>
                  <a:off x="4141785"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05" name="Freeform 242">
                  <a:extLst>
                    <a:ext uri="{FF2B5EF4-FFF2-40B4-BE49-F238E27FC236}">
                      <a16:creationId xmlns:a16="http://schemas.microsoft.com/office/drawing/2014/main" id="{B783107A-8445-4CC4-B58B-8C48D4CFE307}"/>
                    </a:ext>
                  </a:extLst>
                </p:cNvPr>
                <p:cNvSpPr>
                  <a:spLocks/>
                </p:cNvSpPr>
                <p:nvPr/>
              </p:nvSpPr>
              <p:spPr bwMode="auto">
                <a:xfrm>
                  <a:off x="3563528" y="4325943"/>
                  <a:ext cx="420687" cy="854075"/>
                </a:xfrm>
                <a:custGeom>
                  <a:avLst/>
                  <a:gdLst>
                    <a:gd name="T0" fmla="*/ 0 w 197"/>
                    <a:gd name="T1" fmla="*/ 198 h 396"/>
                    <a:gd name="T2" fmla="*/ 63 w 197"/>
                    <a:gd name="T3" fmla="*/ 343 h 396"/>
                    <a:gd name="T4" fmla="*/ 197 w 197"/>
                    <a:gd name="T5" fmla="*/ 396 h 396"/>
                    <a:gd name="T6" fmla="*/ 197 w 197"/>
                    <a:gd name="T7" fmla="*/ 0 h 396"/>
                    <a:gd name="T8" fmla="*/ 0 w 197"/>
                    <a:gd name="T9" fmla="*/ 198 h 396"/>
                  </a:gdLst>
                  <a:ahLst/>
                  <a:cxnLst>
                    <a:cxn ang="0">
                      <a:pos x="T0" y="T1"/>
                    </a:cxn>
                    <a:cxn ang="0">
                      <a:pos x="T2" y="T3"/>
                    </a:cxn>
                    <a:cxn ang="0">
                      <a:pos x="T4" y="T5"/>
                    </a:cxn>
                    <a:cxn ang="0">
                      <a:pos x="T6" y="T7"/>
                    </a:cxn>
                    <a:cxn ang="0">
                      <a:pos x="T8" y="T9"/>
                    </a:cxn>
                  </a:cxnLst>
                  <a:rect l="0" t="0" r="r" b="b"/>
                  <a:pathLst>
                    <a:path w="197" h="396">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53" name="Group 52">
                <a:extLst>
                  <a:ext uri="{FF2B5EF4-FFF2-40B4-BE49-F238E27FC236}">
                    <a16:creationId xmlns:a16="http://schemas.microsoft.com/office/drawing/2014/main" id="{E74329AE-8F08-4595-B81A-968AA6512004}"/>
                  </a:ext>
                </a:extLst>
              </p:cNvPr>
              <p:cNvGrpSpPr/>
              <p:nvPr/>
            </p:nvGrpSpPr>
            <p:grpSpPr>
              <a:xfrm>
                <a:off x="8846439" y="3996126"/>
                <a:ext cx="1891926" cy="1891475"/>
                <a:chOff x="4768642" y="4325943"/>
                <a:chExt cx="854279" cy="854075"/>
              </a:xfrm>
            </p:grpSpPr>
            <p:sp>
              <p:nvSpPr>
                <p:cNvPr id="54" name="Freeform 40">
                  <a:extLst>
                    <a:ext uri="{FF2B5EF4-FFF2-40B4-BE49-F238E27FC236}">
                      <a16:creationId xmlns:a16="http://schemas.microsoft.com/office/drawing/2014/main" id="{07AAC4B1-C5E4-46AF-90DC-B28053F7DAFD}"/>
                    </a:ext>
                  </a:extLst>
                </p:cNvPr>
                <p:cNvSpPr>
                  <a:spLocks/>
                </p:cNvSpPr>
                <p:nvPr/>
              </p:nvSpPr>
              <p:spPr bwMode="auto">
                <a:xfrm>
                  <a:off x="4887909"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 name="Freeform 41">
                  <a:extLst>
                    <a:ext uri="{FF2B5EF4-FFF2-40B4-BE49-F238E27FC236}">
                      <a16:creationId xmlns:a16="http://schemas.microsoft.com/office/drawing/2014/main" id="{A17ACA20-3054-41FC-8F45-E4E7696FF607}"/>
                    </a:ext>
                  </a:extLst>
                </p:cNvPr>
                <p:cNvSpPr>
                  <a:spLocks/>
                </p:cNvSpPr>
                <p:nvPr/>
              </p:nvSpPr>
              <p:spPr bwMode="auto">
                <a:xfrm>
                  <a:off x="4775196" y="4325943"/>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 name="Oval 42">
                  <a:extLst>
                    <a:ext uri="{FF2B5EF4-FFF2-40B4-BE49-F238E27FC236}">
                      <a16:creationId xmlns:a16="http://schemas.microsoft.com/office/drawing/2014/main" id="{BB7BCFA5-8AE4-4198-B48C-BE9483F5F3FD}"/>
                    </a:ext>
                  </a:extLst>
                </p:cNvPr>
                <p:cNvSpPr>
                  <a:spLocks noChangeArrowheads="1"/>
                </p:cNvSpPr>
                <p:nvPr/>
              </p:nvSpPr>
              <p:spPr bwMode="auto">
                <a:xfrm>
                  <a:off x="5218108"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 name="Oval 43">
                  <a:extLst>
                    <a:ext uri="{FF2B5EF4-FFF2-40B4-BE49-F238E27FC236}">
                      <a16:creationId xmlns:a16="http://schemas.microsoft.com/office/drawing/2014/main" id="{D3409F31-A72F-4EDB-9134-F0534B57F3DE}"/>
                    </a:ext>
                  </a:extLst>
                </p:cNvPr>
                <p:cNvSpPr>
                  <a:spLocks noChangeArrowheads="1"/>
                </p:cNvSpPr>
                <p:nvPr/>
              </p:nvSpPr>
              <p:spPr bwMode="auto">
                <a:xfrm>
                  <a:off x="5016496"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 name="Oval 44">
                  <a:extLst>
                    <a:ext uri="{FF2B5EF4-FFF2-40B4-BE49-F238E27FC236}">
                      <a16:creationId xmlns:a16="http://schemas.microsoft.com/office/drawing/2014/main" id="{A6DF5298-FB2A-4621-B05E-F6E23407078C}"/>
                    </a:ext>
                  </a:extLst>
                </p:cNvPr>
                <p:cNvSpPr>
                  <a:spLocks noChangeArrowheads="1"/>
                </p:cNvSpPr>
                <p:nvPr/>
              </p:nvSpPr>
              <p:spPr bwMode="auto">
                <a:xfrm>
                  <a:off x="4837109"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 name="Freeform 45">
                  <a:extLst>
                    <a:ext uri="{FF2B5EF4-FFF2-40B4-BE49-F238E27FC236}">
                      <a16:creationId xmlns:a16="http://schemas.microsoft.com/office/drawing/2014/main" id="{DBD49D87-8890-4603-BE19-7817A205F2C1}"/>
                    </a:ext>
                  </a:extLst>
                </p:cNvPr>
                <p:cNvSpPr>
                  <a:spLocks/>
                </p:cNvSpPr>
                <p:nvPr/>
              </p:nvSpPr>
              <p:spPr bwMode="auto">
                <a:xfrm>
                  <a:off x="4856159"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 name="Freeform 46">
                  <a:extLst>
                    <a:ext uri="{FF2B5EF4-FFF2-40B4-BE49-F238E27FC236}">
                      <a16:creationId xmlns:a16="http://schemas.microsoft.com/office/drawing/2014/main" id="{5E4EDAE4-C573-4F40-B878-F0705CE0D3B7}"/>
                    </a:ext>
                  </a:extLst>
                </p:cNvPr>
                <p:cNvSpPr>
                  <a:spLocks/>
                </p:cNvSpPr>
                <p:nvPr/>
              </p:nvSpPr>
              <p:spPr bwMode="auto">
                <a:xfrm>
                  <a:off x="5045071"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 name="Freeform 47">
                  <a:extLst>
                    <a:ext uri="{FF2B5EF4-FFF2-40B4-BE49-F238E27FC236}">
                      <a16:creationId xmlns:a16="http://schemas.microsoft.com/office/drawing/2014/main" id="{3B642B9E-B0B0-4A3C-9B4E-856BD1125D0D}"/>
                    </a:ext>
                  </a:extLst>
                </p:cNvPr>
                <p:cNvSpPr>
                  <a:spLocks/>
                </p:cNvSpPr>
                <p:nvPr/>
              </p:nvSpPr>
              <p:spPr bwMode="auto">
                <a:xfrm>
                  <a:off x="5251446"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 name="Freeform 48">
                  <a:extLst>
                    <a:ext uri="{FF2B5EF4-FFF2-40B4-BE49-F238E27FC236}">
                      <a16:creationId xmlns:a16="http://schemas.microsoft.com/office/drawing/2014/main" id="{C6A47E13-DCA6-4064-B0A1-3B866235C807}"/>
                    </a:ext>
                  </a:extLst>
                </p:cNvPr>
                <p:cNvSpPr>
                  <a:spLocks/>
                </p:cNvSpPr>
                <p:nvPr/>
              </p:nvSpPr>
              <p:spPr bwMode="auto">
                <a:xfrm>
                  <a:off x="5227633"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3" name="Freeform 49">
                  <a:extLst>
                    <a:ext uri="{FF2B5EF4-FFF2-40B4-BE49-F238E27FC236}">
                      <a16:creationId xmlns:a16="http://schemas.microsoft.com/office/drawing/2014/main" id="{6DF4722A-E94A-4C89-A7E2-00CEA55D1986}"/>
                    </a:ext>
                  </a:extLst>
                </p:cNvPr>
                <p:cNvSpPr>
                  <a:spLocks/>
                </p:cNvSpPr>
                <p:nvPr/>
              </p:nvSpPr>
              <p:spPr bwMode="auto">
                <a:xfrm>
                  <a:off x="5270496"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 name="Freeform 50">
                  <a:extLst>
                    <a:ext uri="{FF2B5EF4-FFF2-40B4-BE49-F238E27FC236}">
                      <a16:creationId xmlns:a16="http://schemas.microsoft.com/office/drawing/2014/main" id="{0EA300A8-E333-48C2-B8E2-3786AEFC9370}"/>
                    </a:ext>
                  </a:extLst>
                </p:cNvPr>
                <p:cNvSpPr>
                  <a:spLocks/>
                </p:cNvSpPr>
                <p:nvPr/>
              </p:nvSpPr>
              <p:spPr bwMode="auto">
                <a:xfrm>
                  <a:off x="5243508"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 name="Freeform 51">
                  <a:extLst>
                    <a:ext uri="{FF2B5EF4-FFF2-40B4-BE49-F238E27FC236}">
                      <a16:creationId xmlns:a16="http://schemas.microsoft.com/office/drawing/2014/main" id="{B96D5C6C-1789-438B-B18A-9E8C53FECD3F}"/>
                    </a:ext>
                  </a:extLst>
                </p:cNvPr>
                <p:cNvSpPr>
                  <a:spLocks/>
                </p:cNvSpPr>
                <p:nvPr/>
              </p:nvSpPr>
              <p:spPr bwMode="auto">
                <a:xfrm>
                  <a:off x="4987921"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 name="Freeform 52">
                  <a:extLst>
                    <a:ext uri="{FF2B5EF4-FFF2-40B4-BE49-F238E27FC236}">
                      <a16:creationId xmlns:a16="http://schemas.microsoft.com/office/drawing/2014/main" id="{4DE3F2DB-2BEC-4F74-BE23-99D7C0D2CDBB}"/>
                    </a:ext>
                  </a:extLst>
                </p:cNvPr>
                <p:cNvSpPr>
                  <a:spLocks/>
                </p:cNvSpPr>
                <p:nvPr/>
              </p:nvSpPr>
              <p:spPr bwMode="auto">
                <a:xfrm>
                  <a:off x="4960934"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 name="Freeform 53">
                  <a:extLst>
                    <a:ext uri="{FF2B5EF4-FFF2-40B4-BE49-F238E27FC236}">
                      <a16:creationId xmlns:a16="http://schemas.microsoft.com/office/drawing/2014/main" id="{08610F1E-9762-4CB3-85BE-6B32AE91D803}"/>
                    </a:ext>
                  </a:extLst>
                </p:cNvPr>
                <p:cNvSpPr>
                  <a:spLocks/>
                </p:cNvSpPr>
                <p:nvPr/>
              </p:nvSpPr>
              <p:spPr bwMode="auto">
                <a:xfrm>
                  <a:off x="5035546"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 name="Freeform 54">
                  <a:extLst>
                    <a:ext uri="{FF2B5EF4-FFF2-40B4-BE49-F238E27FC236}">
                      <a16:creationId xmlns:a16="http://schemas.microsoft.com/office/drawing/2014/main" id="{C4B9BF8B-D7FF-4EC1-8FF4-7E87CCCF2F0E}"/>
                    </a:ext>
                  </a:extLst>
                </p:cNvPr>
                <p:cNvSpPr>
                  <a:spLocks/>
                </p:cNvSpPr>
                <p:nvPr/>
              </p:nvSpPr>
              <p:spPr bwMode="auto">
                <a:xfrm>
                  <a:off x="5035546"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 name="Freeform 55">
                  <a:extLst>
                    <a:ext uri="{FF2B5EF4-FFF2-40B4-BE49-F238E27FC236}">
                      <a16:creationId xmlns:a16="http://schemas.microsoft.com/office/drawing/2014/main" id="{4803805E-EB7F-460F-87AE-92042CAC3481}"/>
                    </a:ext>
                  </a:extLst>
                </p:cNvPr>
                <p:cNvSpPr>
                  <a:spLocks/>
                </p:cNvSpPr>
                <p:nvPr/>
              </p:nvSpPr>
              <p:spPr bwMode="auto">
                <a:xfrm>
                  <a:off x="4840284"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 name="Freeform 56">
                  <a:extLst>
                    <a:ext uri="{FF2B5EF4-FFF2-40B4-BE49-F238E27FC236}">
                      <a16:creationId xmlns:a16="http://schemas.microsoft.com/office/drawing/2014/main" id="{4C2479BA-832B-4879-B996-6C5284270B08}"/>
                    </a:ext>
                  </a:extLst>
                </p:cNvPr>
                <p:cNvSpPr>
                  <a:spLocks/>
                </p:cNvSpPr>
                <p:nvPr/>
              </p:nvSpPr>
              <p:spPr bwMode="auto">
                <a:xfrm>
                  <a:off x="5024434"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 name="Freeform 57">
                  <a:extLst>
                    <a:ext uri="{FF2B5EF4-FFF2-40B4-BE49-F238E27FC236}">
                      <a16:creationId xmlns:a16="http://schemas.microsoft.com/office/drawing/2014/main" id="{EF7B884E-6138-4BE7-B96D-EC126C5C7AF3}"/>
                    </a:ext>
                  </a:extLst>
                </p:cNvPr>
                <p:cNvSpPr>
                  <a:spLocks/>
                </p:cNvSpPr>
                <p:nvPr/>
              </p:nvSpPr>
              <p:spPr bwMode="auto">
                <a:xfrm>
                  <a:off x="4857746"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 name="Freeform 58">
                  <a:extLst>
                    <a:ext uri="{FF2B5EF4-FFF2-40B4-BE49-F238E27FC236}">
                      <a16:creationId xmlns:a16="http://schemas.microsoft.com/office/drawing/2014/main" id="{EEE4D085-CF32-41B9-AE31-10D93414021A}"/>
                    </a:ext>
                  </a:extLst>
                </p:cNvPr>
                <p:cNvSpPr>
                  <a:spLocks/>
                </p:cNvSpPr>
                <p:nvPr/>
              </p:nvSpPr>
              <p:spPr bwMode="auto">
                <a:xfrm>
                  <a:off x="5097459" y="4968880"/>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 name="Freeform 59">
                  <a:extLst>
                    <a:ext uri="{FF2B5EF4-FFF2-40B4-BE49-F238E27FC236}">
                      <a16:creationId xmlns:a16="http://schemas.microsoft.com/office/drawing/2014/main" id="{E2CC45DC-CBB2-44C1-8718-1007C92B1319}"/>
                    </a:ext>
                  </a:extLst>
                </p:cNvPr>
                <p:cNvSpPr>
                  <a:spLocks/>
                </p:cNvSpPr>
                <p:nvPr/>
              </p:nvSpPr>
              <p:spPr bwMode="auto">
                <a:xfrm>
                  <a:off x="5526083"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 name="Freeform 60">
                  <a:extLst>
                    <a:ext uri="{FF2B5EF4-FFF2-40B4-BE49-F238E27FC236}">
                      <a16:creationId xmlns:a16="http://schemas.microsoft.com/office/drawing/2014/main" id="{60EFBA0F-DFCD-4F45-A1E7-F9404114CA49}"/>
                    </a:ext>
                  </a:extLst>
                </p:cNvPr>
                <p:cNvSpPr>
                  <a:spLocks/>
                </p:cNvSpPr>
                <p:nvPr/>
              </p:nvSpPr>
              <p:spPr bwMode="auto">
                <a:xfrm>
                  <a:off x="5353046"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5" name="Freeform 61">
                  <a:extLst>
                    <a:ext uri="{FF2B5EF4-FFF2-40B4-BE49-F238E27FC236}">
                      <a16:creationId xmlns:a16="http://schemas.microsoft.com/office/drawing/2014/main" id="{8B386D74-887A-44DD-B7AE-A3A3FC6A4BFE}"/>
                    </a:ext>
                  </a:extLst>
                </p:cNvPr>
                <p:cNvSpPr>
                  <a:spLocks/>
                </p:cNvSpPr>
                <p:nvPr/>
              </p:nvSpPr>
              <p:spPr bwMode="auto">
                <a:xfrm>
                  <a:off x="4845046"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6" name="Freeform 62">
                  <a:extLst>
                    <a:ext uri="{FF2B5EF4-FFF2-40B4-BE49-F238E27FC236}">
                      <a16:creationId xmlns:a16="http://schemas.microsoft.com/office/drawing/2014/main" id="{DB0240C7-8229-41B6-9F1B-27A3154A56D8}"/>
                    </a:ext>
                  </a:extLst>
                </p:cNvPr>
                <p:cNvSpPr>
                  <a:spLocks/>
                </p:cNvSpPr>
                <p:nvPr/>
              </p:nvSpPr>
              <p:spPr bwMode="auto">
                <a:xfrm>
                  <a:off x="5087934"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7" name="Freeform 63">
                  <a:extLst>
                    <a:ext uri="{FF2B5EF4-FFF2-40B4-BE49-F238E27FC236}">
                      <a16:creationId xmlns:a16="http://schemas.microsoft.com/office/drawing/2014/main" id="{F6FD6BF0-E888-4D7C-92A0-608A3F259B47}"/>
                    </a:ext>
                  </a:extLst>
                </p:cNvPr>
                <p:cNvSpPr>
                  <a:spLocks/>
                </p:cNvSpPr>
                <p:nvPr/>
              </p:nvSpPr>
              <p:spPr bwMode="auto">
                <a:xfrm>
                  <a:off x="5516558" y="4767268"/>
                  <a:ext cx="69850"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8" name="Freeform 64">
                  <a:extLst>
                    <a:ext uri="{FF2B5EF4-FFF2-40B4-BE49-F238E27FC236}">
                      <a16:creationId xmlns:a16="http://schemas.microsoft.com/office/drawing/2014/main" id="{E55DCBA3-7A8A-4827-B79D-2F2672199A99}"/>
                    </a:ext>
                  </a:extLst>
                </p:cNvPr>
                <p:cNvSpPr>
                  <a:spLocks/>
                </p:cNvSpPr>
                <p:nvPr/>
              </p:nvSpPr>
              <p:spPr bwMode="auto">
                <a:xfrm>
                  <a:off x="5341933"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9" name="Freeform 243">
                  <a:extLst>
                    <a:ext uri="{FF2B5EF4-FFF2-40B4-BE49-F238E27FC236}">
                      <a16:creationId xmlns:a16="http://schemas.microsoft.com/office/drawing/2014/main" id="{8EA0E881-5B23-4C14-B706-86081E5FC31D}"/>
                    </a:ext>
                  </a:extLst>
                </p:cNvPr>
                <p:cNvSpPr>
                  <a:spLocks/>
                </p:cNvSpPr>
                <p:nvPr/>
              </p:nvSpPr>
              <p:spPr bwMode="auto">
                <a:xfrm>
                  <a:off x="4768642" y="4325943"/>
                  <a:ext cx="509587" cy="854075"/>
                </a:xfrm>
                <a:custGeom>
                  <a:avLst/>
                  <a:gdLst>
                    <a:gd name="T0" fmla="*/ 32 w 238"/>
                    <a:gd name="T1" fmla="*/ 305 h 396"/>
                    <a:gd name="T2" fmla="*/ 62 w 238"/>
                    <a:gd name="T3" fmla="*/ 341 h 396"/>
                    <a:gd name="T4" fmla="*/ 79 w 238"/>
                    <a:gd name="T5" fmla="*/ 356 h 396"/>
                    <a:gd name="T6" fmla="*/ 198 w 238"/>
                    <a:gd name="T7" fmla="*/ 396 h 396"/>
                    <a:gd name="T8" fmla="*/ 238 w 238"/>
                    <a:gd name="T9" fmla="*/ 392 h 396"/>
                    <a:gd name="T10" fmla="*/ 158 w 238"/>
                    <a:gd name="T11" fmla="*/ 356 h 396"/>
                    <a:gd name="T12" fmla="*/ 141 w 238"/>
                    <a:gd name="T13" fmla="*/ 341 h 396"/>
                    <a:gd name="T14" fmla="*/ 110 w 238"/>
                    <a:gd name="T15" fmla="*/ 305 h 396"/>
                    <a:gd name="T16" fmla="*/ 79 w 238"/>
                    <a:gd name="T17" fmla="*/ 198 h 396"/>
                    <a:gd name="T18" fmla="*/ 237 w 238"/>
                    <a:gd name="T19" fmla="*/ 4 h 396"/>
                    <a:gd name="T20" fmla="*/ 198 w 238"/>
                    <a:gd name="T21" fmla="*/ 0 h 396"/>
                    <a:gd name="T22" fmla="*/ 0 w 238"/>
                    <a:gd name="T23" fmla="*/ 198 h 396"/>
                    <a:gd name="T24" fmla="*/ 32 w 238"/>
                    <a:gd name="T25" fmla="*/ 30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sp>
          <p:nvSpPr>
            <p:cNvPr id="42" name="Rectangle 41">
              <a:extLst>
                <a:ext uri="{FF2B5EF4-FFF2-40B4-BE49-F238E27FC236}">
                  <a16:creationId xmlns:a16="http://schemas.microsoft.com/office/drawing/2014/main" id="{9BC07423-81B9-47D7-A1CC-CBF1462B4460}"/>
                </a:ext>
              </a:extLst>
            </p:cNvPr>
            <p:cNvSpPr/>
            <p:nvPr/>
          </p:nvSpPr>
          <p:spPr>
            <a:xfrm>
              <a:off x="904763" y="4806385"/>
              <a:ext cx="1730217" cy="242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Không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43" name="Rectangle 42">
              <a:extLst>
                <a:ext uri="{FF2B5EF4-FFF2-40B4-BE49-F238E27FC236}">
                  <a16:creationId xmlns:a16="http://schemas.microsoft.com/office/drawing/2014/main" id="{58926B73-36AF-40EF-BC0E-A53E2670A26A}"/>
                </a:ext>
              </a:extLst>
            </p:cNvPr>
            <p:cNvSpPr/>
            <p:nvPr/>
          </p:nvSpPr>
          <p:spPr>
            <a:xfrm>
              <a:off x="3285369" y="4806385"/>
              <a:ext cx="2285725" cy="92473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lưỡi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liềm</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đầu</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44" name="Rectangle 43">
              <a:extLst>
                <a:ext uri="{FF2B5EF4-FFF2-40B4-BE49-F238E27FC236}">
                  <a16:creationId xmlns:a16="http://schemas.microsoft.com/office/drawing/2014/main" id="{94F43CF0-4465-4C33-8AF8-6F5D27BF68BB}"/>
                </a:ext>
              </a:extLst>
            </p:cNvPr>
            <p:cNvSpPr/>
            <p:nvPr/>
          </p:nvSpPr>
          <p:spPr>
            <a:xfrm>
              <a:off x="6221484" y="4806385"/>
              <a:ext cx="2338717" cy="242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bán</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nguyệt</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45" name="Rectangle 44">
              <a:extLst>
                <a:ext uri="{FF2B5EF4-FFF2-40B4-BE49-F238E27FC236}">
                  <a16:creationId xmlns:a16="http://schemas.microsoft.com/office/drawing/2014/main" id="{C8BD936C-1154-44E6-9799-2A58FF151B21}"/>
                </a:ext>
              </a:extLst>
            </p:cNvPr>
            <p:cNvSpPr/>
            <p:nvPr/>
          </p:nvSpPr>
          <p:spPr>
            <a:xfrm>
              <a:off x="8975836" y="4805105"/>
              <a:ext cx="1732024" cy="92473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Tra</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khuyết</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đầu</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cxnSp>
          <p:nvCxnSpPr>
            <p:cNvPr id="46" name="Straight Connector 45">
              <a:extLst>
                <a:ext uri="{FF2B5EF4-FFF2-40B4-BE49-F238E27FC236}">
                  <a16:creationId xmlns:a16="http://schemas.microsoft.com/office/drawing/2014/main" id="{7EDFBC03-A5A0-41B2-BD44-4F13CBD02B58}"/>
                </a:ext>
              </a:extLst>
            </p:cNvPr>
            <p:cNvCxnSpPr>
              <a:cxnSpLocks/>
            </p:cNvCxnSpPr>
            <p:nvPr/>
          </p:nvCxnSpPr>
          <p:spPr>
            <a:xfrm>
              <a:off x="1727200" y="4368801"/>
              <a:ext cx="0" cy="526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54519C-7724-4B06-90F0-2E52AA81A0CC}"/>
                </a:ext>
              </a:extLst>
            </p:cNvPr>
            <p:cNvCxnSpPr>
              <a:cxnSpLocks/>
            </p:cNvCxnSpPr>
            <p:nvPr/>
          </p:nvCxnSpPr>
          <p:spPr>
            <a:xfrm>
              <a:off x="4426857" y="4368801"/>
              <a:ext cx="0" cy="526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A565C9-4F32-49FD-8253-CD36CBB69EEB}"/>
                </a:ext>
              </a:extLst>
            </p:cNvPr>
            <p:cNvCxnSpPr>
              <a:cxnSpLocks/>
            </p:cNvCxnSpPr>
            <p:nvPr/>
          </p:nvCxnSpPr>
          <p:spPr>
            <a:xfrm>
              <a:off x="7155542" y="4368801"/>
              <a:ext cx="0" cy="526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74ED40-BAF6-4100-A2B1-699D872590E8}"/>
                </a:ext>
              </a:extLst>
            </p:cNvPr>
            <p:cNvCxnSpPr>
              <a:cxnSpLocks/>
            </p:cNvCxnSpPr>
            <p:nvPr/>
          </p:nvCxnSpPr>
          <p:spPr>
            <a:xfrm>
              <a:off x="9782628" y="4368801"/>
              <a:ext cx="0" cy="52641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19696345-2852-431A-9BF5-EC835DA8B427}"/>
              </a:ext>
            </a:extLst>
          </p:cNvPr>
          <p:cNvGrpSpPr/>
          <p:nvPr/>
        </p:nvGrpSpPr>
        <p:grpSpPr>
          <a:xfrm>
            <a:off x="1262020" y="3286531"/>
            <a:ext cx="9139942" cy="3192479"/>
            <a:chOff x="1753487" y="2166310"/>
            <a:chExt cx="8821671" cy="3081311"/>
          </a:xfrm>
        </p:grpSpPr>
        <p:grpSp>
          <p:nvGrpSpPr>
            <p:cNvPr id="175" name="Group 174">
              <a:extLst>
                <a:ext uri="{FF2B5EF4-FFF2-40B4-BE49-F238E27FC236}">
                  <a16:creationId xmlns:a16="http://schemas.microsoft.com/office/drawing/2014/main" id="{A9443AF9-164F-4E1D-ABA3-1B3690107A57}"/>
                </a:ext>
              </a:extLst>
            </p:cNvPr>
            <p:cNvGrpSpPr/>
            <p:nvPr/>
          </p:nvGrpSpPr>
          <p:grpSpPr>
            <a:xfrm>
              <a:off x="1753487" y="2166312"/>
              <a:ext cx="1646116" cy="1658449"/>
              <a:chOff x="5975345" y="4325943"/>
              <a:chExt cx="847724" cy="854075"/>
            </a:xfrm>
          </p:grpSpPr>
          <p:sp>
            <p:nvSpPr>
              <p:cNvPr id="266" name="Freeform 65">
                <a:extLst>
                  <a:ext uri="{FF2B5EF4-FFF2-40B4-BE49-F238E27FC236}">
                    <a16:creationId xmlns:a16="http://schemas.microsoft.com/office/drawing/2014/main" id="{1A9C42E3-6243-474C-AA66-A801179FBD76}"/>
                  </a:ext>
                </a:extLst>
              </p:cNvPr>
              <p:cNvSpPr>
                <a:spLocks/>
              </p:cNvSpPr>
              <p:nvPr/>
            </p:nvSpPr>
            <p:spPr bwMode="auto">
              <a:xfrm>
                <a:off x="6088057"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7" name="Freeform 66">
                <a:extLst>
                  <a:ext uri="{FF2B5EF4-FFF2-40B4-BE49-F238E27FC236}">
                    <a16:creationId xmlns:a16="http://schemas.microsoft.com/office/drawing/2014/main" id="{EC9A3230-5085-40EF-AB0C-3B440C566CD3}"/>
                  </a:ext>
                </a:extLst>
              </p:cNvPr>
              <p:cNvSpPr>
                <a:spLocks/>
              </p:cNvSpPr>
              <p:nvPr/>
            </p:nvSpPr>
            <p:spPr bwMode="auto">
              <a:xfrm>
                <a:off x="5975345"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8" name="Oval 67">
                <a:extLst>
                  <a:ext uri="{FF2B5EF4-FFF2-40B4-BE49-F238E27FC236}">
                    <a16:creationId xmlns:a16="http://schemas.microsoft.com/office/drawing/2014/main" id="{74CF7317-47B5-4238-8F01-576E6D1895E3}"/>
                  </a:ext>
                </a:extLst>
              </p:cNvPr>
              <p:cNvSpPr>
                <a:spLocks noChangeArrowheads="1"/>
              </p:cNvSpPr>
              <p:nvPr/>
            </p:nvSpPr>
            <p:spPr bwMode="auto">
              <a:xfrm>
                <a:off x="6418257"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9" name="Oval 68">
                <a:extLst>
                  <a:ext uri="{FF2B5EF4-FFF2-40B4-BE49-F238E27FC236}">
                    <a16:creationId xmlns:a16="http://schemas.microsoft.com/office/drawing/2014/main" id="{32CFF6A1-1E9C-4DEB-A042-C8659668449F}"/>
                  </a:ext>
                </a:extLst>
              </p:cNvPr>
              <p:cNvSpPr>
                <a:spLocks noChangeArrowheads="1"/>
              </p:cNvSpPr>
              <p:nvPr/>
            </p:nvSpPr>
            <p:spPr bwMode="auto">
              <a:xfrm>
                <a:off x="6216645"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0" name="Oval 69">
                <a:extLst>
                  <a:ext uri="{FF2B5EF4-FFF2-40B4-BE49-F238E27FC236}">
                    <a16:creationId xmlns:a16="http://schemas.microsoft.com/office/drawing/2014/main" id="{DDB4BB65-8762-47B0-ACD3-2F3021D21808}"/>
                  </a:ext>
                </a:extLst>
              </p:cNvPr>
              <p:cNvSpPr>
                <a:spLocks noChangeArrowheads="1"/>
              </p:cNvSpPr>
              <p:nvPr/>
            </p:nvSpPr>
            <p:spPr bwMode="auto">
              <a:xfrm>
                <a:off x="6037257"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1" name="Freeform 70">
                <a:extLst>
                  <a:ext uri="{FF2B5EF4-FFF2-40B4-BE49-F238E27FC236}">
                    <a16:creationId xmlns:a16="http://schemas.microsoft.com/office/drawing/2014/main" id="{CA149071-F546-40D7-BBF9-7C9215C145C5}"/>
                  </a:ext>
                </a:extLst>
              </p:cNvPr>
              <p:cNvSpPr>
                <a:spLocks/>
              </p:cNvSpPr>
              <p:nvPr/>
            </p:nvSpPr>
            <p:spPr bwMode="auto">
              <a:xfrm>
                <a:off x="6056307"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2" name="Freeform 71">
                <a:extLst>
                  <a:ext uri="{FF2B5EF4-FFF2-40B4-BE49-F238E27FC236}">
                    <a16:creationId xmlns:a16="http://schemas.microsoft.com/office/drawing/2014/main" id="{9067F47C-D8E6-44C5-845C-C0B63614D91D}"/>
                  </a:ext>
                </a:extLst>
              </p:cNvPr>
              <p:cNvSpPr>
                <a:spLocks/>
              </p:cNvSpPr>
              <p:nvPr/>
            </p:nvSpPr>
            <p:spPr bwMode="auto">
              <a:xfrm>
                <a:off x="6245220"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3" name="Freeform 72">
                <a:extLst>
                  <a:ext uri="{FF2B5EF4-FFF2-40B4-BE49-F238E27FC236}">
                    <a16:creationId xmlns:a16="http://schemas.microsoft.com/office/drawing/2014/main" id="{1BE418E5-F5E2-4529-9D76-2D5ED0B6F8C6}"/>
                  </a:ext>
                </a:extLst>
              </p:cNvPr>
              <p:cNvSpPr>
                <a:spLocks/>
              </p:cNvSpPr>
              <p:nvPr/>
            </p:nvSpPr>
            <p:spPr bwMode="auto">
              <a:xfrm>
                <a:off x="6453182"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4" name="Freeform 73">
                <a:extLst>
                  <a:ext uri="{FF2B5EF4-FFF2-40B4-BE49-F238E27FC236}">
                    <a16:creationId xmlns:a16="http://schemas.microsoft.com/office/drawing/2014/main" id="{A5A88934-2720-488E-8A9E-D53370E8D500}"/>
                  </a:ext>
                </a:extLst>
              </p:cNvPr>
              <p:cNvSpPr>
                <a:spLocks/>
              </p:cNvSpPr>
              <p:nvPr/>
            </p:nvSpPr>
            <p:spPr bwMode="auto">
              <a:xfrm>
                <a:off x="6429369" y="4437068"/>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5" name="Freeform 74">
                <a:extLst>
                  <a:ext uri="{FF2B5EF4-FFF2-40B4-BE49-F238E27FC236}">
                    <a16:creationId xmlns:a16="http://schemas.microsoft.com/office/drawing/2014/main" id="{E8A928F8-CC35-4D8B-877D-2483707354E7}"/>
                  </a:ext>
                </a:extLst>
              </p:cNvPr>
              <p:cNvSpPr>
                <a:spLocks/>
              </p:cNvSpPr>
              <p:nvPr/>
            </p:nvSpPr>
            <p:spPr bwMode="auto">
              <a:xfrm>
                <a:off x="6472232"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6" name="Freeform 75">
                <a:extLst>
                  <a:ext uri="{FF2B5EF4-FFF2-40B4-BE49-F238E27FC236}">
                    <a16:creationId xmlns:a16="http://schemas.microsoft.com/office/drawing/2014/main" id="{3DE78C7B-79B0-47D6-A38E-25E92CC86EA8}"/>
                  </a:ext>
                </a:extLst>
              </p:cNvPr>
              <p:cNvSpPr>
                <a:spLocks/>
              </p:cNvSpPr>
              <p:nvPr/>
            </p:nvSpPr>
            <p:spPr bwMode="auto">
              <a:xfrm>
                <a:off x="6443657"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7" name="Freeform 76">
                <a:extLst>
                  <a:ext uri="{FF2B5EF4-FFF2-40B4-BE49-F238E27FC236}">
                    <a16:creationId xmlns:a16="http://schemas.microsoft.com/office/drawing/2014/main" id="{31213EF6-89BD-4F82-A1B1-E8F21EBA0033}"/>
                  </a:ext>
                </a:extLst>
              </p:cNvPr>
              <p:cNvSpPr>
                <a:spLocks/>
              </p:cNvSpPr>
              <p:nvPr/>
            </p:nvSpPr>
            <p:spPr bwMode="auto">
              <a:xfrm>
                <a:off x="6189657"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8" name="Freeform 77">
                <a:extLst>
                  <a:ext uri="{FF2B5EF4-FFF2-40B4-BE49-F238E27FC236}">
                    <a16:creationId xmlns:a16="http://schemas.microsoft.com/office/drawing/2014/main" id="{3F246435-9ADE-41DE-8C8C-FD5C86DC1343}"/>
                  </a:ext>
                </a:extLst>
              </p:cNvPr>
              <p:cNvSpPr>
                <a:spLocks/>
              </p:cNvSpPr>
              <p:nvPr/>
            </p:nvSpPr>
            <p:spPr bwMode="auto">
              <a:xfrm>
                <a:off x="6161082"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9" name="Freeform 78">
                <a:extLst>
                  <a:ext uri="{FF2B5EF4-FFF2-40B4-BE49-F238E27FC236}">
                    <a16:creationId xmlns:a16="http://schemas.microsoft.com/office/drawing/2014/main" id="{F2CDC1F0-A7F4-42C9-936F-583D4AB104D2}"/>
                  </a:ext>
                </a:extLst>
              </p:cNvPr>
              <p:cNvSpPr>
                <a:spLocks/>
              </p:cNvSpPr>
              <p:nvPr/>
            </p:nvSpPr>
            <p:spPr bwMode="auto">
              <a:xfrm>
                <a:off x="6235695" y="4535493"/>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0" name="Freeform 79">
                <a:extLst>
                  <a:ext uri="{FF2B5EF4-FFF2-40B4-BE49-F238E27FC236}">
                    <a16:creationId xmlns:a16="http://schemas.microsoft.com/office/drawing/2014/main" id="{5C0C080B-7ADC-485A-A673-A40C407B3CDA}"/>
                  </a:ext>
                </a:extLst>
              </p:cNvPr>
              <p:cNvSpPr>
                <a:spLocks/>
              </p:cNvSpPr>
              <p:nvPr/>
            </p:nvSpPr>
            <p:spPr bwMode="auto">
              <a:xfrm>
                <a:off x="6235695"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1" name="Freeform 80">
                <a:extLst>
                  <a:ext uri="{FF2B5EF4-FFF2-40B4-BE49-F238E27FC236}">
                    <a16:creationId xmlns:a16="http://schemas.microsoft.com/office/drawing/2014/main" id="{AADE96B0-3FB0-46DE-8998-4DB1404C5CFB}"/>
                  </a:ext>
                </a:extLst>
              </p:cNvPr>
              <p:cNvSpPr>
                <a:spLocks/>
              </p:cNvSpPr>
              <p:nvPr/>
            </p:nvSpPr>
            <p:spPr bwMode="auto">
              <a:xfrm>
                <a:off x="6042020"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2" name="Freeform 81">
                <a:extLst>
                  <a:ext uri="{FF2B5EF4-FFF2-40B4-BE49-F238E27FC236}">
                    <a16:creationId xmlns:a16="http://schemas.microsoft.com/office/drawing/2014/main" id="{506F7B88-365B-4068-BD4B-FC42B72984FD}"/>
                  </a:ext>
                </a:extLst>
              </p:cNvPr>
              <p:cNvSpPr>
                <a:spLocks/>
              </p:cNvSpPr>
              <p:nvPr/>
            </p:nvSpPr>
            <p:spPr bwMode="auto">
              <a:xfrm>
                <a:off x="6226170" y="4522793"/>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3" name="Freeform 82">
                <a:extLst>
                  <a:ext uri="{FF2B5EF4-FFF2-40B4-BE49-F238E27FC236}">
                    <a16:creationId xmlns:a16="http://schemas.microsoft.com/office/drawing/2014/main" id="{466D6523-2FDB-4B4C-8D62-10B9AEC868FD}"/>
                  </a:ext>
                </a:extLst>
              </p:cNvPr>
              <p:cNvSpPr>
                <a:spLocks/>
              </p:cNvSpPr>
              <p:nvPr/>
            </p:nvSpPr>
            <p:spPr bwMode="auto">
              <a:xfrm>
                <a:off x="6057895"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4" name="Freeform 83">
                <a:extLst>
                  <a:ext uri="{FF2B5EF4-FFF2-40B4-BE49-F238E27FC236}">
                    <a16:creationId xmlns:a16="http://schemas.microsoft.com/office/drawing/2014/main" id="{4E544185-432E-4E58-B049-F905F1EF97E3}"/>
                  </a:ext>
                </a:extLst>
              </p:cNvPr>
              <p:cNvSpPr>
                <a:spLocks/>
              </p:cNvSpPr>
              <p:nvPr/>
            </p:nvSpPr>
            <p:spPr bwMode="auto">
              <a:xfrm>
                <a:off x="6297607" y="4968880"/>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5" name="Freeform 84">
                <a:extLst>
                  <a:ext uri="{FF2B5EF4-FFF2-40B4-BE49-F238E27FC236}">
                    <a16:creationId xmlns:a16="http://schemas.microsoft.com/office/drawing/2014/main" id="{163E7A6B-91D7-4C93-8F97-944B423BB249}"/>
                  </a:ext>
                </a:extLst>
              </p:cNvPr>
              <p:cNvSpPr>
                <a:spLocks/>
              </p:cNvSpPr>
              <p:nvPr/>
            </p:nvSpPr>
            <p:spPr bwMode="auto">
              <a:xfrm>
                <a:off x="6726232"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6" name="Freeform 85">
                <a:extLst>
                  <a:ext uri="{FF2B5EF4-FFF2-40B4-BE49-F238E27FC236}">
                    <a16:creationId xmlns:a16="http://schemas.microsoft.com/office/drawing/2014/main" id="{368901F1-6874-409F-9A30-0FD06BE03492}"/>
                  </a:ext>
                </a:extLst>
              </p:cNvPr>
              <p:cNvSpPr>
                <a:spLocks/>
              </p:cNvSpPr>
              <p:nvPr/>
            </p:nvSpPr>
            <p:spPr bwMode="auto">
              <a:xfrm>
                <a:off x="6553194"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7" name="Freeform 86">
                <a:extLst>
                  <a:ext uri="{FF2B5EF4-FFF2-40B4-BE49-F238E27FC236}">
                    <a16:creationId xmlns:a16="http://schemas.microsoft.com/office/drawing/2014/main" id="{C933846C-021C-47B3-93C8-DDF37D727119}"/>
                  </a:ext>
                </a:extLst>
              </p:cNvPr>
              <p:cNvSpPr>
                <a:spLocks/>
              </p:cNvSpPr>
              <p:nvPr/>
            </p:nvSpPr>
            <p:spPr bwMode="auto">
              <a:xfrm>
                <a:off x="6045195" y="4841880"/>
                <a:ext cx="95250"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8" name="Freeform 87">
                <a:extLst>
                  <a:ext uri="{FF2B5EF4-FFF2-40B4-BE49-F238E27FC236}">
                    <a16:creationId xmlns:a16="http://schemas.microsoft.com/office/drawing/2014/main" id="{9F4A362B-0BC5-4161-8712-4629208502A3}"/>
                  </a:ext>
                </a:extLst>
              </p:cNvPr>
              <p:cNvSpPr>
                <a:spLocks/>
              </p:cNvSpPr>
              <p:nvPr/>
            </p:nvSpPr>
            <p:spPr bwMode="auto">
              <a:xfrm>
                <a:off x="6288082"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9" name="Freeform 88">
                <a:extLst>
                  <a:ext uri="{FF2B5EF4-FFF2-40B4-BE49-F238E27FC236}">
                    <a16:creationId xmlns:a16="http://schemas.microsoft.com/office/drawing/2014/main" id="{0C646F76-6EC1-4238-9000-E36ACED7F245}"/>
                  </a:ext>
                </a:extLst>
              </p:cNvPr>
              <p:cNvSpPr>
                <a:spLocks/>
              </p:cNvSpPr>
              <p:nvPr/>
            </p:nvSpPr>
            <p:spPr bwMode="auto">
              <a:xfrm>
                <a:off x="6718294"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0" name="Freeform 89">
                <a:extLst>
                  <a:ext uri="{FF2B5EF4-FFF2-40B4-BE49-F238E27FC236}">
                    <a16:creationId xmlns:a16="http://schemas.microsoft.com/office/drawing/2014/main" id="{0C8D33FE-4404-48FD-ACEF-5B4061D0A54F}"/>
                  </a:ext>
                </a:extLst>
              </p:cNvPr>
              <p:cNvSpPr>
                <a:spLocks/>
              </p:cNvSpPr>
              <p:nvPr/>
            </p:nvSpPr>
            <p:spPr bwMode="auto">
              <a:xfrm>
                <a:off x="6542082"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76" name="Group 175">
              <a:extLst>
                <a:ext uri="{FF2B5EF4-FFF2-40B4-BE49-F238E27FC236}">
                  <a16:creationId xmlns:a16="http://schemas.microsoft.com/office/drawing/2014/main" id="{5B5FF633-670D-4D9A-9AB5-CA1B22A166D6}"/>
                </a:ext>
              </a:extLst>
            </p:cNvPr>
            <p:cNvGrpSpPr/>
            <p:nvPr/>
          </p:nvGrpSpPr>
          <p:grpSpPr>
            <a:xfrm>
              <a:off x="8747941" y="2166310"/>
              <a:ext cx="1643035" cy="1658449"/>
              <a:chOff x="9577378" y="4325943"/>
              <a:chExt cx="846137" cy="854075"/>
            </a:xfrm>
          </p:grpSpPr>
          <p:sp>
            <p:nvSpPr>
              <p:cNvPr id="240" name="Freeform 140">
                <a:extLst>
                  <a:ext uri="{FF2B5EF4-FFF2-40B4-BE49-F238E27FC236}">
                    <a16:creationId xmlns:a16="http://schemas.microsoft.com/office/drawing/2014/main" id="{FCDECA5B-25C4-4E6A-8BAB-9A589001BBBB}"/>
                  </a:ext>
                </a:extLst>
              </p:cNvPr>
              <p:cNvSpPr>
                <a:spLocks/>
              </p:cNvSpPr>
              <p:nvPr/>
            </p:nvSpPr>
            <p:spPr bwMode="auto">
              <a:xfrm>
                <a:off x="9690090"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1" name="Freeform 141">
                <a:extLst>
                  <a:ext uri="{FF2B5EF4-FFF2-40B4-BE49-F238E27FC236}">
                    <a16:creationId xmlns:a16="http://schemas.microsoft.com/office/drawing/2014/main" id="{6A8D6448-3401-454D-992E-EACDE26EBE2D}"/>
                  </a:ext>
                </a:extLst>
              </p:cNvPr>
              <p:cNvSpPr>
                <a:spLocks/>
              </p:cNvSpPr>
              <p:nvPr/>
            </p:nvSpPr>
            <p:spPr bwMode="auto">
              <a:xfrm>
                <a:off x="9577378" y="4325943"/>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2" name="Oval 142">
                <a:extLst>
                  <a:ext uri="{FF2B5EF4-FFF2-40B4-BE49-F238E27FC236}">
                    <a16:creationId xmlns:a16="http://schemas.microsoft.com/office/drawing/2014/main" id="{093E846E-E79B-478E-AEFC-F6842A7AB234}"/>
                  </a:ext>
                </a:extLst>
              </p:cNvPr>
              <p:cNvSpPr>
                <a:spLocks noChangeArrowheads="1"/>
              </p:cNvSpPr>
              <p:nvPr/>
            </p:nvSpPr>
            <p:spPr bwMode="auto">
              <a:xfrm>
                <a:off x="10020290"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3" name="Oval 143">
                <a:extLst>
                  <a:ext uri="{FF2B5EF4-FFF2-40B4-BE49-F238E27FC236}">
                    <a16:creationId xmlns:a16="http://schemas.microsoft.com/office/drawing/2014/main" id="{BCB34993-6696-4235-8E95-9156B7C09A63}"/>
                  </a:ext>
                </a:extLst>
              </p:cNvPr>
              <p:cNvSpPr>
                <a:spLocks noChangeArrowheads="1"/>
              </p:cNvSpPr>
              <p:nvPr/>
            </p:nvSpPr>
            <p:spPr bwMode="auto">
              <a:xfrm>
                <a:off x="9818678"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4" name="Oval 144">
                <a:extLst>
                  <a:ext uri="{FF2B5EF4-FFF2-40B4-BE49-F238E27FC236}">
                    <a16:creationId xmlns:a16="http://schemas.microsoft.com/office/drawing/2014/main" id="{6D6C4049-C5AB-4B11-8F76-CC8AF8405DD6}"/>
                  </a:ext>
                </a:extLst>
              </p:cNvPr>
              <p:cNvSpPr>
                <a:spLocks noChangeArrowheads="1"/>
              </p:cNvSpPr>
              <p:nvPr/>
            </p:nvSpPr>
            <p:spPr bwMode="auto">
              <a:xfrm>
                <a:off x="9639291"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5" name="Freeform 145">
                <a:extLst>
                  <a:ext uri="{FF2B5EF4-FFF2-40B4-BE49-F238E27FC236}">
                    <a16:creationId xmlns:a16="http://schemas.microsoft.com/office/drawing/2014/main" id="{7B9E3D11-B80A-41B4-883C-0E1B87E0AA42}"/>
                  </a:ext>
                </a:extLst>
              </p:cNvPr>
              <p:cNvSpPr>
                <a:spLocks/>
              </p:cNvSpPr>
              <p:nvPr/>
            </p:nvSpPr>
            <p:spPr bwMode="auto">
              <a:xfrm>
                <a:off x="9658341"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6" name="Freeform 146">
                <a:extLst>
                  <a:ext uri="{FF2B5EF4-FFF2-40B4-BE49-F238E27FC236}">
                    <a16:creationId xmlns:a16="http://schemas.microsoft.com/office/drawing/2014/main" id="{615C5E54-41A2-41CA-90BE-7A5D2374F520}"/>
                  </a:ext>
                </a:extLst>
              </p:cNvPr>
              <p:cNvSpPr>
                <a:spLocks/>
              </p:cNvSpPr>
              <p:nvPr/>
            </p:nvSpPr>
            <p:spPr bwMode="auto">
              <a:xfrm>
                <a:off x="9845665" y="4379918"/>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7" name="Freeform 147">
                <a:extLst>
                  <a:ext uri="{FF2B5EF4-FFF2-40B4-BE49-F238E27FC236}">
                    <a16:creationId xmlns:a16="http://schemas.microsoft.com/office/drawing/2014/main" id="{FB553CCE-435C-494F-9FE4-5EEABE04169C}"/>
                  </a:ext>
                </a:extLst>
              </p:cNvPr>
              <p:cNvSpPr>
                <a:spLocks/>
              </p:cNvSpPr>
              <p:nvPr/>
            </p:nvSpPr>
            <p:spPr bwMode="auto">
              <a:xfrm>
                <a:off x="10053628"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8" name="Freeform 148">
                <a:extLst>
                  <a:ext uri="{FF2B5EF4-FFF2-40B4-BE49-F238E27FC236}">
                    <a16:creationId xmlns:a16="http://schemas.microsoft.com/office/drawing/2014/main" id="{2E1C8AD7-FE1A-4F11-9C93-F630B2472557}"/>
                  </a:ext>
                </a:extLst>
              </p:cNvPr>
              <p:cNvSpPr>
                <a:spLocks/>
              </p:cNvSpPr>
              <p:nvPr/>
            </p:nvSpPr>
            <p:spPr bwMode="auto">
              <a:xfrm>
                <a:off x="10029815"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9" name="Freeform 149">
                <a:extLst>
                  <a:ext uri="{FF2B5EF4-FFF2-40B4-BE49-F238E27FC236}">
                    <a16:creationId xmlns:a16="http://schemas.microsoft.com/office/drawing/2014/main" id="{4536F46D-FE68-4835-98C2-E57A02359D9C}"/>
                  </a:ext>
                </a:extLst>
              </p:cNvPr>
              <p:cNvSpPr>
                <a:spLocks/>
              </p:cNvSpPr>
              <p:nvPr/>
            </p:nvSpPr>
            <p:spPr bwMode="auto">
              <a:xfrm>
                <a:off x="10072678"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0" name="Freeform 150">
                <a:extLst>
                  <a:ext uri="{FF2B5EF4-FFF2-40B4-BE49-F238E27FC236}">
                    <a16:creationId xmlns:a16="http://schemas.microsoft.com/office/drawing/2014/main" id="{FF62C8F7-D096-4322-8B0F-C62804EFD316}"/>
                  </a:ext>
                </a:extLst>
              </p:cNvPr>
              <p:cNvSpPr>
                <a:spLocks/>
              </p:cNvSpPr>
              <p:nvPr/>
            </p:nvSpPr>
            <p:spPr bwMode="auto">
              <a:xfrm>
                <a:off x="10045690"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1" name="Freeform 151">
                <a:extLst>
                  <a:ext uri="{FF2B5EF4-FFF2-40B4-BE49-F238E27FC236}">
                    <a16:creationId xmlns:a16="http://schemas.microsoft.com/office/drawing/2014/main" id="{92DF966D-2905-4E4E-96AD-8372DFCAD2FD}"/>
                  </a:ext>
                </a:extLst>
              </p:cNvPr>
              <p:cNvSpPr>
                <a:spLocks/>
              </p:cNvSpPr>
              <p:nvPr/>
            </p:nvSpPr>
            <p:spPr bwMode="auto">
              <a:xfrm>
                <a:off x="9790103"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2" name="Freeform 152">
                <a:extLst>
                  <a:ext uri="{FF2B5EF4-FFF2-40B4-BE49-F238E27FC236}">
                    <a16:creationId xmlns:a16="http://schemas.microsoft.com/office/drawing/2014/main" id="{049DB307-920D-42AA-AC04-4926CB6A4F84}"/>
                  </a:ext>
                </a:extLst>
              </p:cNvPr>
              <p:cNvSpPr>
                <a:spLocks/>
              </p:cNvSpPr>
              <p:nvPr/>
            </p:nvSpPr>
            <p:spPr bwMode="auto">
              <a:xfrm>
                <a:off x="9763115"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3" name="Freeform 153">
                <a:extLst>
                  <a:ext uri="{FF2B5EF4-FFF2-40B4-BE49-F238E27FC236}">
                    <a16:creationId xmlns:a16="http://schemas.microsoft.com/office/drawing/2014/main" id="{A22424B8-D56B-428C-AB5B-8C0946D35233}"/>
                  </a:ext>
                </a:extLst>
              </p:cNvPr>
              <p:cNvSpPr>
                <a:spLocks/>
              </p:cNvSpPr>
              <p:nvPr/>
            </p:nvSpPr>
            <p:spPr bwMode="auto">
              <a:xfrm>
                <a:off x="9837728"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4" name="Freeform 154">
                <a:extLst>
                  <a:ext uri="{FF2B5EF4-FFF2-40B4-BE49-F238E27FC236}">
                    <a16:creationId xmlns:a16="http://schemas.microsoft.com/office/drawing/2014/main" id="{664DDC46-1431-448B-AB41-656B815BC482}"/>
                  </a:ext>
                </a:extLst>
              </p:cNvPr>
              <p:cNvSpPr>
                <a:spLocks/>
              </p:cNvSpPr>
              <p:nvPr/>
            </p:nvSpPr>
            <p:spPr bwMode="auto">
              <a:xfrm>
                <a:off x="9837728"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5" name="Freeform 155">
                <a:extLst>
                  <a:ext uri="{FF2B5EF4-FFF2-40B4-BE49-F238E27FC236}">
                    <a16:creationId xmlns:a16="http://schemas.microsoft.com/office/drawing/2014/main" id="{1ACF1FE7-242C-4297-9E7D-51D5EC761AE1}"/>
                  </a:ext>
                </a:extLst>
              </p:cNvPr>
              <p:cNvSpPr>
                <a:spLocks/>
              </p:cNvSpPr>
              <p:nvPr/>
            </p:nvSpPr>
            <p:spPr bwMode="auto">
              <a:xfrm>
                <a:off x="9642466"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6" name="Freeform 156">
                <a:extLst>
                  <a:ext uri="{FF2B5EF4-FFF2-40B4-BE49-F238E27FC236}">
                    <a16:creationId xmlns:a16="http://schemas.microsoft.com/office/drawing/2014/main" id="{AB2CE4EC-3803-4E85-BFB0-766D960311DB}"/>
                  </a:ext>
                </a:extLst>
              </p:cNvPr>
              <p:cNvSpPr>
                <a:spLocks/>
              </p:cNvSpPr>
              <p:nvPr/>
            </p:nvSpPr>
            <p:spPr bwMode="auto">
              <a:xfrm>
                <a:off x="9826615"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7" name="Freeform 157">
                <a:extLst>
                  <a:ext uri="{FF2B5EF4-FFF2-40B4-BE49-F238E27FC236}">
                    <a16:creationId xmlns:a16="http://schemas.microsoft.com/office/drawing/2014/main" id="{95F57334-07B4-4D91-ADF1-FC4E22B4C38B}"/>
                  </a:ext>
                </a:extLst>
              </p:cNvPr>
              <p:cNvSpPr>
                <a:spLocks/>
              </p:cNvSpPr>
              <p:nvPr/>
            </p:nvSpPr>
            <p:spPr bwMode="auto">
              <a:xfrm>
                <a:off x="9659928"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8" name="Freeform 158">
                <a:extLst>
                  <a:ext uri="{FF2B5EF4-FFF2-40B4-BE49-F238E27FC236}">
                    <a16:creationId xmlns:a16="http://schemas.microsoft.com/office/drawing/2014/main" id="{BC3D4441-3EE4-4187-9028-5C575C4D16C3}"/>
                  </a:ext>
                </a:extLst>
              </p:cNvPr>
              <p:cNvSpPr>
                <a:spLocks/>
              </p:cNvSpPr>
              <p:nvPr/>
            </p:nvSpPr>
            <p:spPr bwMode="auto">
              <a:xfrm>
                <a:off x="9899640"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9" name="Freeform 159">
                <a:extLst>
                  <a:ext uri="{FF2B5EF4-FFF2-40B4-BE49-F238E27FC236}">
                    <a16:creationId xmlns:a16="http://schemas.microsoft.com/office/drawing/2014/main" id="{8DC822A8-A41E-4A24-952C-64785FE222B9}"/>
                  </a:ext>
                </a:extLst>
              </p:cNvPr>
              <p:cNvSpPr>
                <a:spLocks/>
              </p:cNvSpPr>
              <p:nvPr/>
            </p:nvSpPr>
            <p:spPr bwMode="auto">
              <a:xfrm>
                <a:off x="10328265"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0" name="Freeform 160">
                <a:extLst>
                  <a:ext uri="{FF2B5EF4-FFF2-40B4-BE49-F238E27FC236}">
                    <a16:creationId xmlns:a16="http://schemas.microsoft.com/office/drawing/2014/main" id="{61EB3DD1-F8AB-4D9A-8B2B-63C8AA00836E}"/>
                  </a:ext>
                </a:extLst>
              </p:cNvPr>
              <p:cNvSpPr>
                <a:spLocks/>
              </p:cNvSpPr>
              <p:nvPr/>
            </p:nvSpPr>
            <p:spPr bwMode="auto">
              <a:xfrm>
                <a:off x="10155227"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1" name="Freeform 161">
                <a:extLst>
                  <a:ext uri="{FF2B5EF4-FFF2-40B4-BE49-F238E27FC236}">
                    <a16:creationId xmlns:a16="http://schemas.microsoft.com/office/drawing/2014/main" id="{9C841063-2B07-42A7-B94D-BFAFDCBF8CCB}"/>
                  </a:ext>
                </a:extLst>
              </p:cNvPr>
              <p:cNvSpPr>
                <a:spLocks/>
              </p:cNvSpPr>
              <p:nvPr/>
            </p:nvSpPr>
            <p:spPr bwMode="auto">
              <a:xfrm>
                <a:off x="9647228"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2" name="Freeform 162">
                <a:extLst>
                  <a:ext uri="{FF2B5EF4-FFF2-40B4-BE49-F238E27FC236}">
                    <a16:creationId xmlns:a16="http://schemas.microsoft.com/office/drawing/2014/main" id="{091CB2B5-4B5D-4446-BA04-EB47204E2EF9}"/>
                  </a:ext>
                </a:extLst>
              </p:cNvPr>
              <p:cNvSpPr>
                <a:spLocks/>
              </p:cNvSpPr>
              <p:nvPr/>
            </p:nvSpPr>
            <p:spPr bwMode="auto">
              <a:xfrm>
                <a:off x="9888528"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3" name="Freeform 163">
                <a:extLst>
                  <a:ext uri="{FF2B5EF4-FFF2-40B4-BE49-F238E27FC236}">
                    <a16:creationId xmlns:a16="http://schemas.microsoft.com/office/drawing/2014/main" id="{C3425AF4-AF7F-4A97-838A-DDEF683CBA5A}"/>
                  </a:ext>
                </a:extLst>
              </p:cNvPr>
              <p:cNvSpPr>
                <a:spLocks/>
              </p:cNvSpPr>
              <p:nvPr/>
            </p:nvSpPr>
            <p:spPr bwMode="auto">
              <a:xfrm>
                <a:off x="10318740"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4" name="Freeform 164">
                <a:extLst>
                  <a:ext uri="{FF2B5EF4-FFF2-40B4-BE49-F238E27FC236}">
                    <a16:creationId xmlns:a16="http://schemas.microsoft.com/office/drawing/2014/main" id="{07794F7B-F2B7-40A3-9D3A-E4841678220A}"/>
                  </a:ext>
                </a:extLst>
              </p:cNvPr>
              <p:cNvSpPr>
                <a:spLocks/>
              </p:cNvSpPr>
              <p:nvPr/>
            </p:nvSpPr>
            <p:spPr bwMode="auto">
              <a:xfrm>
                <a:off x="10144115"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5" name="Freeform 245">
                <a:extLst>
                  <a:ext uri="{FF2B5EF4-FFF2-40B4-BE49-F238E27FC236}">
                    <a16:creationId xmlns:a16="http://schemas.microsoft.com/office/drawing/2014/main" id="{A0AA7A83-1D79-4CA8-A847-5D611040A33C}"/>
                  </a:ext>
                </a:extLst>
              </p:cNvPr>
              <p:cNvSpPr>
                <a:spLocks/>
              </p:cNvSpPr>
              <p:nvPr/>
            </p:nvSpPr>
            <p:spPr bwMode="auto">
              <a:xfrm>
                <a:off x="9745653" y="4335468"/>
                <a:ext cx="677862" cy="836613"/>
              </a:xfrm>
              <a:custGeom>
                <a:avLst/>
                <a:gdLst>
                  <a:gd name="T0" fmla="*/ 0 w 317"/>
                  <a:gd name="T1" fmla="*/ 194 h 388"/>
                  <a:gd name="T2" fmla="*/ 31 w 317"/>
                  <a:gd name="T3" fmla="*/ 301 h 388"/>
                  <a:gd name="T4" fmla="*/ 62 w 317"/>
                  <a:gd name="T5" fmla="*/ 337 h 388"/>
                  <a:gd name="T6" fmla="*/ 79 w 317"/>
                  <a:gd name="T7" fmla="*/ 352 h 388"/>
                  <a:gd name="T8" fmla="*/ 159 w 317"/>
                  <a:gd name="T9" fmla="*/ 388 h 388"/>
                  <a:gd name="T10" fmla="*/ 317 w 317"/>
                  <a:gd name="T11" fmla="*/ 194 h 388"/>
                  <a:gd name="T12" fmla="*/ 253 w 317"/>
                  <a:gd name="T13" fmla="*/ 49 h 388"/>
                  <a:gd name="T14" fmla="*/ 158 w 317"/>
                  <a:gd name="T15" fmla="*/ 0 h 388"/>
                  <a:gd name="T16" fmla="*/ 0 w 317"/>
                  <a:gd name="T17" fmla="*/ 19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88">
                    <a:moveTo>
                      <a:pt x="0" y="194"/>
                    </a:moveTo>
                    <a:cubicBezTo>
                      <a:pt x="0" y="233"/>
                      <a:pt x="12" y="270"/>
                      <a:pt x="31" y="301"/>
                    </a:cubicBezTo>
                    <a:cubicBezTo>
                      <a:pt x="40" y="314"/>
                      <a:pt x="50" y="326"/>
                      <a:pt x="62" y="337"/>
                    </a:cubicBezTo>
                    <a:cubicBezTo>
                      <a:pt x="67" y="343"/>
                      <a:pt x="73" y="347"/>
                      <a:pt x="79" y="352"/>
                    </a:cubicBezTo>
                    <a:cubicBezTo>
                      <a:pt x="102" y="369"/>
                      <a:pt x="129" y="382"/>
                      <a:pt x="159" y="388"/>
                    </a:cubicBezTo>
                    <a:cubicBezTo>
                      <a:pt x="249" y="369"/>
                      <a:pt x="317" y="290"/>
                      <a:pt x="317" y="194"/>
                    </a:cubicBezTo>
                    <a:cubicBezTo>
                      <a:pt x="317" y="137"/>
                      <a:pt x="292" y="85"/>
                      <a:pt x="253" y="49"/>
                    </a:cubicBezTo>
                    <a:cubicBezTo>
                      <a:pt x="227" y="25"/>
                      <a:pt x="194" y="8"/>
                      <a:pt x="158" y="0"/>
                    </a:cubicBezTo>
                    <a:cubicBezTo>
                      <a:pt x="68" y="19"/>
                      <a:pt x="0" y="98"/>
                      <a:pt x="0" y="194"/>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77" name="Group 176">
              <a:extLst>
                <a:ext uri="{FF2B5EF4-FFF2-40B4-BE49-F238E27FC236}">
                  <a16:creationId xmlns:a16="http://schemas.microsoft.com/office/drawing/2014/main" id="{48C8C8E5-B203-47E0-A2A9-B84416E98384}"/>
                </a:ext>
              </a:extLst>
            </p:cNvPr>
            <p:cNvGrpSpPr/>
            <p:nvPr/>
          </p:nvGrpSpPr>
          <p:grpSpPr>
            <a:xfrm>
              <a:off x="6427101" y="2166312"/>
              <a:ext cx="1633419" cy="1658449"/>
              <a:chOff x="8382181" y="4325943"/>
              <a:chExt cx="841185" cy="854075"/>
            </a:xfrm>
          </p:grpSpPr>
          <p:sp>
            <p:nvSpPr>
              <p:cNvPr id="214" name="Freeform 115">
                <a:extLst>
                  <a:ext uri="{FF2B5EF4-FFF2-40B4-BE49-F238E27FC236}">
                    <a16:creationId xmlns:a16="http://schemas.microsoft.com/office/drawing/2014/main" id="{3A600732-5FD3-4A8D-B234-3723AEDFD53B}"/>
                  </a:ext>
                </a:extLst>
              </p:cNvPr>
              <p:cNvSpPr>
                <a:spLocks/>
              </p:cNvSpPr>
              <p:nvPr/>
            </p:nvSpPr>
            <p:spPr bwMode="auto">
              <a:xfrm>
                <a:off x="8489942"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5" name="Freeform 116">
                <a:extLst>
                  <a:ext uri="{FF2B5EF4-FFF2-40B4-BE49-F238E27FC236}">
                    <a16:creationId xmlns:a16="http://schemas.microsoft.com/office/drawing/2014/main" id="{21B97AD8-16D1-484B-B2AF-D74093571873}"/>
                  </a:ext>
                </a:extLst>
              </p:cNvPr>
              <p:cNvSpPr>
                <a:spLocks/>
              </p:cNvSpPr>
              <p:nvPr/>
            </p:nvSpPr>
            <p:spPr bwMode="auto">
              <a:xfrm>
                <a:off x="8382181" y="4332482"/>
                <a:ext cx="779462" cy="739774"/>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6" name="Oval 117">
                <a:extLst>
                  <a:ext uri="{FF2B5EF4-FFF2-40B4-BE49-F238E27FC236}">
                    <a16:creationId xmlns:a16="http://schemas.microsoft.com/office/drawing/2014/main" id="{50B2CA2B-070E-4BCA-87E3-464BF32E555C}"/>
                  </a:ext>
                </a:extLst>
              </p:cNvPr>
              <p:cNvSpPr>
                <a:spLocks noChangeArrowheads="1"/>
              </p:cNvSpPr>
              <p:nvPr/>
            </p:nvSpPr>
            <p:spPr bwMode="auto">
              <a:xfrm>
                <a:off x="8818554" y="4425955"/>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7" name="Oval 118">
                <a:extLst>
                  <a:ext uri="{FF2B5EF4-FFF2-40B4-BE49-F238E27FC236}">
                    <a16:creationId xmlns:a16="http://schemas.microsoft.com/office/drawing/2014/main" id="{0F2D7126-FB77-42B6-82FE-D9476009D120}"/>
                  </a:ext>
                </a:extLst>
              </p:cNvPr>
              <p:cNvSpPr>
                <a:spLocks noChangeArrowheads="1"/>
              </p:cNvSpPr>
              <p:nvPr/>
            </p:nvSpPr>
            <p:spPr bwMode="auto">
              <a:xfrm>
                <a:off x="8618529"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8" name="Oval 119">
                <a:extLst>
                  <a:ext uri="{FF2B5EF4-FFF2-40B4-BE49-F238E27FC236}">
                    <a16:creationId xmlns:a16="http://schemas.microsoft.com/office/drawing/2014/main" id="{F232FFB5-5D93-4E9C-B022-112F63EB0536}"/>
                  </a:ext>
                </a:extLst>
              </p:cNvPr>
              <p:cNvSpPr>
                <a:spLocks noChangeArrowheads="1"/>
              </p:cNvSpPr>
              <p:nvPr/>
            </p:nvSpPr>
            <p:spPr bwMode="auto">
              <a:xfrm>
                <a:off x="8437555" y="4833943"/>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9" name="Freeform 120">
                <a:extLst>
                  <a:ext uri="{FF2B5EF4-FFF2-40B4-BE49-F238E27FC236}">
                    <a16:creationId xmlns:a16="http://schemas.microsoft.com/office/drawing/2014/main" id="{85BD33C4-88F5-4A3C-BF6B-83EF429DF9E9}"/>
                  </a:ext>
                </a:extLst>
              </p:cNvPr>
              <p:cNvSpPr>
                <a:spLocks/>
              </p:cNvSpPr>
              <p:nvPr/>
            </p:nvSpPr>
            <p:spPr bwMode="auto">
              <a:xfrm>
                <a:off x="8458192"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0" name="Freeform 121">
                <a:extLst>
                  <a:ext uri="{FF2B5EF4-FFF2-40B4-BE49-F238E27FC236}">
                    <a16:creationId xmlns:a16="http://schemas.microsoft.com/office/drawing/2014/main" id="{441B6895-294B-48AD-B8B3-3A5CD8A2AAC1}"/>
                  </a:ext>
                </a:extLst>
              </p:cNvPr>
              <p:cNvSpPr>
                <a:spLocks/>
              </p:cNvSpPr>
              <p:nvPr/>
            </p:nvSpPr>
            <p:spPr bwMode="auto">
              <a:xfrm>
                <a:off x="8645517" y="4379918"/>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1" name="Freeform 122">
                <a:extLst>
                  <a:ext uri="{FF2B5EF4-FFF2-40B4-BE49-F238E27FC236}">
                    <a16:creationId xmlns:a16="http://schemas.microsoft.com/office/drawing/2014/main" id="{EF784B50-09FC-4954-808A-4FC8B090DD5E}"/>
                  </a:ext>
                </a:extLst>
              </p:cNvPr>
              <p:cNvSpPr>
                <a:spLocks/>
              </p:cNvSpPr>
              <p:nvPr/>
            </p:nvSpPr>
            <p:spPr bwMode="auto">
              <a:xfrm>
                <a:off x="8853479"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2" name="Freeform 123">
                <a:extLst>
                  <a:ext uri="{FF2B5EF4-FFF2-40B4-BE49-F238E27FC236}">
                    <a16:creationId xmlns:a16="http://schemas.microsoft.com/office/drawing/2014/main" id="{FAC17D37-85E9-4E7B-A4C3-258492BDF210}"/>
                  </a:ext>
                </a:extLst>
              </p:cNvPr>
              <p:cNvSpPr>
                <a:spLocks/>
              </p:cNvSpPr>
              <p:nvPr/>
            </p:nvSpPr>
            <p:spPr bwMode="auto">
              <a:xfrm>
                <a:off x="8829667"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3" name="Freeform 124">
                <a:extLst>
                  <a:ext uri="{FF2B5EF4-FFF2-40B4-BE49-F238E27FC236}">
                    <a16:creationId xmlns:a16="http://schemas.microsoft.com/office/drawing/2014/main" id="{B391E7C5-2341-4650-ADEF-7C29F75E2696}"/>
                  </a:ext>
                </a:extLst>
              </p:cNvPr>
              <p:cNvSpPr>
                <a:spLocks/>
              </p:cNvSpPr>
              <p:nvPr/>
            </p:nvSpPr>
            <p:spPr bwMode="auto">
              <a:xfrm>
                <a:off x="8872529"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4" name="Freeform 125">
                <a:extLst>
                  <a:ext uri="{FF2B5EF4-FFF2-40B4-BE49-F238E27FC236}">
                    <a16:creationId xmlns:a16="http://schemas.microsoft.com/office/drawing/2014/main" id="{566AE620-C696-4B20-AE9E-EBA1985A8836}"/>
                  </a:ext>
                </a:extLst>
              </p:cNvPr>
              <p:cNvSpPr>
                <a:spLocks/>
              </p:cNvSpPr>
              <p:nvPr/>
            </p:nvSpPr>
            <p:spPr bwMode="auto">
              <a:xfrm>
                <a:off x="8845542"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5" name="Freeform 126">
                <a:extLst>
                  <a:ext uri="{FF2B5EF4-FFF2-40B4-BE49-F238E27FC236}">
                    <a16:creationId xmlns:a16="http://schemas.microsoft.com/office/drawing/2014/main" id="{EC778054-500B-4191-92E0-EE07A1BD75C1}"/>
                  </a:ext>
                </a:extLst>
              </p:cNvPr>
              <p:cNvSpPr>
                <a:spLocks/>
              </p:cNvSpPr>
              <p:nvPr/>
            </p:nvSpPr>
            <p:spPr bwMode="auto">
              <a:xfrm>
                <a:off x="8589954"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6" name="Freeform 127">
                <a:extLst>
                  <a:ext uri="{FF2B5EF4-FFF2-40B4-BE49-F238E27FC236}">
                    <a16:creationId xmlns:a16="http://schemas.microsoft.com/office/drawing/2014/main" id="{253D3EC3-A45F-47FB-AB68-28F0A8DB906F}"/>
                  </a:ext>
                </a:extLst>
              </p:cNvPr>
              <p:cNvSpPr>
                <a:spLocks/>
              </p:cNvSpPr>
              <p:nvPr/>
            </p:nvSpPr>
            <p:spPr bwMode="auto">
              <a:xfrm>
                <a:off x="8562967"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7" name="Freeform 128">
                <a:extLst>
                  <a:ext uri="{FF2B5EF4-FFF2-40B4-BE49-F238E27FC236}">
                    <a16:creationId xmlns:a16="http://schemas.microsoft.com/office/drawing/2014/main" id="{A4A3F85A-CE97-4772-A64E-0C62C50D747D}"/>
                  </a:ext>
                </a:extLst>
              </p:cNvPr>
              <p:cNvSpPr>
                <a:spLocks/>
              </p:cNvSpPr>
              <p:nvPr/>
            </p:nvSpPr>
            <p:spPr bwMode="auto">
              <a:xfrm>
                <a:off x="8637579"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8" name="Freeform 129">
                <a:extLst>
                  <a:ext uri="{FF2B5EF4-FFF2-40B4-BE49-F238E27FC236}">
                    <a16:creationId xmlns:a16="http://schemas.microsoft.com/office/drawing/2014/main" id="{1DB583E8-DDDC-409D-B0A1-66969336859B}"/>
                  </a:ext>
                </a:extLst>
              </p:cNvPr>
              <p:cNvSpPr>
                <a:spLocks/>
              </p:cNvSpPr>
              <p:nvPr/>
            </p:nvSpPr>
            <p:spPr bwMode="auto">
              <a:xfrm>
                <a:off x="8637579"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9" name="Freeform 130">
                <a:extLst>
                  <a:ext uri="{FF2B5EF4-FFF2-40B4-BE49-F238E27FC236}">
                    <a16:creationId xmlns:a16="http://schemas.microsoft.com/office/drawing/2014/main" id="{88B5C548-7AF9-46DE-99F5-4F10EAAA9D11}"/>
                  </a:ext>
                </a:extLst>
              </p:cNvPr>
              <p:cNvSpPr>
                <a:spLocks/>
              </p:cNvSpPr>
              <p:nvPr/>
            </p:nvSpPr>
            <p:spPr bwMode="auto">
              <a:xfrm>
                <a:off x="8442317"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0" name="Freeform 131">
                <a:extLst>
                  <a:ext uri="{FF2B5EF4-FFF2-40B4-BE49-F238E27FC236}">
                    <a16:creationId xmlns:a16="http://schemas.microsoft.com/office/drawing/2014/main" id="{38CC9B67-4800-4D7E-82B3-2148A43EA7DB}"/>
                  </a:ext>
                </a:extLst>
              </p:cNvPr>
              <p:cNvSpPr>
                <a:spLocks/>
              </p:cNvSpPr>
              <p:nvPr/>
            </p:nvSpPr>
            <p:spPr bwMode="auto">
              <a:xfrm>
                <a:off x="8626467"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1" name="Freeform 132">
                <a:extLst>
                  <a:ext uri="{FF2B5EF4-FFF2-40B4-BE49-F238E27FC236}">
                    <a16:creationId xmlns:a16="http://schemas.microsoft.com/office/drawing/2014/main" id="{28724DB4-52D0-4E8A-AEFD-92CCC1336ADC}"/>
                  </a:ext>
                </a:extLst>
              </p:cNvPr>
              <p:cNvSpPr>
                <a:spLocks/>
              </p:cNvSpPr>
              <p:nvPr/>
            </p:nvSpPr>
            <p:spPr bwMode="auto">
              <a:xfrm>
                <a:off x="8459779"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2" name="Freeform 133">
                <a:extLst>
                  <a:ext uri="{FF2B5EF4-FFF2-40B4-BE49-F238E27FC236}">
                    <a16:creationId xmlns:a16="http://schemas.microsoft.com/office/drawing/2014/main" id="{12105B25-4BEE-4792-A6F8-11721BF97728}"/>
                  </a:ext>
                </a:extLst>
              </p:cNvPr>
              <p:cNvSpPr>
                <a:spLocks/>
              </p:cNvSpPr>
              <p:nvPr/>
            </p:nvSpPr>
            <p:spPr bwMode="auto">
              <a:xfrm>
                <a:off x="8699492"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3" name="Freeform 134">
                <a:extLst>
                  <a:ext uri="{FF2B5EF4-FFF2-40B4-BE49-F238E27FC236}">
                    <a16:creationId xmlns:a16="http://schemas.microsoft.com/office/drawing/2014/main" id="{4E9BF268-C574-4786-9036-09E82879654C}"/>
                  </a:ext>
                </a:extLst>
              </p:cNvPr>
              <p:cNvSpPr>
                <a:spLocks/>
              </p:cNvSpPr>
              <p:nvPr/>
            </p:nvSpPr>
            <p:spPr bwMode="auto">
              <a:xfrm>
                <a:off x="9128116" y="4779968"/>
                <a:ext cx="65087"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4" name="Freeform 135">
                <a:extLst>
                  <a:ext uri="{FF2B5EF4-FFF2-40B4-BE49-F238E27FC236}">
                    <a16:creationId xmlns:a16="http://schemas.microsoft.com/office/drawing/2014/main" id="{43E2857B-BC81-4A73-8390-ED7F5EF990FB}"/>
                  </a:ext>
                </a:extLst>
              </p:cNvPr>
              <p:cNvSpPr>
                <a:spLocks/>
              </p:cNvSpPr>
              <p:nvPr/>
            </p:nvSpPr>
            <p:spPr bwMode="auto">
              <a:xfrm>
                <a:off x="8953491"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5" name="Freeform 136">
                <a:extLst>
                  <a:ext uri="{FF2B5EF4-FFF2-40B4-BE49-F238E27FC236}">
                    <a16:creationId xmlns:a16="http://schemas.microsoft.com/office/drawing/2014/main" id="{B861C2E2-8355-420E-B84E-62AEDA470423}"/>
                  </a:ext>
                </a:extLst>
              </p:cNvPr>
              <p:cNvSpPr>
                <a:spLocks/>
              </p:cNvSpPr>
              <p:nvPr/>
            </p:nvSpPr>
            <p:spPr bwMode="auto">
              <a:xfrm>
                <a:off x="8447079"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6" name="Freeform 137">
                <a:extLst>
                  <a:ext uri="{FF2B5EF4-FFF2-40B4-BE49-F238E27FC236}">
                    <a16:creationId xmlns:a16="http://schemas.microsoft.com/office/drawing/2014/main" id="{1677969F-A536-476F-901D-9A9D58A09667}"/>
                  </a:ext>
                </a:extLst>
              </p:cNvPr>
              <p:cNvSpPr>
                <a:spLocks/>
              </p:cNvSpPr>
              <p:nvPr/>
            </p:nvSpPr>
            <p:spPr bwMode="auto">
              <a:xfrm>
                <a:off x="8688379"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7" name="Freeform 138">
                <a:extLst>
                  <a:ext uri="{FF2B5EF4-FFF2-40B4-BE49-F238E27FC236}">
                    <a16:creationId xmlns:a16="http://schemas.microsoft.com/office/drawing/2014/main" id="{5F4324D0-9F5C-46C0-85A7-050D5F7FD427}"/>
                  </a:ext>
                </a:extLst>
              </p:cNvPr>
              <p:cNvSpPr>
                <a:spLocks/>
              </p:cNvSpPr>
              <p:nvPr/>
            </p:nvSpPr>
            <p:spPr bwMode="auto">
              <a:xfrm>
                <a:off x="9118591"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8" name="Freeform 139">
                <a:extLst>
                  <a:ext uri="{FF2B5EF4-FFF2-40B4-BE49-F238E27FC236}">
                    <a16:creationId xmlns:a16="http://schemas.microsoft.com/office/drawing/2014/main" id="{15440DAC-B017-435D-A145-10E44F50C4BE}"/>
                  </a:ext>
                </a:extLst>
              </p:cNvPr>
              <p:cNvSpPr>
                <a:spLocks/>
              </p:cNvSpPr>
              <p:nvPr/>
            </p:nvSpPr>
            <p:spPr bwMode="auto">
              <a:xfrm>
                <a:off x="8943966"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9" name="Freeform 246">
                <a:extLst>
                  <a:ext uri="{FF2B5EF4-FFF2-40B4-BE49-F238E27FC236}">
                    <a16:creationId xmlns:a16="http://schemas.microsoft.com/office/drawing/2014/main" id="{BC2BA200-B855-409C-908A-AC61080DB5FB}"/>
                  </a:ext>
                </a:extLst>
              </p:cNvPr>
              <p:cNvSpPr>
                <a:spLocks/>
              </p:cNvSpPr>
              <p:nvPr/>
            </p:nvSpPr>
            <p:spPr bwMode="auto">
              <a:xfrm>
                <a:off x="8799504" y="4325943"/>
                <a:ext cx="422274" cy="854075"/>
              </a:xfrm>
              <a:custGeom>
                <a:avLst/>
                <a:gdLst>
                  <a:gd name="T0" fmla="*/ 197 w 197"/>
                  <a:gd name="T1" fmla="*/ 198 h 396"/>
                  <a:gd name="T2" fmla="*/ 134 w 197"/>
                  <a:gd name="T3" fmla="*/ 53 h 396"/>
                  <a:gd name="T4" fmla="*/ 0 w 197"/>
                  <a:gd name="T5" fmla="*/ 0 h 396"/>
                  <a:gd name="T6" fmla="*/ 0 w 197"/>
                  <a:gd name="T7" fmla="*/ 396 h 396"/>
                  <a:gd name="T8" fmla="*/ 197 w 197"/>
                  <a:gd name="T9" fmla="*/ 198 h 396"/>
                </a:gdLst>
                <a:ahLst/>
                <a:cxnLst>
                  <a:cxn ang="0">
                    <a:pos x="T0" y="T1"/>
                  </a:cxn>
                  <a:cxn ang="0">
                    <a:pos x="T2" y="T3"/>
                  </a:cxn>
                  <a:cxn ang="0">
                    <a:pos x="T4" y="T5"/>
                  </a:cxn>
                  <a:cxn ang="0">
                    <a:pos x="T6" y="T7"/>
                  </a:cxn>
                  <a:cxn ang="0">
                    <a:pos x="T8" y="T9"/>
                  </a:cxn>
                </a:cxnLst>
                <a:rect l="0" t="0" r="r" b="b"/>
                <a:pathLst>
                  <a:path w="197" h="396">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78" name="Group 177">
              <a:extLst>
                <a:ext uri="{FF2B5EF4-FFF2-40B4-BE49-F238E27FC236}">
                  <a16:creationId xmlns:a16="http://schemas.microsoft.com/office/drawing/2014/main" id="{6728812A-D8BC-43B4-B174-80F31D05F4D3}"/>
                </a:ext>
              </a:extLst>
            </p:cNvPr>
            <p:cNvGrpSpPr/>
            <p:nvPr/>
          </p:nvGrpSpPr>
          <p:grpSpPr>
            <a:xfrm>
              <a:off x="4083945" y="2166312"/>
              <a:ext cx="1646116" cy="1658449"/>
              <a:chOff x="7175494" y="4325943"/>
              <a:chExt cx="847724" cy="854075"/>
            </a:xfrm>
          </p:grpSpPr>
          <p:sp>
            <p:nvSpPr>
              <p:cNvPr id="188" name="Freeform 90">
                <a:extLst>
                  <a:ext uri="{FF2B5EF4-FFF2-40B4-BE49-F238E27FC236}">
                    <a16:creationId xmlns:a16="http://schemas.microsoft.com/office/drawing/2014/main" id="{C3003149-8E6A-4C97-BBF1-1A9FC0757591}"/>
                  </a:ext>
                </a:extLst>
              </p:cNvPr>
              <p:cNvSpPr>
                <a:spLocks/>
              </p:cNvSpPr>
              <p:nvPr/>
            </p:nvSpPr>
            <p:spPr bwMode="auto">
              <a:xfrm>
                <a:off x="7289793"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9" name="Freeform 91">
                <a:extLst>
                  <a:ext uri="{FF2B5EF4-FFF2-40B4-BE49-F238E27FC236}">
                    <a16:creationId xmlns:a16="http://schemas.microsoft.com/office/drawing/2014/main" id="{652EFDCB-AE91-4642-816B-2990799039BB}"/>
                  </a:ext>
                </a:extLst>
              </p:cNvPr>
              <p:cNvSpPr>
                <a:spLocks/>
              </p:cNvSpPr>
              <p:nvPr/>
            </p:nvSpPr>
            <p:spPr bwMode="auto">
              <a:xfrm>
                <a:off x="7175494"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0" name="Oval 92">
                <a:extLst>
                  <a:ext uri="{FF2B5EF4-FFF2-40B4-BE49-F238E27FC236}">
                    <a16:creationId xmlns:a16="http://schemas.microsoft.com/office/drawing/2014/main" id="{EC11E79B-9E90-497F-B520-399A1B2BC5B0}"/>
                  </a:ext>
                </a:extLst>
              </p:cNvPr>
              <p:cNvSpPr>
                <a:spLocks noChangeArrowheads="1"/>
              </p:cNvSpPr>
              <p:nvPr/>
            </p:nvSpPr>
            <p:spPr bwMode="auto">
              <a:xfrm>
                <a:off x="7618406" y="4425955"/>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1" name="Oval 93">
                <a:extLst>
                  <a:ext uri="{FF2B5EF4-FFF2-40B4-BE49-F238E27FC236}">
                    <a16:creationId xmlns:a16="http://schemas.microsoft.com/office/drawing/2014/main" id="{5375CCDB-A8AA-4276-B0A0-94FF5AEBE02A}"/>
                  </a:ext>
                </a:extLst>
              </p:cNvPr>
              <p:cNvSpPr>
                <a:spLocks noChangeArrowheads="1"/>
              </p:cNvSpPr>
              <p:nvPr/>
            </p:nvSpPr>
            <p:spPr bwMode="auto">
              <a:xfrm>
                <a:off x="7416793" y="4514855"/>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2" name="Oval 94">
                <a:extLst>
                  <a:ext uri="{FF2B5EF4-FFF2-40B4-BE49-F238E27FC236}">
                    <a16:creationId xmlns:a16="http://schemas.microsoft.com/office/drawing/2014/main" id="{CADE6A5B-2DCC-4BC0-A8A2-6A7214B9E221}"/>
                  </a:ext>
                </a:extLst>
              </p:cNvPr>
              <p:cNvSpPr>
                <a:spLocks noChangeArrowheads="1"/>
              </p:cNvSpPr>
              <p:nvPr/>
            </p:nvSpPr>
            <p:spPr bwMode="auto">
              <a:xfrm>
                <a:off x="7237406"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3" name="Freeform 95">
                <a:extLst>
                  <a:ext uri="{FF2B5EF4-FFF2-40B4-BE49-F238E27FC236}">
                    <a16:creationId xmlns:a16="http://schemas.microsoft.com/office/drawing/2014/main" id="{CF5784CF-C768-46C3-A347-62C20E7BE60F}"/>
                  </a:ext>
                </a:extLst>
              </p:cNvPr>
              <p:cNvSpPr>
                <a:spLocks/>
              </p:cNvSpPr>
              <p:nvPr/>
            </p:nvSpPr>
            <p:spPr bwMode="auto">
              <a:xfrm>
                <a:off x="7256456"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4" name="Freeform 96">
                <a:extLst>
                  <a:ext uri="{FF2B5EF4-FFF2-40B4-BE49-F238E27FC236}">
                    <a16:creationId xmlns:a16="http://schemas.microsoft.com/office/drawing/2014/main" id="{8839772A-F95C-4917-8DE9-D891A681367E}"/>
                  </a:ext>
                </a:extLst>
              </p:cNvPr>
              <p:cNvSpPr>
                <a:spLocks/>
              </p:cNvSpPr>
              <p:nvPr/>
            </p:nvSpPr>
            <p:spPr bwMode="auto">
              <a:xfrm>
                <a:off x="7445368"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5" name="Freeform 97">
                <a:extLst>
                  <a:ext uri="{FF2B5EF4-FFF2-40B4-BE49-F238E27FC236}">
                    <a16:creationId xmlns:a16="http://schemas.microsoft.com/office/drawing/2014/main" id="{367B04A5-51E4-46ED-8550-97A52D55E062}"/>
                  </a:ext>
                </a:extLst>
              </p:cNvPr>
              <p:cNvSpPr>
                <a:spLocks/>
              </p:cNvSpPr>
              <p:nvPr/>
            </p:nvSpPr>
            <p:spPr bwMode="auto">
              <a:xfrm>
                <a:off x="7653330"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6" name="Freeform 98">
                <a:extLst>
                  <a:ext uri="{FF2B5EF4-FFF2-40B4-BE49-F238E27FC236}">
                    <a16:creationId xmlns:a16="http://schemas.microsoft.com/office/drawing/2014/main" id="{29D41B62-CA62-4145-88EB-E2849421ECAC}"/>
                  </a:ext>
                </a:extLst>
              </p:cNvPr>
              <p:cNvSpPr>
                <a:spLocks/>
              </p:cNvSpPr>
              <p:nvPr/>
            </p:nvSpPr>
            <p:spPr bwMode="auto">
              <a:xfrm>
                <a:off x="7629518"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7" name="Freeform 99">
                <a:extLst>
                  <a:ext uri="{FF2B5EF4-FFF2-40B4-BE49-F238E27FC236}">
                    <a16:creationId xmlns:a16="http://schemas.microsoft.com/office/drawing/2014/main" id="{6D9FDF27-421E-4C73-881D-16011A51F1C3}"/>
                  </a:ext>
                </a:extLst>
              </p:cNvPr>
              <p:cNvSpPr>
                <a:spLocks/>
              </p:cNvSpPr>
              <p:nvPr/>
            </p:nvSpPr>
            <p:spPr bwMode="auto">
              <a:xfrm>
                <a:off x="7672380"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8" name="Freeform 100">
                <a:extLst>
                  <a:ext uri="{FF2B5EF4-FFF2-40B4-BE49-F238E27FC236}">
                    <a16:creationId xmlns:a16="http://schemas.microsoft.com/office/drawing/2014/main" id="{2A77264C-32EE-45CA-825B-6823B0BF20D8}"/>
                  </a:ext>
                </a:extLst>
              </p:cNvPr>
              <p:cNvSpPr>
                <a:spLocks/>
              </p:cNvSpPr>
              <p:nvPr/>
            </p:nvSpPr>
            <p:spPr bwMode="auto">
              <a:xfrm>
                <a:off x="7643805"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9" name="Freeform 101">
                <a:extLst>
                  <a:ext uri="{FF2B5EF4-FFF2-40B4-BE49-F238E27FC236}">
                    <a16:creationId xmlns:a16="http://schemas.microsoft.com/office/drawing/2014/main" id="{9947208F-4FAC-4D4B-826A-F8BCDA0CB571}"/>
                  </a:ext>
                </a:extLst>
              </p:cNvPr>
              <p:cNvSpPr>
                <a:spLocks/>
              </p:cNvSpPr>
              <p:nvPr/>
            </p:nvSpPr>
            <p:spPr bwMode="auto">
              <a:xfrm>
                <a:off x="7389806"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0" name="Freeform 102">
                <a:extLst>
                  <a:ext uri="{FF2B5EF4-FFF2-40B4-BE49-F238E27FC236}">
                    <a16:creationId xmlns:a16="http://schemas.microsoft.com/office/drawing/2014/main" id="{BEFF68F8-8CC2-4306-9C45-FDDC5654D717}"/>
                  </a:ext>
                </a:extLst>
              </p:cNvPr>
              <p:cNvSpPr>
                <a:spLocks/>
              </p:cNvSpPr>
              <p:nvPr/>
            </p:nvSpPr>
            <p:spPr bwMode="auto">
              <a:xfrm>
                <a:off x="7361231"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1" name="Freeform 103">
                <a:extLst>
                  <a:ext uri="{FF2B5EF4-FFF2-40B4-BE49-F238E27FC236}">
                    <a16:creationId xmlns:a16="http://schemas.microsoft.com/office/drawing/2014/main" id="{8775E887-A465-4CC0-97A4-908EC4F9C54F}"/>
                  </a:ext>
                </a:extLst>
              </p:cNvPr>
              <p:cNvSpPr>
                <a:spLocks/>
              </p:cNvSpPr>
              <p:nvPr/>
            </p:nvSpPr>
            <p:spPr bwMode="auto">
              <a:xfrm>
                <a:off x="7437431"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2" name="Freeform 104">
                <a:extLst>
                  <a:ext uri="{FF2B5EF4-FFF2-40B4-BE49-F238E27FC236}">
                    <a16:creationId xmlns:a16="http://schemas.microsoft.com/office/drawing/2014/main" id="{6E3D376E-674B-4810-8B4F-851F2F0C3F15}"/>
                  </a:ext>
                </a:extLst>
              </p:cNvPr>
              <p:cNvSpPr>
                <a:spLocks/>
              </p:cNvSpPr>
              <p:nvPr/>
            </p:nvSpPr>
            <p:spPr bwMode="auto">
              <a:xfrm>
                <a:off x="7437431" y="4352930"/>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3" name="Freeform 105">
                <a:extLst>
                  <a:ext uri="{FF2B5EF4-FFF2-40B4-BE49-F238E27FC236}">
                    <a16:creationId xmlns:a16="http://schemas.microsoft.com/office/drawing/2014/main" id="{CEAFD7DB-8DD3-45E6-BD9E-4E24978B8297}"/>
                  </a:ext>
                </a:extLst>
              </p:cNvPr>
              <p:cNvSpPr>
                <a:spLocks/>
              </p:cNvSpPr>
              <p:nvPr/>
            </p:nvSpPr>
            <p:spPr bwMode="auto">
              <a:xfrm>
                <a:off x="7242168"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4" name="Freeform 106">
                <a:extLst>
                  <a:ext uri="{FF2B5EF4-FFF2-40B4-BE49-F238E27FC236}">
                    <a16:creationId xmlns:a16="http://schemas.microsoft.com/office/drawing/2014/main" id="{C3AA20AB-7D7D-44D3-A790-C0DC17E63E78}"/>
                  </a:ext>
                </a:extLst>
              </p:cNvPr>
              <p:cNvSpPr>
                <a:spLocks/>
              </p:cNvSpPr>
              <p:nvPr/>
            </p:nvSpPr>
            <p:spPr bwMode="auto">
              <a:xfrm>
                <a:off x="7426318"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5" name="Freeform 107">
                <a:extLst>
                  <a:ext uri="{FF2B5EF4-FFF2-40B4-BE49-F238E27FC236}">
                    <a16:creationId xmlns:a16="http://schemas.microsoft.com/office/drawing/2014/main" id="{BF7DDAEF-9C0C-42F0-878D-96A88C5D0F58}"/>
                  </a:ext>
                </a:extLst>
              </p:cNvPr>
              <p:cNvSpPr>
                <a:spLocks/>
              </p:cNvSpPr>
              <p:nvPr/>
            </p:nvSpPr>
            <p:spPr bwMode="auto">
              <a:xfrm>
                <a:off x="7259631"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6" name="Freeform 108">
                <a:extLst>
                  <a:ext uri="{FF2B5EF4-FFF2-40B4-BE49-F238E27FC236}">
                    <a16:creationId xmlns:a16="http://schemas.microsoft.com/office/drawing/2014/main" id="{C52D691D-0944-4A1B-BD11-3887D8A556A6}"/>
                  </a:ext>
                </a:extLst>
              </p:cNvPr>
              <p:cNvSpPr>
                <a:spLocks/>
              </p:cNvSpPr>
              <p:nvPr/>
            </p:nvSpPr>
            <p:spPr bwMode="auto">
              <a:xfrm>
                <a:off x="7499343"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7" name="Freeform 109">
                <a:extLst>
                  <a:ext uri="{FF2B5EF4-FFF2-40B4-BE49-F238E27FC236}">
                    <a16:creationId xmlns:a16="http://schemas.microsoft.com/office/drawing/2014/main" id="{F4173999-135D-4E95-ACAA-D0848063DBC1}"/>
                  </a:ext>
                </a:extLst>
              </p:cNvPr>
              <p:cNvSpPr>
                <a:spLocks/>
              </p:cNvSpPr>
              <p:nvPr/>
            </p:nvSpPr>
            <p:spPr bwMode="auto">
              <a:xfrm>
                <a:off x="7926380"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8" name="Freeform 110">
                <a:extLst>
                  <a:ext uri="{FF2B5EF4-FFF2-40B4-BE49-F238E27FC236}">
                    <a16:creationId xmlns:a16="http://schemas.microsoft.com/office/drawing/2014/main" id="{1447F66B-ADED-4122-A649-D420DFEFA651}"/>
                  </a:ext>
                </a:extLst>
              </p:cNvPr>
              <p:cNvSpPr>
                <a:spLocks/>
              </p:cNvSpPr>
              <p:nvPr/>
            </p:nvSpPr>
            <p:spPr bwMode="auto">
              <a:xfrm>
                <a:off x="7753343"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9" name="Freeform 111">
                <a:extLst>
                  <a:ext uri="{FF2B5EF4-FFF2-40B4-BE49-F238E27FC236}">
                    <a16:creationId xmlns:a16="http://schemas.microsoft.com/office/drawing/2014/main" id="{88FFFBFF-CE60-47D4-BABA-801DAC4FF177}"/>
                  </a:ext>
                </a:extLst>
              </p:cNvPr>
              <p:cNvSpPr>
                <a:spLocks/>
              </p:cNvSpPr>
              <p:nvPr/>
            </p:nvSpPr>
            <p:spPr bwMode="auto">
              <a:xfrm>
                <a:off x="7246931"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0" name="Freeform 112">
                <a:extLst>
                  <a:ext uri="{FF2B5EF4-FFF2-40B4-BE49-F238E27FC236}">
                    <a16:creationId xmlns:a16="http://schemas.microsoft.com/office/drawing/2014/main" id="{1EF2AB1E-3034-4184-86B5-3C5A60DC353A}"/>
                  </a:ext>
                </a:extLst>
              </p:cNvPr>
              <p:cNvSpPr>
                <a:spLocks/>
              </p:cNvSpPr>
              <p:nvPr/>
            </p:nvSpPr>
            <p:spPr bwMode="auto">
              <a:xfrm>
                <a:off x="7488231"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1" name="Freeform 113">
                <a:extLst>
                  <a:ext uri="{FF2B5EF4-FFF2-40B4-BE49-F238E27FC236}">
                    <a16:creationId xmlns:a16="http://schemas.microsoft.com/office/drawing/2014/main" id="{E5555E38-2C00-4919-AA1E-CF6B5F1F845A}"/>
                  </a:ext>
                </a:extLst>
              </p:cNvPr>
              <p:cNvSpPr>
                <a:spLocks/>
              </p:cNvSpPr>
              <p:nvPr/>
            </p:nvSpPr>
            <p:spPr bwMode="auto">
              <a:xfrm>
                <a:off x="7918443"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2" name="Freeform 114">
                <a:extLst>
                  <a:ext uri="{FF2B5EF4-FFF2-40B4-BE49-F238E27FC236}">
                    <a16:creationId xmlns:a16="http://schemas.microsoft.com/office/drawing/2014/main" id="{B63B76AB-E597-4F07-A9DD-0918338A5A01}"/>
                  </a:ext>
                </a:extLst>
              </p:cNvPr>
              <p:cNvSpPr>
                <a:spLocks/>
              </p:cNvSpPr>
              <p:nvPr/>
            </p:nvSpPr>
            <p:spPr bwMode="auto">
              <a:xfrm>
                <a:off x="7742230"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3" name="Freeform 247">
                <a:extLst>
                  <a:ext uri="{FF2B5EF4-FFF2-40B4-BE49-F238E27FC236}">
                    <a16:creationId xmlns:a16="http://schemas.microsoft.com/office/drawing/2014/main" id="{18E0B9B9-2553-404C-B47D-67BC826B171F}"/>
                  </a:ext>
                </a:extLst>
              </p:cNvPr>
              <p:cNvSpPr>
                <a:spLocks/>
              </p:cNvSpPr>
              <p:nvPr/>
            </p:nvSpPr>
            <p:spPr bwMode="auto">
              <a:xfrm>
                <a:off x="7513631" y="4325943"/>
                <a:ext cx="509587" cy="854075"/>
              </a:xfrm>
              <a:custGeom>
                <a:avLst/>
                <a:gdLst>
                  <a:gd name="T0" fmla="*/ 206 w 238"/>
                  <a:gd name="T1" fmla="*/ 91 h 396"/>
                  <a:gd name="T2" fmla="*/ 176 w 238"/>
                  <a:gd name="T3" fmla="*/ 55 h 396"/>
                  <a:gd name="T4" fmla="*/ 159 w 238"/>
                  <a:gd name="T5" fmla="*/ 40 h 396"/>
                  <a:gd name="T6" fmla="*/ 40 w 238"/>
                  <a:gd name="T7" fmla="*/ 0 h 396"/>
                  <a:gd name="T8" fmla="*/ 0 w 238"/>
                  <a:gd name="T9" fmla="*/ 4 h 396"/>
                  <a:gd name="T10" fmla="*/ 80 w 238"/>
                  <a:gd name="T11" fmla="*/ 40 h 396"/>
                  <a:gd name="T12" fmla="*/ 97 w 238"/>
                  <a:gd name="T13" fmla="*/ 55 h 396"/>
                  <a:gd name="T14" fmla="*/ 128 w 238"/>
                  <a:gd name="T15" fmla="*/ 91 h 396"/>
                  <a:gd name="T16" fmla="*/ 159 w 238"/>
                  <a:gd name="T17" fmla="*/ 198 h 396"/>
                  <a:gd name="T18" fmla="*/ 1 w 238"/>
                  <a:gd name="T19" fmla="*/ 392 h 396"/>
                  <a:gd name="T20" fmla="*/ 40 w 238"/>
                  <a:gd name="T21" fmla="*/ 396 h 396"/>
                  <a:gd name="T22" fmla="*/ 238 w 238"/>
                  <a:gd name="T23" fmla="*/ 198 h 396"/>
                  <a:gd name="T24" fmla="*/ 206 w 238"/>
                  <a:gd name="T25"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chemeClr val="tx1">
                  <a:lumMod val="50000"/>
                  <a:lumOff val="50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79" name="Rectangle 178">
              <a:extLst>
                <a:ext uri="{FF2B5EF4-FFF2-40B4-BE49-F238E27FC236}">
                  <a16:creationId xmlns:a16="http://schemas.microsoft.com/office/drawing/2014/main" id="{3FB0CDBF-CCF6-4942-9A2A-50B4537DE3F6}"/>
                </a:ext>
              </a:extLst>
            </p:cNvPr>
            <p:cNvSpPr/>
            <p:nvPr/>
          </p:nvSpPr>
          <p:spPr>
            <a:xfrm>
              <a:off x="1815535" y="4416624"/>
              <a:ext cx="146880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tròn</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180" name="Rectangle 179">
              <a:extLst>
                <a:ext uri="{FF2B5EF4-FFF2-40B4-BE49-F238E27FC236}">
                  <a16:creationId xmlns:a16="http://schemas.microsoft.com/office/drawing/2014/main" id="{6EC6923F-CE51-4D14-8332-AE10BBD602E4}"/>
                </a:ext>
              </a:extLst>
            </p:cNvPr>
            <p:cNvSpPr/>
            <p:nvPr/>
          </p:nvSpPr>
          <p:spPr>
            <a:xfrm>
              <a:off x="3934620" y="4416624"/>
              <a:ext cx="1862626"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khuyết</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cuối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181" name="Rectangle 180">
              <a:extLst>
                <a:ext uri="{FF2B5EF4-FFF2-40B4-BE49-F238E27FC236}">
                  <a16:creationId xmlns:a16="http://schemas.microsoft.com/office/drawing/2014/main" id="{5E2840BE-0F0D-45E3-8702-3E252374ED82}"/>
                </a:ext>
              </a:extLst>
            </p:cNvPr>
            <p:cNvSpPr/>
            <p:nvPr/>
          </p:nvSpPr>
          <p:spPr>
            <a:xfrm>
              <a:off x="5980059" y="4416624"/>
              <a:ext cx="240764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bán</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nguyệt</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cuối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182" name="Rectangle 181">
              <a:extLst>
                <a:ext uri="{FF2B5EF4-FFF2-40B4-BE49-F238E27FC236}">
                  <a16:creationId xmlns:a16="http://schemas.microsoft.com/office/drawing/2014/main" id="{B45F6C50-9772-4E79-B799-4AE8C014E36E}"/>
                </a:ext>
              </a:extLst>
            </p:cNvPr>
            <p:cNvSpPr/>
            <p:nvPr/>
          </p:nvSpPr>
          <p:spPr>
            <a:xfrm>
              <a:off x="8521134" y="4416624"/>
              <a:ext cx="205402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lưỡi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liềm</a:t>
              </a:r>
              <a:b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b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cuối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nvGrpSpPr>
            <p:cNvPr id="183" name="Group 182">
              <a:extLst>
                <a:ext uri="{FF2B5EF4-FFF2-40B4-BE49-F238E27FC236}">
                  <a16:creationId xmlns:a16="http://schemas.microsoft.com/office/drawing/2014/main" id="{05AE411C-E3A7-4D7B-B95B-571D22E9985A}"/>
                </a:ext>
              </a:extLst>
            </p:cNvPr>
            <p:cNvGrpSpPr/>
            <p:nvPr/>
          </p:nvGrpSpPr>
          <p:grpSpPr>
            <a:xfrm>
              <a:off x="2463800" y="4013201"/>
              <a:ext cx="7024913" cy="415751"/>
              <a:chOff x="2463800" y="4013201"/>
              <a:chExt cx="7024913" cy="1001486"/>
            </a:xfrm>
          </p:grpSpPr>
          <p:cxnSp>
            <p:nvCxnSpPr>
              <p:cNvPr id="184" name="Straight Connector 183">
                <a:extLst>
                  <a:ext uri="{FF2B5EF4-FFF2-40B4-BE49-F238E27FC236}">
                    <a16:creationId xmlns:a16="http://schemas.microsoft.com/office/drawing/2014/main" id="{C1F95729-6535-4FEF-9A79-4334BA8489A7}"/>
                  </a:ext>
                </a:extLst>
              </p:cNvPr>
              <p:cNvCxnSpPr/>
              <p:nvPr/>
            </p:nvCxnSpPr>
            <p:spPr>
              <a:xfrm>
                <a:off x="2463800" y="4013201"/>
                <a:ext cx="0" cy="100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818E7B9C-4218-40C2-A1F8-CC20F28A705A}"/>
                  </a:ext>
                </a:extLst>
              </p:cNvPr>
              <p:cNvCxnSpPr/>
              <p:nvPr/>
            </p:nvCxnSpPr>
            <p:spPr>
              <a:xfrm>
                <a:off x="4873171" y="4013201"/>
                <a:ext cx="0" cy="100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E433F58-F4EF-4FB9-8384-B1DDE1103155}"/>
                  </a:ext>
                </a:extLst>
              </p:cNvPr>
              <p:cNvCxnSpPr/>
              <p:nvPr/>
            </p:nvCxnSpPr>
            <p:spPr>
              <a:xfrm>
                <a:off x="7238999" y="4013201"/>
                <a:ext cx="0" cy="100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71A8E66-4104-4EC0-B77C-085CF235D2DC}"/>
                  </a:ext>
                </a:extLst>
              </p:cNvPr>
              <p:cNvCxnSpPr/>
              <p:nvPr/>
            </p:nvCxnSpPr>
            <p:spPr>
              <a:xfrm>
                <a:off x="9488713" y="4013201"/>
                <a:ext cx="0" cy="1001486"/>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90477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randombar(vertical)">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4"/>
                                        </p:tgtEl>
                                        <p:attrNameLst>
                                          <p:attrName>style.visibility</p:attrName>
                                        </p:attrNameLst>
                                      </p:cBhvr>
                                      <p:to>
                                        <p:strVal val="visible"/>
                                      </p:to>
                                    </p:set>
                                    <p:animEffect transition="in" filter="randombar(horizontal)">
                                      <p:cBhvr>
                                        <p:cTn id="22"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 name="Group 154">
            <a:extLst>
              <a:ext uri="{FF2B5EF4-FFF2-40B4-BE49-F238E27FC236}">
                <a16:creationId xmlns:a16="http://schemas.microsoft.com/office/drawing/2014/main" id="{FDCC652C-3F2D-42C4-B1C1-77D230380613}"/>
              </a:ext>
            </a:extLst>
          </p:cNvPr>
          <p:cNvGrpSpPr/>
          <p:nvPr/>
        </p:nvGrpSpPr>
        <p:grpSpPr>
          <a:xfrm>
            <a:off x="1690915" y="3536552"/>
            <a:ext cx="1665338" cy="1677814"/>
            <a:chOff x="5975345" y="4325943"/>
            <a:chExt cx="847724" cy="854075"/>
          </a:xfrm>
        </p:grpSpPr>
        <p:sp>
          <p:nvSpPr>
            <p:cNvPr id="246" name="Freeform 65">
              <a:extLst>
                <a:ext uri="{FF2B5EF4-FFF2-40B4-BE49-F238E27FC236}">
                  <a16:creationId xmlns:a16="http://schemas.microsoft.com/office/drawing/2014/main" id="{6A7FE118-823C-47B5-8108-49BE75288E71}"/>
                </a:ext>
              </a:extLst>
            </p:cNvPr>
            <p:cNvSpPr>
              <a:spLocks/>
            </p:cNvSpPr>
            <p:nvPr/>
          </p:nvSpPr>
          <p:spPr bwMode="auto">
            <a:xfrm>
              <a:off x="6088057"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7" name="Freeform 66">
              <a:extLst>
                <a:ext uri="{FF2B5EF4-FFF2-40B4-BE49-F238E27FC236}">
                  <a16:creationId xmlns:a16="http://schemas.microsoft.com/office/drawing/2014/main" id="{60DCC40E-4DAE-48BF-B8EC-8EBB4ADC64F7}"/>
                </a:ext>
              </a:extLst>
            </p:cNvPr>
            <p:cNvSpPr>
              <a:spLocks/>
            </p:cNvSpPr>
            <p:nvPr/>
          </p:nvSpPr>
          <p:spPr bwMode="auto">
            <a:xfrm>
              <a:off x="5975345"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8" name="Oval 67">
              <a:extLst>
                <a:ext uri="{FF2B5EF4-FFF2-40B4-BE49-F238E27FC236}">
                  <a16:creationId xmlns:a16="http://schemas.microsoft.com/office/drawing/2014/main" id="{B90D9BCE-515C-4E4F-A9FA-0694D0F06239}"/>
                </a:ext>
              </a:extLst>
            </p:cNvPr>
            <p:cNvSpPr>
              <a:spLocks noChangeArrowheads="1"/>
            </p:cNvSpPr>
            <p:nvPr/>
          </p:nvSpPr>
          <p:spPr bwMode="auto">
            <a:xfrm>
              <a:off x="6418257"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9" name="Oval 68">
              <a:extLst>
                <a:ext uri="{FF2B5EF4-FFF2-40B4-BE49-F238E27FC236}">
                  <a16:creationId xmlns:a16="http://schemas.microsoft.com/office/drawing/2014/main" id="{827C3FB7-C59F-4FC0-85C4-77724B344239}"/>
                </a:ext>
              </a:extLst>
            </p:cNvPr>
            <p:cNvSpPr>
              <a:spLocks noChangeArrowheads="1"/>
            </p:cNvSpPr>
            <p:nvPr/>
          </p:nvSpPr>
          <p:spPr bwMode="auto">
            <a:xfrm>
              <a:off x="6216645"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0" name="Oval 69">
              <a:extLst>
                <a:ext uri="{FF2B5EF4-FFF2-40B4-BE49-F238E27FC236}">
                  <a16:creationId xmlns:a16="http://schemas.microsoft.com/office/drawing/2014/main" id="{298B6AF4-BD50-4C14-9786-8B449AD77E93}"/>
                </a:ext>
              </a:extLst>
            </p:cNvPr>
            <p:cNvSpPr>
              <a:spLocks noChangeArrowheads="1"/>
            </p:cNvSpPr>
            <p:nvPr/>
          </p:nvSpPr>
          <p:spPr bwMode="auto">
            <a:xfrm>
              <a:off x="6037257"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1" name="Freeform 70">
              <a:extLst>
                <a:ext uri="{FF2B5EF4-FFF2-40B4-BE49-F238E27FC236}">
                  <a16:creationId xmlns:a16="http://schemas.microsoft.com/office/drawing/2014/main" id="{9763E059-D804-4143-AB49-35EA63C6A89E}"/>
                </a:ext>
              </a:extLst>
            </p:cNvPr>
            <p:cNvSpPr>
              <a:spLocks/>
            </p:cNvSpPr>
            <p:nvPr/>
          </p:nvSpPr>
          <p:spPr bwMode="auto">
            <a:xfrm>
              <a:off x="6056307"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2" name="Freeform 71">
              <a:extLst>
                <a:ext uri="{FF2B5EF4-FFF2-40B4-BE49-F238E27FC236}">
                  <a16:creationId xmlns:a16="http://schemas.microsoft.com/office/drawing/2014/main" id="{E066BDEC-5C3F-47FA-BCD2-D21DF759D673}"/>
                </a:ext>
              </a:extLst>
            </p:cNvPr>
            <p:cNvSpPr>
              <a:spLocks/>
            </p:cNvSpPr>
            <p:nvPr/>
          </p:nvSpPr>
          <p:spPr bwMode="auto">
            <a:xfrm>
              <a:off x="6245220"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3" name="Freeform 72">
              <a:extLst>
                <a:ext uri="{FF2B5EF4-FFF2-40B4-BE49-F238E27FC236}">
                  <a16:creationId xmlns:a16="http://schemas.microsoft.com/office/drawing/2014/main" id="{A350082D-40D9-49FF-B4D9-4C37681B6562}"/>
                </a:ext>
              </a:extLst>
            </p:cNvPr>
            <p:cNvSpPr>
              <a:spLocks/>
            </p:cNvSpPr>
            <p:nvPr/>
          </p:nvSpPr>
          <p:spPr bwMode="auto">
            <a:xfrm>
              <a:off x="6453182"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4" name="Freeform 73">
              <a:extLst>
                <a:ext uri="{FF2B5EF4-FFF2-40B4-BE49-F238E27FC236}">
                  <a16:creationId xmlns:a16="http://schemas.microsoft.com/office/drawing/2014/main" id="{DCBF80AE-D2C9-4E3E-BC8E-C110F76833FD}"/>
                </a:ext>
              </a:extLst>
            </p:cNvPr>
            <p:cNvSpPr>
              <a:spLocks/>
            </p:cNvSpPr>
            <p:nvPr/>
          </p:nvSpPr>
          <p:spPr bwMode="auto">
            <a:xfrm>
              <a:off x="6429369" y="4437068"/>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5" name="Freeform 74">
              <a:extLst>
                <a:ext uri="{FF2B5EF4-FFF2-40B4-BE49-F238E27FC236}">
                  <a16:creationId xmlns:a16="http://schemas.microsoft.com/office/drawing/2014/main" id="{DD096C9D-DDD2-4717-813B-68A2C968D35F}"/>
                </a:ext>
              </a:extLst>
            </p:cNvPr>
            <p:cNvSpPr>
              <a:spLocks/>
            </p:cNvSpPr>
            <p:nvPr/>
          </p:nvSpPr>
          <p:spPr bwMode="auto">
            <a:xfrm>
              <a:off x="6472232"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6" name="Freeform 75">
              <a:extLst>
                <a:ext uri="{FF2B5EF4-FFF2-40B4-BE49-F238E27FC236}">
                  <a16:creationId xmlns:a16="http://schemas.microsoft.com/office/drawing/2014/main" id="{441C263F-3310-4F95-8BD8-16AE4E72E06A}"/>
                </a:ext>
              </a:extLst>
            </p:cNvPr>
            <p:cNvSpPr>
              <a:spLocks/>
            </p:cNvSpPr>
            <p:nvPr/>
          </p:nvSpPr>
          <p:spPr bwMode="auto">
            <a:xfrm>
              <a:off x="6443657"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7" name="Freeform 76">
              <a:extLst>
                <a:ext uri="{FF2B5EF4-FFF2-40B4-BE49-F238E27FC236}">
                  <a16:creationId xmlns:a16="http://schemas.microsoft.com/office/drawing/2014/main" id="{D3136F7F-4A0C-4472-9B91-BAB8F07311B3}"/>
                </a:ext>
              </a:extLst>
            </p:cNvPr>
            <p:cNvSpPr>
              <a:spLocks/>
            </p:cNvSpPr>
            <p:nvPr/>
          </p:nvSpPr>
          <p:spPr bwMode="auto">
            <a:xfrm>
              <a:off x="6189657"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8" name="Freeform 77">
              <a:extLst>
                <a:ext uri="{FF2B5EF4-FFF2-40B4-BE49-F238E27FC236}">
                  <a16:creationId xmlns:a16="http://schemas.microsoft.com/office/drawing/2014/main" id="{0408936F-BA80-406F-B5B3-6E9ED69AB5BE}"/>
                </a:ext>
              </a:extLst>
            </p:cNvPr>
            <p:cNvSpPr>
              <a:spLocks/>
            </p:cNvSpPr>
            <p:nvPr/>
          </p:nvSpPr>
          <p:spPr bwMode="auto">
            <a:xfrm>
              <a:off x="6161082"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9" name="Freeform 78">
              <a:extLst>
                <a:ext uri="{FF2B5EF4-FFF2-40B4-BE49-F238E27FC236}">
                  <a16:creationId xmlns:a16="http://schemas.microsoft.com/office/drawing/2014/main" id="{5DB23CC1-DBCA-4140-8F67-BF29C4B551CF}"/>
                </a:ext>
              </a:extLst>
            </p:cNvPr>
            <p:cNvSpPr>
              <a:spLocks/>
            </p:cNvSpPr>
            <p:nvPr/>
          </p:nvSpPr>
          <p:spPr bwMode="auto">
            <a:xfrm>
              <a:off x="6235695" y="4535493"/>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0" name="Freeform 79">
              <a:extLst>
                <a:ext uri="{FF2B5EF4-FFF2-40B4-BE49-F238E27FC236}">
                  <a16:creationId xmlns:a16="http://schemas.microsoft.com/office/drawing/2014/main" id="{5292E060-860F-4DB6-B475-85A16E87872F}"/>
                </a:ext>
              </a:extLst>
            </p:cNvPr>
            <p:cNvSpPr>
              <a:spLocks/>
            </p:cNvSpPr>
            <p:nvPr/>
          </p:nvSpPr>
          <p:spPr bwMode="auto">
            <a:xfrm>
              <a:off x="6235695"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1" name="Freeform 80">
              <a:extLst>
                <a:ext uri="{FF2B5EF4-FFF2-40B4-BE49-F238E27FC236}">
                  <a16:creationId xmlns:a16="http://schemas.microsoft.com/office/drawing/2014/main" id="{E9982543-5AC3-42AF-ACD8-3DD532A8DBBB}"/>
                </a:ext>
              </a:extLst>
            </p:cNvPr>
            <p:cNvSpPr>
              <a:spLocks/>
            </p:cNvSpPr>
            <p:nvPr/>
          </p:nvSpPr>
          <p:spPr bwMode="auto">
            <a:xfrm>
              <a:off x="6042020"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2" name="Freeform 81">
              <a:extLst>
                <a:ext uri="{FF2B5EF4-FFF2-40B4-BE49-F238E27FC236}">
                  <a16:creationId xmlns:a16="http://schemas.microsoft.com/office/drawing/2014/main" id="{B97E1671-5961-4799-B026-525D3C7F38AC}"/>
                </a:ext>
              </a:extLst>
            </p:cNvPr>
            <p:cNvSpPr>
              <a:spLocks/>
            </p:cNvSpPr>
            <p:nvPr/>
          </p:nvSpPr>
          <p:spPr bwMode="auto">
            <a:xfrm>
              <a:off x="6226170" y="4522793"/>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3" name="Freeform 82">
              <a:extLst>
                <a:ext uri="{FF2B5EF4-FFF2-40B4-BE49-F238E27FC236}">
                  <a16:creationId xmlns:a16="http://schemas.microsoft.com/office/drawing/2014/main" id="{854C63BC-3B8C-494C-B960-F53DD7E7A88D}"/>
                </a:ext>
              </a:extLst>
            </p:cNvPr>
            <p:cNvSpPr>
              <a:spLocks/>
            </p:cNvSpPr>
            <p:nvPr/>
          </p:nvSpPr>
          <p:spPr bwMode="auto">
            <a:xfrm>
              <a:off x="6057895"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4" name="Freeform 83">
              <a:extLst>
                <a:ext uri="{FF2B5EF4-FFF2-40B4-BE49-F238E27FC236}">
                  <a16:creationId xmlns:a16="http://schemas.microsoft.com/office/drawing/2014/main" id="{36DE85E3-9C0A-4BA7-9666-4F57149B451B}"/>
                </a:ext>
              </a:extLst>
            </p:cNvPr>
            <p:cNvSpPr>
              <a:spLocks/>
            </p:cNvSpPr>
            <p:nvPr/>
          </p:nvSpPr>
          <p:spPr bwMode="auto">
            <a:xfrm>
              <a:off x="6297607" y="4968880"/>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5" name="Freeform 84">
              <a:extLst>
                <a:ext uri="{FF2B5EF4-FFF2-40B4-BE49-F238E27FC236}">
                  <a16:creationId xmlns:a16="http://schemas.microsoft.com/office/drawing/2014/main" id="{F89016A7-4709-44D3-83F7-356D724472D4}"/>
                </a:ext>
              </a:extLst>
            </p:cNvPr>
            <p:cNvSpPr>
              <a:spLocks/>
            </p:cNvSpPr>
            <p:nvPr/>
          </p:nvSpPr>
          <p:spPr bwMode="auto">
            <a:xfrm>
              <a:off x="6726232"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6" name="Freeform 85">
              <a:extLst>
                <a:ext uri="{FF2B5EF4-FFF2-40B4-BE49-F238E27FC236}">
                  <a16:creationId xmlns:a16="http://schemas.microsoft.com/office/drawing/2014/main" id="{F62C3DA3-F3CD-4C98-9A6A-6E88D9821CE0}"/>
                </a:ext>
              </a:extLst>
            </p:cNvPr>
            <p:cNvSpPr>
              <a:spLocks/>
            </p:cNvSpPr>
            <p:nvPr/>
          </p:nvSpPr>
          <p:spPr bwMode="auto">
            <a:xfrm>
              <a:off x="6553194"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7" name="Freeform 86">
              <a:extLst>
                <a:ext uri="{FF2B5EF4-FFF2-40B4-BE49-F238E27FC236}">
                  <a16:creationId xmlns:a16="http://schemas.microsoft.com/office/drawing/2014/main" id="{6BB29101-A8DE-4E99-BE4D-977E311BB6D0}"/>
                </a:ext>
              </a:extLst>
            </p:cNvPr>
            <p:cNvSpPr>
              <a:spLocks/>
            </p:cNvSpPr>
            <p:nvPr/>
          </p:nvSpPr>
          <p:spPr bwMode="auto">
            <a:xfrm>
              <a:off x="6045195" y="4841880"/>
              <a:ext cx="95250"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8" name="Freeform 87">
              <a:extLst>
                <a:ext uri="{FF2B5EF4-FFF2-40B4-BE49-F238E27FC236}">
                  <a16:creationId xmlns:a16="http://schemas.microsoft.com/office/drawing/2014/main" id="{3126B474-403B-49B9-9A1F-B5F1AC6110E4}"/>
                </a:ext>
              </a:extLst>
            </p:cNvPr>
            <p:cNvSpPr>
              <a:spLocks/>
            </p:cNvSpPr>
            <p:nvPr/>
          </p:nvSpPr>
          <p:spPr bwMode="auto">
            <a:xfrm>
              <a:off x="6288082"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9" name="Freeform 88">
              <a:extLst>
                <a:ext uri="{FF2B5EF4-FFF2-40B4-BE49-F238E27FC236}">
                  <a16:creationId xmlns:a16="http://schemas.microsoft.com/office/drawing/2014/main" id="{8423E472-A183-4F88-BBC4-A43F51659CCB}"/>
                </a:ext>
              </a:extLst>
            </p:cNvPr>
            <p:cNvSpPr>
              <a:spLocks/>
            </p:cNvSpPr>
            <p:nvPr/>
          </p:nvSpPr>
          <p:spPr bwMode="auto">
            <a:xfrm>
              <a:off x="6718294"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0" name="Freeform 89">
              <a:extLst>
                <a:ext uri="{FF2B5EF4-FFF2-40B4-BE49-F238E27FC236}">
                  <a16:creationId xmlns:a16="http://schemas.microsoft.com/office/drawing/2014/main" id="{57006537-B22F-4479-A7C8-5B517220FB0D}"/>
                </a:ext>
              </a:extLst>
            </p:cNvPr>
            <p:cNvSpPr>
              <a:spLocks/>
            </p:cNvSpPr>
            <p:nvPr/>
          </p:nvSpPr>
          <p:spPr bwMode="auto">
            <a:xfrm>
              <a:off x="6542082"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56" name="Group 155">
            <a:extLst>
              <a:ext uri="{FF2B5EF4-FFF2-40B4-BE49-F238E27FC236}">
                <a16:creationId xmlns:a16="http://schemas.microsoft.com/office/drawing/2014/main" id="{58EF9D76-0E19-4744-8DD3-C6C2CDD55A39}"/>
              </a:ext>
            </a:extLst>
          </p:cNvPr>
          <p:cNvGrpSpPr/>
          <p:nvPr/>
        </p:nvGrpSpPr>
        <p:grpSpPr>
          <a:xfrm>
            <a:off x="8767044" y="3536550"/>
            <a:ext cx="1662221" cy="1677814"/>
            <a:chOff x="9577378" y="4325943"/>
            <a:chExt cx="846137" cy="854075"/>
          </a:xfrm>
        </p:grpSpPr>
        <p:sp>
          <p:nvSpPr>
            <p:cNvPr id="220" name="Freeform 140">
              <a:extLst>
                <a:ext uri="{FF2B5EF4-FFF2-40B4-BE49-F238E27FC236}">
                  <a16:creationId xmlns:a16="http://schemas.microsoft.com/office/drawing/2014/main" id="{68D6D257-6686-49D5-9BC0-13C5EF8BAF0B}"/>
                </a:ext>
              </a:extLst>
            </p:cNvPr>
            <p:cNvSpPr>
              <a:spLocks/>
            </p:cNvSpPr>
            <p:nvPr/>
          </p:nvSpPr>
          <p:spPr bwMode="auto">
            <a:xfrm>
              <a:off x="9690090"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1" name="Freeform 141">
              <a:extLst>
                <a:ext uri="{FF2B5EF4-FFF2-40B4-BE49-F238E27FC236}">
                  <a16:creationId xmlns:a16="http://schemas.microsoft.com/office/drawing/2014/main" id="{A8588498-44AF-43B7-B621-C084264D5618}"/>
                </a:ext>
              </a:extLst>
            </p:cNvPr>
            <p:cNvSpPr>
              <a:spLocks/>
            </p:cNvSpPr>
            <p:nvPr/>
          </p:nvSpPr>
          <p:spPr bwMode="auto">
            <a:xfrm>
              <a:off x="9577378" y="4325943"/>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2" name="Oval 142">
              <a:extLst>
                <a:ext uri="{FF2B5EF4-FFF2-40B4-BE49-F238E27FC236}">
                  <a16:creationId xmlns:a16="http://schemas.microsoft.com/office/drawing/2014/main" id="{0E6BC9E9-C69C-4E61-8E51-4330ADCCF4F6}"/>
                </a:ext>
              </a:extLst>
            </p:cNvPr>
            <p:cNvSpPr>
              <a:spLocks noChangeArrowheads="1"/>
            </p:cNvSpPr>
            <p:nvPr/>
          </p:nvSpPr>
          <p:spPr bwMode="auto">
            <a:xfrm>
              <a:off x="10020290"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3" name="Oval 143">
              <a:extLst>
                <a:ext uri="{FF2B5EF4-FFF2-40B4-BE49-F238E27FC236}">
                  <a16:creationId xmlns:a16="http://schemas.microsoft.com/office/drawing/2014/main" id="{10C071BA-B010-4F0F-9EAE-3B7552750259}"/>
                </a:ext>
              </a:extLst>
            </p:cNvPr>
            <p:cNvSpPr>
              <a:spLocks noChangeArrowheads="1"/>
            </p:cNvSpPr>
            <p:nvPr/>
          </p:nvSpPr>
          <p:spPr bwMode="auto">
            <a:xfrm>
              <a:off x="9818678"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4" name="Oval 144">
              <a:extLst>
                <a:ext uri="{FF2B5EF4-FFF2-40B4-BE49-F238E27FC236}">
                  <a16:creationId xmlns:a16="http://schemas.microsoft.com/office/drawing/2014/main" id="{7D03ACBA-03F4-4358-911A-552F16F24FA0}"/>
                </a:ext>
              </a:extLst>
            </p:cNvPr>
            <p:cNvSpPr>
              <a:spLocks noChangeArrowheads="1"/>
            </p:cNvSpPr>
            <p:nvPr/>
          </p:nvSpPr>
          <p:spPr bwMode="auto">
            <a:xfrm>
              <a:off x="9639291"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5" name="Freeform 145">
              <a:extLst>
                <a:ext uri="{FF2B5EF4-FFF2-40B4-BE49-F238E27FC236}">
                  <a16:creationId xmlns:a16="http://schemas.microsoft.com/office/drawing/2014/main" id="{A4862CEB-3976-46C3-969E-22BDA52C8C9B}"/>
                </a:ext>
              </a:extLst>
            </p:cNvPr>
            <p:cNvSpPr>
              <a:spLocks/>
            </p:cNvSpPr>
            <p:nvPr/>
          </p:nvSpPr>
          <p:spPr bwMode="auto">
            <a:xfrm>
              <a:off x="9658341"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6" name="Freeform 146">
              <a:extLst>
                <a:ext uri="{FF2B5EF4-FFF2-40B4-BE49-F238E27FC236}">
                  <a16:creationId xmlns:a16="http://schemas.microsoft.com/office/drawing/2014/main" id="{FFB7534A-CEDB-4FAC-BC65-896000CC476F}"/>
                </a:ext>
              </a:extLst>
            </p:cNvPr>
            <p:cNvSpPr>
              <a:spLocks/>
            </p:cNvSpPr>
            <p:nvPr/>
          </p:nvSpPr>
          <p:spPr bwMode="auto">
            <a:xfrm>
              <a:off x="9845665" y="4379918"/>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7" name="Freeform 147">
              <a:extLst>
                <a:ext uri="{FF2B5EF4-FFF2-40B4-BE49-F238E27FC236}">
                  <a16:creationId xmlns:a16="http://schemas.microsoft.com/office/drawing/2014/main" id="{0E4A5AE9-869A-4949-88E3-6B9C50B3DA3B}"/>
                </a:ext>
              </a:extLst>
            </p:cNvPr>
            <p:cNvSpPr>
              <a:spLocks/>
            </p:cNvSpPr>
            <p:nvPr/>
          </p:nvSpPr>
          <p:spPr bwMode="auto">
            <a:xfrm>
              <a:off x="10053628"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8" name="Freeform 148">
              <a:extLst>
                <a:ext uri="{FF2B5EF4-FFF2-40B4-BE49-F238E27FC236}">
                  <a16:creationId xmlns:a16="http://schemas.microsoft.com/office/drawing/2014/main" id="{6A7D7B08-5AFF-406A-B1C1-C3D5F1DFFD6B}"/>
                </a:ext>
              </a:extLst>
            </p:cNvPr>
            <p:cNvSpPr>
              <a:spLocks/>
            </p:cNvSpPr>
            <p:nvPr/>
          </p:nvSpPr>
          <p:spPr bwMode="auto">
            <a:xfrm>
              <a:off x="10029815"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29" name="Freeform 149">
              <a:extLst>
                <a:ext uri="{FF2B5EF4-FFF2-40B4-BE49-F238E27FC236}">
                  <a16:creationId xmlns:a16="http://schemas.microsoft.com/office/drawing/2014/main" id="{E0854422-6D28-48F5-99B0-DB0233771480}"/>
                </a:ext>
              </a:extLst>
            </p:cNvPr>
            <p:cNvSpPr>
              <a:spLocks/>
            </p:cNvSpPr>
            <p:nvPr/>
          </p:nvSpPr>
          <p:spPr bwMode="auto">
            <a:xfrm>
              <a:off x="10072678"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0" name="Freeform 150">
              <a:extLst>
                <a:ext uri="{FF2B5EF4-FFF2-40B4-BE49-F238E27FC236}">
                  <a16:creationId xmlns:a16="http://schemas.microsoft.com/office/drawing/2014/main" id="{1C92F68A-09E7-4FAA-B416-F4BECC2C9537}"/>
                </a:ext>
              </a:extLst>
            </p:cNvPr>
            <p:cNvSpPr>
              <a:spLocks/>
            </p:cNvSpPr>
            <p:nvPr/>
          </p:nvSpPr>
          <p:spPr bwMode="auto">
            <a:xfrm>
              <a:off x="10045690"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1" name="Freeform 151">
              <a:extLst>
                <a:ext uri="{FF2B5EF4-FFF2-40B4-BE49-F238E27FC236}">
                  <a16:creationId xmlns:a16="http://schemas.microsoft.com/office/drawing/2014/main" id="{71241204-2DAB-4D7E-B11E-4E89D153E9FE}"/>
                </a:ext>
              </a:extLst>
            </p:cNvPr>
            <p:cNvSpPr>
              <a:spLocks/>
            </p:cNvSpPr>
            <p:nvPr/>
          </p:nvSpPr>
          <p:spPr bwMode="auto">
            <a:xfrm>
              <a:off x="9790103"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2" name="Freeform 152">
              <a:extLst>
                <a:ext uri="{FF2B5EF4-FFF2-40B4-BE49-F238E27FC236}">
                  <a16:creationId xmlns:a16="http://schemas.microsoft.com/office/drawing/2014/main" id="{24047EFA-CDB1-4955-81E4-98CF5CEF8C8F}"/>
                </a:ext>
              </a:extLst>
            </p:cNvPr>
            <p:cNvSpPr>
              <a:spLocks/>
            </p:cNvSpPr>
            <p:nvPr/>
          </p:nvSpPr>
          <p:spPr bwMode="auto">
            <a:xfrm>
              <a:off x="9763115"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3" name="Freeform 153">
              <a:extLst>
                <a:ext uri="{FF2B5EF4-FFF2-40B4-BE49-F238E27FC236}">
                  <a16:creationId xmlns:a16="http://schemas.microsoft.com/office/drawing/2014/main" id="{0ACFB0F5-A436-4533-BAC9-5B2C04F10107}"/>
                </a:ext>
              </a:extLst>
            </p:cNvPr>
            <p:cNvSpPr>
              <a:spLocks/>
            </p:cNvSpPr>
            <p:nvPr/>
          </p:nvSpPr>
          <p:spPr bwMode="auto">
            <a:xfrm>
              <a:off x="9837728"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4" name="Freeform 154">
              <a:extLst>
                <a:ext uri="{FF2B5EF4-FFF2-40B4-BE49-F238E27FC236}">
                  <a16:creationId xmlns:a16="http://schemas.microsoft.com/office/drawing/2014/main" id="{F2699E6D-9B3D-4B9E-9B7E-F8BA4AF87E86}"/>
                </a:ext>
              </a:extLst>
            </p:cNvPr>
            <p:cNvSpPr>
              <a:spLocks/>
            </p:cNvSpPr>
            <p:nvPr/>
          </p:nvSpPr>
          <p:spPr bwMode="auto">
            <a:xfrm>
              <a:off x="9837728"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5" name="Freeform 155">
              <a:extLst>
                <a:ext uri="{FF2B5EF4-FFF2-40B4-BE49-F238E27FC236}">
                  <a16:creationId xmlns:a16="http://schemas.microsoft.com/office/drawing/2014/main" id="{0080122B-7529-4D5D-8AFD-3FEAB37B5B4F}"/>
                </a:ext>
              </a:extLst>
            </p:cNvPr>
            <p:cNvSpPr>
              <a:spLocks/>
            </p:cNvSpPr>
            <p:nvPr/>
          </p:nvSpPr>
          <p:spPr bwMode="auto">
            <a:xfrm>
              <a:off x="9642466"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6" name="Freeform 156">
              <a:extLst>
                <a:ext uri="{FF2B5EF4-FFF2-40B4-BE49-F238E27FC236}">
                  <a16:creationId xmlns:a16="http://schemas.microsoft.com/office/drawing/2014/main" id="{9D8A53CC-8A2D-4616-BB38-726E8D226EF1}"/>
                </a:ext>
              </a:extLst>
            </p:cNvPr>
            <p:cNvSpPr>
              <a:spLocks/>
            </p:cNvSpPr>
            <p:nvPr/>
          </p:nvSpPr>
          <p:spPr bwMode="auto">
            <a:xfrm>
              <a:off x="9826615"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7" name="Freeform 157">
              <a:extLst>
                <a:ext uri="{FF2B5EF4-FFF2-40B4-BE49-F238E27FC236}">
                  <a16:creationId xmlns:a16="http://schemas.microsoft.com/office/drawing/2014/main" id="{E7BFF168-D964-48A8-B109-252C03E57ACC}"/>
                </a:ext>
              </a:extLst>
            </p:cNvPr>
            <p:cNvSpPr>
              <a:spLocks/>
            </p:cNvSpPr>
            <p:nvPr/>
          </p:nvSpPr>
          <p:spPr bwMode="auto">
            <a:xfrm>
              <a:off x="9659928"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8" name="Freeform 158">
              <a:extLst>
                <a:ext uri="{FF2B5EF4-FFF2-40B4-BE49-F238E27FC236}">
                  <a16:creationId xmlns:a16="http://schemas.microsoft.com/office/drawing/2014/main" id="{F209EEA0-6B6B-4FEE-AF6D-7272190AB19C}"/>
                </a:ext>
              </a:extLst>
            </p:cNvPr>
            <p:cNvSpPr>
              <a:spLocks/>
            </p:cNvSpPr>
            <p:nvPr/>
          </p:nvSpPr>
          <p:spPr bwMode="auto">
            <a:xfrm>
              <a:off x="9899640"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9" name="Freeform 159">
              <a:extLst>
                <a:ext uri="{FF2B5EF4-FFF2-40B4-BE49-F238E27FC236}">
                  <a16:creationId xmlns:a16="http://schemas.microsoft.com/office/drawing/2014/main" id="{BA5EB3DC-D2DA-4D9A-87EC-F668483ED2D2}"/>
                </a:ext>
              </a:extLst>
            </p:cNvPr>
            <p:cNvSpPr>
              <a:spLocks/>
            </p:cNvSpPr>
            <p:nvPr/>
          </p:nvSpPr>
          <p:spPr bwMode="auto">
            <a:xfrm>
              <a:off x="10328265"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0" name="Freeform 160">
              <a:extLst>
                <a:ext uri="{FF2B5EF4-FFF2-40B4-BE49-F238E27FC236}">
                  <a16:creationId xmlns:a16="http://schemas.microsoft.com/office/drawing/2014/main" id="{B1AE5124-F330-49C9-953D-7A7251A5609F}"/>
                </a:ext>
              </a:extLst>
            </p:cNvPr>
            <p:cNvSpPr>
              <a:spLocks/>
            </p:cNvSpPr>
            <p:nvPr/>
          </p:nvSpPr>
          <p:spPr bwMode="auto">
            <a:xfrm>
              <a:off x="10155227"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1" name="Freeform 161">
              <a:extLst>
                <a:ext uri="{FF2B5EF4-FFF2-40B4-BE49-F238E27FC236}">
                  <a16:creationId xmlns:a16="http://schemas.microsoft.com/office/drawing/2014/main" id="{5857E643-AD52-4A0A-B5A2-9CD612172A82}"/>
                </a:ext>
              </a:extLst>
            </p:cNvPr>
            <p:cNvSpPr>
              <a:spLocks/>
            </p:cNvSpPr>
            <p:nvPr/>
          </p:nvSpPr>
          <p:spPr bwMode="auto">
            <a:xfrm>
              <a:off x="9647228"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2" name="Freeform 162">
              <a:extLst>
                <a:ext uri="{FF2B5EF4-FFF2-40B4-BE49-F238E27FC236}">
                  <a16:creationId xmlns:a16="http://schemas.microsoft.com/office/drawing/2014/main" id="{E0AC7CA4-1144-400D-ABEC-A1C24E64EDA9}"/>
                </a:ext>
              </a:extLst>
            </p:cNvPr>
            <p:cNvSpPr>
              <a:spLocks/>
            </p:cNvSpPr>
            <p:nvPr/>
          </p:nvSpPr>
          <p:spPr bwMode="auto">
            <a:xfrm>
              <a:off x="9888528"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3" name="Freeform 163">
              <a:extLst>
                <a:ext uri="{FF2B5EF4-FFF2-40B4-BE49-F238E27FC236}">
                  <a16:creationId xmlns:a16="http://schemas.microsoft.com/office/drawing/2014/main" id="{6499C64D-A6B5-46F4-BDE4-85D4CFA9C343}"/>
                </a:ext>
              </a:extLst>
            </p:cNvPr>
            <p:cNvSpPr>
              <a:spLocks/>
            </p:cNvSpPr>
            <p:nvPr/>
          </p:nvSpPr>
          <p:spPr bwMode="auto">
            <a:xfrm>
              <a:off x="10318740"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4" name="Freeform 164">
              <a:extLst>
                <a:ext uri="{FF2B5EF4-FFF2-40B4-BE49-F238E27FC236}">
                  <a16:creationId xmlns:a16="http://schemas.microsoft.com/office/drawing/2014/main" id="{3D4E1D0A-7D53-4D59-9BC2-9200B61B088A}"/>
                </a:ext>
              </a:extLst>
            </p:cNvPr>
            <p:cNvSpPr>
              <a:spLocks/>
            </p:cNvSpPr>
            <p:nvPr/>
          </p:nvSpPr>
          <p:spPr bwMode="auto">
            <a:xfrm>
              <a:off x="10144115"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5" name="Freeform 245">
              <a:extLst>
                <a:ext uri="{FF2B5EF4-FFF2-40B4-BE49-F238E27FC236}">
                  <a16:creationId xmlns:a16="http://schemas.microsoft.com/office/drawing/2014/main" id="{AC871FF0-D58C-4F93-B12A-D31C4CAA21F4}"/>
                </a:ext>
              </a:extLst>
            </p:cNvPr>
            <p:cNvSpPr>
              <a:spLocks/>
            </p:cNvSpPr>
            <p:nvPr/>
          </p:nvSpPr>
          <p:spPr bwMode="auto">
            <a:xfrm>
              <a:off x="9745653" y="4335468"/>
              <a:ext cx="677862" cy="836613"/>
            </a:xfrm>
            <a:custGeom>
              <a:avLst/>
              <a:gdLst>
                <a:gd name="T0" fmla="*/ 0 w 317"/>
                <a:gd name="T1" fmla="*/ 194 h 388"/>
                <a:gd name="T2" fmla="*/ 31 w 317"/>
                <a:gd name="T3" fmla="*/ 301 h 388"/>
                <a:gd name="T4" fmla="*/ 62 w 317"/>
                <a:gd name="T5" fmla="*/ 337 h 388"/>
                <a:gd name="T6" fmla="*/ 79 w 317"/>
                <a:gd name="T7" fmla="*/ 352 h 388"/>
                <a:gd name="T8" fmla="*/ 159 w 317"/>
                <a:gd name="T9" fmla="*/ 388 h 388"/>
                <a:gd name="T10" fmla="*/ 317 w 317"/>
                <a:gd name="T11" fmla="*/ 194 h 388"/>
                <a:gd name="T12" fmla="*/ 253 w 317"/>
                <a:gd name="T13" fmla="*/ 49 h 388"/>
                <a:gd name="T14" fmla="*/ 158 w 317"/>
                <a:gd name="T15" fmla="*/ 0 h 388"/>
                <a:gd name="T16" fmla="*/ 0 w 317"/>
                <a:gd name="T17" fmla="*/ 19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88">
                  <a:moveTo>
                    <a:pt x="0" y="194"/>
                  </a:moveTo>
                  <a:cubicBezTo>
                    <a:pt x="0" y="233"/>
                    <a:pt x="12" y="270"/>
                    <a:pt x="31" y="301"/>
                  </a:cubicBezTo>
                  <a:cubicBezTo>
                    <a:pt x="40" y="314"/>
                    <a:pt x="50" y="326"/>
                    <a:pt x="62" y="337"/>
                  </a:cubicBezTo>
                  <a:cubicBezTo>
                    <a:pt x="67" y="343"/>
                    <a:pt x="73" y="347"/>
                    <a:pt x="79" y="352"/>
                  </a:cubicBezTo>
                  <a:cubicBezTo>
                    <a:pt x="102" y="369"/>
                    <a:pt x="129" y="382"/>
                    <a:pt x="159" y="388"/>
                  </a:cubicBezTo>
                  <a:cubicBezTo>
                    <a:pt x="249" y="369"/>
                    <a:pt x="317" y="290"/>
                    <a:pt x="317" y="194"/>
                  </a:cubicBezTo>
                  <a:cubicBezTo>
                    <a:pt x="317" y="137"/>
                    <a:pt x="292" y="85"/>
                    <a:pt x="253" y="49"/>
                  </a:cubicBezTo>
                  <a:cubicBezTo>
                    <a:pt x="227" y="25"/>
                    <a:pt x="194" y="8"/>
                    <a:pt x="158" y="0"/>
                  </a:cubicBezTo>
                  <a:cubicBezTo>
                    <a:pt x="68" y="19"/>
                    <a:pt x="0" y="98"/>
                    <a:pt x="0" y="194"/>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5" name="Group 4">
            <a:extLst>
              <a:ext uri="{FF2B5EF4-FFF2-40B4-BE49-F238E27FC236}">
                <a16:creationId xmlns:a16="http://schemas.microsoft.com/office/drawing/2014/main" id="{73746359-CD93-4181-8943-A7BEAE31E452}"/>
              </a:ext>
            </a:extLst>
          </p:cNvPr>
          <p:cNvGrpSpPr/>
          <p:nvPr/>
        </p:nvGrpSpPr>
        <p:grpSpPr>
          <a:xfrm>
            <a:off x="6419103" y="3536552"/>
            <a:ext cx="1652492" cy="1677814"/>
            <a:chOff x="6419103" y="3536552"/>
            <a:chExt cx="1652492" cy="1677814"/>
          </a:xfrm>
        </p:grpSpPr>
        <p:sp>
          <p:nvSpPr>
            <p:cNvPr id="194" name="Freeform 115">
              <a:extLst>
                <a:ext uri="{FF2B5EF4-FFF2-40B4-BE49-F238E27FC236}">
                  <a16:creationId xmlns:a16="http://schemas.microsoft.com/office/drawing/2014/main" id="{080B53BC-C6DD-47E3-A985-2127E7DAC4E6}"/>
                </a:ext>
              </a:extLst>
            </p:cNvPr>
            <p:cNvSpPr>
              <a:spLocks/>
            </p:cNvSpPr>
            <p:nvPr/>
          </p:nvSpPr>
          <p:spPr bwMode="auto">
            <a:xfrm>
              <a:off x="6630797" y="3814108"/>
              <a:ext cx="1440798" cy="140025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5" name="Freeform 116">
              <a:extLst>
                <a:ext uri="{FF2B5EF4-FFF2-40B4-BE49-F238E27FC236}">
                  <a16:creationId xmlns:a16="http://schemas.microsoft.com/office/drawing/2014/main" id="{A6B03A3E-A588-4D5C-88A4-192149705C71}"/>
                </a:ext>
              </a:extLst>
            </p:cNvPr>
            <p:cNvSpPr>
              <a:spLocks/>
            </p:cNvSpPr>
            <p:nvPr/>
          </p:nvSpPr>
          <p:spPr bwMode="auto">
            <a:xfrm>
              <a:off x="6419103" y="3549398"/>
              <a:ext cx="1531238" cy="1453272"/>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6" name="Oval 117">
              <a:extLst>
                <a:ext uri="{FF2B5EF4-FFF2-40B4-BE49-F238E27FC236}">
                  <a16:creationId xmlns:a16="http://schemas.microsoft.com/office/drawing/2014/main" id="{D994511F-000D-491A-9588-48CCD72B8C33}"/>
                </a:ext>
              </a:extLst>
            </p:cNvPr>
            <p:cNvSpPr>
              <a:spLocks noChangeArrowheads="1"/>
            </p:cNvSpPr>
            <p:nvPr/>
          </p:nvSpPr>
          <p:spPr bwMode="auto">
            <a:xfrm>
              <a:off x="7276349" y="3733024"/>
              <a:ext cx="417894" cy="417894"/>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7" name="Oval 118">
              <a:extLst>
                <a:ext uri="{FF2B5EF4-FFF2-40B4-BE49-F238E27FC236}">
                  <a16:creationId xmlns:a16="http://schemas.microsoft.com/office/drawing/2014/main" id="{D2AAFEE4-A89D-4938-9663-EB9A970C5921}"/>
                </a:ext>
              </a:extLst>
            </p:cNvPr>
            <p:cNvSpPr>
              <a:spLocks noChangeArrowheads="1"/>
            </p:cNvSpPr>
            <p:nvPr/>
          </p:nvSpPr>
          <p:spPr bwMode="auto">
            <a:xfrm>
              <a:off x="6883404" y="3907666"/>
              <a:ext cx="243252"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8" name="Oval 119">
              <a:extLst>
                <a:ext uri="{FF2B5EF4-FFF2-40B4-BE49-F238E27FC236}">
                  <a16:creationId xmlns:a16="http://schemas.microsoft.com/office/drawing/2014/main" id="{0CA74EDC-4B07-44A8-BBCF-C036DE4E2463}"/>
                </a:ext>
              </a:extLst>
            </p:cNvPr>
            <p:cNvSpPr>
              <a:spLocks noChangeArrowheads="1"/>
            </p:cNvSpPr>
            <p:nvPr/>
          </p:nvSpPr>
          <p:spPr bwMode="auto">
            <a:xfrm>
              <a:off x="6527884" y="4534508"/>
              <a:ext cx="246369"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9" name="Freeform 120">
              <a:extLst>
                <a:ext uri="{FF2B5EF4-FFF2-40B4-BE49-F238E27FC236}">
                  <a16:creationId xmlns:a16="http://schemas.microsoft.com/office/drawing/2014/main" id="{062A0972-88FD-4A26-B5D3-F8337B5E09E3}"/>
                </a:ext>
              </a:extLst>
            </p:cNvPr>
            <p:cNvSpPr>
              <a:spLocks/>
            </p:cNvSpPr>
            <p:nvPr/>
          </p:nvSpPr>
          <p:spPr bwMode="auto">
            <a:xfrm>
              <a:off x="6568425" y="4079191"/>
              <a:ext cx="149693" cy="143456"/>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0" name="Freeform 121">
              <a:extLst>
                <a:ext uri="{FF2B5EF4-FFF2-40B4-BE49-F238E27FC236}">
                  <a16:creationId xmlns:a16="http://schemas.microsoft.com/office/drawing/2014/main" id="{17F35F84-CF06-4762-9E36-EB1FBA6EF74F}"/>
                </a:ext>
              </a:extLst>
            </p:cNvPr>
            <p:cNvSpPr>
              <a:spLocks/>
            </p:cNvSpPr>
            <p:nvPr/>
          </p:nvSpPr>
          <p:spPr bwMode="auto">
            <a:xfrm>
              <a:off x="6936422" y="3642585"/>
              <a:ext cx="212066" cy="171525"/>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1" name="Freeform 122">
              <a:extLst>
                <a:ext uri="{FF2B5EF4-FFF2-40B4-BE49-F238E27FC236}">
                  <a16:creationId xmlns:a16="http://schemas.microsoft.com/office/drawing/2014/main" id="{FD55CA7A-95F4-4325-BE78-910AA3029A94}"/>
                </a:ext>
              </a:extLst>
            </p:cNvPr>
            <p:cNvSpPr>
              <a:spLocks/>
            </p:cNvSpPr>
            <p:nvPr/>
          </p:nvSpPr>
          <p:spPr bwMode="auto">
            <a:xfrm>
              <a:off x="7344959" y="3795396"/>
              <a:ext cx="327453" cy="339930"/>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2" name="Freeform 123">
              <a:extLst>
                <a:ext uri="{FF2B5EF4-FFF2-40B4-BE49-F238E27FC236}">
                  <a16:creationId xmlns:a16="http://schemas.microsoft.com/office/drawing/2014/main" id="{6DEE9414-CFAF-41E0-AFC4-BE5EA7653585}"/>
                </a:ext>
              </a:extLst>
            </p:cNvPr>
            <p:cNvSpPr>
              <a:spLocks/>
            </p:cNvSpPr>
            <p:nvPr/>
          </p:nvSpPr>
          <p:spPr bwMode="auto">
            <a:xfrm>
              <a:off x="7298181" y="3754855"/>
              <a:ext cx="358640" cy="358642"/>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3" name="Freeform 124">
              <a:extLst>
                <a:ext uri="{FF2B5EF4-FFF2-40B4-BE49-F238E27FC236}">
                  <a16:creationId xmlns:a16="http://schemas.microsoft.com/office/drawing/2014/main" id="{F866F3AE-1B00-42C6-866B-CDA03381313C}"/>
                </a:ext>
              </a:extLst>
            </p:cNvPr>
            <p:cNvSpPr>
              <a:spLocks/>
            </p:cNvSpPr>
            <p:nvPr/>
          </p:nvSpPr>
          <p:spPr bwMode="auto">
            <a:xfrm>
              <a:off x="7382382" y="4285019"/>
              <a:ext cx="261964" cy="299387"/>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4" name="Freeform 125">
              <a:extLst>
                <a:ext uri="{FF2B5EF4-FFF2-40B4-BE49-F238E27FC236}">
                  <a16:creationId xmlns:a16="http://schemas.microsoft.com/office/drawing/2014/main" id="{90CAEC8B-7870-45CF-895F-E0FED3D782E5}"/>
                </a:ext>
              </a:extLst>
            </p:cNvPr>
            <p:cNvSpPr>
              <a:spLocks/>
            </p:cNvSpPr>
            <p:nvPr/>
          </p:nvSpPr>
          <p:spPr bwMode="auto">
            <a:xfrm>
              <a:off x="7329367" y="426630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5" name="Freeform 126">
              <a:extLst>
                <a:ext uri="{FF2B5EF4-FFF2-40B4-BE49-F238E27FC236}">
                  <a16:creationId xmlns:a16="http://schemas.microsoft.com/office/drawing/2014/main" id="{D34AF02A-7429-46DE-AAD4-F2006369F042}"/>
                </a:ext>
              </a:extLst>
            </p:cNvPr>
            <p:cNvSpPr>
              <a:spLocks/>
            </p:cNvSpPr>
            <p:nvPr/>
          </p:nvSpPr>
          <p:spPr bwMode="auto">
            <a:xfrm>
              <a:off x="6827269" y="4285019"/>
              <a:ext cx="255726" cy="299387"/>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6" name="Freeform 127">
              <a:extLst>
                <a:ext uri="{FF2B5EF4-FFF2-40B4-BE49-F238E27FC236}">
                  <a16:creationId xmlns:a16="http://schemas.microsoft.com/office/drawing/2014/main" id="{B3F32EBF-4215-49CF-A763-9ACAA850EAA4}"/>
                </a:ext>
              </a:extLst>
            </p:cNvPr>
            <p:cNvSpPr>
              <a:spLocks/>
            </p:cNvSpPr>
            <p:nvPr/>
          </p:nvSpPr>
          <p:spPr bwMode="auto">
            <a:xfrm>
              <a:off x="6774254" y="426630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7" name="Freeform 128">
              <a:extLst>
                <a:ext uri="{FF2B5EF4-FFF2-40B4-BE49-F238E27FC236}">
                  <a16:creationId xmlns:a16="http://schemas.microsoft.com/office/drawing/2014/main" id="{ED535C88-2CDA-4DFF-9F16-B41D54B8C7A5}"/>
                </a:ext>
              </a:extLst>
            </p:cNvPr>
            <p:cNvSpPr>
              <a:spLocks/>
            </p:cNvSpPr>
            <p:nvPr/>
          </p:nvSpPr>
          <p:spPr bwMode="auto">
            <a:xfrm>
              <a:off x="6920828" y="3948209"/>
              <a:ext cx="183997" cy="187117"/>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8" name="Freeform 129">
              <a:extLst>
                <a:ext uri="{FF2B5EF4-FFF2-40B4-BE49-F238E27FC236}">
                  <a16:creationId xmlns:a16="http://schemas.microsoft.com/office/drawing/2014/main" id="{7FB9E363-BEC0-4E4E-8128-46243CF7B765}"/>
                </a:ext>
              </a:extLst>
            </p:cNvPr>
            <p:cNvSpPr>
              <a:spLocks/>
            </p:cNvSpPr>
            <p:nvPr/>
          </p:nvSpPr>
          <p:spPr bwMode="auto">
            <a:xfrm>
              <a:off x="6920828" y="3589567"/>
              <a:ext cx="215183" cy="205828"/>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09" name="Freeform 130">
              <a:extLst>
                <a:ext uri="{FF2B5EF4-FFF2-40B4-BE49-F238E27FC236}">
                  <a16:creationId xmlns:a16="http://schemas.microsoft.com/office/drawing/2014/main" id="{AE863894-F7C8-42B8-A044-5BC7AFB688B0}"/>
                </a:ext>
              </a:extLst>
            </p:cNvPr>
            <p:cNvSpPr>
              <a:spLocks/>
            </p:cNvSpPr>
            <p:nvPr/>
          </p:nvSpPr>
          <p:spPr bwMode="auto">
            <a:xfrm>
              <a:off x="6537239" y="4041767"/>
              <a:ext cx="171523" cy="174642"/>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0" name="Freeform 131">
              <a:extLst>
                <a:ext uri="{FF2B5EF4-FFF2-40B4-BE49-F238E27FC236}">
                  <a16:creationId xmlns:a16="http://schemas.microsoft.com/office/drawing/2014/main" id="{00A1A33A-C4D4-4B66-9B37-F5818ABA15DC}"/>
                </a:ext>
              </a:extLst>
            </p:cNvPr>
            <p:cNvSpPr>
              <a:spLocks/>
            </p:cNvSpPr>
            <p:nvPr/>
          </p:nvSpPr>
          <p:spPr bwMode="auto">
            <a:xfrm>
              <a:off x="6898998" y="3923260"/>
              <a:ext cx="190234" cy="190236"/>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1" name="Freeform 132">
              <a:extLst>
                <a:ext uri="{FF2B5EF4-FFF2-40B4-BE49-F238E27FC236}">
                  <a16:creationId xmlns:a16="http://schemas.microsoft.com/office/drawing/2014/main" id="{B8CE04C7-BA25-42F8-9AE8-5DF98D1A3AF8}"/>
                </a:ext>
              </a:extLst>
            </p:cNvPr>
            <p:cNvSpPr>
              <a:spLocks/>
            </p:cNvSpPr>
            <p:nvPr/>
          </p:nvSpPr>
          <p:spPr bwMode="auto">
            <a:xfrm>
              <a:off x="6571543" y="4568812"/>
              <a:ext cx="180880" cy="190236"/>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2" name="Freeform 133">
              <a:extLst>
                <a:ext uri="{FF2B5EF4-FFF2-40B4-BE49-F238E27FC236}">
                  <a16:creationId xmlns:a16="http://schemas.microsoft.com/office/drawing/2014/main" id="{D534B521-0D07-41F1-8BC2-696E65C13BEE}"/>
                </a:ext>
              </a:extLst>
            </p:cNvPr>
            <p:cNvSpPr>
              <a:spLocks/>
            </p:cNvSpPr>
            <p:nvPr/>
          </p:nvSpPr>
          <p:spPr bwMode="auto">
            <a:xfrm>
              <a:off x="7042454" y="4799589"/>
              <a:ext cx="183997" cy="187117"/>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3" name="Freeform 134">
              <a:extLst>
                <a:ext uri="{FF2B5EF4-FFF2-40B4-BE49-F238E27FC236}">
                  <a16:creationId xmlns:a16="http://schemas.microsoft.com/office/drawing/2014/main" id="{5EA2F4A9-FFB0-468F-9FDF-083810598B08}"/>
                </a:ext>
              </a:extLst>
            </p:cNvPr>
            <p:cNvSpPr>
              <a:spLocks/>
            </p:cNvSpPr>
            <p:nvPr/>
          </p:nvSpPr>
          <p:spPr bwMode="auto">
            <a:xfrm>
              <a:off x="7884478" y="4428475"/>
              <a:ext cx="127862" cy="121627"/>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4" name="Freeform 135">
              <a:extLst>
                <a:ext uri="{FF2B5EF4-FFF2-40B4-BE49-F238E27FC236}">
                  <a16:creationId xmlns:a16="http://schemas.microsoft.com/office/drawing/2014/main" id="{4A5ECCA8-9E14-4257-A0C3-6BCD204176AF}"/>
                </a:ext>
              </a:extLst>
            </p:cNvPr>
            <p:cNvSpPr>
              <a:spLocks/>
            </p:cNvSpPr>
            <p:nvPr/>
          </p:nvSpPr>
          <p:spPr bwMode="auto">
            <a:xfrm>
              <a:off x="7541431" y="4777760"/>
              <a:ext cx="205829" cy="208948"/>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5" name="Freeform 136">
              <a:extLst>
                <a:ext uri="{FF2B5EF4-FFF2-40B4-BE49-F238E27FC236}">
                  <a16:creationId xmlns:a16="http://schemas.microsoft.com/office/drawing/2014/main" id="{D83B60B6-19D0-467E-9163-5707448ED51D}"/>
                </a:ext>
              </a:extLst>
            </p:cNvPr>
            <p:cNvSpPr>
              <a:spLocks/>
            </p:cNvSpPr>
            <p:nvPr/>
          </p:nvSpPr>
          <p:spPr bwMode="auto">
            <a:xfrm>
              <a:off x="6546594" y="4550100"/>
              <a:ext cx="183997" cy="190236"/>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6" name="Freeform 137">
              <a:extLst>
                <a:ext uri="{FF2B5EF4-FFF2-40B4-BE49-F238E27FC236}">
                  <a16:creationId xmlns:a16="http://schemas.microsoft.com/office/drawing/2014/main" id="{F5103493-B312-4FF3-B4B1-78A8B812543A}"/>
                </a:ext>
              </a:extLst>
            </p:cNvPr>
            <p:cNvSpPr>
              <a:spLocks/>
            </p:cNvSpPr>
            <p:nvPr/>
          </p:nvSpPr>
          <p:spPr bwMode="auto">
            <a:xfrm>
              <a:off x="7020623" y="4777760"/>
              <a:ext cx="190234" cy="193354"/>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7" name="Freeform 138">
              <a:extLst>
                <a:ext uri="{FF2B5EF4-FFF2-40B4-BE49-F238E27FC236}">
                  <a16:creationId xmlns:a16="http://schemas.microsoft.com/office/drawing/2014/main" id="{1FD9D440-7369-49D5-A779-25880F30688A}"/>
                </a:ext>
              </a:extLst>
            </p:cNvPr>
            <p:cNvSpPr>
              <a:spLocks/>
            </p:cNvSpPr>
            <p:nvPr/>
          </p:nvSpPr>
          <p:spPr bwMode="auto">
            <a:xfrm>
              <a:off x="7865766" y="4403527"/>
              <a:ext cx="134099" cy="134101"/>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8" name="Freeform 139">
              <a:extLst>
                <a:ext uri="{FF2B5EF4-FFF2-40B4-BE49-F238E27FC236}">
                  <a16:creationId xmlns:a16="http://schemas.microsoft.com/office/drawing/2014/main" id="{B02358F5-6807-4327-967C-8742A6CCE656}"/>
                </a:ext>
              </a:extLst>
            </p:cNvPr>
            <p:cNvSpPr>
              <a:spLocks/>
            </p:cNvSpPr>
            <p:nvPr/>
          </p:nvSpPr>
          <p:spPr bwMode="auto">
            <a:xfrm>
              <a:off x="7522719" y="4762166"/>
              <a:ext cx="205829" cy="208948"/>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19" name="Freeform 246">
              <a:extLst>
                <a:ext uri="{FF2B5EF4-FFF2-40B4-BE49-F238E27FC236}">
                  <a16:creationId xmlns:a16="http://schemas.microsoft.com/office/drawing/2014/main" id="{F90E350D-29B3-4549-9BAF-C17C5B8923D3}"/>
                </a:ext>
              </a:extLst>
            </p:cNvPr>
            <p:cNvSpPr>
              <a:spLocks/>
            </p:cNvSpPr>
            <p:nvPr/>
          </p:nvSpPr>
          <p:spPr bwMode="auto">
            <a:xfrm>
              <a:off x="7238926" y="3536552"/>
              <a:ext cx="829549" cy="1677814"/>
            </a:xfrm>
            <a:custGeom>
              <a:avLst/>
              <a:gdLst>
                <a:gd name="T0" fmla="*/ 197 w 197"/>
                <a:gd name="T1" fmla="*/ 198 h 396"/>
                <a:gd name="T2" fmla="*/ 134 w 197"/>
                <a:gd name="T3" fmla="*/ 53 h 396"/>
                <a:gd name="T4" fmla="*/ 0 w 197"/>
                <a:gd name="T5" fmla="*/ 0 h 396"/>
                <a:gd name="T6" fmla="*/ 0 w 197"/>
                <a:gd name="T7" fmla="*/ 396 h 396"/>
                <a:gd name="T8" fmla="*/ 197 w 197"/>
                <a:gd name="T9" fmla="*/ 198 h 396"/>
              </a:gdLst>
              <a:ahLst/>
              <a:cxnLst>
                <a:cxn ang="0">
                  <a:pos x="T0" y="T1"/>
                </a:cxn>
                <a:cxn ang="0">
                  <a:pos x="T2" y="T3"/>
                </a:cxn>
                <a:cxn ang="0">
                  <a:pos x="T4" y="T5"/>
                </a:cxn>
                <a:cxn ang="0">
                  <a:pos x="T6" y="T7"/>
                </a:cxn>
                <a:cxn ang="0">
                  <a:pos x="T8" y="T9"/>
                </a:cxn>
              </a:cxnLst>
              <a:rect l="0" t="0" r="r" b="b"/>
              <a:pathLst>
                <a:path w="197" h="396">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158" name="Group 157">
            <a:extLst>
              <a:ext uri="{FF2B5EF4-FFF2-40B4-BE49-F238E27FC236}">
                <a16:creationId xmlns:a16="http://schemas.microsoft.com/office/drawing/2014/main" id="{345044E7-1ABC-4138-A80E-A6FF6974687C}"/>
              </a:ext>
            </a:extLst>
          </p:cNvPr>
          <p:cNvGrpSpPr/>
          <p:nvPr/>
        </p:nvGrpSpPr>
        <p:grpSpPr>
          <a:xfrm>
            <a:off x="4048586" y="3536552"/>
            <a:ext cx="1665338" cy="1677814"/>
            <a:chOff x="7175494" y="4325943"/>
            <a:chExt cx="847724" cy="854075"/>
          </a:xfrm>
        </p:grpSpPr>
        <p:sp>
          <p:nvSpPr>
            <p:cNvPr id="168" name="Freeform 90">
              <a:extLst>
                <a:ext uri="{FF2B5EF4-FFF2-40B4-BE49-F238E27FC236}">
                  <a16:creationId xmlns:a16="http://schemas.microsoft.com/office/drawing/2014/main" id="{693FA4DC-2F51-4C5C-96E4-5BBDA8DF0BD9}"/>
                </a:ext>
              </a:extLst>
            </p:cNvPr>
            <p:cNvSpPr>
              <a:spLocks/>
            </p:cNvSpPr>
            <p:nvPr/>
          </p:nvSpPr>
          <p:spPr bwMode="auto">
            <a:xfrm>
              <a:off x="7289793"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69" name="Freeform 91">
              <a:extLst>
                <a:ext uri="{FF2B5EF4-FFF2-40B4-BE49-F238E27FC236}">
                  <a16:creationId xmlns:a16="http://schemas.microsoft.com/office/drawing/2014/main" id="{F5CDA99C-EC9E-4D5F-BC62-86C26907DD76}"/>
                </a:ext>
              </a:extLst>
            </p:cNvPr>
            <p:cNvSpPr>
              <a:spLocks/>
            </p:cNvSpPr>
            <p:nvPr/>
          </p:nvSpPr>
          <p:spPr bwMode="auto">
            <a:xfrm>
              <a:off x="7175494"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0" name="Oval 92">
              <a:extLst>
                <a:ext uri="{FF2B5EF4-FFF2-40B4-BE49-F238E27FC236}">
                  <a16:creationId xmlns:a16="http://schemas.microsoft.com/office/drawing/2014/main" id="{6EFB1BD1-CF0E-4471-9593-F4B1FE030E91}"/>
                </a:ext>
              </a:extLst>
            </p:cNvPr>
            <p:cNvSpPr>
              <a:spLocks noChangeArrowheads="1"/>
            </p:cNvSpPr>
            <p:nvPr/>
          </p:nvSpPr>
          <p:spPr bwMode="auto">
            <a:xfrm>
              <a:off x="7618406" y="4425955"/>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1" name="Oval 93">
              <a:extLst>
                <a:ext uri="{FF2B5EF4-FFF2-40B4-BE49-F238E27FC236}">
                  <a16:creationId xmlns:a16="http://schemas.microsoft.com/office/drawing/2014/main" id="{73F97137-9951-42FF-87C8-8E25C20328CC}"/>
                </a:ext>
              </a:extLst>
            </p:cNvPr>
            <p:cNvSpPr>
              <a:spLocks noChangeArrowheads="1"/>
            </p:cNvSpPr>
            <p:nvPr/>
          </p:nvSpPr>
          <p:spPr bwMode="auto">
            <a:xfrm>
              <a:off x="7416793" y="4514855"/>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2" name="Oval 94">
              <a:extLst>
                <a:ext uri="{FF2B5EF4-FFF2-40B4-BE49-F238E27FC236}">
                  <a16:creationId xmlns:a16="http://schemas.microsoft.com/office/drawing/2014/main" id="{C79D9783-F17A-462F-AE9F-933C12850D9C}"/>
                </a:ext>
              </a:extLst>
            </p:cNvPr>
            <p:cNvSpPr>
              <a:spLocks noChangeArrowheads="1"/>
            </p:cNvSpPr>
            <p:nvPr/>
          </p:nvSpPr>
          <p:spPr bwMode="auto">
            <a:xfrm>
              <a:off x="7237406"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3" name="Freeform 95">
              <a:extLst>
                <a:ext uri="{FF2B5EF4-FFF2-40B4-BE49-F238E27FC236}">
                  <a16:creationId xmlns:a16="http://schemas.microsoft.com/office/drawing/2014/main" id="{67A7C5E1-A4AB-41B8-959F-546CE10B80B6}"/>
                </a:ext>
              </a:extLst>
            </p:cNvPr>
            <p:cNvSpPr>
              <a:spLocks/>
            </p:cNvSpPr>
            <p:nvPr/>
          </p:nvSpPr>
          <p:spPr bwMode="auto">
            <a:xfrm>
              <a:off x="7256456"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4" name="Freeform 96">
              <a:extLst>
                <a:ext uri="{FF2B5EF4-FFF2-40B4-BE49-F238E27FC236}">
                  <a16:creationId xmlns:a16="http://schemas.microsoft.com/office/drawing/2014/main" id="{347E5A6D-143E-48CE-8943-9D2D0519F908}"/>
                </a:ext>
              </a:extLst>
            </p:cNvPr>
            <p:cNvSpPr>
              <a:spLocks/>
            </p:cNvSpPr>
            <p:nvPr/>
          </p:nvSpPr>
          <p:spPr bwMode="auto">
            <a:xfrm>
              <a:off x="7445368"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5" name="Freeform 97">
              <a:extLst>
                <a:ext uri="{FF2B5EF4-FFF2-40B4-BE49-F238E27FC236}">
                  <a16:creationId xmlns:a16="http://schemas.microsoft.com/office/drawing/2014/main" id="{413EFF87-2471-4BBB-930C-A265EE1461C1}"/>
                </a:ext>
              </a:extLst>
            </p:cNvPr>
            <p:cNvSpPr>
              <a:spLocks/>
            </p:cNvSpPr>
            <p:nvPr/>
          </p:nvSpPr>
          <p:spPr bwMode="auto">
            <a:xfrm>
              <a:off x="7653330"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6" name="Freeform 98">
              <a:extLst>
                <a:ext uri="{FF2B5EF4-FFF2-40B4-BE49-F238E27FC236}">
                  <a16:creationId xmlns:a16="http://schemas.microsoft.com/office/drawing/2014/main" id="{315611D9-34EF-4B14-88C8-99A907A82ABA}"/>
                </a:ext>
              </a:extLst>
            </p:cNvPr>
            <p:cNvSpPr>
              <a:spLocks/>
            </p:cNvSpPr>
            <p:nvPr/>
          </p:nvSpPr>
          <p:spPr bwMode="auto">
            <a:xfrm>
              <a:off x="7629518"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7" name="Freeform 99">
              <a:extLst>
                <a:ext uri="{FF2B5EF4-FFF2-40B4-BE49-F238E27FC236}">
                  <a16:creationId xmlns:a16="http://schemas.microsoft.com/office/drawing/2014/main" id="{68173A2C-334B-44BA-9BA7-F48E284E6CED}"/>
                </a:ext>
              </a:extLst>
            </p:cNvPr>
            <p:cNvSpPr>
              <a:spLocks/>
            </p:cNvSpPr>
            <p:nvPr/>
          </p:nvSpPr>
          <p:spPr bwMode="auto">
            <a:xfrm>
              <a:off x="7672380"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8" name="Freeform 100">
              <a:extLst>
                <a:ext uri="{FF2B5EF4-FFF2-40B4-BE49-F238E27FC236}">
                  <a16:creationId xmlns:a16="http://schemas.microsoft.com/office/drawing/2014/main" id="{0C8FDD94-1087-4943-976D-44B19211A075}"/>
                </a:ext>
              </a:extLst>
            </p:cNvPr>
            <p:cNvSpPr>
              <a:spLocks/>
            </p:cNvSpPr>
            <p:nvPr/>
          </p:nvSpPr>
          <p:spPr bwMode="auto">
            <a:xfrm>
              <a:off x="7643805"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79" name="Freeform 101">
              <a:extLst>
                <a:ext uri="{FF2B5EF4-FFF2-40B4-BE49-F238E27FC236}">
                  <a16:creationId xmlns:a16="http://schemas.microsoft.com/office/drawing/2014/main" id="{A854AC61-209F-4035-9996-8D593BC240E8}"/>
                </a:ext>
              </a:extLst>
            </p:cNvPr>
            <p:cNvSpPr>
              <a:spLocks/>
            </p:cNvSpPr>
            <p:nvPr/>
          </p:nvSpPr>
          <p:spPr bwMode="auto">
            <a:xfrm>
              <a:off x="7389806"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0" name="Freeform 102">
              <a:extLst>
                <a:ext uri="{FF2B5EF4-FFF2-40B4-BE49-F238E27FC236}">
                  <a16:creationId xmlns:a16="http://schemas.microsoft.com/office/drawing/2014/main" id="{1863DAB3-5ED3-4B1E-9DDB-62CFFBBC4572}"/>
                </a:ext>
              </a:extLst>
            </p:cNvPr>
            <p:cNvSpPr>
              <a:spLocks/>
            </p:cNvSpPr>
            <p:nvPr/>
          </p:nvSpPr>
          <p:spPr bwMode="auto">
            <a:xfrm>
              <a:off x="7361231"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1" name="Freeform 103">
              <a:extLst>
                <a:ext uri="{FF2B5EF4-FFF2-40B4-BE49-F238E27FC236}">
                  <a16:creationId xmlns:a16="http://schemas.microsoft.com/office/drawing/2014/main" id="{5B1EF0AA-C499-401C-9221-3738CE572424}"/>
                </a:ext>
              </a:extLst>
            </p:cNvPr>
            <p:cNvSpPr>
              <a:spLocks/>
            </p:cNvSpPr>
            <p:nvPr/>
          </p:nvSpPr>
          <p:spPr bwMode="auto">
            <a:xfrm>
              <a:off x="7437431"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2" name="Freeform 104">
              <a:extLst>
                <a:ext uri="{FF2B5EF4-FFF2-40B4-BE49-F238E27FC236}">
                  <a16:creationId xmlns:a16="http://schemas.microsoft.com/office/drawing/2014/main" id="{030F3B77-C084-4D24-994C-4B2886689DD5}"/>
                </a:ext>
              </a:extLst>
            </p:cNvPr>
            <p:cNvSpPr>
              <a:spLocks/>
            </p:cNvSpPr>
            <p:nvPr/>
          </p:nvSpPr>
          <p:spPr bwMode="auto">
            <a:xfrm>
              <a:off x="7437431" y="4352930"/>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3" name="Freeform 105">
              <a:extLst>
                <a:ext uri="{FF2B5EF4-FFF2-40B4-BE49-F238E27FC236}">
                  <a16:creationId xmlns:a16="http://schemas.microsoft.com/office/drawing/2014/main" id="{ADDF2D9A-9C3E-4D27-9DF1-700E2FBCD019}"/>
                </a:ext>
              </a:extLst>
            </p:cNvPr>
            <p:cNvSpPr>
              <a:spLocks/>
            </p:cNvSpPr>
            <p:nvPr/>
          </p:nvSpPr>
          <p:spPr bwMode="auto">
            <a:xfrm>
              <a:off x="7242168"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4" name="Freeform 106">
              <a:extLst>
                <a:ext uri="{FF2B5EF4-FFF2-40B4-BE49-F238E27FC236}">
                  <a16:creationId xmlns:a16="http://schemas.microsoft.com/office/drawing/2014/main" id="{03DE5E6F-BD83-4284-B477-8F384E30BE90}"/>
                </a:ext>
              </a:extLst>
            </p:cNvPr>
            <p:cNvSpPr>
              <a:spLocks/>
            </p:cNvSpPr>
            <p:nvPr/>
          </p:nvSpPr>
          <p:spPr bwMode="auto">
            <a:xfrm>
              <a:off x="7426318"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5" name="Freeform 107">
              <a:extLst>
                <a:ext uri="{FF2B5EF4-FFF2-40B4-BE49-F238E27FC236}">
                  <a16:creationId xmlns:a16="http://schemas.microsoft.com/office/drawing/2014/main" id="{4B0EDCD8-D199-40A2-B6E1-314BCD99C1F2}"/>
                </a:ext>
              </a:extLst>
            </p:cNvPr>
            <p:cNvSpPr>
              <a:spLocks/>
            </p:cNvSpPr>
            <p:nvPr/>
          </p:nvSpPr>
          <p:spPr bwMode="auto">
            <a:xfrm>
              <a:off x="7259631"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6" name="Freeform 108">
              <a:extLst>
                <a:ext uri="{FF2B5EF4-FFF2-40B4-BE49-F238E27FC236}">
                  <a16:creationId xmlns:a16="http://schemas.microsoft.com/office/drawing/2014/main" id="{B4387BD2-EF8C-44B8-874A-886AA6DD781E}"/>
                </a:ext>
              </a:extLst>
            </p:cNvPr>
            <p:cNvSpPr>
              <a:spLocks/>
            </p:cNvSpPr>
            <p:nvPr/>
          </p:nvSpPr>
          <p:spPr bwMode="auto">
            <a:xfrm>
              <a:off x="7499343"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7" name="Freeform 109">
              <a:extLst>
                <a:ext uri="{FF2B5EF4-FFF2-40B4-BE49-F238E27FC236}">
                  <a16:creationId xmlns:a16="http://schemas.microsoft.com/office/drawing/2014/main" id="{8CFBDEB4-D203-4E46-8CB5-653F25B3EC79}"/>
                </a:ext>
              </a:extLst>
            </p:cNvPr>
            <p:cNvSpPr>
              <a:spLocks/>
            </p:cNvSpPr>
            <p:nvPr/>
          </p:nvSpPr>
          <p:spPr bwMode="auto">
            <a:xfrm>
              <a:off x="7926380"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8" name="Freeform 110">
              <a:extLst>
                <a:ext uri="{FF2B5EF4-FFF2-40B4-BE49-F238E27FC236}">
                  <a16:creationId xmlns:a16="http://schemas.microsoft.com/office/drawing/2014/main" id="{558294A6-3CEC-4F1E-BEAD-4FF5642B6E14}"/>
                </a:ext>
              </a:extLst>
            </p:cNvPr>
            <p:cNvSpPr>
              <a:spLocks/>
            </p:cNvSpPr>
            <p:nvPr/>
          </p:nvSpPr>
          <p:spPr bwMode="auto">
            <a:xfrm>
              <a:off x="7753343"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89" name="Freeform 111">
              <a:extLst>
                <a:ext uri="{FF2B5EF4-FFF2-40B4-BE49-F238E27FC236}">
                  <a16:creationId xmlns:a16="http://schemas.microsoft.com/office/drawing/2014/main" id="{F2353475-9F6A-4F6C-B448-7479FC27E2C7}"/>
                </a:ext>
              </a:extLst>
            </p:cNvPr>
            <p:cNvSpPr>
              <a:spLocks/>
            </p:cNvSpPr>
            <p:nvPr/>
          </p:nvSpPr>
          <p:spPr bwMode="auto">
            <a:xfrm>
              <a:off x="7246931"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0" name="Freeform 112">
              <a:extLst>
                <a:ext uri="{FF2B5EF4-FFF2-40B4-BE49-F238E27FC236}">
                  <a16:creationId xmlns:a16="http://schemas.microsoft.com/office/drawing/2014/main" id="{638AE93B-7704-4F86-B414-93112F442CE1}"/>
                </a:ext>
              </a:extLst>
            </p:cNvPr>
            <p:cNvSpPr>
              <a:spLocks/>
            </p:cNvSpPr>
            <p:nvPr/>
          </p:nvSpPr>
          <p:spPr bwMode="auto">
            <a:xfrm>
              <a:off x="7488231"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1" name="Freeform 113">
              <a:extLst>
                <a:ext uri="{FF2B5EF4-FFF2-40B4-BE49-F238E27FC236}">
                  <a16:creationId xmlns:a16="http://schemas.microsoft.com/office/drawing/2014/main" id="{6EF7963F-B008-4525-B3DE-79E4763E9FD4}"/>
                </a:ext>
              </a:extLst>
            </p:cNvPr>
            <p:cNvSpPr>
              <a:spLocks/>
            </p:cNvSpPr>
            <p:nvPr/>
          </p:nvSpPr>
          <p:spPr bwMode="auto">
            <a:xfrm>
              <a:off x="7918443"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2" name="Freeform 114">
              <a:extLst>
                <a:ext uri="{FF2B5EF4-FFF2-40B4-BE49-F238E27FC236}">
                  <a16:creationId xmlns:a16="http://schemas.microsoft.com/office/drawing/2014/main" id="{B71772DC-D1E2-4EAF-9DF0-8D91A398C3B4}"/>
                </a:ext>
              </a:extLst>
            </p:cNvPr>
            <p:cNvSpPr>
              <a:spLocks/>
            </p:cNvSpPr>
            <p:nvPr/>
          </p:nvSpPr>
          <p:spPr bwMode="auto">
            <a:xfrm>
              <a:off x="7742230"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93" name="Freeform 247">
              <a:extLst>
                <a:ext uri="{FF2B5EF4-FFF2-40B4-BE49-F238E27FC236}">
                  <a16:creationId xmlns:a16="http://schemas.microsoft.com/office/drawing/2014/main" id="{A0C541B4-D0F6-4A4A-BE4B-BB7FB091E4DE}"/>
                </a:ext>
              </a:extLst>
            </p:cNvPr>
            <p:cNvSpPr>
              <a:spLocks/>
            </p:cNvSpPr>
            <p:nvPr/>
          </p:nvSpPr>
          <p:spPr bwMode="auto">
            <a:xfrm>
              <a:off x="7513631" y="4325943"/>
              <a:ext cx="509587" cy="854075"/>
            </a:xfrm>
            <a:custGeom>
              <a:avLst/>
              <a:gdLst>
                <a:gd name="T0" fmla="*/ 206 w 238"/>
                <a:gd name="T1" fmla="*/ 91 h 396"/>
                <a:gd name="T2" fmla="*/ 176 w 238"/>
                <a:gd name="T3" fmla="*/ 55 h 396"/>
                <a:gd name="T4" fmla="*/ 159 w 238"/>
                <a:gd name="T5" fmla="*/ 40 h 396"/>
                <a:gd name="T6" fmla="*/ 40 w 238"/>
                <a:gd name="T7" fmla="*/ 0 h 396"/>
                <a:gd name="T8" fmla="*/ 0 w 238"/>
                <a:gd name="T9" fmla="*/ 4 h 396"/>
                <a:gd name="T10" fmla="*/ 80 w 238"/>
                <a:gd name="T11" fmla="*/ 40 h 396"/>
                <a:gd name="T12" fmla="*/ 97 w 238"/>
                <a:gd name="T13" fmla="*/ 55 h 396"/>
                <a:gd name="T14" fmla="*/ 128 w 238"/>
                <a:gd name="T15" fmla="*/ 91 h 396"/>
                <a:gd name="T16" fmla="*/ 159 w 238"/>
                <a:gd name="T17" fmla="*/ 198 h 396"/>
                <a:gd name="T18" fmla="*/ 1 w 238"/>
                <a:gd name="T19" fmla="*/ 392 h 396"/>
                <a:gd name="T20" fmla="*/ 40 w 238"/>
                <a:gd name="T21" fmla="*/ 396 h 396"/>
                <a:gd name="T22" fmla="*/ 238 w 238"/>
                <a:gd name="T23" fmla="*/ 198 h 396"/>
                <a:gd name="T24" fmla="*/ 206 w 238"/>
                <a:gd name="T25"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chemeClr val="tx1">
                <a:lumMod val="50000"/>
                <a:lumOff val="50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59" name="Rectangle 158">
            <a:extLst>
              <a:ext uri="{FF2B5EF4-FFF2-40B4-BE49-F238E27FC236}">
                <a16:creationId xmlns:a16="http://schemas.microsoft.com/office/drawing/2014/main" id="{5871DDD9-C931-46D5-BFA6-4893D4B84283}"/>
              </a:ext>
            </a:extLst>
          </p:cNvPr>
          <p:cNvSpPr/>
          <p:nvPr/>
        </p:nvSpPr>
        <p:spPr>
          <a:xfrm>
            <a:off x="1753688" y="5813141"/>
            <a:ext cx="1485951" cy="4670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tròn</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160" name="Rectangle 159">
            <a:extLst>
              <a:ext uri="{FF2B5EF4-FFF2-40B4-BE49-F238E27FC236}">
                <a16:creationId xmlns:a16="http://schemas.microsoft.com/office/drawing/2014/main" id="{DFD78700-2821-4DE7-89D4-BB9522A78BAB}"/>
              </a:ext>
            </a:extLst>
          </p:cNvPr>
          <p:cNvSpPr/>
          <p:nvPr/>
        </p:nvSpPr>
        <p:spPr>
          <a:xfrm>
            <a:off x="3897517" y="5813141"/>
            <a:ext cx="1884376" cy="8407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khuyết</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cuối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161" name="Rectangle 160">
            <a:extLst>
              <a:ext uri="{FF2B5EF4-FFF2-40B4-BE49-F238E27FC236}">
                <a16:creationId xmlns:a16="http://schemas.microsoft.com/office/drawing/2014/main" id="{C5FFEE8A-AF43-4A3B-B3E6-B809F2509C14}"/>
              </a:ext>
            </a:extLst>
          </p:cNvPr>
          <p:cNvSpPr/>
          <p:nvPr/>
        </p:nvSpPr>
        <p:spPr>
          <a:xfrm>
            <a:off x="5966841" y="5813141"/>
            <a:ext cx="2435761" cy="8407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bán</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nguyệt</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cuối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162" name="Rectangle 161">
            <a:extLst>
              <a:ext uri="{FF2B5EF4-FFF2-40B4-BE49-F238E27FC236}">
                <a16:creationId xmlns:a16="http://schemas.microsoft.com/office/drawing/2014/main" id="{33E0F8BE-C0CA-4045-8BE1-B86E17BDE2B9}"/>
              </a:ext>
            </a:extLst>
          </p:cNvPr>
          <p:cNvSpPr/>
          <p:nvPr/>
        </p:nvSpPr>
        <p:spPr>
          <a:xfrm>
            <a:off x="8537588" y="5813141"/>
            <a:ext cx="2078009" cy="8407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lưỡi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liềm</a:t>
            </a:r>
            <a:b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b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cuối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grpSp>
        <p:nvGrpSpPr>
          <p:cNvPr id="163" name="Group 162">
            <a:extLst>
              <a:ext uri="{FF2B5EF4-FFF2-40B4-BE49-F238E27FC236}">
                <a16:creationId xmlns:a16="http://schemas.microsoft.com/office/drawing/2014/main" id="{99598F76-4ED3-4E4A-A260-F6183CE72498}"/>
              </a:ext>
            </a:extLst>
          </p:cNvPr>
          <p:cNvGrpSpPr/>
          <p:nvPr/>
        </p:nvGrpSpPr>
        <p:grpSpPr>
          <a:xfrm>
            <a:off x="2409522" y="5405007"/>
            <a:ext cx="7106943" cy="420606"/>
            <a:chOff x="2463800" y="4013201"/>
            <a:chExt cx="7024913" cy="1001486"/>
          </a:xfrm>
        </p:grpSpPr>
        <p:cxnSp>
          <p:nvCxnSpPr>
            <p:cNvPr id="164" name="Straight Connector 163">
              <a:extLst>
                <a:ext uri="{FF2B5EF4-FFF2-40B4-BE49-F238E27FC236}">
                  <a16:creationId xmlns:a16="http://schemas.microsoft.com/office/drawing/2014/main" id="{AF13112C-23FB-4884-88E0-841C01010C7A}"/>
                </a:ext>
              </a:extLst>
            </p:cNvPr>
            <p:cNvCxnSpPr/>
            <p:nvPr/>
          </p:nvCxnSpPr>
          <p:spPr>
            <a:xfrm>
              <a:off x="2463800" y="4013201"/>
              <a:ext cx="0" cy="100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C58EFA5-B687-4080-A0A5-B7D92B73F9E5}"/>
                </a:ext>
              </a:extLst>
            </p:cNvPr>
            <p:cNvCxnSpPr/>
            <p:nvPr/>
          </p:nvCxnSpPr>
          <p:spPr>
            <a:xfrm>
              <a:off x="4873171" y="4013201"/>
              <a:ext cx="0" cy="100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4CC057B3-B467-4981-A24C-7FD5D822DC9C}"/>
                </a:ext>
              </a:extLst>
            </p:cNvPr>
            <p:cNvCxnSpPr/>
            <p:nvPr/>
          </p:nvCxnSpPr>
          <p:spPr>
            <a:xfrm>
              <a:off x="7238999" y="4013201"/>
              <a:ext cx="0" cy="100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C05E7EF-37FE-4922-AD18-45DFABDF3F88}"/>
                </a:ext>
              </a:extLst>
            </p:cNvPr>
            <p:cNvCxnSpPr/>
            <p:nvPr/>
          </p:nvCxnSpPr>
          <p:spPr>
            <a:xfrm>
              <a:off x="9488713" y="4013201"/>
              <a:ext cx="0" cy="100148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1" name="Group 280">
            <a:extLst>
              <a:ext uri="{FF2B5EF4-FFF2-40B4-BE49-F238E27FC236}">
                <a16:creationId xmlns:a16="http://schemas.microsoft.com/office/drawing/2014/main" id="{CFDFF520-04B2-4D81-8C44-05E322AACF0B}"/>
              </a:ext>
            </a:extLst>
          </p:cNvPr>
          <p:cNvGrpSpPr/>
          <p:nvPr/>
        </p:nvGrpSpPr>
        <p:grpSpPr>
          <a:xfrm>
            <a:off x="1690915" y="387336"/>
            <a:ext cx="1687101" cy="1699739"/>
            <a:chOff x="1173163" y="4325943"/>
            <a:chExt cx="847725" cy="854075"/>
          </a:xfrm>
          <a:solidFill>
            <a:schemeClr val="tx1">
              <a:lumMod val="50000"/>
              <a:lumOff val="50000"/>
            </a:schemeClr>
          </a:solidFill>
        </p:grpSpPr>
        <p:sp>
          <p:nvSpPr>
            <p:cNvPr id="363" name="Freeform 14">
              <a:extLst>
                <a:ext uri="{FF2B5EF4-FFF2-40B4-BE49-F238E27FC236}">
                  <a16:creationId xmlns:a16="http://schemas.microsoft.com/office/drawing/2014/main" id="{3830455B-0173-4C1A-8EF8-6634372DFAC1}"/>
                </a:ext>
              </a:extLst>
            </p:cNvPr>
            <p:cNvSpPr>
              <a:spLocks/>
            </p:cNvSpPr>
            <p:nvPr/>
          </p:nvSpPr>
          <p:spPr bwMode="auto">
            <a:xfrm>
              <a:off x="1285876"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4" name="Freeform 15">
              <a:extLst>
                <a:ext uri="{FF2B5EF4-FFF2-40B4-BE49-F238E27FC236}">
                  <a16:creationId xmlns:a16="http://schemas.microsoft.com/office/drawing/2014/main" id="{FCA49E2B-478E-4EFD-894C-8F29BF48D2D9}"/>
                </a:ext>
              </a:extLst>
            </p:cNvPr>
            <p:cNvSpPr>
              <a:spLocks/>
            </p:cNvSpPr>
            <p:nvPr/>
          </p:nvSpPr>
          <p:spPr bwMode="auto">
            <a:xfrm>
              <a:off x="1173163"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5" name="Oval 16">
              <a:extLst>
                <a:ext uri="{FF2B5EF4-FFF2-40B4-BE49-F238E27FC236}">
                  <a16:creationId xmlns:a16="http://schemas.microsoft.com/office/drawing/2014/main" id="{DAD8ADD4-9E0D-4A60-B03A-38CB9290B80B}"/>
                </a:ext>
              </a:extLst>
            </p:cNvPr>
            <p:cNvSpPr>
              <a:spLocks noChangeArrowheads="1"/>
            </p:cNvSpPr>
            <p:nvPr/>
          </p:nvSpPr>
          <p:spPr bwMode="auto">
            <a:xfrm>
              <a:off x="1616075" y="4425955"/>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6" name="Oval 17">
              <a:extLst>
                <a:ext uri="{FF2B5EF4-FFF2-40B4-BE49-F238E27FC236}">
                  <a16:creationId xmlns:a16="http://schemas.microsoft.com/office/drawing/2014/main" id="{5B4C11D6-C5F8-4BB6-8385-B519FF28E655}"/>
                </a:ext>
              </a:extLst>
            </p:cNvPr>
            <p:cNvSpPr>
              <a:spLocks noChangeArrowheads="1"/>
            </p:cNvSpPr>
            <p:nvPr/>
          </p:nvSpPr>
          <p:spPr bwMode="auto">
            <a:xfrm>
              <a:off x="1414463" y="4514855"/>
              <a:ext cx="125412"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7" name="Oval 18">
              <a:extLst>
                <a:ext uri="{FF2B5EF4-FFF2-40B4-BE49-F238E27FC236}">
                  <a16:creationId xmlns:a16="http://schemas.microsoft.com/office/drawing/2014/main" id="{38841DF8-C478-4747-963C-D508B2FF7E14}"/>
                </a:ext>
              </a:extLst>
            </p:cNvPr>
            <p:cNvSpPr>
              <a:spLocks noChangeArrowheads="1"/>
            </p:cNvSpPr>
            <p:nvPr/>
          </p:nvSpPr>
          <p:spPr bwMode="auto">
            <a:xfrm>
              <a:off x="1235076" y="4833943"/>
              <a:ext cx="123825"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8" name="Freeform 19">
              <a:extLst>
                <a:ext uri="{FF2B5EF4-FFF2-40B4-BE49-F238E27FC236}">
                  <a16:creationId xmlns:a16="http://schemas.microsoft.com/office/drawing/2014/main" id="{FC9E9973-34A8-45AA-A4CD-6B56EA17A9AE}"/>
                </a:ext>
              </a:extLst>
            </p:cNvPr>
            <p:cNvSpPr>
              <a:spLocks/>
            </p:cNvSpPr>
            <p:nvPr/>
          </p:nvSpPr>
          <p:spPr bwMode="auto">
            <a:xfrm>
              <a:off x="1254126"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9" name="Freeform 20">
              <a:extLst>
                <a:ext uri="{FF2B5EF4-FFF2-40B4-BE49-F238E27FC236}">
                  <a16:creationId xmlns:a16="http://schemas.microsoft.com/office/drawing/2014/main" id="{ADCB84FF-2908-47E6-8CFE-1201EAC5F08D}"/>
                </a:ext>
              </a:extLst>
            </p:cNvPr>
            <p:cNvSpPr>
              <a:spLocks/>
            </p:cNvSpPr>
            <p:nvPr/>
          </p:nvSpPr>
          <p:spPr bwMode="auto">
            <a:xfrm>
              <a:off x="1443038"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0" name="Freeform 21">
              <a:extLst>
                <a:ext uri="{FF2B5EF4-FFF2-40B4-BE49-F238E27FC236}">
                  <a16:creationId xmlns:a16="http://schemas.microsoft.com/office/drawing/2014/main" id="{21D3B845-206E-4330-B710-980640CF32EC}"/>
                </a:ext>
              </a:extLst>
            </p:cNvPr>
            <p:cNvSpPr>
              <a:spLocks/>
            </p:cNvSpPr>
            <p:nvPr/>
          </p:nvSpPr>
          <p:spPr bwMode="auto">
            <a:xfrm>
              <a:off x="1651000"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1" name="Freeform 22">
              <a:extLst>
                <a:ext uri="{FF2B5EF4-FFF2-40B4-BE49-F238E27FC236}">
                  <a16:creationId xmlns:a16="http://schemas.microsoft.com/office/drawing/2014/main" id="{19D78920-AE13-41B3-9EB5-6E59AF7D1645}"/>
                </a:ext>
              </a:extLst>
            </p:cNvPr>
            <p:cNvSpPr>
              <a:spLocks/>
            </p:cNvSpPr>
            <p:nvPr/>
          </p:nvSpPr>
          <p:spPr bwMode="auto">
            <a:xfrm>
              <a:off x="1627188" y="4437068"/>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2" name="Freeform 23">
              <a:extLst>
                <a:ext uri="{FF2B5EF4-FFF2-40B4-BE49-F238E27FC236}">
                  <a16:creationId xmlns:a16="http://schemas.microsoft.com/office/drawing/2014/main" id="{9C2E6A33-B13C-44FC-8654-E712F2158CA6}"/>
                </a:ext>
              </a:extLst>
            </p:cNvPr>
            <p:cNvSpPr>
              <a:spLocks/>
            </p:cNvSpPr>
            <p:nvPr/>
          </p:nvSpPr>
          <p:spPr bwMode="auto">
            <a:xfrm>
              <a:off x="1670050"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3" name="Freeform 24">
              <a:extLst>
                <a:ext uri="{FF2B5EF4-FFF2-40B4-BE49-F238E27FC236}">
                  <a16:creationId xmlns:a16="http://schemas.microsoft.com/office/drawing/2014/main" id="{FA845374-2CA6-446E-853D-99F810B9FAC9}"/>
                </a:ext>
              </a:extLst>
            </p:cNvPr>
            <p:cNvSpPr>
              <a:spLocks/>
            </p:cNvSpPr>
            <p:nvPr/>
          </p:nvSpPr>
          <p:spPr bwMode="auto">
            <a:xfrm>
              <a:off x="1641475"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4" name="Freeform 25">
              <a:extLst>
                <a:ext uri="{FF2B5EF4-FFF2-40B4-BE49-F238E27FC236}">
                  <a16:creationId xmlns:a16="http://schemas.microsoft.com/office/drawing/2014/main" id="{96F2738E-1535-4145-9D15-1ED04A1F6560}"/>
                </a:ext>
              </a:extLst>
            </p:cNvPr>
            <p:cNvSpPr>
              <a:spLocks/>
            </p:cNvSpPr>
            <p:nvPr/>
          </p:nvSpPr>
          <p:spPr bwMode="auto">
            <a:xfrm>
              <a:off x="1387476"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5" name="Freeform 26">
              <a:extLst>
                <a:ext uri="{FF2B5EF4-FFF2-40B4-BE49-F238E27FC236}">
                  <a16:creationId xmlns:a16="http://schemas.microsoft.com/office/drawing/2014/main" id="{8212B197-94D7-45CC-99F4-88304301711A}"/>
                </a:ext>
              </a:extLst>
            </p:cNvPr>
            <p:cNvSpPr>
              <a:spLocks/>
            </p:cNvSpPr>
            <p:nvPr/>
          </p:nvSpPr>
          <p:spPr bwMode="auto">
            <a:xfrm>
              <a:off x="1358901"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6" name="Freeform 27">
              <a:extLst>
                <a:ext uri="{FF2B5EF4-FFF2-40B4-BE49-F238E27FC236}">
                  <a16:creationId xmlns:a16="http://schemas.microsoft.com/office/drawing/2014/main" id="{C44A2699-4757-4BFD-8911-C95F10560D4C}"/>
                </a:ext>
              </a:extLst>
            </p:cNvPr>
            <p:cNvSpPr>
              <a:spLocks/>
            </p:cNvSpPr>
            <p:nvPr/>
          </p:nvSpPr>
          <p:spPr bwMode="auto">
            <a:xfrm>
              <a:off x="1433513" y="4535493"/>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7" name="Freeform 28">
              <a:extLst>
                <a:ext uri="{FF2B5EF4-FFF2-40B4-BE49-F238E27FC236}">
                  <a16:creationId xmlns:a16="http://schemas.microsoft.com/office/drawing/2014/main" id="{A6496F8E-24EB-4BF9-808C-4E6A22D7809F}"/>
                </a:ext>
              </a:extLst>
            </p:cNvPr>
            <p:cNvSpPr>
              <a:spLocks/>
            </p:cNvSpPr>
            <p:nvPr/>
          </p:nvSpPr>
          <p:spPr bwMode="auto">
            <a:xfrm>
              <a:off x="1433513"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8" name="Freeform 29">
              <a:extLst>
                <a:ext uri="{FF2B5EF4-FFF2-40B4-BE49-F238E27FC236}">
                  <a16:creationId xmlns:a16="http://schemas.microsoft.com/office/drawing/2014/main" id="{9632982B-C298-4B67-AC96-CB62CBAE865E}"/>
                </a:ext>
              </a:extLst>
            </p:cNvPr>
            <p:cNvSpPr>
              <a:spLocks/>
            </p:cNvSpPr>
            <p:nvPr/>
          </p:nvSpPr>
          <p:spPr bwMode="auto">
            <a:xfrm>
              <a:off x="1239838"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9" name="Freeform 30">
              <a:extLst>
                <a:ext uri="{FF2B5EF4-FFF2-40B4-BE49-F238E27FC236}">
                  <a16:creationId xmlns:a16="http://schemas.microsoft.com/office/drawing/2014/main" id="{356FCDB7-E79C-4FCE-8452-86232FF1ADF6}"/>
                </a:ext>
              </a:extLst>
            </p:cNvPr>
            <p:cNvSpPr>
              <a:spLocks/>
            </p:cNvSpPr>
            <p:nvPr/>
          </p:nvSpPr>
          <p:spPr bwMode="auto">
            <a:xfrm>
              <a:off x="1423988" y="4522793"/>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0" name="Freeform 31">
              <a:extLst>
                <a:ext uri="{FF2B5EF4-FFF2-40B4-BE49-F238E27FC236}">
                  <a16:creationId xmlns:a16="http://schemas.microsoft.com/office/drawing/2014/main" id="{B2894F48-EC9C-4AB1-ACAE-D79B4C501D7B}"/>
                </a:ext>
              </a:extLst>
            </p:cNvPr>
            <p:cNvSpPr>
              <a:spLocks/>
            </p:cNvSpPr>
            <p:nvPr/>
          </p:nvSpPr>
          <p:spPr bwMode="auto">
            <a:xfrm>
              <a:off x="1257301"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1" name="Freeform 32">
              <a:extLst>
                <a:ext uri="{FF2B5EF4-FFF2-40B4-BE49-F238E27FC236}">
                  <a16:creationId xmlns:a16="http://schemas.microsoft.com/office/drawing/2014/main" id="{019C0A17-F515-439D-90F5-252970DE696F}"/>
                </a:ext>
              </a:extLst>
            </p:cNvPr>
            <p:cNvSpPr>
              <a:spLocks/>
            </p:cNvSpPr>
            <p:nvPr/>
          </p:nvSpPr>
          <p:spPr bwMode="auto">
            <a:xfrm>
              <a:off x="1497013"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2" name="Freeform 33">
              <a:extLst>
                <a:ext uri="{FF2B5EF4-FFF2-40B4-BE49-F238E27FC236}">
                  <a16:creationId xmlns:a16="http://schemas.microsoft.com/office/drawing/2014/main" id="{02D7AB03-B241-4B1A-AC50-F776B8719874}"/>
                </a:ext>
              </a:extLst>
            </p:cNvPr>
            <p:cNvSpPr>
              <a:spLocks/>
            </p:cNvSpPr>
            <p:nvPr/>
          </p:nvSpPr>
          <p:spPr bwMode="auto">
            <a:xfrm>
              <a:off x="1924050"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3" name="Freeform 34">
              <a:extLst>
                <a:ext uri="{FF2B5EF4-FFF2-40B4-BE49-F238E27FC236}">
                  <a16:creationId xmlns:a16="http://schemas.microsoft.com/office/drawing/2014/main" id="{7BFEC157-9B77-436B-BAA1-8E13F863C4F3}"/>
                </a:ext>
              </a:extLst>
            </p:cNvPr>
            <p:cNvSpPr>
              <a:spLocks/>
            </p:cNvSpPr>
            <p:nvPr/>
          </p:nvSpPr>
          <p:spPr bwMode="auto">
            <a:xfrm>
              <a:off x="1751013"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4" name="Freeform 35">
              <a:extLst>
                <a:ext uri="{FF2B5EF4-FFF2-40B4-BE49-F238E27FC236}">
                  <a16:creationId xmlns:a16="http://schemas.microsoft.com/office/drawing/2014/main" id="{AD1F967F-C78F-4A68-A36B-3FA8E055D7CF}"/>
                </a:ext>
              </a:extLst>
            </p:cNvPr>
            <p:cNvSpPr>
              <a:spLocks/>
            </p:cNvSpPr>
            <p:nvPr/>
          </p:nvSpPr>
          <p:spPr bwMode="auto">
            <a:xfrm>
              <a:off x="1244601"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5" name="Freeform 36">
              <a:extLst>
                <a:ext uri="{FF2B5EF4-FFF2-40B4-BE49-F238E27FC236}">
                  <a16:creationId xmlns:a16="http://schemas.microsoft.com/office/drawing/2014/main" id="{51ADB776-D295-4C59-9351-2A99C75996B4}"/>
                </a:ext>
              </a:extLst>
            </p:cNvPr>
            <p:cNvSpPr>
              <a:spLocks/>
            </p:cNvSpPr>
            <p:nvPr/>
          </p:nvSpPr>
          <p:spPr bwMode="auto">
            <a:xfrm>
              <a:off x="1485900"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6" name="Freeform 37">
              <a:extLst>
                <a:ext uri="{FF2B5EF4-FFF2-40B4-BE49-F238E27FC236}">
                  <a16:creationId xmlns:a16="http://schemas.microsoft.com/office/drawing/2014/main" id="{ABDBC06D-8A95-4DEF-813F-92BFBD8011B1}"/>
                </a:ext>
              </a:extLst>
            </p:cNvPr>
            <p:cNvSpPr>
              <a:spLocks/>
            </p:cNvSpPr>
            <p:nvPr/>
          </p:nvSpPr>
          <p:spPr bwMode="auto">
            <a:xfrm>
              <a:off x="1916112"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7" name="Freeform 38">
              <a:extLst>
                <a:ext uri="{FF2B5EF4-FFF2-40B4-BE49-F238E27FC236}">
                  <a16:creationId xmlns:a16="http://schemas.microsoft.com/office/drawing/2014/main" id="{9AAD6B48-38B0-40B7-8F9F-C8B8D959E1A7}"/>
                </a:ext>
              </a:extLst>
            </p:cNvPr>
            <p:cNvSpPr>
              <a:spLocks/>
            </p:cNvSpPr>
            <p:nvPr/>
          </p:nvSpPr>
          <p:spPr bwMode="auto">
            <a:xfrm>
              <a:off x="1739900"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8" name="Freeform 39">
              <a:extLst>
                <a:ext uri="{FF2B5EF4-FFF2-40B4-BE49-F238E27FC236}">
                  <a16:creationId xmlns:a16="http://schemas.microsoft.com/office/drawing/2014/main" id="{CAC14899-23C9-4A07-8D1F-CB493485B3CE}"/>
                </a:ext>
              </a:extLst>
            </p:cNvPr>
            <p:cNvSpPr>
              <a:spLocks/>
            </p:cNvSpPr>
            <p:nvPr/>
          </p:nvSpPr>
          <p:spPr bwMode="auto">
            <a:xfrm>
              <a:off x="1173163" y="4325943"/>
              <a:ext cx="847724" cy="854075"/>
            </a:xfrm>
            <a:custGeom>
              <a:avLst/>
              <a:gdLst>
                <a:gd name="T0" fmla="*/ 364 w 396"/>
                <a:gd name="T1" fmla="*/ 91 h 396"/>
                <a:gd name="T2" fmla="*/ 334 w 396"/>
                <a:gd name="T3" fmla="*/ 55 h 396"/>
                <a:gd name="T4" fmla="*/ 317 w 396"/>
                <a:gd name="T5" fmla="*/ 40 h 396"/>
                <a:gd name="T6" fmla="*/ 198 w 396"/>
                <a:gd name="T7" fmla="*/ 0 h 396"/>
                <a:gd name="T8" fmla="*/ 0 w 396"/>
                <a:gd name="T9" fmla="*/ 198 h 396"/>
                <a:gd name="T10" fmla="*/ 64 w 396"/>
                <a:gd name="T11" fmla="*/ 343 h 396"/>
                <a:gd name="T12" fmla="*/ 198 w 396"/>
                <a:gd name="T13" fmla="*/ 396 h 396"/>
                <a:gd name="T14" fmla="*/ 396 w 396"/>
                <a:gd name="T15" fmla="*/ 198 h 396"/>
                <a:gd name="T16" fmla="*/ 364 w 396"/>
                <a:gd name="T17"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396">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grpFill/>
            <a:ln w="2857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282" name="Group 281">
            <a:extLst>
              <a:ext uri="{FF2B5EF4-FFF2-40B4-BE49-F238E27FC236}">
                <a16:creationId xmlns:a16="http://schemas.microsoft.com/office/drawing/2014/main" id="{0BE77008-CB75-46E0-8CF9-3D40F78C3E35}"/>
              </a:ext>
            </a:extLst>
          </p:cNvPr>
          <p:cNvGrpSpPr/>
          <p:nvPr/>
        </p:nvGrpSpPr>
        <p:grpSpPr>
          <a:xfrm>
            <a:off x="4066353" y="387336"/>
            <a:ext cx="1700144" cy="1699739"/>
            <a:chOff x="2366758" y="4325943"/>
            <a:chExt cx="854278" cy="854075"/>
          </a:xfrm>
        </p:grpSpPr>
        <p:sp>
          <p:nvSpPr>
            <p:cNvPr id="337" name="Freeform 190">
              <a:extLst>
                <a:ext uri="{FF2B5EF4-FFF2-40B4-BE49-F238E27FC236}">
                  <a16:creationId xmlns:a16="http://schemas.microsoft.com/office/drawing/2014/main" id="{8D20797F-3795-4D3E-BA50-BF363437E95E}"/>
                </a:ext>
              </a:extLst>
            </p:cNvPr>
            <p:cNvSpPr>
              <a:spLocks/>
            </p:cNvSpPr>
            <p:nvPr/>
          </p:nvSpPr>
          <p:spPr bwMode="auto">
            <a:xfrm>
              <a:off x="2487612"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8" name="Freeform 191">
              <a:extLst>
                <a:ext uri="{FF2B5EF4-FFF2-40B4-BE49-F238E27FC236}">
                  <a16:creationId xmlns:a16="http://schemas.microsoft.com/office/drawing/2014/main" id="{19FA12AB-E4B5-4F05-8969-71582FDDA34A}"/>
                </a:ext>
              </a:extLst>
            </p:cNvPr>
            <p:cNvSpPr>
              <a:spLocks/>
            </p:cNvSpPr>
            <p:nvPr/>
          </p:nvSpPr>
          <p:spPr bwMode="auto">
            <a:xfrm>
              <a:off x="2373312"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9" name="Oval 192">
              <a:extLst>
                <a:ext uri="{FF2B5EF4-FFF2-40B4-BE49-F238E27FC236}">
                  <a16:creationId xmlns:a16="http://schemas.microsoft.com/office/drawing/2014/main" id="{3B22CCD7-C89E-4CC8-B914-1688C19D16D3}"/>
                </a:ext>
              </a:extLst>
            </p:cNvPr>
            <p:cNvSpPr>
              <a:spLocks noChangeArrowheads="1"/>
            </p:cNvSpPr>
            <p:nvPr/>
          </p:nvSpPr>
          <p:spPr bwMode="auto">
            <a:xfrm>
              <a:off x="2816224" y="4425955"/>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0" name="Oval 193">
              <a:extLst>
                <a:ext uri="{FF2B5EF4-FFF2-40B4-BE49-F238E27FC236}">
                  <a16:creationId xmlns:a16="http://schemas.microsoft.com/office/drawing/2014/main" id="{7FCDE4FE-29C7-4C5A-BA83-40F088E80A7F}"/>
                </a:ext>
              </a:extLst>
            </p:cNvPr>
            <p:cNvSpPr>
              <a:spLocks noChangeArrowheads="1"/>
            </p:cNvSpPr>
            <p:nvPr/>
          </p:nvSpPr>
          <p:spPr bwMode="auto">
            <a:xfrm>
              <a:off x="2616199"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1" name="Oval 194">
              <a:extLst>
                <a:ext uri="{FF2B5EF4-FFF2-40B4-BE49-F238E27FC236}">
                  <a16:creationId xmlns:a16="http://schemas.microsoft.com/office/drawing/2014/main" id="{CA924D62-7395-4157-84AB-FB2178BA3657}"/>
                </a:ext>
              </a:extLst>
            </p:cNvPr>
            <p:cNvSpPr>
              <a:spLocks noChangeArrowheads="1"/>
            </p:cNvSpPr>
            <p:nvPr/>
          </p:nvSpPr>
          <p:spPr bwMode="auto">
            <a:xfrm>
              <a:off x="2435224" y="4833943"/>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2" name="Freeform 195">
              <a:extLst>
                <a:ext uri="{FF2B5EF4-FFF2-40B4-BE49-F238E27FC236}">
                  <a16:creationId xmlns:a16="http://schemas.microsoft.com/office/drawing/2014/main" id="{AF8520D3-1E91-4784-83CD-D00D12086936}"/>
                </a:ext>
              </a:extLst>
            </p:cNvPr>
            <p:cNvSpPr>
              <a:spLocks/>
            </p:cNvSpPr>
            <p:nvPr/>
          </p:nvSpPr>
          <p:spPr bwMode="auto">
            <a:xfrm>
              <a:off x="2454274"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3" name="Freeform 196">
              <a:extLst>
                <a:ext uri="{FF2B5EF4-FFF2-40B4-BE49-F238E27FC236}">
                  <a16:creationId xmlns:a16="http://schemas.microsoft.com/office/drawing/2014/main" id="{AAB7929A-AF69-4E0A-B8A4-E760FC9D3D36}"/>
                </a:ext>
              </a:extLst>
            </p:cNvPr>
            <p:cNvSpPr>
              <a:spLocks/>
            </p:cNvSpPr>
            <p:nvPr/>
          </p:nvSpPr>
          <p:spPr bwMode="auto">
            <a:xfrm>
              <a:off x="2643187"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4" name="Freeform 197">
              <a:extLst>
                <a:ext uri="{FF2B5EF4-FFF2-40B4-BE49-F238E27FC236}">
                  <a16:creationId xmlns:a16="http://schemas.microsoft.com/office/drawing/2014/main" id="{DB410C6E-9215-4AE1-89FA-1C3DAF8CE5C8}"/>
                </a:ext>
              </a:extLst>
            </p:cNvPr>
            <p:cNvSpPr>
              <a:spLocks/>
            </p:cNvSpPr>
            <p:nvPr/>
          </p:nvSpPr>
          <p:spPr bwMode="auto">
            <a:xfrm>
              <a:off x="2851149"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5" name="Freeform 198">
              <a:extLst>
                <a:ext uri="{FF2B5EF4-FFF2-40B4-BE49-F238E27FC236}">
                  <a16:creationId xmlns:a16="http://schemas.microsoft.com/office/drawing/2014/main" id="{71C81A5C-DF18-4475-817A-A0BB5B8B7EA7}"/>
                </a:ext>
              </a:extLst>
            </p:cNvPr>
            <p:cNvSpPr>
              <a:spLocks/>
            </p:cNvSpPr>
            <p:nvPr/>
          </p:nvSpPr>
          <p:spPr bwMode="auto">
            <a:xfrm>
              <a:off x="2827336"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6" name="Freeform 199">
              <a:extLst>
                <a:ext uri="{FF2B5EF4-FFF2-40B4-BE49-F238E27FC236}">
                  <a16:creationId xmlns:a16="http://schemas.microsoft.com/office/drawing/2014/main" id="{5F7F3302-3CA2-4134-8887-59F5563A50D2}"/>
                </a:ext>
              </a:extLst>
            </p:cNvPr>
            <p:cNvSpPr>
              <a:spLocks/>
            </p:cNvSpPr>
            <p:nvPr/>
          </p:nvSpPr>
          <p:spPr bwMode="auto">
            <a:xfrm>
              <a:off x="2870199"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7" name="Freeform 200">
              <a:extLst>
                <a:ext uri="{FF2B5EF4-FFF2-40B4-BE49-F238E27FC236}">
                  <a16:creationId xmlns:a16="http://schemas.microsoft.com/office/drawing/2014/main" id="{0D41EAEF-6659-4595-BC62-C44008E7952F}"/>
                </a:ext>
              </a:extLst>
            </p:cNvPr>
            <p:cNvSpPr>
              <a:spLocks/>
            </p:cNvSpPr>
            <p:nvPr/>
          </p:nvSpPr>
          <p:spPr bwMode="auto">
            <a:xfrm>
              <a:off x="2841624"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8" name="Freeform 201">
              <a:extLst>
                <a:ext uri="{FF2B5EF4-FFF2-40B4-BE49-F238E27FC236}">
                  <a16:creationId xmlns:a16="http://schemas.microsoft.com/office/drawing/2014/main" id="{0B916BE4-1624-454A-9718-D2461FD0696B}"/>
                </a:ext>
              </a:extLst>
            </p:cNvPr>
            <p:cNvSpPr>
              <a:spLocks/>
            </p:cNvSpPr>
            <p:nvPr/>
          </p:nvSpPr>
          <p:spPr bwMode="auto">
            <a:xfrm>
              <a:off x="2587624"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49" name="Freeform 202">
              <a:extLst>
                <a:ext uri="{FF2B5EF4-FFF2-40B4-BE49-F238E27FC236}">
                  <a16:creationId xmlns:a16="http://schemas.microsoft.com/office/drawing/2014/main" id="{280346F1-A46A-4AD8-A9BC-04652E76222C}"/>
                </a:ext>
              </a:extLst>
            </p:cNvPr>
            <p:cNvSpPr>
              <a:spLocks/>
            </p:cNvSpPr>
            <p:nvPr/>
          </p:nvSpPr>
          <p:spPr bwMode="auto">
            <a:xfrm>
              <a:off x="2560637"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0" name="Freeform 203">
              <a:extLst>
                <a:ext uri="{FF2B5EF4-FFF2-40B4-BE49-F238E27FC236}">
                  <a16:creationId xmlns:a16="http://schemas.microsoft.com/office/drawing/2014/main" id="{DCD976DD-58F9-4517-96B7-CCF1608F8927}"/>
                </a:ext>
              </a:extLst>
            </p:cNvPr>
            <p:cNvSpPr>
              <a:spLocks/>
            </p:cNvSpPr>
            <p:nvPr/>
          </p:nvSpPr>
          <p:spPr bwMode="auto">
            <a:xfrm>
              <a:off x="2635249"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1" name="Freeform 204">
              <a:extLst>
                <a:ext uri="{FF2B5EF4-FFF2-40B4-BE49-F238E27FC236}">
                  <a16:creationId xmlns:a16="http://schemas.microsoft.com/office/drawing/2014/main" id="{4B60944E-2703-410D-964E-B35622A05C28}"/>
                </a:ext>
              </a:extLst>
            </p:cNvPr>
            <p:cNvSpPr>
              <a:spLocks/>
            </p:cNvSpPr>
            <p:nvPr/>
          </p:nvSpPr>
          <p:spPr bwMode="auto">
            <a:xfrm>
              <a:off x="2635249" y="4352930"/>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2" name="Freeform 206">
              <a:extLst>
                <a:ext uri="{FF2B5EF4-FFF2-40B4-BE49-F238E27FC236}">
                  <a16:creationId xmlns:a16="http://schemas.microsoft.com/office/drawing/2014/main" id="{2815E3C7-CC57-40F3-ADAC-FF19E6CF7B18}"/>
                </a:ext>
              </a:extLst>
            </p:cNvPr>
            <p:cNvSpPr>
              <a:spLocks/>
            </p:cNvSpPr>
            <p:nvPr/>
          </p:nvSpPr>
          <p:spPr bwMode="auto">
            <a:xfrm>
              <a:off x="2439987"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3" name="Freeform 207">
              <a:extLst>
                <a:ext uri="{FF2B5EF4-FFF2-40B4-BE49-F238E27FC236}">
                  <a16:creationId xmlns:a16="http://schemas.microsoft.com/office/drawing/2014/main" id="{7D1FA2C5-9B54-4D72-9348-B0B16B1797BE}"/>
                </a:ext>
              </a:extLst>
            </p:cNvPr>
            <p:cNvSpPr>
              <a:spLocks/>
            </p:cNvSpPr>
            <p:nvPr/>
          </p:nvSpPr>
          <p:spPr bwMode="auto">
            <a:xfrm>
              <a:off x="2624137"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4" name="Freeform 208">
              <a:extLst>
                <a:ext uri="{FF2B5EF4-FFF2-40B4-BE49-F238E27FC236}">
                  <a16:creationId xmlns:a16="http://schemas.microsoft.com/office/drawing/2014/main" id="{435B03CF-21D6-4DE5-8A19-FC193BE46C58}"/>
                </a:ext>
              </a:extLst>
            </p:cNvPr>
            <p:cNvSpPr>
              <a:spLocks/>
            </p:cNvSpPr>
            <p:nvPr/>
          </p:nvSpPr>
          <p:spPr bwMode="auto">
            <a:xfrm>
              <a:off x="2457449"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5" name="Freeform 209">
              <a:extLst>
                <a:ext uri="{FF2B5EF4-FFF2-40B4-BE49-F238E27FC236}">
                  <a16:creationId xmlns:a16="http://schemas.microsoft.com/office/drawing/2014/main" id="{9E175E7A-2DAE-4CB8-9935-B1B65B54F300}"/>
                </a:ext>
              </a:extLst>
            </p:cNvPr>
            <p:cNvSpPr>
              <a:spLocks/>
            </p:cNvSpPr>
            <p:nvPr/>
          </p:nvSpPr>
          <p:spPr bwMode="auto">
            <a:xfrm>
              <a:off x="2697162"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6" name="Freeform 210">
              <a:extLst>
                <a:ext uri="{FF2B5EF4-FFF2-40B4-BE49-F238E27FC236}">
                  <a16:creationId xmlns:a16="http://schemas.microsoft.com/office/drawing/2014/main" id="{C7E39A53-ECE8-4A45-A5AB-8F825F651BF5}"/>
                </a:ext>
              </a:extLst>
            </p:cNvPr>
            <p:cNvSpPr>
              <a:spLocks/>
            </p:cNvSpPr>
            <p:nvPr/>
          </p:nvSpPr>
          <p:spPr bwMode="auto">
            <a:xfrm>
              <a:off x="3124198"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7" name="Freeform 211">
              <a:extLst>
                <a:ext uri="{FF2B5EF4-FFF2-40B4-BE49-F238E27FC236}">
                  <a16:creationId xmlns:a16="http://schemas.microsoft.com/office/drawing/2014/main" id="{E717364F-45E0-4B92-B268-6DAFBD0C8E19}"/>
                </a:ext>
              </a:extLst>
            </p:cNvPr>
            <p:cNvSpPr>
              <a:spLocks/>
            </p:cNvSpPr>
            <p:nvPr/>
          </p:nvSpPr>
          <p:spPr bwMode="auto">
            <a:xfrm>
              <a:off x="2951161"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8" name="Freeform 212">
              <a:extLst>
                <a:ext uri="{FF2B5EF4-FFF2-40B4-BE49-F238E27FC236}">
                  <a16:creationId xmlns:a16="http://schemas.microsoft.com/office/drawing/2014/main" id="{07DA6F42-85FF-4780-801A-69D8970E473C}"/>
                </a:ext>
              </a:extLst>
            </p:cNvPr>
            <p:cNvSpPr>
              <a:spLocks/>
            </p:cNvSpPr>
            <p:nvPr/>
          </p:nvSpPr>
          <p:spPr bwMode="auto">
            <a:xfrm>
              <a:off x="2444749"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9" name="Freeform 213">
              <a:extLst>
                <a:ext uri="{FF2B5EF4-FFF2-40B4-BE49-F238E27FC236}">
                  <a16:creationId xmlns:a16="http://schemas.microsoft.com/office/drawing/2014/main" id="{E82446C9-CDD9-473C-A4BC-F3D9F48B3823}"/>
                </a:ext>
              </a:extLst>
            </p:cNvPr>
            <p:cNvSpPr>
              <a:spLocks/>
            </p:cNvSpPr>
            <p:nvPr/>
          </p:nvSpPr>
          <p:spPr bwMode="auto">
            <a:xfrm>
              <a:off x="2686049"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0" name="Freeform 214">
              <a:extLst>
                <a:ext uri="{FF2B5EF4-FFF2-40B4-BE49-F238E27FC236}">
                  <a16:creationId xmlns:a16="http://schemas.microsoft.com/office/drawing/2014/main" id="{CCF48623-B23D-497B-AF92-3FF1D4153988}"/>
                </a:ext>
              </a:extLst>
            </p:cNvPr>
            <p:cNvSpPr>
              <a:spLocks/>
            </p:cNvSpPr>
            <p:nvPr/>
          </p:nvSpPr>
          <p:spPr bwMode="auto">
            <a:xfrm>
              <a:off x="3116261"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1" name="Freeform 215">
              <a:extLst>
                <a:ext uri="{FF2B5EF4-FFF2-40B4-BE49-F238E27FC236}">
                  <a16:creationId xmlns:a16="http://schemas.microsoft.com/office/drawing/2014/main" id="{B36CA379-A3EE-45AE-9236-10768AF34410}"/>
                </a:ext>
              </a:extLst>
            </p:cNvPr>
            <p:cNvSpPr>
              <a:spLocks/>
            </p:cNvSpPr>
            <p:nvPr/>
          </p:nvSpPr>
          <p:spPr bwMode="auto">
            <a:xfrm>
              <a:off x="2940049" y="4949830"/>
              <a:ext cx="106362"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2" name="Freeform 216">
              <a:extLst>
                <a:ext uri="{FF2B5EF4-FFF2-40B4-BE49-F238E27FC236}">
                  <a16:creationId xmlns:a16="http://schemas.microsoft.com/office/drawing/2014/main" id="{C40FAB2F-8D65-455A-AEED-110C76AE0BDB}"/>
                </a:ext>
              </a:extLst>
            </p:cNvPr>
            <p:cNvSpPr>
              <a:spLocks/>
            </p:cNvSpPr>
            <p:nvPr/>
          </p:nvSpPr>
          <p:spPr bwMode="auto">
            <a:xfrm>
              <a:off x="2366758" y="4335468"/>
              <a:ext cx="679449" cy="836613"/>
            </a:xfrm>
            <a:custGeom>
              <a:avLst/>
              <a:gdLst>
                <a:gd name="T0" fmla="*/ 317 w 317"/>
                <a:gd name="T1" fmla="*/ 194 h 388"/>
                <a:gd name="T2" fmla="*/ 286 w 317"/>
                <a:gd name="T3" fmla="*/ 87 h 388"/>
                <a:gd name="T4" fmla="*/ 255 w 317"/>
                <a:gd name="T5" fmla="*/ 51 h 388"/>
                <a:gd name="T6" fmla="*/ 238 w 317"/>
                <a:gd name="T7" fmla="*/ 36 h 388"/>
                <a:gd name="T8" fmla="*/ 158 w 317"/>
                <a:gd name="T9" fmla="*/ 0 h 388"/>
                <a:gd name="T10" fmla="*/ 0 w 317"/>
                <a:gd name="T11" fmla="*/ 194 h 388"/>
                <a:gd name="T12" fmla="*/ 64 w 317"/>
                <a:gd name="T13" fmla="*/ 339 h 388"/>
                <a:gd name="T14" fmla="*/ 159 w 317"/>
                <a:gd name="T15" fmla="*/ 388 h 388"/>
                <a:gd name="T16" fmla="*/ 317 w 317"/>
                <a:gd name="T17" fmla="*/ 19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88">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283" name="Group 282">
            <a:extLst>
              <a:ext uri="{FF2B5EF4-FFF2-40B4-BE49-F238E27FC236}">
                <a16:creationId xmlns:a16="http://schemas.microsoft.com/office/drawing/2014/main" id="{DB410944-D7C4-4BF9-9BAE-C63F69BCFB4C}"/>
              </a:ext>
            </a:extLst>
          </p:cNvPr>
          <p:cNvGrpSpPr/>
          <p:nvPr/>
        </p:nvGrpSpPr>
        <p:grpSpPr>
          <a:xfrm>
            <a:off x="6493755" y="387336"/>
            <a:ext cx="1706866" cy="1699739"/>
            <a:chOff x="3563528" y="4325943"/>
            <a:chExt cx="857656" cy="854075"/>
          </a:xfrm>
        </p:grpSpPr>
        <p:sp>
          <p:nvSpPr>
            <p:cNvPr id="311" name="Freeform 217">
              <a:extLst>
                <a:ext uri="{FF2B5EF4-FFF2-40B4-BE49-F238E27FC236}">
                  <a16:creationId xmlns:a16="http://schemas.microsoft.com/office/drawing/2014/main" id="{C642B598-97E0-4E21-9044-91976D2B6C47}"/>
                </a:ext>
              </a:extLst>
            </p:cNvPr>
            <p:cNvSpPr>
              <a:spLocks/>
            </p:cNvSpPr>
            <p:nvPr/>
          </p:nvSpPr>
          <p:spPr bwMode="auto">
            <a:xfrm>
              <a:off x="3687760"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2" name="Freeform 218">
              <a:extLst>
                <a:ext uri="{FF2B5EF4-FFF2-40B4-BE49-F238E27FC236}">
                  <a16:creationId xmlns:a16="http://schemas.microsoft.com/office/drawing/2014/main" id="{A0FFDCEC-6E01-4A59-B4C8-66E9EB6B0837}"/>
                </a:ext>
              </a:extLst>
            </p:cNvPr>
            <p:cNvSpPr>
              <a:spLocks/>
            </p:cNvSpPr>
            <p:nvPr/>
          </p:nvSpPr>
          <p:spPr bwMode="auto">
            <a:xfrm>
              <a:off x="3573460"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3" name="Oval 219">
              <a:extLst>
                <a:ext uri="{FF2B5EF4-FFF2-40B4-BE49-F238E27FC236}">
                  <a16:creationId xmlns:a16="http://schemas.microsoft.com/office/drawing/2014/main" id="{F73827BB-7280-4631-BB55-2BB1621D3F38}"/>
                </a:ext>
              </a:extLst>
            </p:cNvPr>
            <p:cNvSpPr>
              <a:spLocks noChangeArrowheads="1"/>
            </p:cNvSpPr>
            <p:nvPr/>
          </p:nvSpPr>
          <p:spPr bwMode="auto">
            <a:xfrm>
              <a:off x="4017960"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4" name="Oval 220">
              <a:extLst>
                <a:ext uri="{FF2B5EF4-FFF2-40B4-BE49-F238E27FC236}">
                  <a16:creationId xmlns:a16="http://schemas.microsoft.com/office/drawing/2014/main" id="{B9C015FB-AD12-4E86-AB64-CE22180DB35C}"/>
                </a:ext>
              </a:extLst>
            </p:cNvPr>
            <p:cNvSpPr>
              <a:spLocks noChangeArrowheads="1"/>
            </p:cNvSpPr>
            <p:nvPr/>
          </p:nvSpPr>
          <p:spPr bwMode="auto">
            <a:xfrm>
              <a:off x="3816348"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5" name="Oval 221">
              <a:extLst>
                <a:ext uri="{FF2B5EF4-FFF2-40B4-BE49-F238E27FC236}">
                  <a16:creationId xmlns:a16="http://schemas.microsoft.com/office/drawing/2014/main" id="{E769ACFA-232E-4002-91E0-871C7E698937}"/>
                </a:ext>
              </a:extLst>
            </p:cNvPr>
            <p:cNvSpPr>
              <a:spLocks noChangeArrowheads="1"/>
            </p:cNvSpPr>
            <p:nvPr/>
          </p:nvSpPr>
          <p:spPr bwMode="auto">
            <a:xfrm>
              <a:off x="3636960"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6" name="Freeform 222">
              <a:extLst>
                <a:ext uri="{FF2B5EF4-FFF2-40B4-BE49-F238E27FC236}">
                  <a16:creationId xmlns:a16="http://schemas.microsoft.com/office/drawing/2014/main" id="{78270B6C-7126-49DF-8728-692EFC09BBCC}"/>
                </a:ext>
              </a:extLst>
            </p:cNvPr>
            <p:cNvSpPr>
              <a:spLocks/>
            </p:cNvSpPr>
            <p:nvPr/>
          </p:nvSpPr>
          <p:spPr bwMode="auto">
            <a:xfrm>
              <a:off x="3656010"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7" name="Freeform 223">
              <a:extLst>
                <a:ext uri="{FF2B5EF4-FFF2-40B4-BE49-F238E27FC236}">
                  <a16:creationId xmlns:a16="http://schemas.microsoft.com/office/drawing/2014/main" id="{3FF891C0-9446-474E-A4E6-877186421F89}"/>
                </a:ext>
              </a:extLst>
            </p:cNvPr>
            <p:cNvSpPr>
              <a:spLocks/>
            </p:cNvSpPr>
            <p:nvPr/>
          </p:nvSpPr>
          <p:spPr bwMode="auto">
            <a:xfrm>
              <a:off x="3843335" y="4379918"/>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8" name="Freeform 224">
              <a:extLst>
                <a:ext uri="{FF2B5EF4-FFF2-40B4-BE49-F238E27FC236}">
                  <a16:creationId xmlns:a16="http://schemas.microsoft.com/office/drawing/2014/main" id="{DF13ED66-6C21-4CA2-AD62-F3570D861FE1}"/>
                </a:ext>
              </a:extLst>
            </p:cNvPr>
            <p:cNvSpPr>
              <a:spLocks/>
            </p:cNvSpPr>
            <p:nvPr/>
          </p:nvSpPr>
          <p:spPr bwMode="auto">
            <a:xfrm>
              <a:off x="4051297"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9" name="Freeform 225">
              <a:extLst>
                <a:ext uri="{FF2B5EF4-FFF2-40B4-BE49-F238E27FC236}">
                  <a16:creationId xmlns:a16="http://schemas.microsoft.com/office/drawing/2014/main" id="{06424645-3B82-43BE-8756-410F81E2413C}"/>
                </a:ext>
              </a:extLst>
            </p:cNvPr>
            <p:cNvSpPr>
              <a:spLocks/>
            </p:cNvSpPr>
            <p:nvPr/>
          </p:nvSpPr>
          <p:spPr bwMode="auto">
            <a:xfrm>
              <a:off x="4027485"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0" name="Freeform 226">
              <a:extLst>
                <a:ext uri="{FF2B5EF4-FFF2-40B4-BE49-F238E27FC236}">
                  <a16:creationId xmlns:a16="http://schemas.microsoft.com/office/drawing/2014/main" id="{A88150AB-C822-4C05-BE95-4727B37649BC}"/>
                </a:ext>
              </a:extLst>
            </p:cNvPr>
            <p:cNvSpPr>
              <a:spLocks/>
            </p:cNvSpPr>
            <p:nvPr/>
          </p:nvSpPr>
          <p:spPr bwMode="auto">
            <a:xfrm>
              <a:off x="4070347"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1" name="Freeform 227">
              <a:extLst>
                <a:ext uri="{FF2B5EF4-FFF2-40B4-BE49-F238E27FC236}">
                  <a16:creationId xmlns:a16="http://schemas.microsoft.com/office/drawing/2014/main" id="{AE749E48-C9AD-4048-A4B1-597F3F668C36}"/>
                </a:ext>
              </a:extLst>
            </p:cNvPr>
            <p:cNvSpPr>
              <a:spLocks/>
            </p:cNvSpPr>
            <p:nvPr/>
          </p:nvSpPr>
          <p:spPr bwMode="auto">
            <a:xfrm>
              <a:off x="4043360"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2" name="Freeform 228">
              <a:extLst>
                <a:ext uri="{FF2B5EF4-FFF2-40B4-BE49-F238E27FC236}">
                  <a16:creationId xmlns:a16="http://schemas.microsoft.com/office/drawing/2014/main" id="{F9FA1BA7-B9A5-4019-851A-37B6143EC4A5}"/>
                </a:ext>
              </a:extLst>
            </p:cNvPr>
            <p:cNvSpPr>
              <a:spLocks/>
            </p:cNvSpPr>
            <p:nvPr/>
          </p:nvSpPr>
          <p:spPr bwMode="auto">
            <a:xfrm>
              <a:off x="3787773"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3" name="Freeform 229">
              <a:extLst>
                <a:ext uri="{FF2B5EF4-FFF2-40B4-BE49-F238E27FC236}">
                  <a16:creationId xmlns:a16="http://schemas.microsoft.com/office/drawing/2014/main" id="{0EDB2AFB-6F34-4E92-9A6F-7D6C77531C24}"/>
                </a:ext>
              </a:extLst>
            </p:cNvPr>
            <p:cNvSpPr>
              <a:spLocks/>
            </p:cNvSpPr>
            <p:nvPr/>
          </p:nvSpPr>
          <p:spPr bwMode="auto">
            <a:xfrm>
              <a:off x="3760785"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4" name="Freeform 230">
              <a:extLst>
                <a:ext uri="{FF2B5EF4-FFF2-40B4-BE49-F238E27FC236}">
                  <a16:creationId xmlns:a16="http://schemas.microsoft.com/office/drawing/2014/main" id="{40D194BD-46B6-443E-9F47-8AFECB2D5969}"/>
                </a:ext>
              </a:extLst>
            </p:cNvPr>
            <p:cNvSpPr>
              <a:spLocks/>
            </p:cNvSpPr>
            <p:nvPr/>
          </p:nvSpPr>
          <p:spPr bwMode="auto">
            <a:xfrm>
              <a:off x="3835398"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5" name="Freeform 231">
              <a:extLst>
                <a:ext uri="{FF2B5EF4-FFF2-40B4-BE49-F238E27FC236}">
                  <a16:creationId xmlns:a16="http://schemas.microsoft.com/office/drawing/2014/main" id="{DD6085C6-41BA-4BE0-A1CC-534726D893F3}"/>
                </a:ext>
              </a:extLst>
            </p:cNvPr>
            <p:cNvSpPr>
              <a:spLocks/>
            </p:cNvSpPr>
            <p:nvPr/>
          </p:nvSpPr>
          <p:spPr bwMode="auto">
            <a:xfrm>
              <a:off x="3835398"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6" name="Freeform 232">
              <a:extLst>
                <a:ext uri="{FF2B5EF4-FFF2-40B4-BE49-F238E27FC236}">
                  <a16:creationId xmlns:a16="http://schemas.microsoft.com/office/drawing/2014/main" id="{666BA5A1-5B49-4DD0-A0B6-92664BCCB1B9}"/>
                </a:ext>
              </a:extLst>
            </p:cNvPr>
            <p:cNvSpPr>
              <a:spLocks/>
            </p:cNvSpPr>
            <p:nvPr/>
          </p:nvSpPr>
          <p:spPr bwMode="auto">
            <a:xfrm>
              <a:off x="3640135"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7" name="Freeform 233">
              <a:extLst>
                <a:ext uri="{FF2B5EF4-FFF2-40B4-BE49-F238E27FC236}">
                  <a16:creationId xmlns:a16="http://schemas.microsoft.com/office/drawing/2014/main" id="{30B63E7A-5E0A-4B89-B05E-F5B8AB657666}"/>
                </a:ext>
              </a:extLst>
            </p:cNvPr>
            <p:cNvSpPr>
              <a:spLocks/>
            </p:cNvSpPr>
            <p:nvPr/>
          </p:nvSpPr>
          <p:spPr bwMode="auto">
            <a:xfrm>
              <a:off x="3824285"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8" name="Freeform 234">
              <a:extLst>
                <a:ext uri="{FF2B5EF4-FFF2-40B4-BE49-F238E27FC236}">
                  <a16:creationId xmlns:a16="http://schemas.microsoft.com/office/drawing/2014/main" id="{4450C6BC-77E7-4B9B-9A54-404314A093F4}"/>
                </a:ext>
              </a:extLst>
            </p:cNvPr>
            <p:cNvSpPr>
              <a:spLocks/>
            </p:cNvSpPr>
            <p:nvPr/>
          </p:nvSpPr>
          <p:spPr bwMode="auto">
            <a:xfrm>
              <a:off x="3657598"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29" name="Freeform 235">
              <a:extLst>
                <a:ext uri="{FF2B5EF4-FFF2-40B4-BE49-F238E27FC236}">
                  <a16:creationId xmlns:a16="http://schemas.microsoft.com/office/drawing/2014/main" id="{CA87BD79-9353-4E3D-BD16-CF5A36AED5BC}"/>
                </a:ext>
              </a:extLst>
            </p:cNvPr>
            <p:cNvSpPr>
              <a:spLocks/>
            </p:cNvSpPr>
            <p:nvPr/>
          </p:nvSpPr>
          <p:spPr bwMode="auto">
            <a:xfrm>
              <a:off x="3897310"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0" name="Freeform 236">
              <a:extLst>
                <a:ext uri="{FF2B5EF4-FFF2-40B4-BE49-F238E27FC236}">
                  <a16:creationId xmlns:a16="http://schemas.microsoft.com/office/drawing/2014/main" id="{6DF0CA35-3E67-4EB8-9193-A093C5E10223}"/>
                </a:ext>
              </a:extLst>
            </p:cNvPr>
            <p:cNvSpPr>
              <a:spLocks/>
            </p:cNvSpPr>
            <p:nvPr/>
          </p:nvSpPr>
          <p:spPr bwMode="auto">
            <a:xfrm>
              <a:off x="4325935" y="4779968"/>
              <a:ext cx="65087"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1" name="Freeform 237">
              <a:extLst>
                <a:ext uri="{FF2B5EF4-FFF2-40B4-BE49-F238E27FC236}">
                  <a16:creationId xmlns:a16="http://schemas.microsoft.com/office/drawing/2014/main" id="{F68CF480-4901-4EFA-9F52-154E7C5C8BAB}"/>
                </a:ext>
              </a:extLst>
            </p:cNvPr>
            <p:cNvSpPr>
              <a:spLocks/>
            </p:cNvSpPr>
            <p:nvPr/>
          </p:nvSpPr>
          <p:spPr bwMode="auto">
            <a:xfrm>
              <a:off x="4151310"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2" name="Freeform 238">
              <a:extLst>
                <a:ext uri="{FF2B5EF4-FFF2-40B4-BE49-F238E27FC236}">
                  <a16:creationId xmlns:a16="http://schemas.microsoft.com/office/drawing/2014/main" id="{1800D35B-D1A2-4478-8451-D0E4BA4BE3D1}"/>
                </a:ext>
              </a:extLst>
            </p:cNvPr>
            <p:cNvSpPr>
              <a:spLocks/>
            </p:cNvSpPr>
            <p:nvPr/>
          </p:nvSpPr>
          <p:spPr bwMode="auto">
            <a:xfrm>
              <a:off x="3644898"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3" name="Freeform 239">
              <a:extLst>
                <a:ext uri="{FF2B5EF4-FFF2-40B4-BE49-F238E27FC236}">
                  <a16:creationId xmlns:a16="http://schemas.microsoft.com/office/drawing/2014/main" id="{0751B8F8-C976-49AF-87BC-862602A468EF}"/>
                </a:ext>
              </a:extLst>
            </p:cNvPr>
            <p:cNvSpPr>
              <a:spLocks/>
            </p:cNvSpPr>
            <p:nvPr/>
          </p:nvSpPr>
          <p:spPr bwMode="auto">
            <a:xfrm>
              <a:off x="3886198"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4" name="Freeform 240">
              <a:extLst>
                <a:ext uri="{FF2B5EF4-FFF2-40B4-BE49-F238E27FC236}">
                  <a16:creationId xmlns:a16="http://schemas.microsoft.com/office/drawing/2014/main" id="{6BA55693-04EA-4AC0-8A5C-74E7A699C254}"/>
                </a:ext>
              </a:extLst>
            </p:cNvPr>
            <p:cNvSpPr>
              <a:spLocks/>
            </p:cNvSpPr>
            <p:nvPr/>
          </p:nvSpPr>
          <p:spPr bwMode="auto">
            <a:xfrm>
              <a:off x="4316410"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5" name="Freeform 241">
              <a:extLst>
                <a:ext uri="{FF2B5EF4-FFF2-40B4-BE49-F238E27FC236}">
                  <a16:creationId xmlns:a16="http://schemas.microsoft.com/office/drawing/2014/main" id="{B2345012-E3A3-4C3A-B075-F626C6C9F707}"/>
                </a:ext>
              </a:extLst>
            </p:cNvPr>
            <p:cNvSpPr>
              <a:spLocks/>
            </p:cNvSpPr>
            <p:nvPr/>
          </p:nvSpPr>
          <p:spPr bwMode="auto">
            <a:xfrm>
              <a:off x="4141785"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36" name="Freeform 242">
              <a:extLst>
                <a:ext uri="{FF2B5EF4-FFF2-40B4-BE49-F238E27FC236}">
                  <a16:creationId xmlns:a16="http://schemas.microsoft.com/office/drawing/2014/main" id="{8CBD116C-5126-4B17-87C0-1B319F4EA2EA}"/>
                </a:ext>
              </a:extLst>
            </p:cNvPr>
            <p:cNvSpPr>
              <a:spLocks/>
            </p:cNvSpPr>
            <p:nvPr/>
          </p:nvSpPr>
          <p:spPr bwMode="auto">
            <a:xfrm>
              <a:off x="3563528" y="4325943"/>
              <a:ext cx="420687" cy="854075"/>
            </a:xfrm>
            <a:custGeom>
              <a:avLst/>
              <a:gdLst>
                <a:gd name="T0" fmla="*/ 0 w 197"/>
                <a:gd name="T1" fmla="*/ 198 h 396"/>
                <a:gd name="T2" fmla="*/ 63 w 197"/>
                <a:gd name="T3" fmla="*/ 343 h 396"/>
                <a:gd name="T4" fmla="*/ 197 w 197"/>
                <a:gd name="T5" fmla="*/ 396 h 396"/>
                <a:gd name="T6" fmla="*/ 197 w 197"/>
                <a:gd name="T7" fmla="*/ 0 h 396"/>
                <a:gd name="T8" fmla="*/ 0 w 197"/>
                <a:gd name="T9" fmla="*/ 198 h 396"/>
              </a:gdLst>
              <a:ahLst/>
              <a:cxnLst>
                <a:cxn ang="0">
                  <a:pos x="T0" y="T1"/>
                </a:cxn>
                <a:cxn ang="0">
                  <a:pos x="T2" y="T3"/>
                </a:cxn>
                <a:cxn ang="0">
                  <a:pos x="T4" y="T5"/>
                </a:cxn>
                <a:cxn ang="0">
                  <a:pos x="T6" y="T7"/>
                </a:cxn>
                <a:cxn ang="0">
                  <a:pos x="T8" y="T9"/>
                </a:cxn>
              </a:cxnLst>
              <a:rect l="0" t="0" r="r" b="b"/>
              <a:pathLst>
                <a:path w="197" h="396">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284" name="Group 283">
            <a:extLst>
              <a:ext uri="{FF2B5EF4-FFF2-40B4-BE49-F238E27FC236}">
                <a16:creationId xmlns:a16="http://schemas.microsoft.com/office/drawing/2014/main" id="{B23F7E07-F900-4275-B8E8-918BCA49CB05}"/>
              </a:ext>
            </a:extLst>
          </p:cNvPr>
          <p:cNvGrpSpPr/>
          <p:nvPr/>
        </p:nvGrpSpPr>
        <p:grpSpPr>
          <a:xfrm>
            <a:off x="8833420" y="387336"/>
            <a:ext cx="1700145" cy="1699739"/>
            <a:chOff x="4768642" y="4325943"/>
            <a:chExt cx="854279" cy="854075"/>
          </a:xfrm>
        </p:grpSpPr>
        <p:sp>
          <p:nvSpPr>
            <p:cNvPr id="285" name="Freeform 40">
              <a:extLst>
                <a:ext uri="{FF2B5EF4-FFF2-40B4-BE49-F238E27FC236}">
                  <a16:creationId xmlns:a16="http://schemas.microsoft.com/office/drawing/2014/main" id="{108294BB-148D-4E96-A0C5-81BBE473044C}"/>
                </a:ext>
              </a:extLst>
            </p:cNvPr>
            <p:cNvSpPr>
              <a:spLocks/>
            </p:cNvSpPr>
            <p:nvPr/>
          </p:nvSpPr>
          <p:spPr bwMode="auto">
            <a:xfrm>
              <a:off x="4887909"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6" name="Freeform 41">
              <a:extLst>
                <a:ext uri="{FF2B5EF4-FFF2-40B4-BE49-F238E27FC236}">
                  <a16:creationId xmlns:a16="http://schemas.microsoft.com/office/drawing/2014/main" id="{CA54322C-15E4-4558-9183-6385D055A211}"/>
                </a:ext>
              </a:extLst>
            </p:cNvPr>
            <p:cNvSpPr>
              <a:spLocks/>
            </p:cNvSpPr>
            <p:nvPr/>
          </p:nvSpPr>
          <p:spPr bwMode="auto">
            <a:xfrm>
              <a:off x="4775196" y="4325943"/>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7" name="Oval 42">
              <a:extLst>
                <a:ext uri="{FF2B5EF4-FFF2-40B4-BE49-F238E27FC236}">
                  <a16:creationId xmlns:a16="http://schemas.microsoft.com/office/drawing/2014/main" id="{E61DAB58-45A4-4DCB-A249-AA78B972C1A7}"/>
                </a:ext>
              </a:extLst>
            </p:cNvPr>
            <p:cNvSpPr>
              <a:spLocks noChangeArrowheads="1"/>
            </p:cNvSpPr>
            <p:nvPr/>
          </p:nvSpPr>
          <p:spPr bwMode="auto">
            <a:xfrm>
              <a:off x="5218108"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8" name="Oval 43">
              <a:extLst>
                <a:ext uri="{FF2B5EF4-FFF2-40B4-BE49-F238E27FC236}">
                  <a16:creationId xmlns:a16="http://schemas.microsoft.com/office/drawing/2014/main" id="{BD5F6CAE-E004-4F75-876B-B06E8894A184}"/>
                </a:ext>
              </a:extLst>
            </p:cNvPr>
            <p:cNvSpPr>
              <a:spLocks noChangeArrowheads="1"/>
            </p:cNvSpPr>
            <p:nvPr/>
          </p:nvSpPr>
          <p:spPr bwMode="auto">
            <a:xfrm>
              <a:off x="5016496"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9" name="Oval 44">
              <a:extLst>
                <a:ext uri="{FF2B5EF4-FFF2-40B4-BE49-F238E27FC236}">
                  <a16:creationId xmlns:a16="http://schemas.microsoft.com/office/drawing/2014/main" id="{A7A1C947-16D0-468B-876A-0E7837ABB281}"/>
                </a:ext>
              </a:extLst>
            </p:cNvPr>
            <p:cNvSpPr>
              <a:spLocks noChangeArrowheads="1"/>
            </p:cNvSpPr>
            <p:nvPr/>
          </p:nvSpPr>
          <p:spPr bwMode="auto">
            <a:xfrm>
              <a:off x="4837109"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0" name="Freeform 45">
              <a:extLst>
                <a:ext uri="{FF2B5EF4-FFF2-40B4-BE49-F238E27FC236}">
                  <a16:creationId xmlns:a16="http://schemas.microsoft.com/office/drawing/2014/main" id="{95C99D1B-FD2A-47F6-ACF0-EF5BA08D2659}"/>
                </a:ext>
              </a:extLst>
            </p:cNvPr>
            <p:cNvSpPr>
              <a:spLocks/>
            </p:cNvSpPr>
            <p:nvPr/>
          </p:nvSpPr>
          <p:spPr bwMode="auto">
            <a:xfrm>
              <a:off x="4856159"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1" name="Freeform 46">
              <a:extLst>
                <a:ext uri="{FF2B5EF4-FFF2-40B4-BE49-F238E27FC236}">
                  <a16:creationId xmlns:a16="http://schemas.microsoft.com/office/drawing/2014/main" id="{E4837782-0D7C-4892-B8F3-3F673B60AB92}"/>
                </a:ext>
              </a:extLst>
            </p:cNvPr>
            <p:cNvSpPr>
              <a:spLocks/>
            </p:cNvSpPr>
            <p:nvPr/>
          </p:nvSpPr>
          <p:spPr bwMode="auto">
            <a:xfrm>
              <a:off x="5045071"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2" name="Freeform 47">
              <a:extLst>
                <a:ext uri="{FF2B5EF4-FFF2-40B4-BE49-F238E27FC236}">
                  <a16:creationId xmlns:a16="http://schemas.microsoft.com/office/drawing/2014/main" id="{7B14E5D6-C998-40EE-A546-6502428F9CCA}"/>
                </a:ext>
              </a:extLst>
            </p:cNvPr>
            <p:cNvSpPr>
              <a:spLocks/>
            </p:cNvSpPr>
            <p:nvPr/>
          </p:nvSpPr>
          <p:spPr bwMode="auto">
            <a:xfrm>
              <a:off x="5251446"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3" name="Freeform 48">
              <a:extLst>
                <a:ext uri="{FF2B5EF4-FFF2-40B4-BE49-F238E27FC236}">
                  <a16:creationId xmlns:a16="http://schemas.microsoft.com/office/drawing/2014/main" id="{4A044BFE-BC9F-4845-9765-7FAA0B3886F7}"/>
                </a:ext>
              </a:extLst>
            </p:cNvPr>
            <p:cNvSpPr>
              <a:spLocks/>
            </p:cNvSpPr>
            <p:nvPr/>
          </p:nvSpPr>
          <p:spPr bwMode="auto">
            <a:xfrm>
              <a:off x="5227633"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4" name="Freeform 49">
              <a:extLst>
                <a:ext uri="{FF2B5EF4-FFF2-40B4-BE49-F238E27FC236}">
                  <a16:creationId xmlns:a16="http://schemas.microsoft.com/office/drawing/2014/main" id="{4A2F6A8C-BF20-42C6-962C-9FEEF88DE215}"/>
                </a:ext>
              </a:extLst>
            </p:cNvPr>
            <p:cNvSpPr>
              <a:spLocks/>
            </p:cNvSpPr>
            <p:nvPr/>
          </p:nvSpPr>
          <p:spPr bwMode="auto">
            <a:xfrm>
              <a:off x="5270496"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5" name="Freeform 50">
              <a:extLst>
                <a:ext uri="{FF2B5EF4-FFF2-40B4-BE49-F238E27FC236}">
                  <a16:creationId xmlns:a16="http://schemas.microsoft.com/office/drawing/2014/main" id="{6E2FC8A9-0CBB-4631-A29A-07B97E4C6E26}"/>
                </a:ext>
              </a:extLst>
            </p:cNvPr>
            <p:cNvSpPr>
              <a:spLocks/>
            </p:cNvSpPr>
            <p:nvPr/>
          </p:nvSpPr>
          <p:spPr bwMode="auto">
            <a:xfrm>
              <a:off x="5243508"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6" name="Freeform 51">
              <a:extLst>
                <a:ext uri="{FF2B5EF4-FFF2-40B4-BE49-F238E27FC236}">
                  <a16:creationId xmlns:a16="http://schemas.microsoft.com/office/drawing/2014/main" id="{4A12F59E-85CD-4938-B79D-B443B6002333}"/>
                </a:ext>
              </a:extLst>
            </p:cNvPr>
            <p:cNvSpPr>
              <a:spLocks/>
            </p:cNvSpPr>
            <p:nvPr/>
          </p:nvSpPr>
          <p:spPr bwMode="auto">
            <a:xfrm>
              <a:off x="4987921"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7" name="Freeform 52">
              <a:extLst>
                <a:ext uri="{FF2B5EF4-FFF2-40B4-BE49-F238E27FC236}">
                  <a16:creationId xmlns:a16="http://schemas.microsoft.com/office/drawing/2014/main" id="{9578D6AE-AAE4-4526-A82A-8714857B48D4}"/>
                </a:ext>
              </a:extLst>
            </p:cNvPr>
            <p:cNvSpPr>
              <a:spLocks/>
            </p:cNvSpPr>
            <p:nvPr/>
          </p:nvSpPr>
          <p:spPr bwMode="auto">
            <a:xfrm>
              <a:off x="4960934"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8" name="Freeform 53">
              <a:extLst>
                <a:ext uri="{FF2B5EF4-FFF2-40B4-BE49-F238E27FC236}">
                  <a16:creationId xmlns:a16="http://schemas.microsoft.com/office/drawing/2014/main" id="{E7870281-9866-427C-9A5C-5B6DA3E34365}"/>
                </a:ext>
              </a:extLst>
            </p:cNvPr>
            <p:cNvSpPr>
              <a:spLocks/>
            </p:cNvSpPr>
            <p:nvPr/>
          </p:nvSpPr>
          <p:spPr bwMode="auto">
            <a:xfrm>
              <a:off x="5035546"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99" name="Freeform 54">
              <a:extLst>
                <a:ext uri="{FF2B5EF4-FFF2-40B4-BE49-F238E27FC236}">
                  <a16:creationId xmlns:a16="http://schemas.microsoft.com/office/drawing/2014/main" id="{BF557D68-7B89-4610-8A20-990C45C39EE0}"/>
                </a:ext>
              </a:extLst>
            </p:cNvPr>
            <p:cNvSpPr>
              <a:spLocks/>
            </p:cNvSpPr>
            <p:nvPr/>
          </p:nvSpPr>
          <p:spPr bwMode="auto">
            <a:xfrm>
              <a:off x="5035546"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0" name="Freeform 55">
              <a:extLst>
                <a:ext uri="{FF2B5EF4-FFF2-40B4-BE49-F238E27FC236}">
                  <a16:creationId xmlns:a16="http://schemas.microsoft.com/office/drawing/2014/main" id="{E855069C-AD32-46A5-9A9B-DEAE89520AA9}"/>
                </a:ext>
              </a:extLst>
            </p:cNvPr>
            <p:cNvSpPr>
              <a:spLocks/>
            </p:cNvSpPr>
            <p:nvPr/>
          </p:nvSpPr>
          <p:spPr bwMode="auto">
            <a:xfrm>
              <a:off x="4840284"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1" name="Freeform 56">
              <a:extLst>
                <a:ext uri="{FF2B5EF4-FFF2-40B4-BE49-F238E27FC236}">
                  <a16:creationId xmlns:a16="http://schemas.microsoft.com/office/drawing/2014/main" id="{65EEC8F5-CEC0-4A68-AD6B-FB05D60ADF42}"/>
                </a:ext>
              </a:extLst>
            </p:cNvPr>
            <p:cNvSpPr>
              <a:spLocks/>
            </p:cNvSpPr>
            <p:nvPr/>
          </p:nvSpPr>
          <p:spPr bwMode="auto">
            <a:xfrm>
              <a:off x="5024434"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2" name="Freeform 57">
              <a:extLst>
                <a:ext uri="{FF2B5EF4-FFF2-40B4-BE49-F238E27FC236}">
                  <a16:creationId xmlns:a16="http://schemas.microsoft.com/office/drawing/2014/main" id="{598CE78C-CDC6-4E41-B179-7A563AAB1A8C}"/>
                </a:ext>
              </a:extLst>
            </p:cNvPr>
            <p:cNvSpPr>
              <a:spLocks/>
            </p:cNvSpPr>
            <p:nvPr/>
          </p:nvSpPr>
          <p:spPr bwMode="auto">
            <a:xfrm>
              <a:off x="4857746"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3" name="Freeform 58">
              <a:extLst>
                <a:ext uri="{FF2B5EF4-FFF2-40B4-BE49-F238E27FC236}">
                  <a16:creationId xmlns:a16="http://schemas.microsoft.com/office/drawing/2014/main" id="{C7944DA2-11AC-4000-BDCC-EB4C6F7E3E5F}"/>
                </a:ext>
              </a:extLst>
            </p:cNvPr>
            <p:cNvSpPr>
              <a:spLocks/>
            </p:cNvSpPr>
            <p:nvPr/>
          </p:nvSpPr>
          <p:spPr bwMode="auto">
            <a:xfrm>
              <a:off x="5097459" y="4968880"/>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4" name="Freeform 59">
              <a:extLst>
                <a:ext uri="{FF2B5EF4-FFF2-40B4-BE49-F238E27FC236}">
                  <a16:creationId xmlns:a16="http://schemas.microsoft.com/office/drawing/2014/main" id="{5C1CE8C4-F36F-4DAA-93DA-F1E93A8A245D}"/>
                </a:ext>
              </a:extLst>
            </p:cNvPr>
            <p:cNvSpPr>
              <a:spLocks/>
            </p:cNvSpPr>
            <p:nvPr/>
          </p:nvSpPr>
          <p:spPr bwMode="auto">
            <a:xfrm>
              <a:off x="5526083"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5" name="Freeform 60">
              <a:extLst>
                <a:ext uri="{FF2B5EF4-FFF2-40B4-BE49-F238E27FC236}">
                  <a16:creationId xmlns:a16="http://schemas.microsoft.com/office/drawing/2014/main" id="{4C6C689F-0000-4E22-8F90-3FE48E302261}"/>
                </a:ext>
              </a:extLst>
            </p:cNvPr>
            <p:cNvSpPr>
              <a:spLocks/>
            </p:cNvSpPr>
            <p:nvPr/>
          </p:nvSpPr>
          <p:spPr bwMode="auto">
            <a:xfrm>
              <a:off x="5353046"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6" name="Freeform 61">
              <a:extLst>
                <a:ext uri="{FF2B5EF4-FFF2-40B4-BE49-F238E27FC236}">
                  <a16:creationId xmlns:a16="http://schemas.microsoft.com/office/drawing/2014/main" id="{EE24339E-6B64-4490-82B2-1688E619C3A1}"/>
                </a:ext>
              </a:extLst>
            </p:cNvPr>
            <p:cNvSpPr>
              <a:spLocks/>
            </p:cNvSpPr>
            <p:nvPr/>
          </p:nvSpPr>
          <p:spPr bwMode="auto">
            <a:xfrm>
              <a:off x="4845046"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7" name="Freeform 62">
              <a:extLst>
                <a:ext uri="{FF2B5EF4-FFF2-40B4-BE49-F238E27FC236}">
                  <a16:creationId xmlns:a16="http://schemas.microsoft.com/office/drawing/2014/main" id="{B78496C0-C392-4DB1-B332-FEF1753FB4F0}"/>
                </a:ext>
              </a:extLst>
            </p:cNvPr>
            <p:cNvSpPr>
              <a:spLocks/>
            </p:cNvSpPr>
            <p:nvPr/>
          </p:nvSpPr>
          <p:spPr bwMode="auto">
            <a:xfrm>
              <a:off x="5087934"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8" name="Freeform 63">
              <a:extLst>
                <a:ext uri="{FF2B5EF4-FFF2-40B4-BE49-F238E27FC236}">
                  <a16:creationId xmlns:a16="http://schemas.microsoft.com/office/drawing/2014/main" id="{E94866C3-4C53-4B38-AA44-DFEAB23CC008}"/>
                </a:ext>
              </a:extLst>
            </p:cNvPr>
            <p:cNvSpPr>
              <a:spLocks/>
            </p:cNvSpPr>
            <p:nvPr/>
          </p:nvSpPr>
          <p:spPr bwMode="auto">
            <a:xfrm>
              <a:off x="5516558" y="4767268"/>
              <a:ext cx="69850"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09" name="Freeform 64">
              <a:extLst>
                <a:ext uri="{FF2B5EF4-FFF2-40B4-BE49-F238E27FC236}">
                  <a16:creationId xmlns:a16="http://schemas.microsoft.com/office/drawing/2014/main" id="{CB2E2553-3E07-40F0-AF27-4B239C10F9A0}"/>
                </a:ext>
              </a:extLst>
            </p:cNvPr>
            <p:cNvSpPr>
              <a:spLocks/>
            </p:cNvSpPr>
            <p:nvPr/>
          </p:nvSpPr>
          <p:spPr bwMode="auto">
            <a:xfrm>
              <a:off x="5341933"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10" name="Freeform 243">
              <a:extLst>
                <a:ext uri="{FF2B5EF4-FFF2-40B4-BE49-F238E27FC236}">
                  <a16:creationId xmlns:a16="http://schemas.microsoft.com/office/drawing/2014/main" id="{59A75D17-E598-49AD-9B9F-ADBCF1DA3704}"/>
                </a:ext>
              </a:extLst>
            </p:cNvPr>
            <p:cNvSpPr>
              <a:spLocks/>
            </p:cNvSpPr>
            <p:nvPr/>
          </p:nvSpPr>
          <p:spPr bwMode="auto">
            <a:xfrm>
              <a:off x="4768642" y="4325943"/>
              <a:ext cx="509587" cy="854075"/>
            </a:xfrm>
            <a:custGeom>
              <a:avLst/>
              <a:gdLst>
                <a:gd name="T0" fmla="*/ 32 w 238"/>
                <a:gd name="T1" fmla="*/ 305 h 396"/>
                <a:gd name="T2" fmla="*/ 62 w 238"/>
                <a:gd name="T3" fmla="*/ 341 h 396"/>
                <a:gd name="T4" fmla="*/ 79 w 238"/>
                <a:gd name="T5" fmla="*/ 356 h 396"/>
                <a:gd name="T6" fmla="*/ 198 w 238"/>
                <a:gd name="T7" fmla="*/ 396 h 396"/>
                <a:gd name="T8" fmla="*/ 238 w 238"/>
                <a:gd name="T9" fmla="*/ 392 h 396"/>
                <a:gd name="T10" fmla="*/ 158 w 238"/>
                <a:gd name="T11" fmla="*/ 356 h 396"/>
                <a:gd name="T12" fmla="*/ 141 w 238"/>
                <a:gd name="T13" fmla="*/ 341 h 396"/>
                <a:gd name="T14" fmla="*/ 110 w 238"/>
                <a:gd name="T15" fmla="*/ 305 h 396"/>
                <a:gd name="T16" fmla="*/ 79 w 238"/>
                <a:gd name="T17" fmla="*/ 198 h 396"/>
                <a:gd name="T18" fmla="*/ 237 w 238"/>
                <a:gd name="T19" fmla="*/ 4 h 396"/>
                <a:gd name="T20" fmla="*/ 198 w 238"/>
                <a:gd name="T21" fmla="*/ 0 h 396"/>
                <a:gd name="T22" fmla="*/ 0 w 238"/>
                <a:gd name="T23" fmla="*/ 198 h 396"/>
                <a:gd name="T24" fmla="*/ 32 w 238"/>
                <a:gd name="T25" fmla="*/ 30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273" name="Rectangle 272">
            <a:extLst>
              <a:ext uri="{FF2B5EF4-FFF2-40B4-BE49-F238E27FC236}">
                <a16:creationId xmlns:a16="http://schemas.microsoft.com/office/drawing/2014/main" id="{C874F9E4-26BB-41BF-86B7-616A6B54DFD6}"/>
              </a:ext>
            </a:extLst>
          </p:cNvPr>
          <p:cNvSpPr/>
          <p:nvPr/>
        </p:nvSpPr>
        <p:spPr>
          <a:xfrm>
            <a:off x="1696778" y="2706703"/>
            <a:ext cx="1554828" cy="2180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Không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274" name="Rectangle 273">
            <a:extLst>
              <a:ext uri="{FF2B5EF4-FFF2-40B4-BE49-F238E27FC236}">
                <a16:creationId xmlns:a16="http://schemas.microsoft.com/office/drawing/2014/main" id="{A9C5550A-2D63-4D6B-9FCC-64FEBFB41849}"/>
              </a:ext>
            </a:extLst>
          </p:cNvPr>
          <p:cNvSpPr/>
          <p:nvPr/>
        </p:nvSpPr>
        <p:spPr>
          <a:xfrm>
            <a:off x="3836066" y="2706703"/>
            <a:ext cx="2054025"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lưỡi</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liềm</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đầu</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275" name="Rectangle 274">
            <a:extLst>
              <a:ext uri="{FF2B5EF4-FFF2-40B4-BE49-F238E27FC236}">
                <a16:creationId xmlns:a16="http://schemas.microsoft.com/office/drawing/2014/main" id="{29ED5946-74C6-45CE-8414-52CF0CE1D0ED}"/>
              </a:ext>
            </a:extLst>
          </p:cNvPr>
          <p:cNvSpPr/>
          <p:nvPr/>
        </p:nvSpPr>
        <p:spPr>
          <a:xfrm>
            <a:off x="6154802" y="2706703"/>
            <a:ext cx="2338717"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Trăng</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bán</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nguyệt</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đầu</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276" name="Rectangle 275">
            <a:extLst>
              <a:ext uri="{FF2B5EF4-FFF2-40B4-BE49-F238E27FC236}">
                <a16:creationId xmlns:a16="http://schemas.microsoft.com/office/drawing/2014/main" id="{D7023A34-637C-42EF-8B19-94848AEAB325}"/>
              </a:ext>
            </a:extLst>
          </p:cNvPr>
          <p:cNvSpPr/>
          <p:nvPr/>
        </p:nvSpPr>
        <p:spPr>
          <a:xfrm>
            <a:off x="8949700" y="2705553"/>
            <a:ext cx="155645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Tra</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khuyết</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đầu</a:t>
            </a:r>
            <a:r>
              <a:rPr kumimoji="0" lang="en-US" sz="2400" b="0" i="0" u="none" strike="noStrike" kern="1200" cap="none" spc="0" normalizeH="0" baseline="0" noProof="0" dirty="0">
                <a:ln>
                  <a:noFill/>
                </a:ln>
                <a:solidFill>
                  <a:prstClr val="white"/>
                </a:solidFill>
                <a:effectLst/>
                <a:uLnTx/>
                <a:uFillTx/>
                <a:latin typeface="Playtime With Hot Toddies"/>
                <a:ea typeface="+mn-ea"/>
                <a:cs typeface="+mn-cs"/>
              </a:rPr>
              <a:t> </a:t>
            </a:r>
            <a:r>
              <a:rPr kumimoji="0" lang="en-US" sz="2400" b="0" i="0" u="none" strike="noStrike" kern="1200" cap="none" spc="0" normalizeH="0" baseline="0" noProof="0" dirty="0" err="1">
                <a:ln>
                  <a:noFill/>
                </a:ln>
                <a:solidFill>
                  <a:prstClr val="white"/>
                </a:solidFill>
                <a:effectLst/>
                <a:uLnTx/>
                <a:uFillTx/>
                <a:latin typeface="Playtime With Hot Toddies"/>
                <a:ea typeface="+mn-ea"/>
                <a:cs typeface="+mn-cs"/>
              </a:rPr>
              <a:t>tháng</a:t>
            </a:r>
            <a:endParaRPr kumimoji="0" lang="en-US" sz="2400" b="0" i="0" u="none" strike="noStrike" kern="1200" cap="none" spc="0" normalizeH="0" baseline="0" noProof="0" dirty="0">
              <a:ln>
                <a:noFill/>
              </a:ln>
              <a:solidFill>
                <a:prstClr val="white"/>
              </a:solidFill>
              <a:effectLst/>
              <a:uLnTx/>
              <a:uFillTx/>
              <a:latin typeface="Playtime With Hot Toddies"/>
              <a:ea typeface="+mn-ea"/>
              <a:cs typeface="+mn-cs"/>
            </a:endParaRPr>
          </a:p>
        </p:txBody>
      </p:sp>
      <p:cxnSp>
        <p:nvCxnSpPr>
          <p:cNvPr id="277" name="Straight Connector 276">
            <a:extLst>
              <a:ext uri="{FF2B5EF4-FFF2-40B4-BE49-F238E27FC236}">
                <a16:creationId xmlns:a16="http://schemas.microsoft.com/office/drawing/2014/main" id="{632037EC-F080-4FD3-BB7D-C4FEFA52BE31}"/>
              </a:ext>
            </a:extLst>
          </p:cNvPr>
          <p:cNvCxnSpPr>
            <a:cxnSpLocks/>
          </p:cNvCxnSpPr>
          <p:nvPr/>
        </p:nvCxnSpPr>
        <p:spPr>
          <a:xfrm>
            <a:off x="2435846" y="2313476"/>
            <a:ext cx="0" cy="473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C217F206-7A69-4776-98CA-A5AB4832DF6C}"/>
              </a:ext>
            </a:extLst>
          </p:cNvPr>
          <p:cNvCxnSpPr>
            <a:cxnSpLocks/>
          </p:cNvCxnSpPr>
          <p:nvPr/>
        </p:nvCxnSpPr>
        <p:spPr>
          <a:xfrm>
            <a:off x="4861843" y="2313476"/>
            <a:ext cx="0" cy="473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A26A729C-3D6E-4940-BFA8-073414D83E38}"/>
              </a:ext>
            </a:extLst>
          </p:cNvPr>
          <p:cNvCxnSpPr>
            <a:cxnSpLocks/>
          </p:cNvCxnSpPr>
          <p:nvPr/>
        </p:nvCxnSpPr>
        <p:spPr>
          <a:xfrm>
            <a:off x="7313926" y="2313476"/>
            <a:ext cx="0" cy="473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42A79B05-8598-4D1F-855B-5DCF0BE05480}"/>
              </a:ext>
            </a:extLst>
          </p:cNvPr>
          <p:cNvCxnSpPr>
            <a:cxnSpLocks/>
          </p:cNvCxnSpPr>
          <p:nvPr/>
        </p:nvCxnSpPr>
        <p:spPr>
          <a:xfrm>
            <a:off x="9674709" y="2313476"/>
            <a:ext cx="0" cy="47305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C3EE1C7-B1D7-480F-9E1B-577F66F45819}"/>
              </a:ext>
            </a:extLst>
          </p:cNvPr>
          <p:cNvGrpSpPr/>
          <p:nvPr/>
        </p:nvGrpSpPr>
        <p:grpSpPr>
          <a:xfrm>
            <a:off x="-8336269" y="-1787492"/>
            <a:ext cx="5135870" cy="1219306"/>
            <a:chOff x="-8336270" y="-3223698"/>
            <a:chExt cx="12317119" cy="2924206"/>
          </a:xfrm>
        </p:grpSpPr>
        <p:grpSp>
          <p:nvGrpSpPr>
            <p:cNvPr id="271" name="Group 270">
              <a:extLst>
                <a:ext uri="{FF2B5EF4-FFF2-40B4-BE49-F238E27FC236}">
                  <a16:creationId xmlns:a16="http://schemas.microsoft.com/office/drawing/2014/main" id="{C3888272-D789-4C11-A3E6-703267B2B048}"/>
                </a:ext>
              </a:extLst>
            </p:cNvPr>
            <p:cNvGrpSpPr/>
            <p:nvPr/>
          </p:nvGrpSpPr>
          <p:grpSpPr>
            <a:xfrm>
              <a:off x="-8336270" y="-3210311"/>
              <a:ext cx="1665338" cy="1677814"/>
              <a:chOff x="5975345" y="4325943"/>
              <a:chExt cx="847724" cy="854075"/>
            </a:xfrm>
          </p:grpSpPr>
          <p:sp>
            <p:nvSpPr>
              <p:cNvPr id="272" name="Freeform 65">
                <a:extLst>
                  <a:ext uri="{FF2B5EF4-FFF2-40B4-BE49-F238E27FC236}">
                    <a16:creationId xmlns:a16="http://schemas.microsoft.com/office/drawing/2014/main" id="{7A0F0D5F-88A8-4661-8345-E2937FCC0295}"/>
                  </a:ext>
                </a:extLst>
              </p:cNvPr>
              <p:cNvSpPr>
                <a:spLocks/>
              </p:cNvSpPr>
              <p:nvPr/>
            </p:nvSpPr>
            <p:spPr bwMode="auto">
              <a:xfrm>
                <a:off x="6088057"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89" name="Freeform 66">
                <a:extLst>
                  <a:ext uri="{FF2B5EF4-FFF2-40B4-BE49-F238E27FC236}">
                    <a16:creationId xmlns:a16="http://schemas.microsoft.com/office/drawing/2014/main" id="{C432FA4E-F0D6-4EB8-89F3-51C96EA43E5A}"/>
                  </a:ext>
                </a:extLst>
              </p:cNvPr>
              <p:cNvSpPr>
                <a:spLocks/>
              </p:cNvSpPr>
              <p:nvPr/>
            </p:nvSpPr>
            <p:spPr bwMode="auto">
              <a:xfrm>
                <a:off x="5975345"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0" name="Oval 67">
                <a:extLst>
                  <a:ext uri="{FF2B5EF4-FFF2-40B4-BE49-F238E27FC236}">
                    <a16:creationId xmlns:a16="http://schemas.microsoft.com/office/drawing/2014/main" id="{47EA78C6-166F-4186-ADFB-8683BC779189}"/>
                  </a:ext>
                </a:extLst>
              </p:cNvPr>
              <p:cNvSpPr>
                <a:spLocks noChangeArrowheads="1"/>
              </p:cNvSpPr>
              <p:nvPr/>
            </p:nvSpPr>
            <p:spPr bwMode="auto">
              <a:xfrm>
                <a:off x="6418257"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1" name="Oval 68">
                <a:extLst>
                  <a:ext uri="{FF2B5EF4-FFF2-40B4-BE49-F238E27FC236}">
                    <a16:creationId xmlns:a16="http://schemas.microsoft.com/office/drawing/2014/main" id="{65148B43-3A42-4BC6-85CC-E41096FB0EA5}"/>
                  </a:ext>
                </a:extLst>
              </p:cNvPr>
              <p:cNvSpPr>
                <a:spLocks noChangeArrowheads="1"/>
              </p:cNvSpPr>
              <p:nvPr/>
            </p:nvSpPr>
            <p:spPr bwMode="auto">
              <a:xfrm>
                <a:off x="6216645"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2" name="Oval 69">
                <a:extLst>
                  <a:ext uri="{FF2B5EF4-FFF2-40B4-BE49-F238E27FC236}">
                    <a16:creationId xmlns:a16="http://schemas.microsoft.com/office/drawing/2014/main" id="{1E1179E1-B9ED-43BE-8994-0BEFB4EBBC6E}"/>
                  </a:ext>
                </a:extLst>
              </p:cNvPr>
              <p:cNvSpPr>
                <a:spLocks noChangeArrowheads="1"/>
              </p:cNvSpPr>
              <p:nvPr/>
            </p:nvSpPr>
            <p:spPr bwMode="auto">
              <a:xfrm>
                <a:off x="6037257"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3" name="Freeform 70">
                <a:extLst>
                  <a:ext uri="{FF2B5EF4-FFF2-40B4-BE49-F238E27FC236}">
                    <a16:creationId xmlns:a16="http://schemas.microsoft.com/office/drawing/2014/main" id="{52F60C7E-6CED-4E81-9C50-948B5A40754A}"/>
                  </a:ext>
                </a:extLst>
              </p:cNvPr>
              <p:cNvSpPr>
                <a:spLocks/>
              </p:cNvSpPr>
              <p:nvPr/>
            </p:nvSpPr>
            <p:spPr bwMode="auto">
              <a:xfrm>
                <a:off x="6056307"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4" name="Freeform 71">
                <a:extLst>
                  <a:ext uri="{FF2B5EF4-FFF2-40B4-BE49-F238E27FC236}">
                    <a16:creationId xmlns:a16="http://schemas.microsoft.com/office/drawing/2014/main" id="{86415272-6626-4F5A-A0E4-3D4C1A116AA2}"/>
                  </a:ext>
                </a:extLst>
              </p:cNvPr>
              <p:cNvSpPr>
                <a:spLocks/>
              </p:cNvSpPr>
              <p:nvPr/>
            </p:nvSpPr>
            <p:spPr bwMode="auto">
              <a:xfrm>
                <a:off x="6245220"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5" name="Freeform 72">
                <a:extLst>
                  <a:ext uri="{FF2B5EF4-FFF2-40B4-BE49-F238E27FC236}">
                    <a16:creationId xmlns:a16="http://schemas.microsoft.com/office/drawing/2014/main" id="{50980ECB-B327-40E2-9613-80F6EBF40238}"/>
                  </a:ext>
                </a:extLst>
              </p:cNvPr>
              <p:cNvSpPr>
                <a:spLocks/>
              </p:cNvSpPr>
              <p:nvPr/>
            </p:nvSpPr>
            <p:spPr bwMode="auto">
              <a:xfrm>
                <a:off x="6453182"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6" name="Freeform 73">
                <a:extLst>
                  <a:ext uri="{FF2B5EF4-FFF2-40B4-BE49-F238E27FC236}">
                    <a16:creationId xmlns:a16="http://schemas.microsoft.com/office/drawing/2014/main" id="{011C8ACE-6173-4A99-864C-862C947E1BE1}"/>
                  </a:ext>
                </a:extLst>
              </p:cNvPr>
              <p:cNvSpPr>
                <a:spLocks/>
              </p:cNvSpPr>
              <p:nvPr/>
            </p:nvSpPr>
            <p:spPr bwMode="auto">
              <a:xfrm>
                <a:off x="6429369" y="4437068"/>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7" name="Freeform 74">
                <a:extLst>
                  <a:ext uri="{FF2B5EF4-FFF2-40B4-BE49-F238E27FC236}">
                    <a16:creationId xmlns:a16="http://schemas.microsoft.com/office/drawing/2014/main" id="{AB68F606-634E-4758-84E5-806FC100A96B}"/>
                  </a:ext>
                </a:extLst>
              </p:cNvPr>
              <p:cNvSpPr>
                <a:spLocks/>
              </p:cNvSpPr>
              <p:nvPr/>
            </p:nvSpPr>
            <p:spPr bwMode="auto">
              <a:xfrm>
                <a:off x="6472232"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8" name="Freeform 75">
                <a:extLst>
                  <a:ext uri="{FF2B5EF4-FFF2-40B4-BE49-F238E27FC236}">
                    <a16:creationId xmlns:a16="http://schemas.microsoft.com/office/drawing/2014/main" id="{E08D1B4D-3A57-46D9-B0FB-2F01A54C8D6B}"/>
                  </a:ext>
                </a:extLst>
              </p:cNvPr>
              <p:cNvSpPr>
                <a:spLocks/>
              </p:cNvSpPr>
              <p:nvPr/>
            </p:nvSpPr>
            <p:spPr bwMode="auto">
              <a:xfrm>
                <a:off x="6443657"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99" name="Freeform 76">
                <a:extLst>
                  <a:ext uri="{FF2B5EF4-FFF2-40B4-BE49-F238E27FC236}">
                    <a16:creationId xmlns:a16="http://schemas.microsoft.com/office/drawing/2014/main" id="{E7B2CE60-3C75-4883-B898-974223CDD6F6}"/>
                  </a:ext>
                </a:extLst>
              </p:cNvPr>
              <p:cNvSpPr>
                <a:spLocks/>
              </p:cNvSpPr>
              <p:nvPr/>
            </p:nvSpPr>
            <p:spPr bwMode="auto">
              <a:xfrm>
                <a:off x="6189657"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0" name="Freeform 77">
                <a:extLst>
                  <a:ext uri="{FF2B5EF4-FFF2-40B4-BE49-F238E27FC236}">
                    <a16:creationId xmlns:a16="http://schemas.microsoft.com/office/drawing/2014/main" id="{2C823794-580C-4DE7-AC43-763706B2A15C}"/>
                  </a:ext>
                </a:extLst>
              </p:cNvPr>
              <p:cNvSpPr>
                <a:spLocks/>
              </p:cNvSpPr>
              <p:nvPr/>
            </p:nvSpPr>
            <p:spPr bwMode="auto">
              <a:xfrm>
                <a:off x="6161082"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1" name="Freeform 78">
                <a:extLst>
                  <a:ext uri="{FF2B5EF4-FFF2-40B4-BE49-F238E27FC236}">
                    <a16:creationId xmlns:a16="http://schemas.microsoft.com/office/drawing/2014/main" id="{7249DBB8-86B1-4D8E-80C3-0E303775FFCB}"/>
                  </a:ext>
                </a:extLst>
              </p:cNvPr>
              <p:cNvSpPr>
                <a:spLocks/>
              </p:cNvSpPr>
              <p:nvPr/>
            </p:nvSpPr>
            <p:spPr bwMode="auto">
              <a:xfrm>
                <a:off x="6235695" y="4535493"/>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2" name="Freeform 79">
                <a:extLst>
                  <a:ext uri="{FF2B5EF4-FFF2-40B4-BE49-F238E27FC236}">
                    <a16:creationId xmlns:a16="http://schemas.microsoft.com/office/drawing/2014/main" id="{570E9E32-CBFD-4486-87F8-BD569FAEC7D3}"/>
                  </a:ext>
                </a:extLst>
              </p:cNvPr>
              <p:cNvSpPr>
                <a:spLocks/>
              </p:cNvSpPr>
              <p:nvPr/>
            </p:nvSpPr>
            <p:spPr bwMode="auto">
              <a:xfrm>
                <a:off x="6235695"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3" name="Freeform 80">
                <a:extLst>
                  <a:ext uri="{FF2B5EF4-FFF2-40B4-BE49-F238E27FC236}">
                    <a16:creationId xmlns:a16="http://schemas.microsoft.com/office/drawing/2014/main" id="{CB1CB6C0-E5FA-4BB0-AA2B-BAA571209D03}"/>
                  </a:ext>
                </a:extLst>
              </p:cNvPr>
              <p:cNvSpPr>
                <a:spLocks/>
              </p:cNvSpPr>
              <p:nvPr/>
            </p:nvSpPr>
            <p:spPr bwMode="auto">
              <a:xfrm>
                <a:off x="6042020"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4" name="Freeform 81">
                <a:extLst>
                  <a:ext uri="{FF2B5EF4-FFF2-40B4-BE49-F238E27FC236}">
                    <a16:creationId xmlns:a16="http://schemas.microsoft.com/office/drawing/2014/main" id="{FA704A1D-CFE6-4B7D-AB98-886C03CD5DF5}"/>
                  </a:ext>
                </a:extLst>
              </p:cNvPr>
              <p:cNvSpPr>
                <a:spLocks/>
              </p:cNvSpPr>
              <p:nvPr/>
            </p:nvSpPr>
            <p:spPr bwMode="auto">
              <a:xfrm>
                <a:off x="6226170" y="4522793"/>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5" name="Freeform 82">
                <a:extLst>
                  <a:ext uri="{FF2B5EF4-FFF2-40B4-BE49-F238E27FC236}">
                    <a16:creationId xmlns:a16="http://schemas.microsoft.com/office/drawing/2014/main" id="{E7D0FADB-3423-4DFA-AE7E-9702D7B52FA2}"/>
                  </a:ext>
                </a:extLst>
              </p:cNvPr>
              <p:cNvSpPr>
                <a:spLocks/>
              </p:cNvSpPr>
              <p:nvPr/>
            </p:nvSpPr>
            <p:spPr bwMode="auto">
              <a:xfrm>
                <a:off x="6057895"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6" name="Freeform 83">
                <a:extLst>
                  <a:ext uri="{FF2B5EF4-FFF2-40B4-BE49-F238E27FC236}">
                    <a16:creationId xmlns:a16="http://schemas.microsoft.com/office/drawing/2014/main" id="{D8875D00-48FF-4DBC-8119-EA7E67A68DE1}"/>
                  </a:ext>
                </a:extLst>
              </p:cNvPr>
              <p:cNvSpPr>
                <a:spLocks/>
              </p:cNvSpPr>
              <p:nvPr/>
            </p:nvSpPr>
            <p:spPr bwMode="auto">
              <a:xfrm>
                <a:off x="6297607" y="4968880"/>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7" name="Freeform 84">
                <a:extLst>
                  <a:ext uri="{FF2B5EF4-FFF2-40B4-BE49-F238E27FC236}">
                    <a16:creationId xmlns:a16="http://schemas.microsoft.com/office/drawing/2014/main" id="{35E8351F-2F99-4FE5-859C-EEC86A8906B2}"/>
                  </a:ext>
                </a:extLst>
              </p:cNvPr>
              <p:cNvSpPr>
                <a:spLocks/>
              </p:cNvSpPr>
              <p:nvPr/>
            </p:nvSpPr>
            <p:spPr bwMode="auto">
              <a:xfrm>
                <a:off x="6726232"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8" name="Freeform 85">
                <a:extLst>
                  <a:ext uri="{FF2B5EF4-FFF2-40B4-BE49-F238E27FC236}">
                    <a16:creationId xmlns:a16="http://schemas.microsoft.com/office/drawing/2014/main" id="{DA255BD7-8097-4C80-A8AC-A3D154FD02EE}"/>
                  </a:ext>
                </a:extLst>
              </p:cNvPr>
              <p:cNvSpPr>
                <a:spLocks/>
              </p:cNvSpPr>
              <p:nvPr/>
            </p:nvSpPr>
            <p:spPr bwMode="auto">
              <a:xfrm>
                <a:off x="6553194"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09" name="Freeform 86">
                <a:extLst>
                  <a:ext uri="{FF2B5EF4-FFF2-40B4-BE49-F238E27FC236}">
                    <a16:creationId xmlns:a16="http://schemas.microsoft.com/office/drawing/2014/main" id="{D055308A-6E8A-476A-8318-F6FF6C66C95A}"/>
                  </a:ext>
                </a:extLst>
              </p:cNvPr>
              <p:cNvSpPr>
                <a:spLocks/>
              </p:cNvSpPr>
              <p:nvPr/>
            </p:nvSpPr>
            <p:spPr bwMode="auto">
              <a:xfrm>
                <a:off x="6045195" y="4841880"/>
                <a:ext cx="95250"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0" name="Freeform 87">
                <a:extLst>
                  <a:ext uri="{FF2B5EF4-FFF2-40B4-BE49-F238E27FC236}">
                    <a16:creationId xmlns:a16="http://schemas.microsoft.com/office/drawing/2014/main" id="{4039DE48-3596-4AB6-A970-239472187543}"/>
                  </a:ext>
                </a:extLst>
              </p:cNvPr>
              <p:cNvSpPr>
                <a:spLocks/>
              </p:cNvSpPr>
              <p:nvPr/>
            </p:nvSpPr>
            <p:spPr bwMode="auto">
              <a:xfrm>
                <a:off x="6288082"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1" name="Freeform 88">
                <a:extLst>
                  <a:ext uri="{FF2B5EF4-FFF2-40B4-BE49-F238E27FC236}">
                    <a16:creationId xmlns:a16="http://schemas.microsoft.com/office/drawing/2014/main" id="{7B557D93-37F0-4133-BD7F-CE4246BD58B7}"/>
                  </a:ext>
                </a:extLst>
              </p:cNvPr>
              <p:cNvSpPr>
                <a:spLocks/>
              </p:cNvSpPr>
              <p:nvPr/>
            </p:nvSpPr>
            <p:spPr bwMode="auto">
              <a:xfrm>
                <a:off x="6718294"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2" name="Freeform 89">
                <a:extLst>
                  <a:ext uri="{FF2B5EF4-FFF2-40B4-BE49-F238E27FC236}">
                    <a16:creationId xmlns:a16="http://schemas.microsoft.com/office/drawing/2014/main" id="{34470FA8-3979-4DF6-8E32-AFE55CF7E39E}"/>
                  </a:ext>
                </a:extLst>
              </p:cNvPr>
              <p:cNvSpPr>
                <a:spLocks/>
              </p:cNvSpPr>
              <p:nvPr/>
            </p:nvSpPr>
            <p:spPr bwMode="auto">
              <a:xfrm>
                <a:off x="6542082"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413" name="Group 412">
              <a:extLst>
                <a:ext uri="{FF2B5EF4-FFF2-40B4-BE49-F238E27FC236}">
                  <a16:creationId xmlns:a16="http://schemas.microsoft.com/office/drawing/2014/main" id="{622CEA82-C842-4BA9-A293-94FB7AA77619}"/>
                </a:ext>
              </a:extLst>
            </p:cNvPr>
            <p:cNvGrpSpPr/>
            <p:nvPr/>
          </p:nvGrpSpPr>
          <p:grpSpPr>
            <a:xfrm>
              <a:off x="-5624041" y="-3223698"/>
              <a:ext cx="1700145" cy="1699739"/>
              <a:chOff x="4768642" y="4325943"/>
              <a:chExt cx="854279" cy="854075"/>
            </a:xfrm>
          </p:grpSpPr>
          <p:sp>
            <p:nvSpPr>
              <p:cNvPr id="414" name="Freeform 40">
                <a:extLst>
                  <a:ext uri="{FF2B5EF4-FFF2-40B4-BE49-F238E27FC236}">
                    <a16:creationId xmlns:a16="http://schemas.microsoft.com/office/drawing/2014/main" id="{C7A5CB81-0387-471A-8084-14ED0932E512}"/>
                  </a:ext>
                </a:extLst>
              </p:cNvPr>
              <p:cNvSpPr>
                <a:spLocks/>
              </p:cNvSpPr>
              <p:nvPr/>
            </p:nvSpPr>
            <p:spPr bwMode="auto">
              <a:xfrm>
                <a:off x="4887909"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5" name="Freeform 41">
                <a:extLst>
                  <a:ext uri="{FF2B5EF4-FFF2-40B4-BE49-F238E27FC236}">
                    <a16:creationId xmlns:a16="http://schemas.microsoft.com/office/drawing/2014/main" id="{08F09803-C087-44D1-A5FB-ED2DADBC049A}"/>
                  </a:ext>
                </a:extLst>
              </p:cNvPr>
              <p:cNvSpPr>
                <a:spLocks/>
              </p:cNvSpPr>
              <p:nvPr/>
            </p:nvSpPr>
            <p:spPr bwMode="auto">
              <a:xfrm>
                <a:off x="4775196" y="4325943"/>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6" name="Oval 42">
                <a:extLst>
                  <a:ext uri="{FF2B5EF4-FFF2-40B4-BE49-F238E27FC236}">
                    <a16:creationId xmlns:a16="http://schemas.microsoft.com/office/drawing/2014/main" id="{D5E32131-404A-49F1-A9DB-AC40B9495D7A}"/>
                  </a:ext>
                </a:extLst>
              </p:cNvPr>
              <p:cNvSpPr>
                <a:spLocks noChangeArrowheads="1"/>
              </p:cNvSpPr>
              <p:nvPr/>
            </p:nvSpPr>
            <p:spPr bwMode="auto">
              <a:xfrm>
                <a:off x="5218108"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7" name="Oval 43">
                <a:extLst>
                  <a:ext uri="{FF2B5EF4-FFF2-40B4-BE49-F238E27FC236}">
                    <a16:creationId xmlns:a16="http://schemas.microsoft.com/office/drawing/2014/main" id="{8516D62C-E3EF-44AD-80C5-C3D698FE962D}"/>
                  </a:ext>
                </a:extLst>
              </p:cNvPr>
              <p:cNvSpPr>
                <a:spLocks noChangeArrowheads="1"/>
              </p:cNvSpPr>
              <p:nvPr/>
            </p:nvSpPr>
            <p:spPr bwMode="auto">
              <a:xfrm>
                <a:off x="5016496"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8" name="Oval 44">
                <a:extLst>
                  <a:ext uri="{FF2B5EF4-FFF2-40B4-BE49-F238E27FC236}">
                    <a16:creationId xmlns:a16="http://schemas.microsoft.com/office/drawing/2014/main" id="{FA832D1A-D920-44F1-86BC-B9A6A447DFD9}"/>
                  </a:ext>
                </a:extLst>
              </p:cNvPr>
              <p:cNvSpPr>
                <a:spLocks noChangeArrowheads="1"/>
              </p:cNvSpPr>
              <p:nvPr/>
            </p:nvSpPr>
            <p:spPr bwMode="auto">
              <a:xfrm>
                <a:off x="4837109"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19" name="Freeform 45">
                <a:extLst>
                  <a:ext uri="{FF2B5EF4-FFF2-40B4-BE49-F238E27FC236}">
                    <a16:creationId xmlns:a16="http://schemas.microsoft.com/office/drawing/2014/main" id="{36CFCBC3-B88B-4975-966C-A8334A102C00}"/>
                  </a:ext>
                </a:extLst>
              </p:cNvPr>
              <p:cNvSpPr>
                <a:spLocks/>
              </p:cNvSpPr>
              <p:nvPr/>
            </p:nvSpPr>
            <p:spPr bwMode="auto">
              <a:xfrm>
                <a:off x="4856159"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0" name="Freeform 46">
                <a:extLst>
                  <a:ext uri="{FF2B5EF4-FFF2-40B4-BE49-F238E27FC236}">
                    <a16:creationId xmlns:a16="http://schemas.microsoft.com/office/drawing/2014/main" id="{813C1C6F-70B3-41EC-89F3-1AE772827B4F}"/>
                  </a:ext>
                </a:extLst>
              </p:cNvPr>
              <p:cNvSpPr>
                <a:spLocks/>
              </p:cNvSpPr>
              <p:nvPr/>
            </p:nvSpPr>
            <p:spPr bwMode="auto">
              <a:xfrm>
                <a:off x="5045071"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1" name="Freeform 47">
                <a:extLst>
                  <a:ext uri="{FF2B5EF4-FFF2-40B4-BE49-F238E27FC236}">
                    <a16:creationId xmlns:a16="http://schemas.microsoft.com/office/drawing/2014/main" id="{93DC10D0-CB1D-4E5B-8C38-D6765D6E090A}"/>
                  </a:ext>
                </a:extLst>
              </p:cNvPr>
              <p:cNvSpPr>
                <a:spLocks/>
              </p:cNvSpPr>
              <p:nvPr/>
            </p:nvSpPr>
            <p:spPr bwMode="auto">
              <a:xfrm>
                <a:off x="5251446"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2" name="Freeform 48">
                <a:extLst>
                  <a:ext uri="{FF2B5EF4-FFF2-40B4-BE49-F238E27FC236}">
                    <a16:creationId xmlns:a16="http://schemas.microsoft.com/office/drawing/2014/main" id="{FB034044-5DDA-4622-8E92-A895FC688199}"/>
                  </a:ext>
                </a:extLst>
              </p:cNvPr>
              <p:cNvSpPr>
                <a:spLocks/>
              </p:cNvSpPr>
              <p:nvPr/>
            </p:nvSpPr>
            <p:spPr bwMode="auto">
              <a:xfrm>
                <a:off x="5227633"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3" name="Freeform 49">
                <a:extLst>
                  <a:ext uri="{FF2B5EF4-FFF2-40B4-BE49-F238E27FC236}">
                    <a16:creationId xmlns:a16="http://schemas.microsoft.com/office/drawing/2014/main" id="{60CF3A4F-2E10-48B5-9D4F-EBC06E5289BC}"/>
                  </a:ext>
                </a:extLst>
              </p:cNvPr>
              <p:cNvSpPr>
                <a:spLocks/>
              </p:cNvSpPr>
              <p:nvPr/>
            </p:nvSpPr>
            <p:spPr bwMode="auto">
              <a:xfrm>
                <a:off x="5270496"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4" name="Freeform 50">
                <a:extLst>
                  <a:ext uri="{FF2B5EF4-FFF2-40B4-BE49-F238E27FC236}">
                    <a16:creationId xmlns:a16="http://schemas.microsoft.com/office/drawing/2014/main" id="{AC39C4D7-2AE3-4166-AC9F-ED76409F6FB5}"/>
                  </a:ext>
                </a:extLst>
              </p:cNvPr>
              <p:cNvSpPr>
                <a:spLocks/>
              </p:cNvSpPr>
              <p:nvPr/>
            </p:nvSpPr>
            <p:spPr bwMode="auto">
              <a:xfrm>
                <a:off x="5243508"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5" name="Freeform 51">
                <a:extLst>
                  <a:ext uri="{FF2B5EF4-FFF2-40B4-BE49-F238E27FC236}">
                    <a16:creationId xmlns:a16="http://schemas.microsoft.com/office/drawing/2014/main" id="{202A50AA-7BBF-4B55-BEB3-0B34ED3B61FF}"/>
                  </a:ext>
                </a:extLst>
              </p:cNvPr>
              <p:cNvSpPr>
                <a:spLocks/>
              </p:cNvSpPr>
              <p:nvPr/>
            </p:nvSpPr>
            <p:spPr bwMode="auto">
              <a:xfrm>
                <a:off x="4987921"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6" name="Freeform 52">
                <a:extLst>
                  <a:ext uri="{FF2B5EF4-FFF2-40B4-BE49-F238E27FC236}">
                    <a16:creationId xmlns:a16="http://schemas.microsoft.com/office/drawing/2014/main" id="{BBE982C7-84A9-421E-9501-C8E68D0827A2}"/>
                  </a:ext>
                </a:extLst>
              </p:cNvPr>
              <p:cNvSpPr>
                <a:spLocks/>
              </p:cNvSpPr>
              <p:nvPr/>
            </p:nvSpPr>
            <p:spPr bwMode="auto">
              <a:xfrm>
                <a:off x="4960934"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7" name="Freeform 53">
                <a:extLst>
                  <a:ext uri="{FF2B5EF4-FFF2-40B4-BE49-F238E27FC236}">
                    <a16:creationId xmlns:a16="http://schemas.microsoft.com/office/drawing/2014/main" id="{AD83B3D9-EAC9-40F5-9E23-AAA95F905A57}"/>
                  </a:ext>
                </a:extLst>
              </p:cNvPr>
              <p:cNvSpPr>
                <a:spLocks/>
              </p:cNvSpPr>
              <p:nvPr/>
            </p:nvSpPr>
            <p:spPr bwMode="auto">
              <a:xfrm>
                <a:off x="5035546"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8" name="Freeform 54">
                <a:extLst>
                  <a:ext uri="{FF2B5EF4-FFF2-40B4-BE49-F238E27FC236}">
                    <a16:creationId xmlns:a16="http://schemas.microsoft.com/office/drawing/2014/main" id="{4CD3C3FD-E3B0-4190-9AEA-FCCF40646AA5}"/>
                  </a:ext>
                </a:extLst>
              </p:cNvPr>
              <p:cNvSpPr>
                <a:spLocks/>
              </p:cNvSpPr>
              <p:nvPr/>
            </p:nvSpPr>
            <p:spPr bwMode="auto">
              <a:xfrm>
                <a:off x="5035546"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29" name="Freeform 55">
                <a:extLst>
                  <a:ext uri="{FF2B5EF4-FFF2-40B4-BE49-F238E27FC236}">
                    <a16:creationId xmlns:a16="http://schemas.microsoft.com/office/drawing/2014/main" id="{DFA9E01D-98B5-4370-8AA5-6FC8B4D718D7}"/>
                  </a:ext>
                </a:extLst>
              </p:cNvPr>
              <p:cNvSpPr>
                <a:spLocks/>
              </p:cNvSpPr>
              <p:nvPr/>
            </p:nvSpPr>
            <p:spPr bwMode="auto">
              <a:xfrm>
                <a:off x="4840284"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0" name="Freeform 56">
                <a:extLst>
                  <a:ext uri="{FF2B5EF4-FFF2-40B4-BE49-F238E27FC236}">
                    <a16:creationId xmlns:a16="http://schemas.microsoft.com/office/drawing/2014/main" id="{324FB2BF-5654-452A-824B-E623FD695B54}"/>
                  </a:ext>
                </a:extLst>
              </p:cNvPr>
              <p:cNvSpPr>
                <a:spLocks/>
              </p:cNvSpPr>
              <p:nvPr/>
            </p:nvSpPr>
            <p:spPr bwMode="auto">
              <a:xfrm>
                <a:off x="5024434"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1" name="Freeform 57">
                <a:extLst>
                  <a:ext uri="{FF2B5EF4-FFF2-40B4-BE49-F238E27FC236}">
                    <a16:creationId xmlns:a16="http://schemas.microsoft.com/office/drawing/2014/main" id="{F44DF85D-CB13-4FB0-9163-1B5033480ABF}"/>
                  </a:ext>
                </a:extLst>
              </p:cNvPr>
              <p:cNvSpPr>
                <a:spLocks/>
              </p:cNvSpPr>
              <p:nvPr/>
            </p:nvSpPr>
            <p:spPr bwMode="auto">
              <a:xfrm>
                <a:off x="4857746"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2" name="Freeform 58">
                <a:extLst>
                  <a:ext uri="{FF2B5EF4-FFF2-40B4-BE49-F238E27FC236}">
                    <a16:creationId xmlns:a16="http://schemas.microsoft.com/office/drawing/2014/main" id="{AA0D2FCD-737B-45AB-9FF9-CDFBDA5E691C}"/>
                  </a:ext>
                </a:extLst>
              </p:cNvPr>
              <p:cNvSpPr>
                <a:spLocks/>
              </p:cNvSpPr>
              <p:nvPr/>
            </p:nvSpPr>
            <p:spPr bwMode="auto">
              <a:xfrm>
                <a:off x="5097459" y="4968880"/>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3" name="Freeform 59">
                <a:extLst>
                  <a:ext uri="{FF2B5EF4-FFF2-40B4-BE49-F238E27FC236}">
                    <a16:creationId xmlns:a16="http://schemas.microsoft.com/office/drawing/2014/main" id="{5D09807F-4AED-4CDF-A734-6316E6EA4DD9}"/>
                  </a:ext>
                </a:extLst>
              </p:cNvPr>
              <p:cNvSpPr>
                <a:spLocks/>
              </p:cNvSpPr>
              <p:nvPr/>
            </p:nvSpPr>
            <p:spPr bwMode="auto">
              <a:xfrm>
                <a:off x="5526083"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4" name="Freeform 60">
                <a:extLst>
                  <a:ext uri="{FF2B5EF4-FFF2-40B4-BE49-F238E27FC236}">
                    <a16:creationId xmlns:a16="http://schemas.microsoft.com/office/drawing/2014/main" id="{E6A43D90-85EB-414E-855E-A331F6CA35B0}"/>
                  </a:ext>
                </a:extLst>
              </p:cNvPr>
              <p:cNvSpPr>
                <a:spLocks/>
              </p:cNvSpPr>
              <p:nvPr/>
            </p:nvSpPr>
            <p:spPr bwMode="auto">
              <a:xfrm>
                <a:off x="5353046"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5" name="Freeform 61">
                <a:extLst>
                  <a:ext uri="{FF2B5EF4-FFF2-40B4-BE49-F238E27FC236}">
                    <a16:creationId xmlns:a16="http://schemas.microsoft.com/office/drawing/2014/main" id="{16EA69AA-FF38-4E6C-B45C-74269E6A87A2}"/>
                  </a:ext>
                </a:extLst>
              </p:cNvPr>
              <p:cNvSpPr>
                <a:spLocks/>
              </p:cNvSpPr>
              <p:nvPr/>
            </p:nvSpPr>
            <p:spPr bwMode="auto">
              <a:xfrm>
                <a:off x="4845046"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6" name="Freeform 62">
                <a:extLst>
                  <a:ext uri="{FF2B5EF4-FFF2-40B4-BE49-F238E27FC236}">
                    <a16:creationId xmlns:a16="http://schemas.microsoft.com/office/drawing/2014/main" id="{EFB6A9EE-D005-4DC0-B16A-66A3F812E494}"/>
                  </a:ext>
                </a:extLst>
              </p:cNvPr>
              <p:cNvSpPr>
                <a:spLocks/>
              </p:cNvSpPr>
              <p:nvPr/>
            </p:nvSpPr>
            <p:spPr bwMode="auto">
              <a:xfrm>
                <a:off x="5087934"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7" name="Freeform 63">
                <a:extLst>
                  <a:ext uri="{FF2B5EF4-FFF2-40B4-BE49-F238E27FC236}">
                    <a16:creationId xmlns:a16="http://schemas.microsoft.com/office/drawing/2014/main" id="{1D701D99-7060-4DF5-B57C-36027B427063}"/>
                  </a:ext>
                </a:extLst>
              </p:cNvPr>
              <p:cNvSpPr>
                <a:spLocks/>
              </p:cNvSpPr>
              <p:nvPr/>
            </p:nvSpPr>
            <p:spPr bwMode="auto">
              <a:xfrm>
                <a:off x="5516558" y="4767268"/>
                <a:ext cx="69850"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8" name="Freeform 64">
                <a:extLst>
                  <a:ext uri="{FF2B5EF4-FFF2-40B4-BE49-F238E27FC236}">
                    <a16:creationId xmlns:a16="http://schemas.microsoft.com/office/drawing/2014/main" id="{EB5B4871-954F-49A7-8D47-053362BC9181}"/>
                  </a:ext>
                </a:extLst>
              </p:cNvPr>
              <p:cNvSpPr>
                <a:spLocks/>
              </p:cNvSpPr>
              <p:nvPr/>
            </p:nvSpPr>
            <p:spPr bwMode="auto">
              <a:xfrm>
                <a:off x="5341933"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39" name="Freeform 243">
                <a:extLst>
                  <a:ext uri="{FF2B5EF4-FFF2-40B4-BE49-F238E27FC236}">
                    <a16:creationId xmlns:a16="http://schemas.microsoft.com/office/drawing/2014/main" id="{36A4807C-3EEB-40A0-AC64-BC203B0A91BA}"/>
                  </a:ext>
                </a:extLst>
              </p:cNvPr>
              <p:cNvSpPr>
                <a:spLocks/>
              </p:cNvSpPr>
              <p:nvPr/>
            </p:nvSpPr>
            <p:spPr bwMode="auto">
              <a:xfrm>
                <a:off x="4768642" y="4325943"/>
                <a:ext cx="509587" cy="854075"/>
              </a:xfrm>
              <a:custGeom>
                <a:avLst/>
                <a:gdLst>
                  <a:gd name="T0" fmla="*/ 32 w 238"/>
                  <a:gd name="T1" fmla="*/ 305 h 396"/>
                  <a:gd name="T2" fmla="*/ 62 w 238"/>
                  <a:gd name="T3" fmla="*/ 341 h 396"/>
                  <a:gd name="T4" fmla="*/ 79 w 238"/>
                  <a:gd name="T5" fmla="*/ 356 h 396"/>
                  <a:gd name="T6" fmla="*/ 198 w 238"/>
                  <a:gd name="T7" fmla="*/ 396 h 396"/>
                  <a:gd name="T8" fmla="*/ 238 w 238"/>
                  <a:gd name="T9" fmla="*/ 392 h 396"/>
                  <a:gd name="T10" fmla="*/ 158 w 238"/>
                  <a:gd name="T11" fmla="*/ 356 h 396"/>
                  <a:gd name="T12" fmla="*/ 141 w 238"/>
                  <a:gd name="T13" fmla="*/ 341 h 396"/>
                  <a:gd name="T14" fmla="*/ 110 w 238"/>
                  <a:gd name="T15" fmla="*/ 305 h 396"/>
                  <a:gd name="T16" fmla="*/ 79 w 238"/>
                  <a:gd name="T17" fmla="*/ 198 h 396"/>
                  <a:gd name="T18" fmla="*/ 237 w 238"/>
                  <a:gd name="T19" fmla="*/ 4 h 396"/>
                  <a:gd name="T20" fmla="*/ 198 w 238"/>
                  <a:gd name="T21" fmla="*/ 0 h 396"/>
                  <a:gd name="T22" fmla="*/ 0 w 238"/>
                  <a:gd name="T23" fmla="*/ 198 h 396"/>
                  <a:gd name="T24" fmla="*/ 32 w 238"/>
                  <a:gd name="T25" fmla="*/ 30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440" name="Group 439">
              <a:extLst>
                <a:ext uri="{FF2B5EF4-FFF2-40B4-BE49-F238E27FC236}">
                  <a16:creationId xmlns:a16="http://schemas.microsoft.com/office/drawing/2014/main" id="{E0CCADBA-AA07-40C0-94C0-31F7723EA3E0}"/>
                </a:ext>
              </a:extLst>
            </p:cNvPr>
            <p:cNvGrpSpPr/>
            <p:nvPr/>
          </p:nvGrpSpPr>
          <p:grpSpPr>
            <a:xfrm>
              <a:off x="-3012660" y="-3212736"/>
              <a:ext cx="1665338" cy="1677814"/>
              <a:chOff x="7175494" y="4325943"/>
              <a:chExt cx="847724" cy="854075"/>
            </a:xfrm>
          </p:grpSpPr>
          <p:sp>
            <p:nvSpPr>
              <p:cNvPr id="441" name="Freeform 90">
                <a:extLst>
                  <a:ext uri="{FF2B5EF4-FFF2-40B4-BE49-F238E27FC236}">
                    <a16:creationId xmlns:a16="http://schemas.microsoft.com/office/drawing/2014/main" id="{236C8200-0CDE-4059-9C99-324CFAFECDB8}"/>
                  </a:ext>
                </a:extLst>
              </p:cNvPr>
              <p:cNvSpPr>
                <a:spLocks/>
              </p:cNvSpPr>
              <p:nvPr/>
            </p:nvSpPr>
            <p:spPr bwMode="auto">
              <a:xfrm>
                <a:off x="7289793"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2" name="Freeform 91">
                <a:extLst>
                  <a:ext uri="{FF2B5EF4-FFF2-40B4-BE49-F238E27FC236}">
                    <a16:creationId xmlns:a16="http://schemas.microsoft.com/office/drawing/2014/main" id="{872DF21F-32E2-4345-802E-12DB1AE185B4}"/>
                  </a:ext>
                </a:extLst>
              </p:cNvPr>
              <p:cNvSpPr>
                <a:spLocks/>
              </p:cNvSpPr>
              <p:nvPr/>
            </p:nvSpPr>
            <p:spPr bwMode="auto">
              <a:xfrm>
                <a:off x="7175494"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3" name="Oval 92">
                <a:extLst>
                  <a:ext uri="{FF2B5EF4-FFF2-40B4-BE49-F238E27FC236}">
                    <a16:creationId xmlns:a16="http://schemas.microsoft.com/office/drawing/2014/main" id="{A1E8E56D-E4D7-4091-980F-BDCEA693BB08}"/>
                  </a:ext>
                </a:extLst>
              </p:cNvPr>
              <p:cNvSpPr>
                <a:spLocks noChangeArrowheads="1"/>
              </p:cNvSpPr>
              <p:nvPr/>
            </p:nvSpPr>
            <p:spPr bwMode="auto">
              <a:xfrm>
                <a:off x="7618406" y="4425955"/>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4" name="Oval 93">
                <a:extLst>
                  <a:ext uri="{FF2B5EF4-FFF2-40B4-BE49-F238E27FC236}">
                    <a16:creationId xmlns:a16="http://schemas.microsoft.com/office/drawing/2014/main" id="{D2E9E7FC-4494-4455-93BA-9FD9BCB817A7}"/>
                  </a:ext>
                </a:extLst>
              </p:cNvPr>
              <p:cNvSpPr>
                <a:spLocks noChangeArrowheads="1"/>
              </p:cNvSpPr>
              <p:nvPr/>
            </p:nvSpPr>
            <p:spPr bwMode="auto">
              <a:xfrm>
                <a:off x="7416793" y="4514855"/>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5" name="Oval 94">
                <a:extLst>
                  <a:ext uri="{FF2B5EF4-FFF2-40B4-BE49-F238E27FC236}">
                    <a16:creationId xmlns:a16="http://schemas.microsoft.com/office/drawing/2014/main" id="{555EC1E5-EC8B-4EC6-9596-0C8A9763674F}"/>
                  </a:ext>
                </a:extLst>
              </p:cNvPr>
              <p:cNvSpPr>
                <a:spLocks noChangeArrowheads="1"/>
              </p:cNvSpPr>
              <p:nvPr/>
            </p:nvSpPr>
            <p:spPr bwMode="auto">
              <a:xfrm>
                <a:off x="7237406"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6" name="Freeform 95">
                <a:extLst>
                  <a:ext uri="{FF2B5EF4-FFF2-40B4-BE49-F238E27FC236}">
                    <a16:creationId xmlns:a16="http://schemas.microsoft.com/office/drawing/2014/main" id="{BD84C477-75B8-47BA-B306-1C4012DD77B1}"/>
                  </a:ext>
                </a:extLst>
              </p:cNvPr>
              <p:cNvSpPr>
                <a:spLocks/>
              </p:cNvSpPr>
              <p:nvPr/>
            </p:nvSpPr>
            <p:spPr bwMode="auto">
              <a:xfrm>
                <a:off x="7256456"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7" name="Freeform 96">
                <a:extLst>
                  <a:ext uri="{FF2B5EF4-FFF2-40B4-BE49-F238E27FC236}">
                    <a16:creationId xmlns:a16="http://schemas.microsoft.com/office/drawing/2014/main" id="{C0BD3763-CAA0-4971-AE51-656949754459}"/>
                  </a:ext>
                </a:extLst>
              </p:cNvPr>
              <p:cNvSpPr>
                <a:spLocks/>
              </p:cNvSpPr>
              <p:nvPr/>
            </p:nvSpPr>
            <p:spPr bwMode="auto">
              <a:xfrm>
                <a:off x="7445368"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8" name="Freeform 97">
                <a:extLst>
                  <a:ext uri="{FF2B5EF4-FFF2-40B4-BE49-F238E27FC236}">
                    <a16:creationId xmlns:a16="http://schemas.microsoft.com/office/drawing/2014/main" id="{0A3C78D4-FF5E-4BA5-98D8-B5A627AF49D0}"/>
                  </a:ext>
                </a:extLst>
              </p:cNvPr>
              <p:cNvSpPr>
                <a:spLocks/>
              </p:cNvSpPr>
              <p:nvPr/>
            </p:nvSpPr>
            <p:spPr bwMode="auto">
              <a:xfrm>
                <a:off x="7653330"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49" name="Freeform 98">
                <a:extLst>
                  <a:ext uri="{FF2B5EF4-FFF2-40B4-BE49-F238E27FC236}">
                    <a16:creationId xmlns:a16="http://schemas.microsoft.com/office/drawing/2014/main" id="{A0D71021-8778-47DB-8A76-36CBD16B4DBC}"/>
                  </a:ext>
                </a:extLst>
              </p:cNvPr>
              <p:cNvSpPr>
                <a:spLocks/>
              </p:cNvSpPr>
              <p:nvPr/>
            </p:nvSpPr>
            <p:spPr bwMode="auto">
              <a:xfrm>
                <a:off x="7629518"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0" name="Freeform 99">
                <a:extLst>
                  <a:ext uri="{FF2B5EF4-FFF2-40B4-BE49-F238E27FC236}">
                    <a16:creationId xmlns:a16="http://schemas.microsoft.com/office/drawing/2014/main" id="{E6E64714-4EE2-4B67-B269-E2DC8E27F5BC}"/>
                  </a:ext>
                </a:extLst>
              </p:cNvPr>
              <p:cNvSpPr>
                <a:spLocks/>
              </p:cNvSpPr>
              <p:nvPr/>
            </p:nvSpPr>
            <p:spPr bwMode="auto">
              <a:xfrm>
                <a:off x="7672380"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1" name="Freeform 100">
                <a:extLst>
                  <a:ext uri="{FF2B5EF4-FFF2-40B4-BE49-F238E27FC236}">
                    <a16:creationId xmlns:a16="http://schemas.microsoft.com/office/drawing/2014/main" id="{F81E2A5E-E3B7-4F7F-B3ED-5E22AF198B34}"/>
                  </a:ext>
                </a:extLst>
              </p:cNvPr>
              <p:cNvSpPr>
                <a:spLocks/>
              </p:cNvSpPr>
              <p:nvPr/>
            </p:nvSpPr>
            <p:spPr bwMode="auto">
              <a:xfrm>
                <a:off x="7643805"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2" name="Freeform 101">
                <a:extLst>
                  <a:ext uri="{FF2B5EF4-FFF2-40B4-BE49-F238E27FC236}">
                    <a16:creationId xmlns:a16="http://schemas.microsoft.com/office/drawing/2014/main" id="{B98D3AF9-B849-4E09-BF18-C92EF25B9ACA}"/>
                  </a:ext>
                </a:extLst>
              </p:cNvPr>
              <p:cNvSpPr>
                <a:spLocks/>
              </p:cNvSpPr>
              <p:nvPr/>
            </p:nvSpPr>
            <p:spPr bwMode="auto">
              <a:xfrm>
                <a:off x="7389806"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3" name="Freeform 102">
                <a:extLst>
                  <a:ext uri="{FF2B5EF4-FFF2-40B4-BE49-F238E27FC236}">
                    <a16:creationId xmlns:a16="http://schemas.microsoft.com/office/drawing/2014/main" id="{989FBCE1-7703-465D-B721-54F78FBD31D6}"/>
                  </a:ext>
                </a:extLst>
              </p:cNvPr>
              <p:cNvSpPr>
                <a:spLocks/>
              </p:cNvSpPr>
              <p:nvPr/>
            </p:nvSpPr>
            <p:spPr bwMode="auto">
              <a:xfrm>
                <a:off x="7361231"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4" name="Freeform 103">
                <a:extLst>
                  <a:ext uri="{FF2B5EF4-FFF2-40B4-BE49-F238E27FC236}">
                    <a16:creationId xmlns:a16="http://schemas.microsoft.com/office/drawing/2014/main" id="{B28E1504-8FA9-45BA-838B-93292AD1B56E}"/>
                  </a:ext>
                </a:extLst>
              </p:cNvPr>
              <p:cNvSpPr>
                <a:spLocks/>
              </p:cNvSpPr>
              <p:nvPr/>
            </p:nvSpPr>
            <p:spPr bwMode="auto">
              <a:xfrm>
                <a:off x="7437431"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5" name="Freeform 104">
                <a:extLst>
                  <a:ext uri="{FF2B5EF4-FFF2-40B4-BE49-F238E27FC236}">
                    <a16:creationId xmlns:a16="http://schemas.microsoft.com/office/drawing/2014/main" id="{A36F8B4C-9BBE-4F45-BB51-833A3F01F6F7}"/>
                  </a:ext>
                </a:extLst>
              </p:cNvPr>
              <p:cNvSpPr>
                <a:spLocks/>
              </p:cNvSpPr>
              <p:nvPr/>
            </p:nvSpPr>
            <p:spPr bwMode="auto">
              <a:xfrm>
                <a:off x="7437431" y="4352930"/>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6" name="Freeform 105">
                <a:extLst>
                  <a:ext uri="{FF2B5EF4-FFF2-40B4-BE49-F238E27FC236}">
                    <a16:creationId xmlns:a16="http://schemas.microsoft.com/office/drawing/2014/main" id="{93B3EB46-B4B3-49D4-9FB0-50135B411A9E}"/>
                  </a:ext>
                </a:extLst>
              </p:cNvPr>
              <p:cNvSpPr>
                <a:spLocks/>
              </p:cNvSpPr>
              <p:nvPr/>
            </p:nvSpPr>
            <p:spPr bwMode="auto">
              <a:xfrm>
                <a:off x="7242168"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7" name="Freeform 106">
                <a:extLst>
                  <a:ext uri="{FF2B5EF4-FFF2-40B4-BE49-F238E27FC236}">
                    <a16:creationId xmlns:a16="http://schemas.microsoft.com/office/drawing/2014/main" id="{B864B4A9-F53B-4D1E-9179-D2B8D81B545D}"/>
                  </a:ext>
                </a:extLst>
              </p:cNvPr>
              <p:cNvSpPr>
                <a:spLocks/>
              </p:cNvSpPr>
              <p:nvPr/>
            </p:nvSpPr>
            <p:spPr bwMode="auto">
              <a:xfrm>
                <a:off x="7426318"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8" name="Freeform 107">
                <a:extLst>
                  <a:ext uri="{FF2B5EF4-FFF2-40B4-BE49-F238E27FC236}">
                    <a16:creationId xmlns:a16="http://schemas.microsoft.com/office/drawing/2014/main" id="{53FA7166-8A91-4CC6-9849-ECEA2C9DE8CC}"/>
                  </a:ext>
                </a:extLst>
              </p:cNvPr>
              <p:cNvSpPr>
                <a:spLocks/>
              </p:cNvSpPr>
              <p:nvPr/>
            </p:nvSpPr>
            <p:spPr bwMode="auto">
              <a:xfrm>
                <a:off x="7259631"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59" name="Freeform 108">
                <a:extLst>
                  <a:ext uri="{FF2B5EF4-FFF2-40B4-BE49-F238E27FC236}">
                    <a16:creationId xmlns:a16="http://schemas.microsoft.com/office/drawing/2014/main" id="{E1EE013D-D79C-4058-A7CE-4D32F6FEDC19}"/>
                  </a:ext>
                </a:extLst>
              </p:cNvPr>
              <p:cNvSpPr>
                <a:spLocks/>
              </p:cNvSpPr>
              <p:nvPr/>
            </p:nvSpPr>
            <p:spPr bwMode="auto">
              <a:xfrm>
                <a:off x="7499343"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0" name="Freeform 109">
                <a:extLst>
                  <a:ext uri="{FF2B5EF4-FFF2-40B4-BE49-F238E27FC236}">
                    <a16:creationId xmlns:a16="http://schemas.microsoft.com/office/drawing/2014/main" id="{48947E03-26B1-4F9C-A392-4B447BFBFBCA}"/>
                  </a:ext>
                </a:extLst>
              </p:cNvPr>
              <p:cNvSpPr>
                <a:spLocks/>
              </p:cNvSpPr>
              <p:nvPr/>
            </p:nvSpPr>
            <p:spPr bwMode="auto">
              <a:xfrm>
                <a:off x="7926380"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1" name="Freeform 110">
                <a:extLst>
                  <a:ext uri="{FF2B5EF4-FFF2-40B4-BE49-F238E27FC236}">
                    <a16:creationId xmlns:a16="http://schemas.microsoft.com/office/drawing/2014/main" id="{8F78BA6A-AECD-4B68-876B-308AD78FCAF6}"/>
                  </a:ext>
                </a:extLst>
              </p:cNvPr>
              <p:cNvSpPr>
                <a:spLocks/>
              </p:cNvSpPr>
              <p:nvPr/>
            </p:nvSpPr>
            <p:spPr bwMode="auto">
              <a:xfrm>
                <a:off x="7753343"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2" name="Freeform 111">
                <a:extLst>
                  <a:ext uri="{FF2B5EF4-FFF2-40B4-BE49-F238E27FC236}">
                    <a16:creationId xmlns:a16="http://schemas.microsoft.com/office/drawing/2014/main" id="{E24DD070-0C2D-4C3D-B1BE-EA4D56C5ACA5}"/>
                  </a:ext>
                </a:extLst>
              </p:cNvPr>
              <p:cNvSpPr>
                <a:spLocks/>
              </p:cNvSpPr>
              <p:nvPr/>
            </p:nvSpPr>
            <p:spPr bwMode="auto">
              <a:xfrm>
                <a:off x="7246931"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3" name="Freeform 112">
                <a:extLst>
                  <a:ext uri="{FF2B5EF4-FFF2-40B4-BE49-F238E27FC236}">
                    <a16:creationId xmlns:a16="http://schemas.microsoft.com/office/drawing/2014/main" id="{1931030F-7501-497C-9F00-A847AA2C7A81}"/>
                  </a:ext>
                </a:extLst>
              </p:cNvPr>
              <p:cNvSpPr>
                <a:spLocks/>
              </p:cNvSpPr>
              <p:nvPr/>
            </p:nvSpPr>
            <p:spPr bwMode="auto">
              <a:xfrm>
                <a:off x="7488231"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4" name="Freeform 113">
                <a:extLst>
                  <a:ext uri="{FF2B5EF4-FFF2-40B4-BE49-F238E27FC236}">
                    <a16:creationId xmlns:a16="http://schemas.microsoft.com/office/drawing/2014/main" id="{01829329-AAAB-45AB-9E9B-B48AA74378EF}"/>
                  </a:ext>
                </a:extLst>
              </p:cNvPr>
              <p:cNvSpPr>
                <a:spLocks/>
              </p:cNvSpPr>
              <p:nvPr/>
            </p:nvSpPr>
            <p:spPr bwMode="auto">
              <a:xfrm>
                <a:off x="7918443"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5" name="Freeform 114">
                <a:extLst>
                  <a:ext uri="{FF2B5EF4-FFF2-40B4-BE49-F238E27FC236}">
                    <a16:creationId xmlns:a16="http://schemas.microsoft.com/office/drawing/2014/main" id="{722FD4E6-38F8-4687-8D03-7C4C9DE144E4}"/>
                  </a:ext>
                </a:extLst>
              </p:cNvPr>
              <p:cNvSpPr>
                <a:spLocks/>
              </p:cNvSpPr>
              <p:nvPr/>
            </p:nvSpPr>
            <p:spPr bwMode="auto">
              <a:xfrm>
                <a:off x="7742230"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6" name="Freeform 247">
                <a:extLst>
                  <a:ext uri="{FF2B5EF4-FFF2-40B4-BE49-F238E27FC236}">
                    <a16:creationId xmlns:a16="http://schemas.microsoft.com/office/drawing/2014/main" id="{DBE258AB-AAF7-47E8-B5A7-E613CA9AC2FC}"/>
                  </a:ext>
                </a:extLst>
              </p:cNvPr>
              <p:cNvSpPr>
                <a:spLocks/>
              </p:cNvSpPr>
              <p:nvPr/>
            </p:nvSpPr>
            <p:spPr bwMode="auto">
              <a:xfrm>
                <a:off x="7513631" y="4325943"/>
                <a:ext cx="509587" cy="854075"/>
              </a:xfrm>
              <a:custGeom>
                <a:avLst/>
                <a:gdLst>
                  <a:gd name="T0" fmla="*/ 206 w 238"/>
                  <a:gd name="T1" fmla="*/ 91 h 396"/>
                  <a:gd name="T2" fmla="*/ 176 w 238"/>
                  <a:gd name="T3" fmla="*/ 55 h 396"/>
                  <a:gd name="T4" fmla="*/ 159 w 238"/>
                  <a:gd name="T5" fmla="*/ 40 h 396"/>
                  <a:gd name="T6" fmla="*/ 40 w 238"/>
                  <a:gd name="T7" fmla="*/ 0 h 396"/>
                  <a:gd name="T8" fmla="*/ 0 w 238"/>
                  <a:gd name="T9" fmla="*/ 4 h 396"/>
                  <a:gd name="T10" fmla="*/ 80 w 238"/>
                  <a:gd name="T11" fmla="*/ 40 h 396"/>
                  <a:gd name="T12" fmla="*/ 97 w 238"/>
                  <a:gd name="T13" fmla="*/ 55 h 396"/>
                  <a:gd name="T14" fmla="*/ 128 w 238"/>
                  <a:gd name="T15" fmla="*/ 91 h 396"/>
                  <a:gd name="T16" fmla="*/ 159 w 238"/>
                  <a:gd name="T17" fmla="*/ 198 h 396"/>
                  <a:gd name="T18" fmla="*/ 1 w 238"/>
                  <a:gd name="T19" fmla="*/ 392 h 396"/>
                  <a:gd name="T20" fmla="*/ 40 w 238"/>
                  <a:gd name="T21" fmla="*/ 396 h 396"/>
                  <a:gd name="T22" fmla="*/ 238 w 238"/>
                  <a:gd name="T23" fmla="*/ 198 h 396"/>
                  <a:gd name="T24" fmla="*/ 206 w 238"/>
                  <a:gd name="T25"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chemeClr val="tx1">
                  <a:lumMod val="50000"/>
                  <a:lumOff val="50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467" name="Group 466">
              <a:extLst>
                <a:ext uri="{FF2B5EF4-FFF2-40B4-BE49-F238E27FC236}">
                  <a16:creationId xmlns:a16="http://schemas.microsoft.com/office/drawing/2014/main" id="{C45035EF-916D-4528-AAE1-51F266FF806B}"/>
                </a:ext>
              </a:extLst>
            </p:cNvPr>
            <p:cNvGrpSpPr/>
            <p:nvPr/>
          </p:nvGrpSpPr>
          <p:grpSpPr>
            <a:xfrm>
              <a:off x="-418580" y="-3203130"/>
              <a:ext cx="1652492" cy="1677814"/>
              <a:chOff x="6419103" y="3536552"/>
              <a:chExt cx="1652492" cy="1677814"/>
            </a:xfrm>
          </p:grpSpPr>
          <p:sp>
            <p:nvSpPr>
              <p:cNvPr id="468" name="Freeform 115">
                <a:extLst>
                  <a:ext uri="{FF2B5EF4-FFF2-40B4-BE49-F238E27FC236}">
                    <a16:creationId xmlns:a16="http://schemas.microsoft.com/office/drawing/2014/main" id="{F8B927E8-621D-4B4D-9D62-258C66B06407}"/>
                  </a:ext>
                </a:extLst>
              </p:cNvPr>
              <p:cNvSpPr>
                <a:spLocks/>
              </p:cNvSpPr>
              <p:nvPr/>
            </p:nvSpPr>
            <p:spPr bwMode="auto">
              <a:xfrm>
                <a:off x="6630797" y="3814108"/>
                <a:ext cx="1440798" cy="140025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69" name="Freeform 116">
                <a:extLst>
                  <a:ext uri="{FF2B5EF4-FFF2-40B4-BE49-F238E27FC236}">
                    <a16:creationId xmlns:a16="http://schemas.microsoft.com/office/drawing/2014/main" id="{9ACDFF41-02C4-4145-BF57-FB768CD296B0}"/>
                  </a:ext>
                </a:extLst>
              </p:cNvPr>
              <p:cNvSpPr>
                <a:spLocks/>
              </p:cNvSpPr>
              <p:nvPr/>
            </p:nvSpPr>
            <p:spPr bwMode="auto">
              <a:xfrm>
                <a:off x="6419103" y="3549398"/>
                <a:ext cx="1531238" cy="1453272"/>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0" name="Oval 117">
                <a:extLst>
                  <a:ext uri="{FF2B5EF4-FFF2-40B4-BE49-F238E27FC236}">
                    <a16:creationId xmlns:a16="http://schemas.microsoft.com/office/drawing/2014/main" id="{8B102D31-3198-4DAC-A47A-BDFCAAD09C43}"/>
                  </a:ext>
                </a:extLst>
              </p:cNvPr>
              <p:cNvSpPr>
                <a:spLocks noChangeArrowheads="1"/>
              </p:cNvSpPr>
              <p:nvPr/>
            </p:nvSpPr>
            <p:spPr bwMode="auto">
              <a:xfrm>
                <a:off x="7276349" y="3733024"/>
                <a:ext cx="417894" cy="417894"/>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1" name="Oval 118">
                <a:extLst>
                  <a:ext uri="{FF2B5EF4-FFF2-40B4-BE49-F238E27FC236}">
                    <a16:creationId xmlns:a16="http://schemas.microsoft.com/office/drawing/2014/main" id="{74151ABF-9D97-4221-ADE0-5DF1410F8898}"/>
                  </a:ext>
                </a:extLst>
              </p:cNvPr>
              <p:cNvSpPr>
                <a:spLocks noChangeArrowheads="1"/>
              </p:cNvSpPr>
              <p:nvPr/>
            </p:nvSpPr>
            <p:spPr bwMode="auto">
              <a:xfrm>
                <a:off x="6883404" y="3907666"/>
                <a:ext cx="243252"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2" name="Oval 119">
                <a:extLst>
                  <a:ext uri="{FF2B5EF4-FFF2-40B4-BE49-F238E27FC236}">
                    <a16:creationId xmlns:a16="http://schemas.microsoft.com/office/drawing/2014/main" id="{C976A2B9-4FDC-4DB5-8CF0-586BCB58BA55}"/>
                  </a:ext>
                </a:extLst>
              </p:cNvPr>
              <p:cNvSpPr>
                <a:spLocks noChangeArrowheads="1"/>
              </p:cNvSpPr>
              <p:nvPr/>
            </p:nvSpPr>
            <p:spPr bwMode="auto">
              <a:xfrm>
                <a:off x="6527884" y="4534508"/>
                <a:ext cx="246369"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3" name="Freeform 120">
                <a:extLst>
                  <a:ext uri="{FF2B5EF4-FFF2-40B4-BE49-F238E27FC236}">
                    <a16:creationId xmlns:a16="http://schemas.microsoft.com/office/drawing/2014/main" id="{476D2C85-9477-44A4-A9BC-923531619F56}"/>
                  </a:ext>
                </a:extLst>
              </p:cNvPr>
              <p:cNvSpPr>
                <a:spLocks/>
              </p:cNvSpPr>
              <p:nvPr/>
            </p:nvSpPr>
            <p:spPr bwMode="auto">
              <a:xfrm>
                <a:off x="6568425" y="4079191"/>
                <a:ext cx="149693" cy="143456"/>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4" name="Freeform 121">
                <a:extLst>
                  <a:ext uri="{FF2B5EF4-FFF2-40B4-BE49-F238E27FC236}">
                    <a16:creationId xmlns:a16="http://schemas.microsoft.com/office/drawing/2014/main" id="{474EB2AB-776E-48EA-B6F2-823123E1DD5B}"/>
                  </a:ext>
                </a:extLst>
              </p:cNvPr>
              <p:cNvSpPr>
                <a:spLocks/>
              </p:cNvSpPr>
              <p:nvPr/>
            </p:nvSpPr>
            <p:spPr bwMode="auto">
              <a:xfrm>
                <a:off x="6936422" y="3642585"/>
                <a:ext cx="212066" cy="171525"/>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5" name="Freeform 122">
                <a:extLst>
                  <a:ext uri="{FF2B5EF4-FFF2-40B4-BE49-F238E27FC236}">
                    <a16:creationId xmlns:a16="http://schemas.microsoft.com/office/drawing/2014/main" id="{067711FA-E4BE-4A8D-A1E8-090232493B16}"/>
                  </a:ext>
                </a:extLst>
              </p:cNvPr>
              <p:cNvSpPr>
                <a:spLocks/>
              </p:cNvSpPr>
              <p:nvPr/>
            </p:nvSpPr>
            <p:spPr bwMode="auto">
              <a:xfrm>
                <a:off x="7344959" y="3795396"/>
                <a:ext cx="327453" cy="339930"/>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6" name="Freeform 123">
                <a:extLst>
                  <a:ext uri="{FF2B5EF4-FFF2-40B4-BE49-F238E27FC236}">
                    <a16:creationId xmlns:a16="http://schemas.microsoft.com/office/drawing/2014/main" id="{2EDCABCE-D675-40DC-A847-A265C7704FA5}"/>
                  </a:ext>
                </a:extLst>
              </p:cNvPr>
              <p:cNvSpPr>
                <a:spLocks/>
              </p:cNvSpPr>
              <p:nvPr/>
            </p:nvSpPr>
            <p:spPr bwMode="auto">
              <a:xfrm>
                <a:off x="7298181" y="3754855"/>
                <a:ext cx="358640" cy="358642"/>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7" name="Freeform 124">
                <a:extLst>
                  <a:ext uri="{FF2B5EF4-FFF2-40B4-BE49-F238E27FC236}">
                    <a16:creationId xmlns:a16="http://schemas.microsoft.com/office/drawing/2014/main" id="{D42A978C-5B7A-46ED-8A73-F4F7F7EE40EB}"/>
                  </a:ext>
                </a:extLst>
              </p:cNvPr>
              <p:cNvSpPr>
                <a:spLocks/>
              </p:cNvSpPr>
              <p:nvPr/>
            </p:nvSpPr>
            <p:spPr bwMode="auto">
              <a:xfrm>
                <a:off x="7382382" y="4285019"/>
                <a:ext cx="261964" cy="299387"/>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8" name="Freeform 125">
                <a:extLst>
                  <a:ext uri="{FF2B5EF4-FFF2-40B4-BE49-F238E27FC236}">
                    <a16:creationId xmlns:a16="http://schemas.microsoft.com/office/drawing/2014/main" id="{955F68DE-24F4-415B-BDD4-CBEDA630305A}"/>
                  </a:ext>
                </a:extLst>
              </p:cNvPr>
              <p:cNvSpPr>
                <a:spLocks/>
              </p:cNvSpPr>
              <p:nvPr/>
            </p:nvSpPr>
            <p:spPr bwMode="auto">
              <a:xfrm>
                <a:off x="7329367" y="426630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79" name="Freeform 126">
                <a:extLst>
                  <a:ext uri="{FF2B5EF4-FFF2-40B4-BE49-F238E27FC236}">
                    <a16:creationId xmlns:a16="http://schemas.microsoft.com/office/drawing/2014/main" id="{ED6789BD-8368-4265-8882-67D9FF27FDA0}"/>
                  </a:ext>
                </a:extLst>
              </p:cNvPr>
              <p:cNvSpPr>
                <a:spLocks/>
              </p:cNvSpPr>
              <p:nvPr/>
            </p:nvSpPr>
            <p:spPr bwMode="auto">
              <a:xfrm>
                <a:off x="6827269" y="4285019"/>
                <a:ext cx="255726" cy="299387"/>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0" name="Freeform 127">
                <a:extLst>
                  <a:ext uri="{FF2B5EF4-FFF2-40B4-BE49-F238E27FC236}">
                    <a16:creationId xmlns:a16="http://schemas.microsoft.com/office/drawing/2014/main" id="{AB156841-4FEF-4B83-ADD2-A925A53291C2}"/>
                  </a:ext>
                </a:extLst>
              </p:cNvPr>
              <p:cNvSpPr>
                <a:spLocks/>
              </p:cNvSpPr>
              <p:nvPr/>
            </p:nvSpPr>
            <p:spPr bwMode="auto">
              <a:xfrm>
                <a:off x="6774254" y="426630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1" name="Freeform 128">
                <a:extLst>
                  <a:ext uri="{FF2B5EF4-FFF2-40B4-BE49-F238E27FC236}">
                    <a16:creationId xmlns:a16="http://schemas.microsoft.com/office/drawing/2014/main" id="{5C10DB2F-A82F-417D-973F-5B04BDB2487E}"/>
                  </a:ext>
                </a:extLst>
              </p:cNvPr>
              <p:cNvSpPr>
                <a:spLocks/>
              </p:cNvSpPr>
              <p:nvPr/>
            </p:nvSpPr>
            <p:spPr bwMode="auto">
              <a:xfrm>
                <a:off x="6920828" y="3948209"/>
                <a:ext cx="183997" cy="187117"/>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2" name="Freeform 129">
                <a:extLst>
                  <a:ext uri="{FF2B5EF4-FFF2-40B4-BE49-F238E27FC236}">
                    <a16:creationId xmlns:a16="http://schemas.microsoft.com/office/drawing/2014/main" id="{E642726E-3B5B-4F40-8686-B5C8E9EAD71D}"/>
                  </a:ext>
                </a:extLst>
              </p:cNvPr>
              <p:cNvSpPr>
                <a:spLocks/>
              </p:cNvSpPr>
              <p:nvPr/>
            </p:nvSpPr>
            <p:spPr bwMode="auto">
              <a:xfrm>
                <a:off x="6920828" y="3589567"/>
                <a:ext cx="215183" cy="205828"/>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3" name="Freeform 130">
                <a:extLst>
                  <a:ext uri="{FF2B5EF4-FFF2-40B4-BE49-F238E27FC236}">
                    <a16:creationId xmlns:a16="http://schemas.microsoft.com/office/drawing/2014/main" id="{3417E829-AF67-4639-AE8C-84154F1A0A59}"/>
                  </a:ext>
                </a:extLst>
              </p:cNvPr>
              <p:cNvSpPr>
                <a:spLocks/>
              </p:cNvSpPr>
              <p:nvPr/>
            </p:nvSpPr>
            <p:spPr bwMode="auto">
              <a:xfrm>
                <a:off x="6537239" y="4041767"/>
                <a:ext cx="171523" cy="174642"/>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4" name="Freeform 131">
                <a:extLst>
                  <a:ext uri="{FF2B5EF4-FFF2-40B4-BE49-F238E27FC236}">
                    <a16:creationId xmlns:a16="http://schemas.microsoft.com/office/drawing/2014/main" id="{84B5F4A3-79C9-4707-944C-3D2BC95A4C2F}"/>
                  </a:ext>
                </a:extLst>
              </p:cNvPr>
              <p:cNvSpPr>
                <a:spLocks/>
              </p:cNvSpPr>
              <p:nvPr/>
            </p:nvSpPr>
            <p:spPr bwMode="auto">
              <a:xfrm>
                <a:off x="6898998" y="3923260"/>
                <a:ext cx="190234" cy="190236"/>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5" name="Freeform 132">
                <a:extLst>
                  <a:ext uri="{FF2B5EF4-FFF2-40B4-BE49-F238E27FC236}">
                    <a16:creationId xmlns:a16="http://schemas.microsoft.com/office/drawing/2014/main" id="{796A7B99-9F14-4EC7-B9DF-AAE228F4F3EB}"/>
                  </a:ext>
                </a:extLst>
              </p:cNvPr>
              <p:cNvSpPr>
                <a:spLocks/>
              </p:cNvSpPr>
              <p:nvPr/>
            </p:nvSpPr>
            <p:spPr bwMode="auto">
              <a:xfrm>
                <a:off x="6571543" y="4568812"/>
                <a:ext cx="180880" cy="190236"/>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6" name="Freeform 133">
                <a:extLst>
                  <a:ext uri="{FF2B5EF4-FFF2-40B4-BE49-F238E27FC236}">
                    <a16:creationId xmlns:a16="http://schemas.microsoft.com/office/drawing/2014/main" id="{6306FB23-8E2C-4E29-A838-471CD0A46037}"/>
                  </a:ext>
                </a:extLst>
              </p:cNvPr>
              <p:cNvSpPr>
                <a:spLocks/>
              </p:cNvSpPr>
              <p:nvPr/>
            </p:nvSpPr>
            <p:spPr bwMode="auto">
              <a:xfrm>
                <a:off x="7042454" y="4799589"/>
                <a:ext cx="183997" cy="187117"/>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7" name="Freeform 134">
                <a:extLst>
                  <a:ext uri="{FF2B5EF4-FFF2-40B4-BE49-F238E27FC236}">
                    <a16:creationId xmlns:a16="http://schemas.microsoft.com/office/drawing/2014/main" id="{A39D89AB-87EE-407E-8EF6-D560BD3B340C}"/>
                  </a:ext>
                </a:extLst>
              </p:cNvPr>
              <p:cNvSpPr>
                <a:spLocks/>
              </p:cNvSpPr>
              <p:nvPr/>
            </p:nvSpPr>
            <p:spPr bwMode="auto">
              <a:xfrm>
                <a:off x="7884478" y="4428475"/>
                <a:ext cx="127862" cy="121627"/>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8" name="Freeform 135">
                <a:extLst>
                  <a:ext uri="{FF2B5EF4-FFF2-40B4-BE49-F238E27FC236}">
                    <a16:creationId xmlns:a16="http://schemas.microsoft.com/office/drawing/2014/main" id="{7922352A-E94C-40F4-BD7B-BC8ECE8C0F8C}"/>
                  </a:ext>
                </a:extLst>
              </p:cNvPr>
              <p:cNvSpPr>
                <a:spLocks/>
              </p:cNvSpPr>
              <p:nvPr/>
            </p:nvSpPr>
            <p:spPr bwMode="auto">
              <a:xfrm>
                <a:off x="7541431" y="4777760"/>
                <a:ext cx="205829" cy="208948"/>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89" name="Freeform 136">
                <a:extLst>
                  <a:ext uri="{FF2B5EF4-FFF2-40B4-BE49-F238E27FC236}">
                    <a16:creationId xmlns:a16="http://schemas.microsoft.com/office/drawing/2014/main" id="{85671BE3-0D27-4227-8C0E-5DF55683AE72}"/>
                  </a:ext>
                </a:extLst>
              </p:cNvPr>
              <p:cNvSpPr>
                <a:spLocks/>
              </p:cNvSpPr>
              <p:nvPr/>
            </p:nvSpPr>
            <p:spPr bwMode="auto">
              <a:xfrm>
                <a:off x="6546594" y="4550100"/>
                <a:ext cx="183997" cy="190236"/>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0" name="Freeform 137">
                <a:extLst>
                  <a:ext uri="{FF2B5EF4-FFF2-40B4-BE49-F238E27FC236}">
                    <a16:creationId xmlns:a16="http://schemas.microsoft.com/office/drawing/2014/main" id="{FE7AEED7-E6E0-42E2-98C8-3C1EEB2619FE}"/>
                  </a:ext>
                </a:extLst>
              </p:cNvPr>
              <p:cNvSpPr>
                <a:spLocks/>
              </p:cNvSpPr>
              <p:nvPr/>
            </p:nvSpPr>
            <p:spPr bwMode="auto">
              <a:xfrm>
                <a:off x="7020623" y="4777760"/>
                <a:ext cx="190234" cy="193354"/>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1" name="Freeform 138">
                <a:extLst>
                  <a:ext uri="{FF2B5EF4-FFF2-40B4-BE49-F238E27FC236}">
                    <a16:creationId xmlns:a16="http://schemas.microsoft.com/office/drawing/2014/main" id="{26639EEE-11B6-446C-BC04-7DDC2CFAE6B7}"/>
                  </a:ext>
                </a:extLst>
              </p:cNvPr>
              <p:cNvSpPr>
                <a:spLocks/>
              </p:cNvSpPr>
              <p:nvPr/>
            </p:nvSpPr>
            <p:spPr bwMode="auto">
              <a:xfrm>
                <a:off x="7865766" y="4403527"/>
                <a:ext cx="134099" cy="134101"/>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2" name="Freeform 139">
                <a:extLst>
                  <a:ext uri="{FF2B5EF4-FFF2-40B4-BE49-F238E27FC236}">
                    <a16:creationId xmlns:a16="http://schemas.microsoft.com/office/drawing/2014/main" id="{4C42B086-EAE7-4D1E-8857-A2D54C604709}"/>
                  </a:ext>
                </a:extLst>
              </p:cNvPr>
              <p:cNvSpPr>
                <a:spLocks/>
              </p:cNvSpPr>
              <p:nvPr/>
            </p:nvSpPr>
            <p:spPr bwMode="auto">
              <a:xfrm>
                <a:off x="7522719" y="4762166"/>
                <a:ext cx="205829" cy="208948"/>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3" name="Freeform 246">
                <a:extLst>
                  <a:ext uri="{FF2B5EF4-FFF2-40B4-BE49-F238E27FC236}">
                    <a16:creationId xmlns:a16="http://schemas.microsoft.com/office/drawing/2014/main" id="{649A2A9B-9D6E-452A-911B-3703DD8DD904}"/>
                  </a:ext>
                </a:extLst>
              </p:cNvPr>
              <p:cNvSpPr>
                <a:spLocks/>
              </p:cNvSpPr>
              <p:nvPr/>
            </p:nvSpPr>
            <p:spPr bwMode="auto">
              <a:xfrm>
                <a:off x="7238926" y="3536552"/>
                <a:ext cx="829549" cy="1677814"/>
              </a:xfrm>
              <a:custGeom>
                <a:avLst/>
                <a:gdLst>
                  <a:gd name="T0" fmla="*/ 197 w 197"/>
                  <a:gd name="T1" fmla="*/ 198 h 396"/>
                  <a:gd name="T2" fmla="*/ 134 w 197"/>
                  <a:gd name="T3" fmla="*/ 53 h 396"/>
                  <a:gd name="T4" fmla="*/ 0 w 197"/>
                  <a:gd name="T5" fmla="*/ 0 h 396"/>
                  <a:gd name="T6" fmla="*/ 0 w 197"/>
                  <a:gd name="T7" fmla="*/ 396 h 396"/>
                  <a:gd name="T8" fmla="*/ 197 w 197"/>
                  <a:gd name="T9" fmla="*/ 198 h 396"/>
                </a:gdLst>
                <a:ahLst/>
                <a:cxnLst>
                  <a:cxn ang="0">
                    <a:pos x="T0" y="T1"/>
                  </a:cxn>
                  <a:cxn ang="0">
                    <a:pos x="T2" y="T3"/>
                  </a:cxn>
                  <a:cxn ang="0">
                    <a:pos x="T4" y="T5"/>
                  </a:cxn>
                  <a:cxn ang="0">
                    <a:pos x="T6" y="T7"/>
                  </a:cxn>
                  <a:cxn ang="0">
                    <a:pos x="T8" y="T9"/>
                  </a:cxn>
                </a:cxnLst>
                <a:rect l="0" t="0" r="r" b="b"/>
                <a:pathLst>
                  <a:path w="197" h="396">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494" name="Group 493">
              <a:extLst>
                <a:ext uri="{FF2B5EF4-FFF2-40B4-BE49-F238E27FC236}">
                  <a16:creationId xmlns:a16="http://schemas.microsoft.com/office/drawing/2014/main" id="{EA6F8C6F-C818-4007-B582-9BA8830164D4}"/>
                </a:ext>
              </a:extLst>
            </p:cNvPr>
            <p:cNvGrpSpPr/>
            <p:nvPr/>
          </p:nvGrpSpPr>
          <p:grpSpPr>
            <a:xfrm>
              <a:off x="2293748" y="-3214092"/>
              <a:ext cx="1687101" cy="1699739"/>
              <a:chOff x="1173163" y="4325943"/>
              <a:chExt cx="847725" cy="854075"/>
            </a:xfrm>
            <a:solidFill>
              <a:schemeClr val="tx1">
                <a:lumMod val="50000"/>
                <a:lumOff val="50000"/>
              </a:schemeClr>
            </a:solidFill>
          </p:grpSpPr>
          <p:sp>
            <p:nvSpPr>
              <p:cNvPr id="495" name="Freeform 14">
                <a:extLst>
                  <a:ext uri="{FF2B5EF4-FFF2-40B4-BE49-F238E27FC236}">
                    <a16:creationId xmlns:a16="http://schemas.microsoft.com/office/drawing/2014/main" id="{2CD90285-6B71-49BA-B120-8A5BEB82FD3E}"/>
                  </a:ext>
                </a:extLst>
              </p:cNvPr>
              <p:cNvSpPr>
                <a:spLocks/>
              </p:cNvSpPr>
              <p:nvPr/>
            </p:nvSpPr>
            <p:spPr bwMode="auto">
              <a:xfrm>
                <a:off x="1285876"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6" name="Freeform 15">
                <a:extLst>
                  <a:ext uri="{FF2B5EF4-FFF2-40B4-BE49-F238E27FC236}">
                    <a16:creationId xmlns:a16="http://schemas.microsoft.com/office/drawing/2014/main" id="{7797B1A6-F6B4-40FB-A779-8DC64159FDC0}"/>
                  </a:ext>
                </a:extLst>
              </p:cNvPr>
              <p:cNvSpPr>
                <a:spLocks/>
              </p:cNvSpPr>
              <p:nvPr/>
            </p:nvSpPr>
            <p:spPr bwMode="auto">
              <a:xfrm>
                <a:off x="1173163"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7" name="Oval 16">
                <a:extLst>
                  <a:ext uri="{FF2B5EF4-FFF2-40B4-BE49-F238E27FC236}">
                    <a16:creationId xmlns:a16="http://schemas.microsoft.com/office/drawing/2014/main" id="{9D5737AE-B2D3-4DFE-AAD8-4DB104EBCCD2}"/>
                  </a:ext>
                </a:extLst>
              </p:cNvPr>
              <p:cNvSpPr>
                <a:spLocks noChangeArrowheads="1"/>
              </p:cNvSpPr>
              <p:nvPr/>
            </p:nvSpPr>
            <p:spPr bwMode="auto">
              <a:xfrm>
                <a:off x="1616075" y="4425955"/>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8" name="Oval 17">
                <a:extLst>
                  <a:ext uri="{FF2B5EF4-FFF2-40B4-BE49-F238E27FC236}">
                    <a16:creationId xmlns:a16="http://schemas.microsoft.com/office/drawing/2014/main" id="{00606341-73C8-4179-9ECC-483B055D5231}"/>
                  </a:ext>
                </a:extLst>
              </p:cNvPr>
              <p:cNvSpPr>
                <a:spLocks noChangeArrowheads="1"/>
              </p:cNvSpPr>
              <p:nvPr/>
            </p:nvSpPr>
            <p:spPr bwMode="auto">
              <a:xfrm>
                <a:off x="1414463" y="4514855"/>
                <a:ext cx="125412"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499" name="Oval 18">
                <a:extLst>
                  <a:ext uri="{FF2B5EF4-FFF2-40B4-BE49-F238E27FC236}">
                    <a16:creationId xmlns:a16="http://schemas.microsoft.com/office/drawing/2014/main" id="{17C6CC14-684B-49E3-B632-F2ABAEC5D979}"/>
                  </a:ext>
                </a:extLst>
              </p:cNvPr>
              <p:cNvSpPr>
                <a:spLocks noChangeArrowheads="1"/>
              </p:cNvSpPr>
              <p:nvPr/>
            </p:nvSpPr>
            <p:spPr bwMode="auto">
              <a:xfrm>
                <a:off x="1235076" y="4833943"/>
                <a:ext cx="123825"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0" name="Freeform 19">
                <a:extLst>
                  <a:ext uri="{FF2B5EF4-FFF2-40B4-BE49-F238E27FC236}">
                    <a16:creationId xmlns:a16="http://schemas.microsoft.com/office/drawing/2014/main" id="{BFD3FD3F-5EA8-4029-A485-E135662916CF}"/>
                  </a:ext>
                </a:extLst>
              </p:cNvPr>
              <p:cNvSpPr>
                <a:spLocks/>
              </p:cNvSpPr>
              <p:nvPr/>
            </p:nvSpPr>
            <p:spPr bwMode="auto">
              <a:xfrm>
                <a:off x="1254126"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1" name="Freeform 20">
                <a:extLst>
                  <a:ext uri="{FF2B5EF4-FFF2-40B4-BE49-F238E27FC236}">
                    <a16:creationId xmlns:a16="http://schemas.microsoft.com/office/drawing/2014/main" id="{B9417648-918B-4790-A7C7-9663F0D78936}"/>
                  </a:ext>
                </a:extLst>
              </p:cNvPr>
              <p:cNvSpPr>
                <a:spLocks/>
              </p:cNvSpPr>
              <p:nvPr/>
            </p:nvSpPr>
            <p:spPr bwMode="auto">
              <a:xfrm>
                <a:off x="1443038"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2" name="Freeform 21">
                <a:extLst>
                  <a:ext uri="{FF2B5EF4-FFF2-40B4-BE49-F238E27FC236}">
                    <a16:creationId xmlns:a16="http://schemas.microsoft.com/office/drawing/2014/main" id="{DED35033-D173-453B-BAC3-AC5D2065A29A}"/>
                  </a:ext>
                </a:extLst>
              </p:cNvPr>
              <p:cNvSpPr>
                <a:spLocks/>
              </p:cNvSpPr>
              <p:nvPr/>
            </p:nvSpPr>
            <p:spPr bwMode="auto">
              <a:xfrm>
                <a:off x="1651000"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3" name="Freeform 22">
                <a:extLst>
                  <a:ext uri="{FF2B5EF4-FFF2-40B4-BE49-F238E27FC236}">
                    <a16:creationId xmlns:a16="http://schemas.microsoft.com/office/drawing/2014/main" id="{F62A495F-3585-4A78-ACFC-7B0AB5FD1439}"/>
                  </a:ext>
                </a:extLst>
              </p:cNvPr>
              <p:cNvSpPr>
                <a:spLocks/>
              </p:cNvSpPr>
              <p:nvPr/>
            </p:nvSpPr>
            <p:spPr bwMode="auto">
              <a:xfrm>
                <a:off x="1627188" y="4437068"/>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4" name="Freeform 23">
                <a:extLst>
                  <a:ext uri="{FF2B5EF4-FFF2-40B4-BE49-F238E27FC236}">
                    <a16:creationId xmlns:a16="http://schemas.microsoft.com/office/drawing/2014/main" id="{942913EE-477B-48AC-B1CE-66100A8CF3F6}"/>
                  </a:ext>
                </a:extLst>
              </p:cNvPr>
              <p:cNvSpPr>
                <a:spLocks/>
              </p:cNvSpPr>
              <p:nvPr/>
            </p:nvSpPr>
            <p:spPr bwMode="auto">
              <a:xfrm>
                <a:off x="1670050"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5" name="Freeform 24">
                <a:extLst>
                  <a:ext uri="{FF2B5EF4-FFF2-40B4-BE49-F238E27FC236}">
                    <a16:creationId xmlns:a16="http://schemas.microsoft.com/office/drawing/2014/main" id="{4C310439-0ED5-41D2-AB95-9045739F7E8D}"/>
                  </a:ext>
                </a:extLst>
              </p:cNvPr>
              <p:cNvSpPr>
                <a:spLocks/>
              </p:cNvSpPr>
              <p:nvPr/>
            </p:nvSpPr>
            <p:spPr bwMode="auto">
              <a:xfrm>
                <a:off x="1641475"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6" name="Freeform 25">
                <a:extLst>
                  <a:ext uri="{FF2B5EF4-FFF2-40B4-BE49-F238E27FC236}">
                    <a16:creationId xmlns:a16="http://schemas.microsoft.com/office/drawing/2014/main" id="{5DB7D6E3-9AA8-4A1D-BB97-4FF2E6579DA6}"/>
                  </a:ext>
                </a:extLst>
              </p:cNvPr>
              <p:cNvSpPr>
                <a:spLocks/>
              </p:cNvSpPr>
              <p:nvPr/>
            </p:nvSpPr>
            <p:spPr bwMode="auto">
              <a:xfrm>
                <a:off x="1387476"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7" name="Freeform 26">
                <a:extLst>
                  <a:ext uri="{FF2B5EF4-FFF2-40B4-BE49-F238E27FC236}">
                    <a16:creationId xmlns:a16="http://schemas.microsoft.com/office/drawing/2014/main" id="{3F26812E-B30A-450B-879F-D4A932944350}"/>
                  </a:ext>
                </a:extLst>
              </p:cNvPr>
              <p:cNvSpPr>
                <a:spLocks/>
              </p:cNvSpPr>
              <p:nvPr/>
            </p:nvSpPr>
            <p:spPr bwMode="auto">
              <a:xfrm>
                <a:off x="1358901"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8" name="Freeform 27">
                <a:extLst>
                  <a:ext uri="{FF2B5EF4-FFF2-40B4-BE49-F238E27FC236}">
                    <a16:creationId xmlns:a16="http://schemas.microsoft.com/office/drawing/2014/main" id="{F15E8D05-A9D9-41B1-952C-A62640ACDD95}"/>
                  </a:ext>
                </a:extLst>
              </p:cNvPr>
              <p:cNvSpPr>
                <a:spLocks/>
              </p:cNvSpPr>
              <p:nvPr/>
            </p:nvSpPr>
            <p:spPr bwMode="auto">
              <a:xfrm>
                <a:off x="1433513" y="4535493"/>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09" name="Freeform 28">
                <a:extLst>
                  <a:ext uri="{FF2B5EF4-FFF2-40B4-BE49-F238E27FC236}">
                    <a16:creationId xmlns:a16="http://schemas.microsoft.com/office/drawing/2014/main" id="{CABD988D-B33B-4839-AAAA-9569F22C10F4}"/>
                  </a:ext>
                </a:extLst>
              </p:cNvPr>
              <p:cNvSpPr>
                <a:spLocks/>
              </p:cNvSpPr>
              <p:nvPr/>
            </p:nvSpPr>
            <p:spPr bwMode="auto">
              <a:xfrm>
                <a:off x="1433513"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0" name="Freeform 29">
                <a:extLst>
                  <a:ext uri="{FF2B5EF4-FFF2-40B4-BE49-F238E27FC236}">
                    <a16:creationId xmlns:a16="http://schemas.microsoft.com/office/drawing/2014/main" id="{7305E5EF-064C-4FA3-AE20-BE3B4CEA7C48}"/>
                  </a:ext>
                </a:extLst>
              </p:cNvPr>
              <p:cNvSpPr>
                <a:spLocks/>
              </p:cNvSpPr>
              <p:nvPr/>
            </p:nvSpPr>
            <p:spPr bwMode="auto">
              <a:xfrm>
                <a:off x="1239838"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1" name="Freeform 30">
                <a:extLst>
                  <a:ext uri="{FF2B5EF4-FFF2-40B4-BE49-F238E27FC236}">
                    <a16:creationId xmlns:a16="http://schemas.microsoft.com/office/drawing/2014/main" id="{3361B6AD-8981-4BAA-92D6-93DDDA55483D}"/>
                  </a:ext>
                </a:extLst>
              </p:cNvPr>
              <p:cNvSpPr>
                <a:spLocks/>
              </p:cNvSpPr>
              <p:nvPr/>
            </p:nvSpPr>
            <p:spPr bwMode="auto">
              <a:xfrm>
                <a:off x="1423988" y="4522793"/>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2" name="Freeform 31">
                <a:extLst>
                  <a:ext uri="{FF2B5EF4-FFF2-40B4-BE49-F238E27FC236}">
                    <a16:creationId xmlns:a16="http://schemas.microsoft.com/office/drawing/2014/main" id="{CE0D5F88-5CFF-4231-ADFD-10C34C105814}"/>
                  </a:ext>
                </a:extLst>
              </p:cNvPr>
              <p:cNvSpPr>
                <a:spLocks/>
              </p:cNvSpPr>
              <p:nvPr/>
            </p:nvSpPr>
            <p:spPr bwMode="auto">
              <a:xfrm>
                <a:off x="1257301"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3" name="Freeform 32">
                <a:extLst>
                  <a:ext uri="{FF2B5EF4-FFF2-40B4-BE49-F238E27FC236}">
                    <a16:creationId xmlns:a16="http://schemas.microsoft.com/office/drawing/2014/main" id="{2EF1BB00-1CCF-4F4E-B09B-A0878323E458}"/>
                  </a:ext>
                </a:extLst>
              </p:cNvPr>
              <p:cNvSpPr>
                <a:spLocks/>
              </p:cNvSpPr>
              <p:nvPr/>
            </p:nvSpPr>
            <p:spPr bwMode="auto">
              <a:xfrm>
                <a:off x="1497013"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4" name="Freeform 33">
                <a:extLst>
                  <a:ext uri="{FF2B5EF4-FFF2-40B4-BE49-F238E27FC236}">
                    <a16:creationId xmlns:a16="http://schemas.microsoft.com/office/drawing/2014/main" id="{7400B73D-B4FA-4FE4-AFE8-F1B269F94660}"/>
                  </a:ext>
                </a:extLst>
              </p:cNvPr>
              <p:cNvSpPr>
                <a:spLocks/>
              </p:cNvSpPr>
              <p:nvPr/>
            </p:nvSpPr>
            <p:spPr bwMode="auto">
              <a:xfrm>
                <a:off x="1924050"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5" name="Freeform 34">
                <a:extLst>
                  <a:ext uri="{FF2B5EF4-FFF2-40B4-BE49-F238E27FC236}">
                    <a16:creationId xmlns:a16="http://schemas.microsoft.com/office/drawing/2014/main" id="{6C2407E9-574B-4247-8040-F235B715C5B2}"/>
                  </a:ext>
                </a:extLst>
              </p:cNvPr>
              <p:cNvSpPr>
                <a:spLocks/>
              </p:cNvSpPr>
              <p:nvPr/>
            </p:nvSpPr>
            <p:spPr bwMode="auto">
              <a:xfrm>
                <a:off x="1751013"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6" name="Freeform 35">
                <a:extLst>
                  <a:ext uri="{FF2B5EF4-FFF2-40B4-BE49-F238E27FC236}">
                    <a16:creationId xmlns:a16="http://schemas.microsoft.com/office/drawing/2014/main" id="{95C97EE4-E6C3-4B88-B5B6-E284350DE0F5}"/>
                  </a:ext>
                </a:extLst>
              </p:cNvPr>
              <p:cNvSpPr>
                <a:spLocks/>
              </p:cNvSpPr>
              <p:nvPr/>
            </p:nvSpPr>
            <p:spPr bwMode="auto">
              <a:xfrm>
                <a:off x="1244601"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7" name="Freeform 36">
                <a:extLst>
                  <a:ext uri="{FF2B5EF4-FFF2-40B4-BE49-F238E27FC236}">
                    <a16:creationId xmlns:a16="http://schemas.microsoft.com/office/drawing/2014/main" id="{DE2586C6-3CCD-49FD-AB2A-D840CFBEF4C4}"/>
                  </a:ext>
                </a:extLst>
              </p:cNvPr>
              <p:cNvSpPr>
                <a:spLocks/>
              </p:cNvSpPr>
              <p:nvPr/>
            </p:nvSpPr>
            <p:spPr bwMode="auto">
              <a:xfrm>
                <a:off x="1485900"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8" name="Freeform 37">
                <a:extLst>
                  <a:ext uri="{FF2B5EF4-FFF2-40B4-BE49-F238E27FC236}">
                    <a16:creationId xmlns:a16="http://schemas.microsoft.com/office/drawing/2014/main" id="{AA9F4938-B90E-4240-8BC2-DEAD32F45F7E}"/>
                  </a:ext>
                </a:extLst>
              </p:cNvPr>
              <p:cNvSpPr>
                <a:spLocks/>
              </p:cNvSpPr>
              <p:nvPr/>
            </p:nvSpPr>
            <p:spPr bwMode="auto">
              <a:xfrm>
                <a:off x="1916112"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19" name="Freeform 38">
                <a:extLst>
                  <a:ext uri="{FF2B5EF4-FFF2-40B4-BE49-F238E27FC236}">
                    <a16:creationId xmlns:a16="http://schemas.microsoft.com/office/drawing/2014/main" id="{5EAB5D6D-2F04-4217-85E5-504289041629}"/>
                  </a:ext>
                </a:extLst>
              </p:cNvPr>
              <p:cNvSpPr>
                <a:spLocks/>
              </p:cNvSpPr>
              <p:nvPr/>
            </p:nvSpPr>
            <p:spPr bwMode="auto">
              <a:xfrm>
                <a:off x="1739900"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20" name="Freeform 39">
                <a:extLst>
                  <a:ext uri="{FF2B5EF4-FFF2-40B4-BE49-F238E27FC236}">
                    <a16:creationId xmlns:a16="http://schemas.microsoft.com/office/drawing/2014/main" id="{994854EE-FF7A-4E4E-A182-5275EF540E32}"/>
                  </a:ext>
                </a:extLst>
              </p:cNvPr>
              <p:cNvSpPr>
                <a:spLocks/>
              </p:cNvSpPr>
              <p:nvPr/>
            </p:nvSpPr>
            <p:spPr bwMode="auto">
              <a:xfrm>
                <a:off x="1173163" y="4325943"/>
                <a:ext cx="847724" cy="854075"/>
              </a:xfrm>
              <a:custGeom>
                <a:avLst/>
                <a:gdLst>
                  <a:gd name="T0" fmla="*/ 364 w 396"/>
                  <a:gd name="T1" fmla="*/ 91 h 396"/>
                  <a:gd name="T2" fmla="*/ 334 w 396"/>
                  <a:gd name="T3" fmla="*/ 55 h 396"/>
                  <a:gd name="T4" fmla="*/ 317 w 396"/>
                  <a:gd name="T5" fmla="*/ 40 h 396"/>
                  <a:gd name="T6" fmla="*/ 198 w 396"/>
                  <a:gd name="T7" fmla="*/ 0 h 396"/>
                  <a:gd name="T8" fmla="*/ 0 w 396"/>
                  <a:gd name="T9" fmla="*/ 198 h 396"/>
                  <a:gd name="T10" fmla="*/ 64 w 396"/>
                  <a:gd name="T11" fmla="*/ 343 h 396"/>
                  <a:gd name="T12" fmla="*/ 198 w 396"/>
                  <a:gd name="T13" fmla="*/ 396 h 396"/>
                  <a:gd name="T14" fmla="*/ 396 w 396"/>
                  <a:gd name="T15" fmla="*/ 198 h 396"/>
                  <a:gd name="T16" fmla="*/ 364 w 396"/>
                  <a:gd name="T17"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396">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grpFill/>
              <a:ln w="2857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2" name="TextBox 1">
              <a:extLst>
                <a:ext uri="{FF2B5EF4-FFF2-40B4-BE49-F238E27FC236}">
                  <a16:creationId xmlns:a16="http://schemas.microsoft.com/office/drawing/2014/main" id="{8CBEEE1B-B02E-4034-B80C-CD1366C02C64}"/>
                </a:ext>
              </a:extLst>
            </p:cNvPr>
            <p:cNvSpPr txBox="1"/>
            <p:nvPr/>
          </p:nvSpPr>
          <p:spPr>
            <a:xfrm>
              <a:off x="-7981547" y="-1406682"/>
              <a:ext cx="1261736" cy="11071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laytime With Hot Toddies"/>
                  <a:ea typeface="+mn-ea"/>
                  <a:cs typeface="+mn-cs"/>
                </a:rPr>
                <a:t>(1)</a:t>
              </a:r>
            </a:p>
          </p:txBody>
        </p:sp>
        <p:sp>
          <p:nvSpPr>
            <p:cNvPr id="521" name="TextBox 520">
              <a:extLst>
                <a:ext uri="{FF2B5EF4-FFF2-40B4-BE49-F238E27FC236}">
                  <a16:creationId xmlns:a16="http://schemas.microsoft.com/office/drawing/2014/main" id="{E9AB1436-49A8-4D07-9D71-98782BF5A998}"/>
                </a:ext>
              </a:extLst>
            </p:cNvPr>
            <p:cNvSpPr txBox="1"/>
            <p:nvPr/>
          </p:nvSpPr>
          <p:spPr>
            <a:xfrm>
              <a:off x="-5123687" y="-1406682"/>
              <a:ext cx="1261736" cy="11071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laytime With Hot Toddies"/>
                  <a:ea typeface="+mn-ea"/>
                  <a:cs typeface="+mn-cs"/>
                </a:rPr>
                <a:t>(2)</a:t>
              </a:r>
            </a:p>
          </p:txBody>
        </p:sp>
        <p:sp>
          <p:nvSpPr>
            <p:cNvPr id="522" name="TextBox 521">
              <a:extLst>
                <a:ext uri="{FF2B5EF4-FFF2-40B4-BE49-F238E27FC236}">
                  <a16:creationId xmlns:a16="http://schemas.microsoft.com/office/drawing/2014/main" id="{ED4B13C3-FBF5-4BFE-909E-CE7F32C79BEA}"/>
                </a:ext>
              </a:extLst>
            </p:cNvPr>
            <p:cNvSpPr txBox="1"/>
            <p:nvPr/>
          </p:nvSpPr>
          <p:spPr>
            <a:xfrm>
              <a:off x="-2641077" y="-1406682"/>
              <a:ext cx="1261736" cy="11071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laytime With Hot Toddies"/>
                  <a:ea typeface="+mn-ea"/>
                  <a:cs typeface="+mn-cs"/>
                </a:rPr>
                <a:t>(3)</a:t>
              </a:r>
            </a:p>
          </p:txBody>
        </p:sp>
        <p:sp>
          <p:nvSpPr>
            <p:cNvPr id="523" name="TextBox 522">
              <a:extLst>
                <a:ext uri="{FF2B5EF4-FFF2-40B4-BE49-F238E27FC236}">
                  <a16:creationId xmlns:a16="http://schemas.microsoft.com/office/drawing/2014/main" id="{57E14D36-7A36-4CDE-9BD8-55003B128FDE}"/>
                </a:ext>
              </a:extLst>
            </p:cNvPr>
            <p:cNvSpPr txBox="1"/>
            <p:nvPr/>
          </p:nvSpPr>
          <p:spPr>
            <a:xfrm>
              <a:off x="-128920" y="-1406682"/>
              <a:ext cx="1261736" cy="11071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laytime With Hot Toddies"/>
                  <a:ea typeface="+mn-ea"/>
                  <a:cs typeface="+mn-cs"/>
                </a:rPr>
                <a:t>(4)</a:t>
              </a:r>
            </a:p>
          </p:txBody>
        </p:sp>
        <p:sp>
          <p:nvSpPr>
            <p:cNvPr id="524" name="TextBox 523">
              <a:extLst>
                <a:ext uri="{FF2B5EF4-FFF2-40B4-BE49-F238E27FC236}">
                  <a16:creationId xmlns:a16="http://schemas.microsoft.com/office/drawing/2014/main" id="{9DE77CB8-DE99-4815-A0DC-29BADF62DBBC}"/>
                </a:ext>
              </a:extLst>
            </p:cNvPr>
            <p:cNvSpPr txBox="1"/>
            <p:nvPr/>
          </p:nvSpPr>
          <p:spPr>
            <a:xfrm>
              <a:off x="2700225" y="-1406682"/>
              <a:ext cx="1261736" cy="11071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laytime With Hot Toddies"/>
                  <a:ea typeface="+mn-ea"/>
                  <a:cs typeface="+mn-cs"/>
                </a:rPr>
                <a:t>(5)</a:t>
              </a:r>
            </a:p>
          </p:txBody>
        </p:sp>
      </p:grpSp>
      <p:grpSp>
        <p:nvGrpSpPr>
          <p:cNvPr id="6" name="Group 5">
            <a:extLst>
              <a:ext uri="{FF2B5EF4-FFF2-40B4-BE49-F238E27FC236}">
                <a16:creationId xmlns:a16="http://schemas.microsoft.com/office/drawing/2014/main" id="{09247479-B45B-434C-A959-427CBF3C9401}"/>
              </a:ext>
            </a:extLst>
          </p:cNvPr>
          <p:cNvGrpSpPr/>
          <p:nvPr/>
        </p:nvGrpSpPr>
        <p:grpSpPr>
          <a:xfrm>
            <a:off x="-15090918" y="9059319"/>
            <a:ext cx="6099318" cy="953124"/>
            <a:chOff x="-15090918" y="7688634"/>
            <a:chExt cx="14870738" cy="2323809"/>
          </a:xfrm>
        </p:grpSpPr>
        <p:grpSp>
          <p:nvGrpSpPr>
            <p:cNvPr id="525" name="Group 524">
              <a:extLst>
                <a:ext uri="{FF2B5EF4-FFF2-40B4-BE49-F238E27FC236}">
                  <a16:creationId xmlns:a16="http://schemas.microsoft.com/office/drawing/2014/main" id="{812F7ECA-2E56-43F5-87D3-70A4489D90F4}"/>
                </a:ext>
              </a:extLst>
            </p:cNvPr>
            <p:cNvGrpSpPr/>
            <p:nvPr/>
          </p:nvGrpSpPr>
          <p:grpSpPr>
            <a:xfrm>
              <a:off x="-15090918" y="7688636"/>
              <a:ext cx="1687101" cy="1699739"/>
              <a:chOff x="1173163" y="4325943"/>
              <a:chExt cx="847725" cy="854075"/>
            </a:xfrm>
            <a:solidFill>
              <a:schemeClr val="tx1">
                <a:lumMod val="50000"/>
                <a:lumOff val="50000"/>
              </a:schemeClr>
            </a:solidFill>
          </p:grpSpPr>
          <p:sp>
            <p:nvSpPr>
              <p:cNvPr id="526" name="Freeform 14">
                <a:extLst>
                  <a:ext uri="{FF2B5EF4-FFF2-40B4-BE49-F238E27FC236}">
                    <a16:creationId xmlns:a16="http://schemas.microsoft.com/office/drawing/2014/main" id="{36E3F29A-2D8C-4117-BFDA-E1CF8C2E7FF1}"/>
                  </a:ext>
                </a:extLst>
              </p:cNvPr>
              <p:cNvSpPr>
                <a:spLocks/>
              </p:cNvSpPr>
              <p:nvPr/>
            </p:nvSpPr>
            <p:spPr bwMode="auto">
              <a:xfrm>
                <a:off x="1285876"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27" name="Freeform 15">
                <a:extLst>
                  <a:ext uri="{FF2B5EF4-FFF2-40B4-BE49-F238E27FC236}">
                    <a16:creationId xmlns:a16="http://schemas.microsoft.com/office/drawing/2014/main" id="{D5BFD702-56C2-4FD5-B2D1-92AB9116580A}"/>
                  </a:ext>
                </a:extLst>
              </p:cNvPr>
              <p:cNvSpPr>
                <a:spLocks/>
              </p:cNvSpPr>
              <p:nvPr/>
            </p:nvSpPr>
            <p:spPr bwMode="auto">
              <a:xfrm>
                <a:off x="1173163"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28" name="Oval 16">
                <a:extLst>
                  <a:ext uri="{FF2B5EF4-FFF2-40B4-BE49-F238E27FC236}">
                    <a16:creationId xmlns:a16="http://schemas.microsoft.com/office/drawing/2014/main" id="{ACC9464D-19C3-460C-9F49-F344C9F81A9C}"/>
                  </a:ext>
                </a:extLst>
              </p:cNvPr>
              <p:cNvSpPr>
                <a:spLocks noChangeArrowheads="1"/>
              </p:cNvSpPr>
              <p:nvPr/>
            </p:nvSpPr>
            <p:spPr bwMode="auto">
              <a:xfrm>
                <a:off x="1616075" y="4425955"/>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29" name="Oval 17">
                <a:extLst>
                  <a:ext uri="{FF2B5EF4-FFF2-40B4-BE49-F238E27FC236}">
                    <a16:creationId xmlns:a16="http://schemas.microsoft.com/office/drawing/2014/main" id="{71DAC325-3CF9-4593-8EE0-9C12095EDD27}"/>
                  </a:ext>
                </a:extLst>
              </p:cNvPr>
              <p:cNvSpPr>
                <a:spLocks noChangeArrowheads="1"/>
              </p:cNvSpPr>
              <p:nvPr/>
            </p:nvSpPr>
            <p:spPr bwMode="auto">
              <a:xfrm>
                <a:off x="1414463" y="4514855"/>
                <a:ext cx="125412"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0" name="Oval 18">
                <a:extLst>
                  <a:ext uri="{FF2B5EF4-FFF2-40B4-BE49-F238E27FC236}">
                    <a16:creationId xmlns:a16="http://schemas.microsoft.com/office/drawing/2014/main" id="{8C9450FF-1B47-44F5-A150-26E28B92B4BB}"/>
                  </a:ext>
                </a:extLst>
              </p:cNvPr>
              <p:cNvSpPr>
                <a:spLocks noChangeArrowheads="1"/>
              </p:cNvSpPr>
              <p:nvPr/>
            </p:nvSpPr>
            <p:spPr bwMode="auto">
              <a:xfrm>
                <a:off x="1235076" y="4833943"/>
                <a:ext cx="123825"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1" name="Freeform 19">
                <a:extLst>
                  <a:ext uri="{FF2B5EF4-FFF2-40B4-BE49-F238E27FC236}">
                    <a16:creationId xmlns:a16="http://schemas.microsoft.com/office/drawing/2014/main" id="{B3900C7E-E986-4ED3-8B41-FC2ED57E5D6E}"/>
                  </a:ext>
                </a:extLst>
              </p:cNvPr>
              <p:cNvSpPr>
                <a:spLocks/>
              </p:cNvSpPr>
              <p:nvPr/>
            </p:nvSpPr>
            <p:spPr bwMode="auto">
              <a:xfrm>
                <a:off x="1254126"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2" name="Freeform 20">
                <a:extLst>
                  <a:ext uri="{FF2B5EF4-FFF2-40B4-BE49-F238E27FC236}">
                    <a16:creationId xmlns:a16="http://schemas.microsoft.com/office/drawing/2014/main" id="{122BCCF8-5F68-4AAE-9901-61A368C5A359}"/>
                  </a:ext>
                </a:extLst>
              </p:cNvPr>
              <p:cNvSpPr>
                <a:spLocks/>
              </p:cNvSpPr>
              <p:nvPr/>
            </p:nvSpPr>
            <p:spPr bwMode="auto">
              <a:xfrm>
                <a:off x="1443038"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3" name="Freeform 21">
                <a:extLst>
                  <a:ext uri="{FF2B5EF4-FFF2-40B4-BE49-F238E27FC236}">
                    <a16:creationId xmlns:a16="http://schemas.microsoft.com/office/drawing/2014/main" id="{D1F0A5CC-96CC-496E-B612-5B5471470AD3}"/>
                  </a:ext>
                </a:extLst>
              </p:cNvPr>
              <p:cNvSpPr>
                <a:spLocks/>
              </p:cNvSpPr>
              <p:nvPr/>
            </p:nvSpPr>
            <p:spPr bwMode="auto">
              <a:xfrm>
                <a:off x="1651000"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4" name="Freeform 22">
                <a:extLst>
                  <a:ext uri="{FF2B5EF4-FFF2-40B4-BE49-F238E27FC236}">
                    <a16:creationId xmlns:a16="http://schemas.microsoft.com/office/drawing/2014/main" id="{116E3E17-4A44-4D40-B101-736C9F83C049}"/>
                  </a:ext>
                </a:extLst>
              </p:cNvPr>
              <p:cNvSpPr>
                <a:spLocks/>
              </p:cNvSpPr>
              <p:nvPr/>
            </p:nvSpPr>
            <p:spPr bwMode="auto">
              <a:xfrm>
                <a:off x="1627188" y="4437068"/>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5" name="Freeform 23">
                <a:extLst>
                  <a:ext uri="{FF2B5EF4-FFF2-40B4-BE49-F238E27FC236}">
                    <a16:creationId xmlns:a16="http://schemas.microsoft.com/office/drawing/2014/main" id="{639218F8-2E5F-46BE-A304-A280E83D3332}"/>
                  </a:ext>
                </a:extLst>
              </p:cNvPr>
              <p:cNvSpPr>
                <a:spLocks/>
              </p:cNvSpPr>
              <p:nvPr/>
            </p:nvSpPr>
            <p:spPr bwMode="auto">
              <a:xfrm>
                <a:off x="1670050"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6" name="Freeform 24">
                <a:extLst>
                  <a:ext uri="{FF2B5EF4-FFF2-40B4-BE49-F238E27FC236}">
                    <a16:creationId xmlns:a16="http://schemas.microsoft.com/office/drawing/2014/main" id="{64F01E75-B9A8-459D-A4BF-867F60BBB702}"/>
                  </a:ext>
                </a:extLst>
              </p:cNvPr>
              <p:cNvSpPr>
                <a:spLocks/>
              </p:cNvSpPr>
              <p:nvPr/>
            </p:nvSpPr>
            <p:spPr bwMode="auto">
              <a:xfrm>
                <a:off x="1641475"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7" name="Freeform 25">
                <a:extLst>
                  <a:ext uri="{FF2B5EF4-FFF2-40B4-BE49-F238E27FC236}">
                    <a16:creationId xmlns:a16="http://schemas.microsoft.com/office/drawing/2014/main" id="{09F0527A-A629-4671-9182-553DB5AF5D78}"/>
                  </a:ext>
                </a:extLst>
              </p:cNvPr>
              <p:cNvSpPr>
                <a:spLocks/>
              </p:cNvSpPr>
              <p:nvPr/>
            </p:nvSpPr>
            <p:spPr bwMode="auto">
              <a:xfrm>
                <a:off x="1387476"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8" name="Freeform 26">
                <a:extLst>
                  <a:ext uri="{FF2B5EF4-FFF2-40B4-BE49-F238E27FC236}">
                    <a16:creationId xmlns:a16="http://schemas.microsoft.com/office/drawing/2014/main" id="{FD87542E-C380-441C-BE8F-1D43DBF48D70}"/>
                  </a:ext>
                </a:extLst>
              </p:cNvPr>
              <p:cNvSpPr>
                <a:spLocks/>
              </p:cNvSpPr>
              <p:nvPr/>
            </p:nvSpPr>
            <p:spPr bwMode="auto">
              <a:xfrm>
                <a:off x="1358901"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39" name="Freeform 27">
                <a:extLst>
                  <a:ext uri="{FF2B5EF4-FFF2-40B4-BE49-F238E27FC236}">
                    <a16:creationId xmlns:a16="http://schemas.microsoft.com/office/drawing/2014/main" id="{31E44B9A-4CB8-4915-8748-A38C1D74D5B6}"/>
                  </a:ext>
                </a:extLst>
              </p:cNvPr>
              <p:cNvSpPr>
                <a:spLocks/>
              </p:cNvSpPr>
              <p:nvPr/>
            </p:nvSpPr>
            <p:spPr bwMode="auto">
              <a:xfrm>
                <a:off x="1433513" y="4535493"/>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0" name="Freeform 28">
                <a:extLst>
                  <a:ext uri="{FF2B5EF4-FFF2-40B4-BE49-F238E27FC236}">
                    <a16:creationId xmlns:a16="http://schemas.microsoft.com/office/drawing/2014/main" id="{83383077-5D69-4EA0-B601-F738985757F1}"/>
                  </a:ext>
                </a:extLst>
              </p:cNvPr>
              <p:cNvSpPr>
                <a:spLocks/>
              </p:cNvSpPr>
              <p:nvPr/>
            </p:nvSpPr>
            <p:spPr bwMode="auto">
              <a:xfrm>
                <a:off x="1433513"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1" name="Freeform 29">
                <a:extLst>
                  <a:ext uri="{FF2B5EF4-FFF2-40B4-BE49-F238E27FC236}">
                    <a16:creationId xmlns:a16="http://schemas.microsoft.com/office/drawing/2014/main" id="{8D15C033-7918-4396-8681-C8597B4BBB1A}"/>
                  </a:ext>
                </a:extLst>
              </p:cNvPr>
              <p:cNvSpPr>
                <a:spLocks/>
              </p:cNvSpPr>
              <p:nvPr/>
            </p:nvSpPr>
            <p:spPr bwMode="auto">
              <a:xfrm>
                <a:off x="1239838"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2" name="Freeform 30">
                <a:extLst>
                  <a:ext uri="{FF2B5EF4-FFF2-40B4-BE49-F238E27FC236}">
                    <a16:creationId xmlns:a16="http://schemas.microsoft.com/office/drawing/2014/main" id="{49F984AB-DA7A-45C7-868A-72B181A7FD22}"/>
                  </a:ext>
                </a:extLst>
              </p:cNvPr>
              <p:cNvSpPr>
                <a:spLocks/>
              </p:cNvSpPr>
              <p:nvPr/>
            </p:nvSpPr>
            <p:spPr bwMode="auto">
              <a:xfrm>
                <a:off x="1423988" y="4522793"/>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3" name="Freeform 31">
                <a:extLst>
                  <a:ext uri="{FF2B5EF4-FFF2-40B4-BE49-F238E27FC236}">
                    <a16:creationId xmlns:a16="http://schemas.microsoft.com/office/drawing/2014/main" id="{47B1F0F4-86E2-4D0D-AC67-BF97229C60A0}"/>
                  </a:ext>
                </a:extLst>
              </p:cNvPr>
              <p:cNvSpPr>
                <a:spLocks/>
              </p:cNvSpPr>
              <p:nvPr/>
            </p:nvSpPr>
            <p:spPr bwMode="auto">
              <a:xfrm>
                <a:off x="1257301"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4" name="Freeform 32">
                <a:extLst>
                  <a:ext uri="{FF2B5EF4-FFF2-40B4-BE49-F238E27FC236}">
                    <a16:creationId xmlns:a16="http://schemas.microsoft.com/office/drawing/2014/main" id="{B0968E8B-8F59-4FFF-AD77-CD8A21638E83}"/>
                  </a:ext>
                </a:extLst>
              </p:cNvPr>
              <p:cNvSpPr>
                <a:spLocks/>
              </p:cNvSpPr>
              <p:nvPr/>
            </p:nvSpPr>
            <p:spPr bwMode="auto">
              <a:xfrm>
                <a:off x="1497013"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5" name="Freeform 33">
                <a:extLst>
                  <a:ext uri="{FF2B5EF4-FFF2-40B4-BE49-F238E27FC236}">
                    <a16:creationId xmlns:a16="http://schemas.microsoft.com/office/drawing/2014/main" id="{CA1116A1-7359-4890-96A8-396086389246}"/>
                  </a:ext>
                </a:extLst>
              </p:cNvPr>
              <p:cNvSpPr>
                <a:spLocks/>
              </p:cNvSpPr>
              <p:nvPr/>
            </p:nvSpPr>
            <p:spPr bwMode="auto">
              <a:xfrm>
                <a:off x="1924050"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6" name="Freeform 34">
                <a:extLst>
                  <a:ext uri="{FF2B5EF4-FFF2-40B4-BE49-F238E27FC236}">
                    <a16:creationId xmlns:a16="http://schemas.microsoft.com/office/drawing/2014/main" id="{92341450-9105-478F-9E19-6FF18A04DB2D}"/>
                  </a:ext>
                </a:extLst>
              </p:cNvPr>
              <p:cNvSpPr>
                <a:spLocks/>
              </p:cNvSpPr>
              <p:nvPr/>
            </p:nvSpPr>
            <p:spPr bwMode="auto">
              <a:xfrm>
                <a:off x="1751013"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7" name="Freeform 35">
                <a:extLst>
                  <a:ext uri="{FF2B5EF4-FFF2-40B4-BE49-F238E27FC236}">
                    <a16:creationId xmlns:a16="http://schemas.microsoft.com/office/drawing/2014/main" id="{F9A42053-1635-443A-B1B9-AEFBA5AFA8E3}"/>
                  </a:ext>
                </a:extLst>
              </p:cNvPr>
              <p:cNvSpPr>
                <a:spLocks/>
              </p:cNvSpPr>
              <p:nvPr/>
            </p:nvSpPr>
            <p:spPr bwMode="auto">
              <a:xfrm>
                <a:off x="1244601"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8" name="Freeform 36">
                <a:extLst>
                  <a:ext uri="{FF2B5EF4-FFF2-40B4-BE49-F238E27FC236}">
                    <a16:creationId xmlns:a16="http://schemas.microsoft.com/office/drawing/2014/main" id="{27B504D3-23E7-429C-A574-4B9E6B400D96}"/>
                  </a:ext>
                </a:extLst>
              </p:cNvPr>
              <p:cNvSpPr>
                <a:spLocks/>
              </p:cNvSpPr>
              <p:nvPr/>
            </p:nvSpPr>
            <p:spPr bwMode="auto">
              <a:xfrm>
                <a:off x="1485900"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49" name="Freeform 37">
                <a:extLst>
                  <a:ext uri="{FF2B5EF4-FFF2-40B4-BE49-F238E27FC236}">
                    <a16:creationId xmlns:a16="http://schemas.microsoft.com/office/drawing/2014/main" id="{4D8D14FC-1498-4AC2-B327-DE1EAF1E221D}"/>
                  </a:ext>
                </a:extLst>
              </p:cNvPr>
              <p:cNvSpPr>
                <a:spLocks/>
              </p:cNvSpPr>
              <p:nvPr/>
            </p:nvSpPr>
            <p:spPr bwMode="auto">
              <a:xfrm>
                <a:off x="1916112"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0" name="Freeform 38">
                <a:extLst>
                  <a:ext uri="{FF2B5EF4-FFF2-40B4-BE49-F238E27FC236}">
                    <a16:creationId xmlns:a16="http://schemas.microsoft.com/office/drawing/2014/main" id="{06C6CF47-4933-4F1D-82EB-A48A675DF7C2}"/>
                  </a:ext>
                </a:extLst>
              </p:cNvPr>
              <p:cNvSpPr>
                <a:spLocks/>
              </p:cNvSpPr>
              <p:nvPr/>
            </p:nvSpPr>
            <p:spPr bwMode="auto">
              <a:xfrm>
                <a:off x="1739900"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1" name="Freeform 39">
                <a:extLst>
                  <a:ext uri="{FF2B5EF4-FFF2-40B4-BE49-F238E27FC236}">
                    <a16:creationId xmlns:a16="http://schemas.microsoft.com/office/drawing/2014/main" id="{32FDFA89-DCAF-4CAC-B390-DECF7E1A3765}"/>
                  </a:ext>
                </a:extLst>
              </p:cNvPr>
              <p:cNvSpPr>
                <a:spLocks/>
              </p:cNvSpPr>
              <p:nvPr/>
            </p:nvSpPr>
            <p:spPr bwMode="auto">
              <a:xfrm>
                <a:off x="1173163" y="4325943"/>
                <a:ext cx="847724" cy="854075"/>
              </a:xfrm>
              <a:custGeom>
                <a:avLst/>
                <a:gdLst>
                  <a:gd name="T0" fmla="*/ 364 w 396"/>
                  <a:gd name="T1" fmla="*/ 91 h 396"/>
                  <a:gd name="T2" fmla="*/ 334 w 396"/>
                  <a:gd name="T3" fmla="*/ 55 h 396"/>
                  <a:gd name="T4" fmla="*/ 317 w 396"/>
                  <a:gd name="T5" fmla="*/ 40 h 396"/>
                  <a:gd name="T6" fmla="*/ 198 w 396"/>
                  <a:gd name="T7" fmla="*/ 0 h 396"/>
                  <a:gd name="T8" fmla="*/ 0 w 396"/>
                  <a:gd name="T9" fmla="*/ 198 h 396"/>
                  <a:gd name="T10" fmla="*/ 64 w 396"/>
                  <a:gd name="T11" fmla="*/ 343 h 396"/>
                  <a:gd name="T12" fmla="*/ 198 w 396"/>
                  <a:gd name="T13" fmla="*/ 396 h 396"/>
                  <a:gd name="T14" fmla="*/ 396 w 396"/>
                  <a:gd name="T15" fmla="*/ 198 h 396"/>
                  <a:gd name="T16" fmla="*/ 364 w 396"/>
                  <a:gd name="T17"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396">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grpFill/>
              <a:ln w="2857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552" name="Group 551">
              <a:extLst>
                <a:ext uri="{FF2B5EF4-FFF2-40B4-BE49-F238E27FC236}">
                  <a16:creationId xmlns:a16="http://schemas.microsoft.com/office/drawing/2014/main" id="{7765EF12-5653-4C8D-AD64-29F1B8391883}"/>
                </a:ext>
              </a:extLst>
            </p:cNvPr>
            <p:cNvGrpSpPr/>
            <p:nvPr/>
          </p:nvGrpSpPr>
          <p:grpSpPr>
            <a:xfrm>
              <a:off x="-13248038" y="7688636"/>
              <a:ext cx="1700144" cy="1699739"/>
              <a:chOff x="2366758" y="4325943"/>
              <a:chExt cx="854278" cy="854075"/>
            </a:xfrm>
          </p:grpSpPr>
          <p:sp>
            <p:nvSpPr>
              <p:cNvPr id="553" name="Freeform 190">
                <a:extLst>
                  <a:ext uri="{FF2B5EF4-FFF2-40B4-BE49-F238E27FC236}">
                    <a16:creationId xmlns:a16="http://schemas.microsoft.com/office/drawing/2014/main" id="{2E1E566A-7257-48CD-99BF-17021A2EE943}"/>
                  </a:ext>
                </a:extLst>
              </p:cNvPr>
              <p:cNvSpPr>
                <a:spLocks/>
              </p:cNvSpPr>
              <p:nvPr/>
            </p:nvSpPr>
            <p:spPr bwMode="auto">
              <a:xfrm>
                <a:off x="2487612"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4" name="Freeform 191">
                <a:extLst>
                  <a:ext uri="{FF2B5EF4-FFF2-40B4-BE49-F238E27FC236}">
                    <a16:creationId xmlns:a16="http://schemas.microsoft.com/office/drawing/2014/main" id="{368CE469-DC85-40AF-A327-DCC9E159E207}"/>
                  </a:ext>
                </a:extLst>
              </p:cNvPr>
              <p:cNvSpPr>
                <a:spLocks/>
              </p:cNvSpPr>
              <p:nvPr/>
            </p:nvSpPr>
            <p:spPr bwMode="auto">
              <a:xfrm>
                <a:off x="2373312"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5" name="Oval 192">
                <a:extLst>
                  <a:ext uri="{FF2B5EF4-FFF2-40B4-BE49-F238E27FC236}">
                    <a16:creationId xmlns:a16="http://schemas.microsoft.com/office/drawing/2014/main" id="{9BAB8B17-77B3-464E-9289-186DDB4317B6}"/>
                  </a:ext>
                </a:extLst>
              </p:cNvPr>
              <p:cNvSpPr>
                <a:spLocks noChangeArrowheads="1"/>
              </p:cNvSpPr>
              <p:nvPr/>
            </p:nvSpPr>
            <p:spPr bwMode="auto">
              <a:xfrm>
                <a:off x="2816224" y="4425955"/>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6" name="Oval 193">
                <a:extLst>
                  <a:ext uri="{FF2B5EF4-FFF2-40B4-BE49-F238E27FC236}">
                    <a16:creationId xmlns:a16="http://schemas.microsoft.com/office/drawing/2014/main" id="{0F2D763C-50B0-4AC2-8F12-3CF7D3212F22}"/>
                  </a:ext>
                </a:extLst>
              </p:cNvPr>
              <p:cNvSpPr>
                <a:spLocks noChangeArrowheads="1"/>
              </p:cNvSpPr>
              <p:nvPr/>
            </p:nvSpPr>
            <p:spPr bwMode="auto">
              <a:xfrm>
                <a:off x="2616199"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7" name="Oval 194">
                <a:extLst>
                  <a:ext uri="{FF2B5EF4-FFF2-40B4-BE49-F238E27FC236}">
                    <a16:creationId xmlns:a16="http://schemas.microsoft.com/office/drawing/2014/main" id="{DBFA9B2E-0CDF-4E1C-AF22-BEB91E769753}"/>
                  </a:ext>
                </a:extLst>
              </p:cNvPr>
              <p:cNvSpPr>
                <a:spLocks noChangeArrowheads="1"/>
              </p:cNvSpPr>
              <p:nvPr/>
            </p:nvSpPr>
            <p:spPr bwMode="auto">
              <a:xfrm>
                <a:off x="2435224" y="4833943"/>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8" name="Freeform 195">
                <a:extLst>
                  <a:ext uri="{FF2B5EF4-FFF2-40B4-BE49-F238E27FC236}">
                    <a16:creationId xmlns:a16="http://schemas.microsoft.com/office/drawing/2014/main" id="{25FB7551-5235-4D9C-9268-ACCCE60B5698}"/>
                  </a:ext>
                </a:extLst>
              </p:cNvPr>
              <p:cNvSpPr>
                <a:spLocks/>
              </p:cNvSpPr>
              <p:nvPr/>
            </p:nvSpPr>
            <p:spPr bwMode="auto">
              <a:xfrm>
                <a:off x="2454274"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59" name="Freeform 196">
                <a:extLst>
                  <a:ext uri="{FF2B5EF4-FFF2-40B4-BE49-F238E27FC236}">
                    <a16:creationId xmlns:a16="http://schemas.microsoft.com/office/drawing/2014/main" id="{6BAC4AD8-5275-4945-B57F-682A3B0C645A}"/>
                  </a:ext>
                </a:extLst>
              </p:cNvPr>
              <p:cNvSpPr>
                <a:spLocks/>
              </p:cNvSpPr>
              <p:nvPr/>
            </p:nvSpPr>
            <p:spPr bwMode="auto">
              <a:xfrm>
                <a:off x="2643187"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0" name="Freeform 197">
                <a:extLst>
                  <a:ext uri="{FF2B5EF4-FFF2-40B4-BE49-F238E27FC236}">
                    <a16:creationId xmlns:a16="http://schemas.microsoft.com/office/drawing/2014/main" id="{07CEB64D-2328-431F-9549-D2BB3B9BF9C5}"/>
                  </a:ext>
                </a:extLst>
              </p:cNvPr>
              <p:cNvSpPr>
                <a:spLocks/>
              </p:cNvSpPr>
              <p:nvPr/>
            </p:nvSpPr>
            <p:spPr bwMode="auto">
              <a:xfrm>
                <a:off x="2851149"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1" name="Freeform 198">
                <a:extLst>
                  <a:ext uri="{FF2B5EF4-FFF2-40B4-BE49-F238E27FC236}">
                    <a16:creationId xmlns:a16="http://schemas.microsoft.com/office/drawing/2014/main" id="{27D5EF86-AB4D-47B8-8580-7FA31045CD09}"/>
                  </a:ext>
                </a:extLst>
              </p:cNvPr>
              <p:cNvSpPr>
                <a:spLocks/>
              </p:cNvSpPr>
              <p:nvPr/>
            </p:nvSpPr>
            <p:spPr bwMode="auto">
              <a:xfrm>
                <a:off x="2827336"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2" name="Freeform 199">
                <a:extLst>
                  <a:ext uri="{FF2B5EF4-FFF2-40B4-BE49-F238E27FC236}">
                    <a16:creationId xmlns:a16="http://schemas.microsoft.com/office/drawing/2014/main" id="{616DB9FA-687D-4657-A353-B5E9CAEC6B7F}"/>
                  </a:ext>
                </a:extLst>
              </p:cNvPr>
              <p:cNvSpPr>
                <a:spLocks/>
              </p:cNvSpPr>
              <p:nvPr/>
            </p:nvSpPr>
            <p:spPr bwMode="auto">
              <a:xfrm>
                <a:off x="2870199"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3" name="Freeform 200">
                <a:extLst>
                  <a:ext uri="{FF2B5EF4-FFF2-40B4-BE49-F238E27FC236}">
                    <a16:creationId xmlns:a16="http://schemas.microsoft.com/office/drawing/2014/main" id="{6A6989CA-3392-4255-BD89-7ABE46DE7EAA}"/>
                  </a:ext>
                </a:extLst>
              </p:cNvPr>
              <p:cNvSpPr>
                <a:spLocks/>
              </p:cNvSpPr>
              <p:nvPr/>
            </p:nvSpPr>
            <p:spPr bwMode="auto">
              <a:xfrm>
                <a:off x="2841624"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4" name="Freeform 201">
                <a:extLst>
                  <a:ext uri="{FF2B5EF4-FFF2-40B4-BE49-F238E27FC236}">
                    <a16:creationId xmlns:a16="http://schemas.microsoft.com/office/drawing/2014/main" id="{4CF28534-3527-41D5-BA6A-15709C5D3559}"/>
                  </a:ext>
                </a:extLst>
              </p:cNvPr>
              <p:cNvSpPr>
                <a:spLocks/>
              </p:cNvSpPr>
              <p:nvPr/>
            </p:nvSpPr>
            <p:spPr bwMode="auto">
              <a:xfrm>
                <a:off x="2587624"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5" name="Freeform 202">
                <a:extLst>
                  <a:ext uri="{FF2B5EF4-FFF2-40B4-BE49-F238E27FC236}">
                    <a16:creationId xmlns:a16="http://schemas.microsoft.com/office/drawing/2014/main" id="{D385FDD0-A8C0-4375-B107-B2610C38A4D4}"/>
                  </a:ext>
                </a:extLst>
              </p:cNvPr>
              <p:cNvSpPr>
                <a:spLocks/>
              </p:cNvSpPr>
              <p:nvPr/>
            </p:nvSpPr>
            <p:spPr bwMode="auto">
              <a:xfrm>
                <a:off x="2560637"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6" name="Freeform 203">
                <a:extLst>
                  <a:ext uri="{FF2B5EF4-FFF2-40B4-BE49-F238E27FC236}">
                    <a16:creationId xmlns:a16="http://schemas.microsoft.com/office/drawing/2014/main" id="{917F6CC6-5886-4018-9288-FC50327F02B2}"/>
                  </a:ext>
                </a:extLst>
              </p:cNvPr>
              <p:cNvSpPr>
                <a:spLocks/>
              </p:cNvSpPr>
              <p:nvPr/>
            </p:nvSpPr>
            <p:spPr bwMode="auto">
              <a:xfrm>
                <a:off x="2635249"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7" name="Freeform 204">
                <a:extLst>
                  <a:ext uri="{FF2B5EF4-FFF2-40B4-BE49-F238E27FC236}">
                    <a16:creationId xmlns:a16="http://schemas.microsoft.com/office/drawing/2014/main" id="{3E8FE40B-9234-4F58-BDEB-32822AB92161}"/>
                  </a:ext>
                </a:extLst>
              </p:cNvPr>
              <p:cNvSpPr>
                <a:spLocks/>
              </p:cNvSpPr>
              <p:nvPr/>
            </p:nvSpPr>
            <p:spPr bwMode="auto">
              <a:xfrm>
                <a:off x="2635249" y="4352930"/>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8" name="Freeform 206">
                <a:extLst>
                  <a:ext uri="{FF2B5EF4-FFF2-40B4-BE49-F238E27FC236}">
                    <a16:creationId xmlns:a16="http://schemas.microsoft.com/office/drawing/2014/main" id="{A8654EDA-7F00-4A8E-9901-095446D5BC39}"/>
                  </a:ext>
                </a:extLst>
              </p:cNvPr>
              <p:cNvSpPr>
                <a:spLocks/>
              </p:cNvSpPr>
              <p:nvPr/>
            </p:nvSpPr>
            <p:spPr bwMode="auto">
              <a:xfrm>
                <a:off x="2439987"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69" name="Freeform 207">
                <a:extLst>
                  <a:ext uri="{FF2B5EF4-FFF2-40B4-BE49-F238E27FC236}">
                    <a16:creationId xmlns:a16="http://schemas.microsoft.com/office/drawing/2014/main" id="{2A3F80EC-D05C-4D31-A2D3-BB256E7CAB04}"/>
                  </a:ext>
                </a:extLst>
              </p:cNvPr>
              <p:cNvSpPr>
                <a:spLocks/>
              </p:cNvSpPr>
              <p:nvPr/>
            </p:nvSpPr>
            <p:spPr bwMode="auto">
              <a:xfrm>
                <a:off x="2624137"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0" name="Freeform 208">
                <a:extLst>
                  <a:ext uri="{FF2B5EF4-FFF2-40B4-BE49-F238E27FC236}">
                    <a16:creationId xmlns:a16="http://schemas.microsoft.com/office/drawing/2014/main" id="{DA25EA78-75D5-48FF-8D37-2B30256A0A9C}"/>
                  </a:ext>
                </a:extLst>
              </p:cNvPr>
              <p:cNvSpPr>
                <a:spLocks/>
              </p:cNvSpPr>
              <p:nvPr/>
            </p:nvSpPr>
            <p:spPr bwMode="auto">
              <a:xfrm>
                <a:off x="2457449"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1" name="Freeform 209">
                <a:extLst>
                  <a:ext uri="{FF2B5EF4-FFF2-40B4-BE49-F238E27FC236}">
                    <a16:creationId xmlns:a16="http://schemas.microsoft.com/office/drawing/2014/main" id="{CC8AB08B-B88F-4EE9-BF36-C05432D772BD}"/>
                  </a:ext>
                </a:extLst>
              </p:cNvPr>
              <p:cNvSpPr>
                <a:spLocks/>
              </p:cNvSpPr>
              <p:nvPr/>
            </p:nvSpPr>
            <p:spPr bwMode="auto">
              <a:xfrm>
                <a:off x="2697162"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2" name="Freeform 210">
                <a:extLst>
                  <a:ext uri="{FF2B5EF4-FFF2-40B4-BE49-F238E27FC236}">
                    <a16:creationId xmlns:a16="http://schemas.microsoft.com/office/drawing/2014/main" id="{DB2ED7FB-8F70-426F-9FAE-8D146560B9DB}"/>
                  </a:ext>
                </a:extLst>
              </p:cNvPr>
              <p:cNvSpPr>
                <a:spLocks/>
              </p:cNvSpPr>
              <p:nvPr/>
            </p:nvSpPr>
            <p:spPr bwMode="auto">
              <a:xfrm>
                <a:off x="3124198"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3" name="Freeform 211">
                <a:extLst>
                  <a:ext uri="{FF2B5EF4-FFF2-40B4-BE49-F238E27FC236}">
                    <a16:creationId xmlns:a16="http://schemas.microsoft.com/office/drawing/2014/main" id="{052C07F5-0FA8-4429-B4C2-17D79691B547}"/>
                  </a:ext>
                </a:extLst>
              </p:cNvPr>
              <p:cNvSpPr>
                <a:spLocks/>
              </p:cNvSpPr>
              <p:nvPr/>
            </p:nvSpPr>
            <p:spPr bwMode="auto">
              <a:xfrm>
                <a:off x="2951161"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4" name="Freeform 212">
                <a:extLst>
                  <a:ext uri="{FF2B5EF4-FFF2-40B4-BE49-F238E27FC236}">
                    <a16:creationId xmlns:a16="http://schemas.microsoft.com/office/drawing/2014/main" id="{3BF11CDA-58D9-47E3-A5BD-B6B0B81BFC12}"/>
                  </a:ext>
                </a:extLst>
              </p:cNvPr>
              <p:cNvSpPr>
                <a:spLocks/>
              </p:cNvSpPr>
              <p:nvPr/>
            </p:nvSpPr>
            <p:spPr bwMode="auto">
              <a:xfrm>
                <a:off x="2444749"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5" name="Freeform 213">
                <a:extLst>
                  <a:ext uri="{FF2B5EF4-FFF2-40B4-BE49-F238E27FC236}">
                    <a16:creationId xmlns:a16="http://schemas.microsoft.com/office/drawing/2014/main" id="{18A24064-3A4F-4F7F-9B87-F2D474755504}"/>
                  </a:ext>
                </a:extLst>
              </p:cNvPr>
              <p:cNvSpPr>
                <a:spLocks/>
              </p:cNvSpPr>
              <p:nvPr/>
            </p:nvSpPr>
            <p:spPr bwMode="auto">
              <a:xfrm>
                <a:off x="2686049"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6" name="Freeform 214">
                <a:extLst>
                  <a:ext uri="{FF2B5EF4-FFF2-40B4-BE49-F238E27FC236}">
                    <a16:creationId xmlns:a16="http://schemas.microsoft.com/office/drawing/2014/main" id="{37FF99D8-C07D-489F-B2BD-A05F2AA2F657}"/>
                  </a:ext>
                </a:extLst>
              </p:cNvPr>
              <p:cNvSpPr>
                <a:spLocks/>
              </p:cNvSpPr>
              <p:nvPr/>
            </p:nvSpPr>
            <p:spPr bwMode="auto">
              <a:xfrm>
                <a:off x="3116261"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7" name="Freeform 215">
                <a:extLst>
                  <a:ext uri="{FF2B5EF4-FFF2-40B4-BE49-F238E27FC236}">
                    <a16:creationId xmlns:a16="http://schemas.microsoft.com/office/drawing/2014/main" id="{9315C0B9-9C6F-48F9-B5F6-DC8FFEA45A3B}"/>
                  </a:ext>
                </a:extLst>
              </p:cNvPr>
              <p:cNvSpPr>
                <a:spLocks/>
              </p:cNvSpPr>
              <p:nvPr/>
            </p:nvSpPr>
            <p:spPr bwMode="auto">
              <a:xfrm>
                <a:off x="2940049" y="4949830"/>
                <a:ext cx="106362"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78" name="Freeform 216">
                <a:extLst>
                  <a:ext uri="{FF2B5EF4-FFF2-40B4-BE49-F238E27FC236}">
                    <a16:creationId xmlns:a16="http://schemas.microsoft.com/office/drawing/2014/main" id="{88E4DB4B-174E-41BB-A718-A1F9D1A3460F}"/>
                  </a:ext>
                </a:extLst>
              </p:cNvPr>
              <p:cNvSpPr>
                <a:spLocks/>
              </p:cNvSpPr>
              <p:nvPr/>
            </p:nvSpPr>
            <p:spPr bwMode="auto">
              <a:xfrm>
                <a:off x="2366758" y="4335468"/>
                <a:ext cx="679449" cy="836613"/>
              </a:xfrm>
              <a:custGeom>
                <a:avLst/>
                <a:gdLst>
                  <a:gd name="T0" fmla="*/ 317 w 317"/>
                  <a:gd name="T1" fmla="*/ 194 h 388"/>
                  <a:gd name="T2" fmla="*/ 286 w 317"/>
                  <a:gd name="T3" fmla="*/ 87 h 388"/>
                  <a:gd name="T4" fmla="*/ 255 w 317"/>
                  <a:gd name="T5" fmla="*/ 51 h 388"/>
                  <a:gd name="T6" fmla="*/ 238 w 317"/>
                  <a:gd name="T7" fmla="*/ 36 h 388"/>
                  <a:gd name="T8" fmla="*/ 158 w 317"/>
                  <a:gd name="T9" fmla="*/ 0 h 388"/>
                  <a:gd name="T10" fmla="*/ 0 w 317"/>
                  <a:gd name="T11" fmla="*/ 194 h 388"/>
                  <a:gd name="T12" fmla="*/ 64 w 317"/>
                  <a:gd name="T13" fmla="*/ 339 h 388"/>
                  <a:gd name="T14" fmla="*/ 159 w 317"/>
                  <a:gd name="T15" fmla="*/ 388 h 388"/>
                  <a:gd name="T16" fmla="*/ 317 w 317"/>
                  <a:gd name="T17" fmla="*/ 19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88">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579" name="Group 578">
              <a:extLst>
                <a:ext uri="{FF2B5EF4-FFF2-40B4-BE49-F238E27FC236}">
                  <a16:creationId xmlns:a16="http://schemas.microsoft.com/office/drawing/2014/main" id="{BC5A29FA-7166-4CBB-AFEE-2C6799F45380}"/>
                </a:ext>
              </a:extLst>
            </p:cNvPr>
            <p:cNvGrpSpPr/>
            <p:nvPr/>
          </p:nvGrpSpPr>
          <p:grpSpPr>
            <a:xfrm>
              <a:off x="-11316478" y="7688636"/>
              <a:ext cx="1706866" cy="1699739"/>
              <a:chOff x="3563528" y="4325943"/>
              <a:chExt cx="857656" cy="854075"/>
            </a:xfrm>
          </p:grpSpPr>
          <p:sp>
            <p:nvSpPr>
              <p:cNvPr id="580" name="Freeform 217">
                <a:extLst>
                  <a:ext uri="{FF2B5EF4-FFF2-40B4-BE49-F238E27FC236}">
                    <a16:creationId xmlns:a16="http://schemas.microsoft.com/office/drawing/2014/main" id="{A143B439-F962-48A0-8132-DDC9029921BE}"/>
                  </a:ext>
                </a:extLst>
              </p:cNvPr>
              <p:cNvSpPr>
                <a:spLocks/>
              </p:cNvSpPr>
              <p:nvPr/>
            </p:nvSpPr>
            <p:spPr bwMode="auto">
              <a:xfrm>
                <a:off x="3687760"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1" name="Freeform 218">
                <a:extLst>
                  <a:ext uri="{FF2B5EF4-FFF2-40B4-BE49-F238E27FC236}">
                    <a16:creationId xmlns:a16="http://schemas.microsoft.com/office/drawing/2014/main" id="{C08D86DE-FBB3-4F3F-9EF0-C7014D316102}"/>
                  </a:ext>
                </a:extLst>
              </p:cNvPr>
              <p:cNvSpPr>
                <a:spLocks/>
              </p:cNvSpPr>
              <p:nvPr/>
            </p:nvSpPr>
            <p:spPr bwMode="auto">
              <a:xfrm>
                <a:off x="3573460"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2" name="Oval 219">
                <a:extLst>
                  <a:ext uri="{FF2B5EF4-FFF2-40B4-BE49-F238E27FC236}">
                    <a16:creationId xmlns:a16="http://schemas.microsoft.com/office/drawing/2014/main" id="{D09B9C13-3D78-4093-8F24-0EB484E7A1E0}"/>
                  </a:ext>
                </a:extLst>
              </p:cNvPr>
              <p:cNvSpPr>
                <a:spLocks noChangeArrowheads="1"/>
              </p:cNvSpPr>
              <p:nvPr/>
            </p:nvSpPr>
            <p:spPr bwMode="auto">
              <a:xfrm>
                <a:off x="4017960"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3" name="Oval 220">
                <a:extLst>
                  <a:ext uri="{FF2B5EF4-FFF2-40B4-BE49-F238E27FC236}">
                    <a16:creationId xmlns:a16="http://schemas.microsoft.com/office/drawing/2014/main" id="{597800CC-2F05-4658-BC23-230419CEFCD5}"/>
                  </a:ext>
                </a:extLst>
              </p:cNvPr>
              <p:cNvSpPr>
                <a:spLocks noChangeArrowheads="1"/>
              </p:cNvSpPr>
              <p:nvPr/>
            </p:nvSpPr>
            <p:spPr bwMode="auto">
              <a:xfrm>
                <a:off x="3816348"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4" name="Oval 221">
                <a:extLst>
                  <a:ext uri="{FF2B5EF4-FFF2-40B4-BE49-F238E27FC236}">
                    <a16:creationId xmlns:a16="http://schemas.microsoft.com/office/drawing/2014/main" id="{6F850E4C-950F-4087-966A-627F97904A4C}"/>
                  </a:ext>
                </a:extLst>
              </p:cNvPr>
              <p:cNvSpPr>
                <a:spLocks noChangeArrowheads="1"/>
              </p:cNvSpPr>
              <p:nvPr/>
            </p:nvSpPr>
            <p:spPr bwMode="auto">
              <a:xfrm>
                <a:off x="3636960"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5" name="Freeform 222">
                <a:extLst>
                  <a:ext uri="{FF2B5EF4-FFF2-40B4-BE49-F238E27FC236}">
                    <a16:creationId xmlns:a16="http://schemas.microsoft.com/office/drawing/2014/main" id="{662E88F0-B9CE-452F-B7D8-1F11B85ED00C}"/>
                  </a:ext>
                </a:extLst>
              </p:cNvPr>
              <p:cNvSpPr>
                <a:spLocks/>
              </p:cNvSpPr>
              <p:nvPr/>
            </p:nvSpPr>
            <p:spPr bwMode="auto">
              <a:xfrm>
                <a:off x="3656010"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6" name="Freeform 223">
                <a:extLst>
                  <a:ext uri="{FF2B5EF4-FFF2-40B4-BE49-F238E27FC236}">
                    <a16:creationId xmlns:a16="http://schemas.microsoft.com/office/drawing/2014/main" id="{CD7B803D-33F5-4141-8506-4FEDEDA7FD50}"/>
                  </a:ext>
                </a:extLst>
              </p:cNvPr>
              <p:cNvSpPr>
                <a:spLocks/>
              </p:cNvSpPr>
              <p:nvPr/>
            </p:nvSpPr>
            <p:spPr bwMode="auto">
              <a:xfrm>
                <a:off x="3843335" y="4379918"/>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7" name="Freeform 224">
                <a:extLst>
                  <a:ext uri="{FF2B5EF4-FFF2-40B4-BE49-F238E27FC236}">
                    <a16:creationId xmlns:a16="http://schemas.microsoft.com/office/drawing/2014/main" id="{D88B7264-3080-499A-8CB3-0F6635ABD272}"/>
                  </a:ext>
                </a:extLst>
              </p:cNvPr>
              <p:cNvSpPr>
                <a:spLocks/>
              </p:cNvSpPr>
              <p:nvPr/>
            </p:nvSpPr>
            <p:spPr bwMode="auto">
              <a:xfrm>
                <a:off x="4051297"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8" name="Freeform 225">
                <a:extLst>
                  <a:ext uri="{FF2B5EF4-FFF2-40B4-BE49-F238E27FC236}">
                    <a16:creationId xmlns:a16="http://schemas.microsoft.com/office/drawing/2014/main" id="{A1CB3A62-8FB8-440F-B7DF-544BFA7D3ED8}"/>
                  </a:ext>
                </a:extLst>
              </p:cNvPr>
              <p:cNvSpPr>
                <a:spLocks/>
              </p:cNvSpPr>
              <p:nvPr/>
            </p:nvSpPr>
            <p:spPr bwMode="auto">
              <a:xfrm>
                <a:off x="4027485"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89" name="Freeform 226">
                <a:extLst>
                  <a:ext uri="{FF2B5EF4-FFF2-40B4-BE49-F238E27FC236}">
                    <a16:creationId xmlns:a16="http://schemas.microsoft.com/office/drawing/2014/main" id="{1CB9DE50-5212-4A54-98FE-4926F76777EB}"/>
                  </a:ext>
                </a:extLst>
              </p:cNvPr>
              <p:cNvSpPr>
                <a:spLocks/>
              </p:cNvSpPr>
              <p:nvPr/>
            </p:nvSpPr>
            <p:spPr bwMode="auto">
              <a:xfrm>
                <a:off x="4070347"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0" name="Freeform 227">
                <a:extLst>
                  <a:ext uri="{FF2B5EF4-FFF2-40B4-BE49-F238E27FC236}">
                    <a16:creationId xmlns:a16="http://schemas.microsoft.com/office/drawing/2014/main" id="{04F4C66A-640D-4546-B10E-1F3FDB27F86F}"/>
                  </a:ext>
                </a:extLst>
              </p:cNvPr>
              <p:cNvSpPr>
                <a:spLocks/>
              </p:cNvSpPr>
              <p:nvPr/>
            </p:nvSpPr>
            <p:spPr bwMode="auto">
              <a:xfrm>
                <a:off x="4043360"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1" name="Freeform 228">
                <a:extLst>
                  <a:ext uri="{FF2B5EF4-FFF2-40B4-BE49-F238E27FC236}">
                    <a16:creationId xmlns:a16="http://schemas.microsoft.com/office/drawing/2014/main" id="{295C7349-CAAD-4B07-AD1D-322D352FEA7F}"/>
                  </a:ext>
                </a:extLst>
              </p:cNvPr>
              <p:cNvSpPr>
                <a:spLocks/>
              </p:cNvSpPr>
              <p:nvPr/>
            </p:nvSpPr>
            <p:spPr bwMode="auto">
              <a:xfrm>
                <a:off x="3787773"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2" name="Freeform 229">
                <a:extLst>
                  <a:ext uri="{FF2B5EF4-FFF2-40B4-BE49-F238E27FC236}">
                    <a16:creationId xmlns:a16="http://schemas.microsoft.com/office/drawing/2014/main" id="{9036B2A5-E55F-40E5-AB62-07E93E8797A8}"/>
                  </a:ext>
                </a:extLst>
              </p:cNvPr>
              <p:cNvSpPr>
                <a:spLocks/>
              </p:cNvSpPr>
              <p:nvPr/>
            </p:nvSpPr>
            <p:spPr bwMode="auto">
              <a:xfrm>
                <a:off x="3760785"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3" name="Freeform 230">
                <a:extLst>
                  <a:ext uri="{FF2B5EF4-FFF2-40B4-BE49-F238E27FC236}">
                    <a16:creationId xmlns:a16="http://schemas.microsoft.com/office/drawing/2014/main" id="{6B12BD70-8D6E-422D-AC25-6692A7232EE7}"/>
                  </a:ext>
                </a:extLst>
              </p:cNvPr>
              <p:cNvSpPr>
                <a:spLocks/>
              </p:cNvSpPr>
              <p:nvPr/>
            </p:nvSpPr>
            <p:spPr bwMode="auto">
              <a:xfrm>
                <a:off x="3835398"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4" name="Freeform 231">
                <a:extLst>
                  <a:ext uri="{FF2B5EF4-FFF2-40B4-BE49-F238E27FC236}">
                    <a16:creationId xmlns:a16="http://schemas.microsoft.com/office/drawing/2014/main" id="{32D80181-3A43-4EE8-A548-1DBF359A8B0F}"/>
                  </a:ext>
                </a:extLst>
              </p:cNvPr>
              <p:cNvSpPr>
                <a:spLocks/>
              </p:cNvSpPr>
              <p:nvPr/>
            </p:nvSpPr>
            <p:spPr bwMode="auto">
              <a:xfrm>
                <a:off x="3835398"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5" name="Freeform 232">
                <a:extLst>
                  <a:ext uri="{FF2B5EF4-FFF2-40B4-BE49-F238E27FC236}">
                    <a16:creationId xmlns:a16="http://schemas.microsoft.com/office/drawing/2014/main" id="{7584CC46-6864-4BE4-98A3-30F86EBDA6A5}"/>
                  </a:ext>
                </a:extLst>
              </p:cNvPr>
              <p:cNvSpPr>
                <a:spLocks/>
              </p:cNvSpPr>
              <p:nvPr/>
            </p:nvSpPr>
            <p:spPr bwMode="auto">
              <a:xfrm>
                <a:off x="3640135"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6" name="Freeform 233">
                <a:extLst>
                  <a:ext uri="{FF2B5EF4-FFF2-40B4-BE49-F238E27FC236}">
                    <a16:creationId xmlns:a16="http://schemas.microsoft.com/office/drawing/2014/main" id="{9C2D0036-E711-4553-B78D-5F1A2EC0A74A}"/>
                  </a:ext>
                </a:extLst>
              </p:cNvPr>
              <p:cNvSpPr>
                <a:spLocks/>
              </p:cNvSpPr>
              <p:nvPr/>
            </p:nvSpPr>
            <p:spPr bwMode="auto">
              <a:xfrm>
                <a:off x="3824285"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7" name="Freeform 234">
                <a:extLst>
                  <a:ext uri="{FF2B5EF4-FFF2-40B4-BE49-F238E27FC236}">
                    <a16:creationId xmlns:a16="http://schemas.microsoft.com/office/drawing/2014/main" id="{9A344564-829C-45C4-B987-5DC8C9C0295A}"/>
                  </a:ext>
                </a:extLst>
              </p:cNvPr>
              <p:cNvSpPr>
                <a:spLocks/>
              </p:cNvSpPr>
              <p:nvPr/>
            </p:nvSpPr>
            <p:spPr bwMode="auto">
              <a:xfrm>
                <a:off x="3657598"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8" name="Freeform 235">
                <a:extLst>
                  <a:ext uri="{FF2B5EF4-FFF2-40B4-BE49-F238E27FC236}">
                    <a16:creationId xmlns:a16="http://schemas.microsoft.com/office/drawing/2014/main" id="{346C2F3B-79E7-4B94-A240-2A13A39AB221}"/>
                  </a:ext>
                </a:extLst>
              </p:cNvPr>
              <p:cNvSpPr>
                <a:spLocks/>
              </p:cNvSpPr>
              <p:nvPr/>
            </p:nvSpPr>
            <p:spPr bwMode="auto">
              <a:xfrm>
                <a:off x="3897310"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599" name="Freeform 236">
                <a:extLst>
                  <a:ext uri="{FF2B5EF4-FFF2-40B4-BE49-F238E27FC236}">
                    <a16:creationId xmlns:a16="http://schemas.microsoft.com/office/drawing/2014/main" id="{98B177F5-F48A-443C-8AF4-3499597BB049}"/>
                  </a:ext>
                </a:extLst>
              </p:cNvPr>
              <p:cNvSpPr>
                <a:spLocks/>
              </p:cNvSpPr>
              <p:nvPr/>
            </p:nvSpPr>
            <p:spPr bwMode="auto">
              <a:xfrm>
                <a:off x="4325935" y="4779968"/>
                <a:ext cx="65087"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0" name="Freeform 237">
                <a:extLst>
                  <a:ext uri="{FF2B5EF4-FFF2-40B4-BE49-F238E27FC236}">
                    <a16:creationId xmlns:a16="http://schemas.microsoft.com/office/drawing/2014/main" id="{3AC4F687-AF66-4B53-B30F-D774615F389D}"/>
                  </a:ext>
                </a:extLst>
              </p:cNvPr>
              <p:cNvSpPr>
                <a:spLocks/>
              </p:cNvSpPr>
              <p:nvPr/>
            </p:nvSpPr>
            <p:spPr bwMode="auto">
              <a:xfrm>
                <a:off x="4151310"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1" name="Freeform 238">
                <a:extLst>
                  <a:ext uri="{FF2B5EF4-FFF2-40B4-BE49-F238E27FC236}">
                    <a16:creationId xmlns:a16="http://schemas.microsoft.com/office/drawing/2014/main" id="{538EE112-1178-4228-989F-893FFA3F92F3}"/>
                  </a:ext>
                </a:extLst>
              </p:cNvPr>
              <p:cNvSpPr>
                <a:spLocks/>
              </p:cNvSpPr>
              <p:nvPr/>
            </p:nvSpPr>
            <p:spPr bwMode="auto">
              <a:xfrm>
                <a:off x="3644898"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2" name="Freeform 239">
                <a:extLst>
                  <a:ext uri="{FF2B5EF4-FFF2-40B4-BE49-F238E27FC236}">
                    <a16:creationId xmlns:a16="http://schemas.microsoft.com/office/drawing/2014/main" id="{A14CDE30-D0AA-42A6-AB32-CC91D398917B}"/>
                  </a:ext>
                </a:extLst>
              </p:cNvPr>
              <p:cNvSpPr>
                <a:spLocks/>
              </p:cNvSpPr>
              <p:nvPr/>
            </p:nvSpPr>
            <p:spPr bwMode="auto">
              <a:xfrm>
                <a:off x="3886198"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3" name="Freeform 240">
                <a:extLst>
                  <a:ext uri="{FF2B5EF4-FFF2-40B4-BE49-F238E27FC236}">
                    <a16:creationId xmlns:a16="http://schemas.microsoft.com/office/drawing/2014/main" id="{950DDC10-AAE6-45DD-BE6E-5C10F65840B7}"/>
                  </a:ext>
                </a:extLst>
              </p:cNvPr>
              <p:cNvSpPr>
                <a:spLocks/>
              </p:cNvSpPr>
              <p:nvPr/>
            </p:nvSpPr>
            <p:spPr bwMode="auto">
              <a:xfrm>
                <a:off x="4316410"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4" name="Freeform 241">
                <a:extLst>
                  <a:ext uri="{FF2B5EF4-FFF2-40B4-BE49-F238E27FC236}">
                    <a16:creationId xmlns:a16="http://schemas.microsoft.com/office/drawing/2014/main" id="{DC57C4D1-6BAF-440D-87E3-34C11E4D57B5}"/>
                  </a:ext>
                </a:extLst>
              </p:cNvPr>
              <p:cNvSpPr>
                <a:spLocks/>
              </p:cNvSpPr>
              <p:nvPr/>
            </p:nvSpPr>
            <p:spPr bwMode="auto">
              <a:xfrm>
                <a:off x="4141785"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5" name="Freeform 242">
                <a:extLst>
                  <a:ext uri="{FF2B5EF4-FFF2-40B4-BE49-F238E27FC236}">
                    <a16:creationId xmlns:a16="http://schemas.microsoft.com/office/drawing/2014/main" id="{65B0736C-FB07-4E36-BE4F-CD77FB7FE114}"/>
                  </a:ext>
                </a:extLst>
              </p:cNvPr>
              <p:cNvSpPr>
                <a:spLocks/>
              </p:cNvSpPr>
              <p:nvPr/>
            </p:nvSpPr>
            <p:spPr bwMode="auto">
              <a:xfrm>
                <a:off x="3563528" y="4325943"/>
                <a:ext cx="420687" cy="854075"/>
              </a:xfrm>
              <a:custGeom>
                <a:avLst/>
                <a:gdLst>
                  <a:gd name="T0" fmla="*/ 0 w 197"/>
                  <a:gd name="T1" fmla="*/ 198 h 396"/>
                  <a:gd name="T2" fmla="*/ 63 w 197"/>
                  <a:gd name="T3" fmla="*/ 343 h 396"/>
                  <a:gd name="T4" fmla="*/ 197 w 197"/>
                  <a:gd name="T5" fmla="*/ 396 h 396"/>
                  <a:gd name="T6" fmla="*/ 197 w 197"/>
                  <a:gd name="T7" fmla="*/ 0 h 396"/>
                  <a:gd name="T8" fmla="*/ 0 w 197"/>
                  <a:gd name="T9" fmla="*/ 198 h 396"/>
                </a:gdLst>
                <a:ahLst/>
                <a:cxnLst>
                  <a:cxn ang="0">
                    <a:pos x="T0" y="T1"/>
                  </a:cxn>
                  <a:cxn ang="0">
                    <a:pos x="T2" y="T3"/>
                  </a:cxn>
                  <a:cxn ang="0">
                    <a:pos x="T4" y="T5"/>
                  </a:cxn>
                  <a:cxn ang="0">
                    <a:pos x="T6" y="T7"/>
                  </a:cxn>
                  <a:cxn ang="0">
                    <a:pos x="T8" y="T9"/>
                  </a:cxn>
                </a:cxnLst>
                <a:rect l="0" t="0" r="r" b="b"/>
                <a:pathLst>
                  <a:path w="197" h="396">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606" name="Group 605">
              <a:extLst>
                <a:ext uri="{FF2B5EF4-FFF2-40B4-BE49-F238E27FC236}">
                  <a16:creationId xmlns:a16="http://schemas.microsoft.com/office/drawing/2014/main" id="{4A9EFCCC-E378-4C43-823F-F2DB19AFA29E}"/>
                </a:ext>
              </a:extLst>
            </p:cNvPr>
            <p:cNvGrpSpPr/>
            <p:nvPr/>
          </p:nvGrpSpPr>
          <p:grpSpPr>
            <a:xfrm>
              <a:off x="-9339081" y="7688636"/>
              <a:ext cx="1700145" cy="1699739"/>
              <a:chOff x="4768642" y="4325943"/>
              <a:chExt cx="854279" cy="854075"/>
            </a:xfrm>
          </p:grpSpPr>
          <p:sp>
            <p:nvSpPr>
              <p:cNvPr id="607" name="Freeform 40">
                <a:extLst>
                  <a:ext uri="{FF2B5EF4-FFF2-40B4-BE49-F238E27FC236}">
                    <a16:creationId xmlns:a16="http://schemas.microsoft.com/office/drawing/2014/main" id="{43D3365D-945A-47CE-B191-D7549DE1FE3E}"/>
                  </a:ext>
                </a:extLst>
              </p:cNvPr>
              <p:cNvSpPr>
                <a:spLocks/>
              </p:cNvSpPr>
              <p:nvPr/>
            </p:nvSpPr>
            <p:spPr bwMode="auto">
              <a:xfrm>
                <a:off x="4887909"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8" name="Freeform 41">
                <a:extLst>
                  <a:ext uri="{FF2B5EF4-FFF2-40B4-BE49-F238E27FC236}">
                    <a16:creationId xmlns:a16="http://schemas.microsoft.com/office/drawing/2014/main" id="{3324DFEF-ACEC-42C3-A5D7-56000B13346B}"/>
                  </a:ext>
                </a:extLst>
              </p:cNvPr>
              <p:cNvSpPr>
                <a:spLocks/>
              </p:cNvSpPr>
              <p:nvPr/>
            </p:nvSpPr>
            <p:spPr bwMode="auto">
              <a:xfrm>
                <a:off x="4775196" y="4325943"/>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09" name="Oval 42">
                <a:extLst>
                  <a:ext uri="{FF2B5EF4-FFF2-40B4-BE49-F238E27FC236}">
                    <a16:creationId xmlns:a16="http://schemas.microsoft.com/office/drawing/2014/main" id="{DAD9F0D0-F362-4C56-8917-BA3249FF586F}"/>
                  </a:ext>
                </a:extLst>
              </p:cNvPr>
              <p:cNvSpPr>
                <a:spLocks noChangeArrowheads="1"/>
              </p:cNvSpPr>
              <p:nvPr/>
            </p:nvSpPr>
            <p:spPr bwMode="auto">
              <a:xfrm>
                <a:off x="5218108"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0" name="Oval 43">
                <a:extLst>
                  <a:ext uri="{FF2B5EF4-FFF2-40B4-BE49-F238E27FC236}">
                    <a16:creationId xmlns:a16="http://schemas.microsoft.com/office/drawing/2014/main" id="{6E978FAF-E74C-4031-B362-18BD9C6A8859}"/>
                  </a:ext>
                </a:extLst>
              </p:cNvPr>
              <p:cNvSpPr>
                <a:spLocks noChangeArrowheads="1"/>
              </p:cNvSpPr>
              <p:nvPr/>
            </p:nvSpPr>
            <p:spPr bwMode="auto">
              <a:xfrm>
                <a:off x="5016496"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1" name="Oval 44">
                <a:extLst>
                  <a:ext uri="{FF2B5EF4-FFF2-40B4-BE49-F238E27FC236}">
                    <a16:creationId xmlns:a16="http://schemas.microsoft.com/office/drawing/2014/main" id="{BCA3F105-6ADC-48BA-B2CE-5672B883387C}"/>
                  </a:ext>
                </a:extLst>
              </p:cNvPr>
              <p:cNvSpPr>
                <a:spLocks noChangeArrowheads="1"/>
              </p:cNvSpPr>
              <p:nvPr/>
            </p:nvSpPr>
            <p:spPr bwMode="auto">
              <a:xfrm>
                <a:off x="4837109"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2" name="Freeform 45">
                <a:extLst>
                  <a:ext uri="{FF2B5EF4-FFF2-40B4-BE49-F238E27FC236}">
                    <a16:creationId xmlns:a16="http://schemas.microsoft.com/office/drawing/2014/main" id="{9BB6B861-6B3D-46C8-B98B-EE88D65625D6}"/>
                  </a:ext>
                </a:extLst>
              </p:cNvPr>
              <p:cNvSpPr>
                <a:spLocks/>
              </p:cNvSpPr>
              <p:nvPr/>
            </p:nvSpPr>
            <p:spPr bwMode="auto">
              <a:xfrm>
                <a:off x="4856159"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3" name="Freeform 46">
                <a:extLst>
                  <a:ext uri="{FF2B5EF4-FFF2-40B4-BE49-F238E27FC236}">
                    <a16:creationId xmlns:a16="http://schemas.microsoft.com/office/drawing/2014/main" id="{D5B9D7AF-898C-4F2B-977D-A3775A50F4F1}"/>
                  </a:ext>
                </a:extLst>
              </p:cNvPr>
              <p:cNvSpPr>
                <a:spLocks/>
              </p:cNvSpPr>
              <p:nvPr/>
            </p:nvSpPr>
            <p:spPr bwMode="auto">
              <a:xfrm>
                <a:off x="5045071"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4" name="Freeform 47">
                <a:extLst>
                  <a:ext uri="{FF2B5EF4-FFF2-40B4-BE49-F238E27FC236}">
                    <a16:creationId xmlns:a16="http://schemas.microsoft.com/office/drawing/2014/main" id="{2F41F8FD-51B7-44E9-A4D1-AB4FB1507484}"/>
                  </a:ext>
                </a:extLst>
              </p:cNvPr>
              <p:cNvSpPr>
                <a:spLocks/>
              </p:cNvSpPr>
              <p:nvPr/>
            </p:nvSpPr>
            <p:spPr bwMode="auto">
              <a:xfrm>
                <a:off x="5251446"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5" name="Freeform 48">
                <a:extLst>
                  <a:ext uri="{FF2B5EF4-FFF2-40B4-BE49-F238E27FC236}">
                    <a16:creationId xmlns:a16="http://schemas.microsoft.com/office/drawing/2014/main" id="{6E632F02-2711-4859-8EC3-1445F47D9899}"/>
                  </a:ext>
                </a:extLst>
              </p:cNvPr>
              <p:cNvSpPr>
                <a:spLocks/>
              </p:cNvSpPr>
              <p:nvPr/>
            </p:nvSpPr>
            <p:spPr bwMode="auto">
              <a:xfrm>
                <a:off x="5227633"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6" name="Freeform 49">
                <a:extLst>
                  <a:ext uri="{FF2B5EF4-FFF2-40B4-BE49-F238E27FC236}">
                    <a16:creationId xmlns:a16="http://schemas.microsoft.com/office/drawing/2014/main" id="{749D8338-5ADE-402A-81FC-812D0459536B}"/>
                  </a:ext>
                </a:extLst>
              </p:cNvPr>
              <p:cNvSpPr>
                <a:spLocks/>
              </p:cNvSpPr>
              <p:nvPr/>
            </p:nvSpPr>
            <p:spPr bwMode="auto">
              <a:xfrm>
                <a:off x="5270496"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7" name="Freeform 50">
                <a:extLst>
                  <a:ext uri="{FF2B5EF4-FFF2-40B4-BE49-F238E27FC236}">
                    <a16:creationId xmlns:a16="http://schemas.microsoft.com/office/drawing/2014/main" id="{3B7E3E54-ACFD-41F4-AB36-98370F9122C2}"/>
                  </a:ext>
                </a:extLst>
              </p:cNvPr>
              <p:cNvSpPr>
                <a:spLocks/>
              </p:cNvSpPr>
              <p:nvPr/>
            </p:nvSpPr>
            <p:spPr bwMode="auto">
              <a:xfrm>
                <a:off x="5243508"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8" name="Freeform 51">
                <a:extLst>
                  <a:ext uri="{FF2B5EF4-FFF2-40B4-BE49-F238E27FC236}">
                    <a16:creationId xmlns:a16="http://schemas.microsoft.com/office/drawing/2014/main" id="{6BC22CE9-3ED5-465F-8F2E-D1573A14179B}"/>
                  </a:ext>
                </a:extLst>
              </p:cNvPr>
              <p:cNvSpPr>
                <a:spLocks/>
              </p:cNvSpPr>
              <p:nvPr/>
            </p:nvSpPr>
            <p:spPr bwMode="auto">
              <a:xfrm>
                <a:off x="4987921"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19" name="Freeform 52">
                <a:extLst>
                  <a:ext uri="{FF2B5EF4-FFF2-40B4-BE49-F238E27FC236}">
                    <a16:creationId xmlns:a16="http://schemas.microsoft.com/office/drawing/2014/main" id="{D522AF9E-C2F9-409A-A2ED-554454C3D7F1}"/>
                  </a:ext>
                </a:extLst>
              </p:cNvPr>
              <p:cNvSpPr>
                <a:spLocks/>
              </p:cNvSpPr>
              <p:nvPr/>
            </p:nvSpPr>
            <p:spPr bwMode="auto">
              <a:xfrm>
                <a:off x="4960934"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0" name="Freeform 53">
                <a:extLst>
                  <a:ext uri="{FF2B5EF4-FFF2-40B4-BE49-F238E27FC236}">
                    <a16:creationId xmlns:a16="http://schemas.microsoft.com/office/drawing/2014/main" id="{A5D6A717-0722-4BFE-9B2D-DBB2E46A9D1C}"/>
                  </a:ext>
                </a:extLst>
              </p:cNvPr>
              <p:cNvSpPr>
                <a:spLocks/>
              </p:cNvSpPr>
              <p:nvPr/>
            </p:nvSpPr>
            <p:spPr bwMode="auto">
              <a:xfrm>
                <a:off x="5035546"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1" name="Freeform 54">
                <a:extLst>
                  <a:ext uri="{FF2B5EF4-FFF2-40B4-BE49-F238E27FC236}">
                    <a16:creationId xmlns:a16="http://schemas.microsoft.com/office/drawing/2014/main" id="{5A6408DB-BFD0-4659-94B3-0E93804C185A}"/>
                  </a:ext>
                </a:extLst>
              </p:cNvPr>
              <p:cNvSpPr>
                <a:spLocks/>
              </p:cNvSpPr>
              <p:nvPr/>
            </p:nvSpPr>
            <p:spPr bwMode="auto">
              <a:xfrm>
                <a:off x="5035546"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2" name="Freeform 55">
                <a:extLst>
                  <a:ext uri="{FF2B5EF4-FFF2-40B4-BE49-F238E27FC236}">
                    <a16:creationId xmlns:a16="http://schemas.microsoft.com/office/drawing/2014/main" id="{F2737E0E-CDF6-4734-AC73-82038ED2A0DD}"/>
                  </a:ext>
                </a:extLst>
              </p:cNvPr>
              <p:cNvSpPr>
                <a:spLocks/>
              </p:cNvSpPr>
              <p:nvPr/>
            </p:nvSpPr>
            <p:spPr bwMode="auto">
              <a:xfrm>
                <a:off x="4840284"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3" name="Freeform 56">
                <a:extLst>
                  <a:ext uri="{FF2B5EF4-FFF2-40B4-BE49-F238E27FC236}">
                    <a16:creationId xmlns:a16="http://schemas.microsoft.com/office/drawing/2014/main" id="{38433145-FEF9-4848-A1B4-8F33BCDEC4C2}"/>
                  </a:ext>
                </a:extLst>
              </p:cNvPr>
              <p:cNvSpPr>
                <a:spLocks/>
              </p:cNvSpPr>
              <p:nvPr/>
            </p:nvSpPr>
            <p:spPr bwMode="auto">
              <a:xfrm>
                <a:off x="5024434"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4" name="Freeform 57">
                <a:extLst>
                  <a:ext uri="{FF2B5EF4-FFF2-40B4-BE49-F238E27FC236}">
                    <a16:creationId xmlns:a16="http://schemas.microsoft.com/office/drawing/2014/main" id="{402E76FD-970F-47D4-8944-B8064D190663}"/>
                  </a:ext>
                </a:extLst>
              </p:cNvPr>
              <p:cNvSpPr>
                <a:spLocks/>
              </p:cNvSpPr>
              <p:nvPr/>
            </p:nvSpPr>
            <p:spPr bwMode="auto">
              <a:xfrm>
                <a:off x="4857746"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5" name="Freeform 58">
                <a:extLst>
                  <a:ext uri="{FF2B5EF4-FFF2-40B4-BE49-F238E27FC236}">
                    <a16:creationId xmlns:a16="http://schemas.microsoft.com/office/drawing/2014/main" id="{E7AA0397-124C-44BB-8B2C-16A84F582BB9}"/>
                  </a:ext>
                </a:extLst>
              </p:cNvPr>
              <p:cNvSpPr>
                <a:spLocks/>
              </p:cNvSpPr>
              <p:nvPr/>
            </p:nvSpPr>
            <p:spPr bwMode="auto">
              <a:xfrm>
                <a:off x="5097459" y="4968880"/>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6" name="Freeform 59">
                <a:extLst>
                  <a:ext uri="{FF2B5EF4-FFF2-40B4-BE49-F238E27FC236}">
                    <a16:creationId xmlns:a16="http://schemas.microsoft.com/office/drawing/2014/main" id="{F753BAAC-DAA2-484B-88AA-40C2297810CE}"/>
                  </a:ext>
                </a:extLst>
              </p:cNvPr>
              <p:cNvSpPr>
                <a:spLocks/>
              </p:cNvSpPr>
              <p:nvPr/>
            </p:nvSpPr>
            <p:spPr bwMode="auto">
              <a:xfrm>
                <a:off x="5526083"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7" name="Freeform 60">
                <a:extLst>
                  <a:ext uri="{FF2B5EF4-FFF2-40B4-BE49-F238E27FC236}">
                    <a16:creationId xmlns:a16="http://schemas.microsoft.com/office/drawing/2014/main" id="{B6C60A2B-C4DE-4434-8ED9-6A7D8724D095}"/>
                  </a:ext>
                </a:extLst>
              </p:cNvPr>
              <p:cNvSpPr>
                <a:spLocks/>
              </p:cNvSpPr>
              <p:nvPr/>
            </p:nvSpPr>
            <p:spPr bwMode="auto">
              <a:xfrm>
                <a:off x="5353046"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8" name="Freeform 61">
                <a:extLst>
                  <a:ext uri="{FF2B5EF4-FFF2-40B4-BE49-F238E27FC236}">
                    <a16:creationId xmlns:a16="http://schemas.microsoft.com/office/drawing/2014/main" id="{580B5396-6F6C-43D6-ABCB-489C60DC3DC1}"/>
                  </a:ext>
                </a:extLst>
              </p:cNvPr>
              <p:cNvSpPr>
                <a:spLocks/>
              </p:cNvSpPr>
              <p:nvPr/>
            </p:nvSpPr>
            <p:spPr bwMode="auto">
              <a:xfrm>
                <a:off x="4845046"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29" name="Freeform 62">
                <a:extLst>
                  <a:ext uri="{FF2B5EF4-FFF2-40B4-BE49-F238E27FC236}">
                    <a16:creationId xmlns:a16="http://schemas.microsoft.com/office/drawing/2014/main" id="{49C4DFDA-570A-4ED3-A0A9-68197A9A228C}"/>
                  </a:ext>
                </a:extLst>
              </p:cNvPr>
              <p:cNvSpPr>
                <a:spLocks/>
              </p:cNvSpPr>
              <p:nvPr/>
            </p:nvSpPr>
            <p:spPr bwMode="auto">
              <a:xfrm>
                <a:off x="5087934"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30" name="Freeform 63">
                <a:extLst>
                  <a:ext uri="{FF2B5EF4-FFF2-40B4-BE49-F238E27FC236}">
                    <a16:creationId xmlns:a16="http://schemas.microsoft.com/office/drawing/2014/main" id="{854B23CB-2C99-40C1-891C-5AAB4CD144BE}"/>
                  </a:ext>
                </a:extLst>
              </p:cNvPr>
              <p:cNvSpPr>
                <a:spLocks/>
              </p:cNvSpPr>
              <p:nvPr/>
            </p:nvSpPr>
            <p:spPr bwMode="auto">
              <a:xfrm>
                <a:off x="5516558" y="4767268"/>
                <a:ext cx="69850"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31" name="Freeform 64">
                <a:extLst>
                  <a:ext uri="{FF2B5EF4-FFF2-40B4-BE49-F238E27FC236}">
                    <a16:creationId xmlns:a16="http://schemas.microsoft.com/office/drawing/2014/main" id="{641C4C54-90CA-4B2C-BB42-53FA29029F6E}"/>
                  </a:ext>
                </a:extLst>
              </p:cNvPr>
              <p:cNvSpPr>
                <a:spLocks/>
              </p:cNvSpPr>
              <p:nvPr/>
            </p:nvSpPr>
            <p:spPr bwMode="auto">
              <a:xfrm>
                <a:off x="5341933"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32" name="Freeform 243">
                <a:extLst>
                  <a:ext uri="{FF2B5EF4-FFF2-40B4-BE49-F238E27FC236}">
                    <a16:creationId xmlns:a16="http://schemas.microsoft.com/office/drawing/2014/main" id="{CFE0F48D-64BC-4411-90A0-509C1765AA7D}"/>
                  </a:ext>
                </a:extLst>
              </p:cNvPr>
              <p:cNvSpPr>
                <a:spLocks/>
              </p:cNvSpPr>
              <p:nvPr/>
            </p:nvSpPr>
            <p:spPr bwMode="auto">
              <a:xfrm>
                <a:off x="4768642" y="4325943"/>
                <a:ext cx="509587" cy="854075"/>
              </a:xfrm>
              <a:custGeom>
                <a:avLst/>
                <a:gdLst>
                  <a:gd name="T0" fmla="*/ 32 w 238"/>
                  <a:gd name="T1" fmla="*/ 305 h 396"/>
                  <a:gd name="T2" fmla="*/ 62 w 238"/>
                  <a:gd name="T3" fmla="*/ 341 h 396"/>
                  <a:gd name="T4" fmla="*/ 79 w 238"/>
                  <a:gd name="T5" fmla="*/ 356 h 396"/>
                  <a:gd name="T6" fmla="*/ 198 w 238"/>
                  <a:gd name="T7" fmla="*/ 396 h 396"/>
                  <a:gd name="T8" fmla="*/ 238 w 238"/>
                  <a:gd name="T9" fmla="*/ 392 h 396"/>
                  <a:gd name="T10" fmla="*/ 158 w 238"/>
                  <a:gd name="T11" fmla="*/ 356 h 396"/>
                  <a:gd name="T12" fmla="*/ 141 w 238"/>
                  <a:gd name="T13" fmla="*/ 341 h 396"/>
                  <a:gd name="T14" fmla="*/ 110 w 238"/>
                  <a:gd name="T15" fmla="*/ 305 h 396"/>
                  <a:gd name="T16" fmla="*/ 79 w 238"/>
                  <a:gd name="T17" fmla="*/ 198 h 396"/>
                  <a:gd name="T18" fmla="*/ 237 w 238"/>
                  <a:gd name="T19" fmla="*/ 4 h 396"/>
                  <a:gd name="T20" fmla="*/ 198 w 238"/>
                  <a:gd name="T21" fmla="*/ 0 h 396"/>
                  <a:gd name="T22" fmla="*/ 0 w 238"/>
                  <a:gd name="T23" fmla="*/ 198 h 396"/>
                  <a:gd name="T24" fmla="*/ 32 w 238"/>
                  <a:gd name="T25" fmla="*/ 30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633" name="Rectangle 632">
              <a:extLst>
                <a:ext uri="{FF2B5EF4-FFF2-40B4-BE49-F238E27FC236}">
                  <a16:creationId xmlns:a16="http://schemas.microsoft.com/office/drawing/2014/main" id="{AAD7A84C-8831-4972-9ED0-9A8D3BDF5571}"/>
                </a:ext>
              </a:extLst>
            </p:cNvPr>
            <p:cNvSpPr/>
            <p:nvPr/>
          </p:nvSpPr>
          <p:spPr>
            <a:xfrm>
              <a:off x="-14440720" y="9550778"/>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Playtime With Hot Toddies"/>
                  <a:ea typeface="+mn-ea"/>
                  <a:cs typeface="+mn-cs"/>
                </a:rPr>
                <a:t>1</a:t>
              </a:r>
            </a:p>
          </p:txBody>
        </p:sp>
        <p:sp>
          <p:nvSpPr>
            <p:cNvPr id="634" name="Rectangle 633">
              <a:extLst>
                <a:ext uri="{FF2B5EF4-FFF2-40B4-BE49-F238E27FC236}">
                  <a16:creationId xmlns:a16="http://schemas.microsoft.com/office/drawing/2014/main" id="{4563C514-8AED-434A-A303-F79A8F513E43}"/>
                </a:ext>
              </a:extLst>
            </p:cNvPr>
            <p:cNvSpPr/>
            <p:nvPr/>
          </p:nvSpPr>
          <p:spPr>
            <a:xfrm>
              <a:off x="-12621392" y="9550778"/>
              <a:ext cx="3401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Playtime With Hot Toddies"/>
                  <a:ea typeface="+mn-ea"/>
                  <a:cs typeface="+mn-cs"/>
                </a:rPr>
                <a:t>2</a:t>
              </a:r>
            </a:p>
          </p:txBody>
        </p:sp>
        <p:sp>
          <p:nvSpPr>
            <p:cNvPr id="635" name="Rectangle 634">
              <a:extLst>
                <a:ext uri="{FF2B5EF4-FFF2-40B4-BE49-F238E27FC236}">
                  <a16:creationId xmlns:a16="http://schemas.microsoft.com/office/drawing/2014/main" id="{2ED514B5-AF74-4F43-9748-E8FA550E3275}"/>
                </a:ext>
              </a:extLst>
            </p:cNvPr>
            <p:cNvSpPr/>
            <p:nvPr/>
          </p:nvSpPr>
          <p:spPr>
            <a:xfrm>
              <a:off x="-10682214" y="9550778"/>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Playtime With Hot Toddies"/>
                  <a:ea typeface="+mn-ea"/>
                  <a:cs typeface="+mn-cs"/>
                </a:rPr>
                <a:t>3</a:t>
              </a:r>
            </a:p>
          </p:txBody>
        </p:sp>
        <p:sp>
          <p:nvSpPr>
            <p:cNvPr id="636" name="Rectangle 635">
              <a:extLst>
                <a:ext uri="{FF2B5EF4-FFF2-40B4-BE49-F238E27FC236}">
                  <a16:creationId xmlns:a16="http://schemas.microsoft.com/office/drawing/2014/main" id="{8AD561D8-4A63-4871-9355-1989287BEE0B}"/>
                </a:ext>
              </a:extLst>
            </p:cNvPr>
            <p:cNvSpPr/>
            <p:nvPr/>
          </p:nvSpPr>
          <p:spPr>
            <a:xfrm>
              <a:off x="-8614654" y="9549628"/>
              <a:ext cx="3401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Playtime With Hot Toddies"/>
                  <a:ea typeface="+mn-ea"/>
                  <a:cs typeface="+mn-cs"/>
                </a:rPr>
                <a:t>4</a:t>
              </a:r>
            </a:p>
          </p:txBody>
        </p:sp>
        <p:grpSp>
          <p:nvGrpSpPr>
            <p:cNvPr id="641" name="Group 640">
              <a:extLst>
                <a:ext uri="{FF2B5EF4-FFF2-40B4-BE49-F238E27FC236}">
                  <a16:creationId xmlns:a16="http://schemas.microsoft.com/office/drawing/2014/main" id="{A72C2D75-D173-478C-8EDB-E47647E18FFA}"/>
                </a:ext>
              </a:extLst>
            </p:cNvPr>
            <p:cNvGrpSpPr/>
            <p:nvPr/>
          </p:nvGrpSpPr>
          <p:grpSpPr>
            <a:xfrm>
              <a:off x="-7491378" y="7688636"/>
              <a:ext cx="1665338" cy="1677814"/>
              <a:chOff x="5975345" y="4325943"/>
              <a:chExt cx="847724" cy="854075"/>
            </a:xfrm>
          </p:grpSpPr>
          <p:sp>
            <p:nvSpPr>
              <p:cNvPr id="642" name="Freeform 65">
                <a:extLst>
                  <a:ext uri="{FF2B5EF4-FFF2-40B4-BE49-F238E27FC236}">
                    <a16:creationId xmlns:a16="http://schemas.microsoft.com/office/drawing/2014/main" id="{AB61BF61-2E13-4E30-B381-BB589A661F2A}"/>
                  </a:ext>
                </a:extLst>
              </p:cNvPr>
              <p:cNvSpPr>
                <a:spLocks/>
              </p:cNvSpPr>
              <p:nvPr/>
            </p:nvSpPr>
            <p:spPr bwMode="auto">
              <a:xfrm>
                <a:off x="6088057" y="4467230"/>
                <a:ext cx="735012"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3" name="Freeform 66">
                <a:extLst>
                  <a:ext uri="{FF2B5EF4-FFF2-40B4-BE49-F238E27FC236}">
                    <a16:creationId xmlns:a16="http://schemas.microsoft.com/office/drawing/2014/main" id="{4611768D-CA4E-4850-9FC2-B01D64045846}"/>
                  </a:ext>
                </a:extLst>
              </p:cNvPr>
              <p:cNvSpPr>
                <a:spLocks/>
              </p:cNvSpPr>
              <p:nvPr/>
            </p:nvSpPr>
            <p:spPr bwMode="auto">
              <a:xfrm>
                <a:off x="5975345"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4" name="Oval 67">
                <a:extLst>
                  <a:ext uri="{FF2B5EF4-FFF2-40B4-BE49-F238E27FC236}">
                    <a16:creationId xmlns:a16="http://schemas.microsoft.com/office/drawing/2014/main" id="{F0A9D769-A4C9-4B9E-AC23-EAD92B17DE6C}"/>
                  </a:ext>
                </a:extLst>
              </p:cNvPr>
              <p:cNvSpPr>
                <a:spLocks noChangeArrowheads="1"/>
              </p:cNvSpPr>
              <p:nvPr/>
            </p:nvSpPr>
            <p:spPr bwMode="auto">
              <a:xfrm>
                <a:off x="6418257"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5" name="Oval 68">
                <a:extLst>
                  <a:ext uri="{FF2B5EF4-FFF2-40B4-BE49-F238E27FC236}">
                    <a16:creationId xmlns:a16="http://schemas.microsoft.com/office/drawing/2014/main" id="{FEE1187F-921D-4C90-B83B-3B7185B918BD}"/>
                  </a:ext>
                </a:extLst>
              </p:cNvPr>
              <p:cNvSpPr>
                <a:spLocks noChangeArrowheads="1"/>
              </p:cNvSpPr>
              <p:nvPr/>
            </p:nvSpPr>
            <p:spPr bwMode="auto">
              <a:xfrm>
                <a:off x="6216645"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6" name="Oval 69">
                <a:extLst>
                  <a:ext uri="{FF2B5EF4-FFF2-40B4-BE49-F238E27FC236}">
                    <a16:creationId xmlns:a16="http://schemas.microsoft.com/office/drawing/2014/main" id="{E3728369-6DF5-409F-936E-1DEEBF6EC89D}"/>
                  </a:ext>
                </a:extLst>
              </p:cNvPr>
              <p:cNvSpPr>
                <a:spLocks noChangeArrowheads="1"/>
              </p:cNvSpPr>
              <p:nvPr/>
            </p:nvSpPr>
            <p:spPr bwMode="auto">
              <a:xfrm>
                <a:off x="6037257"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7" name="Freeform 70">
                <a:extLst>
                  <a:ext uri="{FF2B5EF4-FFF2-40B4-BE49-F238E27FC236}">
                    <a16:creationId xmlns:a16="http://schemas.microsoft.com/office/drawing/2014/main" id="{12690D60-53EE-4404-ACAD-661A016BB165}"/>
                  </a:ext>
                </a:extLst>
              </p:cNvPr>
              <p:cNvSpPr>
                <a:spLocks/>
              </p:cNvSpPr>
              <p:nvPr/>
            </p:nvSpPr>
            <p:spPr bwMode="auto">
              <a:xfrm>
                <a:off x="6056307"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8" name="Freeform 71">
                <a:extLst>
                  <a:ext uri="{FF2B5EF4-FFF2-40B4-BE49-F238E27FC236}">
                    <a16:creationId xmlns:a16="http://schemas.microsoft.com/office/drawing/2014/main" id="{FEC07E4F-D718-4B6E-B85E-BE39431B3B26}"/>
                  </a:ext>
                </a:extLst>
              </p:cNvPr>
              <p:cNvSpPr>
                <a:spLocks/>
              </p:cNvSpPr>
              <p:nvPr/>
            </p:nvSpPr>
            <p:spPr bwMode="auto">
              <a:xfrm>
                <a:off x="6245220"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49" name="Freeform 72">
                <a:extLst>
                  <a:ext uri="{FF2B5EF4-FFF2-40B4-BE49-F238E27FC236}">
                    <a16:creationId xmlns:a16="http://schemas.microsoft.com/office/drawing/2014/main" id="{5AE72C55-0456-46BA-BA57-76507B2C65F0}"/>
                  </a:ext>
                </a:extLst>
              </p:cNvPr>
              <p:cNvSpPr>
                <a:spLocks/>
              </p:cNvSpPr>
              <p:nvPr/>
            </p:nvSpPr>
            <p:spPr bwMode="auto">
              <a:xfrm>
                <a:off x="6453182"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0" name="Freeform 73">
                <a:extLst>
                  <a:ext uri="{FF2B5EF4-FFF2-40B4-BE49-F238E27FC236}">
                    <a16:creationId xmlns:a16="http://schemas.microsoft.com/office/drawing/2014/main" id="{EC28011B-B9B6-48D9-98E3-39D4BD3B5E24}"/>
                  </a:ext>
                </a:extLst>
              </p:cNvPr>
              <p:cNvSpPr>
                <a:spLocks/>
              </p:cNvSpPr>
              <p:nvPr/>
            </p:nvSpPr>
            <p:spPr bwMode="auto">
              <a:xfrm>
                <a:off x="6429369" y="4437068"/>
                <a:ext cx="180975"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1" name="Freeform 74">
                <a:extLst>
                  <a:ext uri="{FF2B5EF4-FFF2-40B4-BE49-F238E27FC236}">
                    <a16:creationId xmlns:a16="http://schemas.microsoft.com/office/drawing/2014/main" id="{B15B8C53-4248-4E6D-A221-425981F8C0A5}"/>
                  </a:ext>
                </a:extLst>
              </p:cNvPr>
              <p:cNvSpPr>
                <a:spLocks/>
              </p:cNvSpPr>
              <p:nvPr/>
            </p:nvSpPr>
            <p:spPr bwMode="auto">
              <a:xfrm>
                <a:off x="6472232"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2" name="Freeform 75">
                <a:extLst>
                  <a:ext uri="{FF2B5EF4-FFF2-40B4-BE49-F238E27FC236}">
                    <a16:creationId xmlns:a16="http://schemas.microsoft.com/office/drawing/2014/main" id="{2C6B8EEF-E536-4D3E-80DC-522928E8522F}"/>
                  </a:ext>
                </a:extLst>
              </p:cNvPr>
              <p:cNvSpPr>
                <a:spLocks/>
              </p:cNvSpPr>
              <p:nvPr/>
            </p:nvSpPr>
            <p:spPr bwMode="auto">
              <a:xfrm>
                <a:off x="6443657"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3" name="Freeform 76">
                <a:extLst>
                  <a:ext uri="{FF2B5EF4-FFF2-40B4-BE49-F238E27FC236}">
                    <a16:creationId xmlns:a16="http://schemas.microsoft.com/office/drawing/2014/main" id="{EBDEFEE9-F93C-441F-BE27-46C138A580B0}"/>
                  </a:ext>
                </a:extLst>
              </p:cNvPr>
              <p:cNvSpPr>
                <a:spLocks/>
              </p:cNvSpPr>
              <p:nvPr/>
            </p:nvSpPr>
            <p:spPr bwMode="auto">
              <a:xfrm>
                <a:off x="6189657"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4" name="Freeform 77">
                <a:extLst>
                  <a:ext uri="{FF2B5EF4-FFF2-40B4-BE49-F238E27FC236}">
                    <a16:creationId xmlns:a16="http://schemas.microsoft.com/office/drawing/2014/main" id="{EDF9FA85-29C1-498B-A490-EB1679F346A8}"/>
                  </a:ext>
                </a:extLst>
              </p:cNvPr>
              <p:cNvSpPr>
                <a:spLocks/>
              </p:cNvSpPr>
              <p:nvPr/>
            </p:nvSpPr>
            <p:spPr bwMode="auto">
              <a:xfrm>
                <a:off x="6161082"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5" name="Freeform 78">
                <a:extLst>
                  <a:ext uri="{FF2B5EF4-FFF2-40B4-BE49-F238E27FC236}">
                    <a16:creationId xmlns:a16="http://schemas.microsoft.com/office/drawing/2014/main" id="{70F18536-2921-42A2-9D6F-6C7A09E32168}"/>
                  </a:ext>
                </a:extLst>
              </p:cNvPr>
              <p:cNvSpPr>
                <a:spLocks/>
              </p:cNvSpPr>
              <p:nvPr/>
            </p:nvSpPr>
            <p:spPr bwMode="auto">
              <a:xfrm>
                <a:off x="6235695" y="4535493"/>
                <a:ext cx="95250"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6" name="Freeform 79">
                <a:extLst>
                  <a:ext uri="{FF2B5EF4-FFF2-40B4-BE49-F238E27FC236}">
                    <a16:creationId xmlns:a16="http://schemas.microsoft.com/office/drawing/2014/main" id="{5650D77E-3ECA-4409-A137-2FB4ADF6C07A}"/>
                  </a:ext>
                </a:extLst>
              </p:cNvPr>
              <p:cNvSpPr>
                <a:spLocks/>
              </p:cNvSpPr>
              <p:nvPr/>
            </p:nvSpPr>
            <p:spPr bwMode="auto">
              <a:xfrm>
                <a:off x="6235695"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7" name="Freeform 80">
                <a:extLst>
                  <a:ext uri="{FF2B5EF4-FFF2-40B4-BE49-F238E27FC236}">
                    <a16:creationId xmlns:a16="http://schemas.microsoft.com/office/drawing/2014/main" id="{E52CE991-0CBC-4C88-A219-966E2C18CEB6}"/>
                  </a:ext>
                </a:extLst>
              </p:cNvPr>
              <p:cNvSpPr>
                <a:spLocks/>
              </p:cNvSpPr>
              <p:nvPr/>
            </p:nvSpPr>
            <p:spPr bwMode="auto">
              <a:xfrm>
                <a:off x="6042020"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8" name="Freeform 81">
                <a:extLst>
                  <a:ext uri="{FF2B5EF4-FFF2-40B4-BE49-F238E27FC236}">
                    <a16:creationId xmlns:a16="http://schemas.microsoft.com/office/drawing/2014/main" id="{AC3A4E03-61EF-4D5C-88DE-7205D0CDE948}"/>
                  </a:ext>
                </a:extLst>
              </p:cNvPr>
              <p:cNvSpPr>
                <a:spLocks/>
              </p:cNvSpPr>
              <p:nvPr/>
            </p:nvSpPr>
            <p:spPr bwMode="auto">
              <a:xfrm>
                <a:off x="6226170" y="4522793"/>
                <a:ext cx="95250"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59" name="Freeform 82">
                <a:extLst>
                  <a:ext uri="{FF2B5EF4-FFF2-40B4-BE49-F238E27FC236}">
                    <a16:creationId xmlns:a16="http://schemas.microsoft.com/office/drawing/2014/main" id="{188B9AD4-E305-468E-BB5C-B47B36B09628}"/>
                  </a:ext>
                </a:extLst>
              </p:cNvPr>
              <p:cNvSpPr>
                <a:spLocks/>
              </p:cNvSpPr>
              <p:nvPr/>
            </p:nvSpPr>
            <p:spPr bwMode="auto">
              <a:xfrm>
                <a:off x="6057895"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0" name="Freeform 83">
                <a:extLst>
                  <a:ext uri="{FF2B5EF4-FFF2-40B4-BE49-F238E27FC236}">
                    <a16:creationId xmlns:a16="http://schemas.microsoft.com/office/drawing/2014/main" id="{F5474FCF-315A-44A0-8CC8-5B2D642C2AED}"/>
                  </a:ext>
                </a:extLst>
              </p:cNvPr>
              <p:cNvSpPr>
                <a:spLocks/>
              </p:cNvSpPr>
              <p:nvPr/>
            </p:nvSpPr>
            <p:spPr bwMode="auto">
              <a:xfrm>
                <a:off x="6297607" y="4968880"/>
                <a:ext cx="95250"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1" name="Freeform 84">
                <a:extLst>
                  <a:ext uri="{FF2B5EF4-FFF2-40B4-BE49-F238E27FC236}">
                    <a16:creationId xmlns:a16="http://schemas.microsoft.com/office/drawing/2014/main" id="{F611150B-8089-43E0-B50F-8910BBE4627F}"/>
                  </a:ext>
                </a:extLst>
              </p:cNvPr>
              <p:cNvSpPr>
                <a:spLocks/>
              </p:cNvSpPr>
              <p:nvPr/>
            </p:nvSpPr>
            <p:spPr bwMode="auto">
              <a:xfrm>
                <a:off x="6726232"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2" name="Freeform 85">
                <a:extLst>
                  <a:ext uri="{FF2B5EF4-FFF2-40B4-BE49-F238E27FC236}">
                    <a16:creationId xmlns:a16="http://schemas.microsoft.com/office/drawing/2014/main" id="{F3D069C2-25B1-498B-A73D-01267EF494C7}"/>
                  </a:ext>
                </a:extLst>
              </p:cNvPr>
              <p:cNvSpPr>
                <a:spLocks/>
              </p:cNvSpPr>
              <p:nvPr/>
            </p:nvSpPr>
            <p:spPr bwMode="auto">
              <a:xfrm>
                <a:off x="6553194"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3" name="Freeform 86">
                <a:extLst>
                  <a:ext uri="{FF2B5EF4-FFF2-40B4-BE49-F238E27FC236}">
                    <a16:creationId xmlns:a16="http://schemas.microsoft.com/office/drawing/2014/main" id="{D872EC3C-162D-4C22-B4CE-A7708BE20A5A}"/>
                  </a:ext>
                </a:extLst>
              </p:cNvPr>
              <p:cNvSpPr>
                <a:spLocks/>
              </p:cNvSpPr>
              <p:nvPr/>
            </p:nvSpPr>
            <p:spPr bwMode="auto">
              <a:xfrm>
                <a:off x="6045195" y="4841880"/>
                <a:ext cx="95250"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4" name="Freeform 87">
                <a:extLst>
                  <a:ext uri="{FF2B5EF4-FFF2-40B4-BE49-F238E27FC236}">
                    <a16:creationId xmlns:a16="http://schemas.microsoft.com/office/drawing/2014/main" id="{30FBCE31-1D70-4A27-8967-D45A93600A11}"/>
                  </a:ext>
                </a:extLst>
              </p:cNvPr>
              <p:cNvSpPr>
                <a:spLocks/>
              </p:cNvSpPr>
              <p:nvPr/>
            </p:nvSpPr>
            <p:spPr bwMode="auto">
              <a:xfrm>
                <a:off x="6288082" y="4957768"/>
                <a:ext cx="95250"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5" name="Freeform 88">
                <a:extLst>
                  <a:ext uri="{FF2B5EF4-FFF2-40B4-BE49-F238E27FC236}">
                    <a16:creationId xmlns:a16="http://schemas.microsoft.com/office/drawing/2014/main" id="{B09E9D91-2917-4D8B-A430-B41ABF697DDF}"/>
                  </a:ext>
                </a:extLst>
              </p:cNvPr>
              <p:cNvSpPr>
                <a:spLocks/>
              </p:cNvSpPr>
              <p:nvPr/>
            </p:nvSpPr>
            <p:spPr bwMode="auto">
              <a:xfrm>
                <a:off x="6718294"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6" name="Freeform 89">
                <a:extLst>
                  <a:ext uri="{FF2B5EF4-FFF2-40B4-BE49-F238E27FC236}">
                    <a16:creationId xmlns:a16="http://schemas.microsoft.com/office/drawing/2014/main" id="{A350E310-9C37-4845-9DCD-70056340F505}"/>
                  </a:ext>
                </a:extLst>
              </p:cNvPr>
              <p:cNvSpPr>
                <a:spLocks/>
              </p:cNvSpPr>
              <p:nvPr/>
            </p:nvSpPr>
            <p:spPr bwMode="auto">
              <a:xfrm>
                <a:off x="6542082"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667" name="Group 666">
              <a:extLst>
                <a:ext uri="{FF2B5EF4-FFF2-40B4-BE49-F238E27FC236}">
                  <a16:creationId xmlns:a16="http://schemas.microsoft.com/office/drawing/2014/main" id="{EDE7ED3C-5E21-4AE5-BA46-A0AECE5EB7F0}"/>
                </a:ext>
              </a:extLst>
            </p:cNvPr>
            <p:cNvGrpSpPr/>
            <p:nvPr/>
          </p:nvGrpSpPr>
          <p:grpSpPr>
            <a:xfrm>
              <a:off x="-1882401" y="7688634"/>
              <a:ext cx="1662221" cy="1677814"/>
              <a:chOff x="9577378" y="4325943"/>
              <a:chExt cx="846137" cy="854075"/>
            </a:xfrm>
          </p:grpSpPr>
          <p:sp>
            <p:nvSpPr>
              <p:cNvPr id="668" name="Freeform 140">
                <a:extLst>
                  <a:ext uri="{FF2B5EF4-FFF2-40B4-BE49-F238E27FC236}">
                    <a16:creationId xmlns:a16="http://schemas.microsoft.com/office/drawing/2014/main" id="{23F60D18-7AFD-4162-A81A-54C393CCDA2F}"/>
                  </a:ext>
                </a:extLst>
              </p:cNvPr>
              <p:cNvSpPr>
                <a:spLocks/>
              </p:cNvSpPr>
              <p:nvPr/>
            </p:nvSpPr>
            <p:spPr bwMode="auto">
              <a:xfrm>
                <a:off x="9690090"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69" name="Freeform 141">
                <a:extLst>
                  <a:ext uri="{FF2B5EF4-FFF2-40B4-BE49-F238E27FC236}">
                    <a16:creationId xmlns:a16="http://schemas.microsoft.com/office/drawing/2014/main" id="{88EBB853-546F-4A59-9638-2716A2073FE2}"/>
                  </a:ext>
                </a:extLst>
              </p:cNvPr>
              <p:cNvSpPr>
                <a:spLocks/>
              </p:cNvSpPr>
              <p:nvPr/>
            </p:nvSpPr>
            <p:spPr bwMode="auto">
              <a:xfrm>
                <a:off x="9577378" y="4325943"/>
                <a:ext cx="777874"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0" name="Oval 142">
                <a:extLst>
                  <a:ext uri="{FF2B5EF4-FFF2-40B4-BE49-F238E27FC236}">
                    <a16:creationId xmlns:a16="http://schemas.microsoft.com/office/drawing/2014/main" id="{CD962CF0-5B9E-44FE-8DD7-9F96CD1C21F2}"/>
                  </a:ext>
                </a:extLst>
              </p:cNvPr>
              <p:cNvSpPr>
                <a:spLocks noChangeArrowheads="1"/>
              </p:cNvSpPr>
              <p:nvPr/>
            </p:nvSpPr>
            <p:spPr bwMode="auto">
              <a:xfrm>
                <a:off x="10020290" y="4425955"/>
                <a:ext cx="211137"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1" name="Oval 143">
                <a:extLst>
                  <a:ext uri="{FF2B5EF4-FFF2-40B4-BE49-F238E27FC236}">
                    <a16:creationId xmlns:a16="http://schemas.microsoft.com/office/drawing/2014/main" id="{FD0CC163-31A3-4D1D-8958-E12873D0FDC0}"/>
                  </a:ext>
                </a:extLst>
              </p:cNvPr>
              <p:cNvSpPr>
                <a:spLocks noChangeArrowheads="1"/>
              </p:cNvSpPr>
              <p:nvPr/>
            </p:nvSpPr>
            <p:spPr bwMode="auto">
              <a:xfrm>
                <a:off x="9818678" y="4514855"/>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2" name="Oval 144">
                <a:extLst>
                  <a:ext uri="{FF2B5EF4-FFF2-40B4-BE49-F238E27FC236}">
                    <a16:creationId xmlns:a16="http://schemas.microsoft.com/office/drawing/2014/main" id="{B12102D6-0B91-4140-920C-C14C84BD15D7}"/>
                  </a:ext>
                </a:extLst>
              </p:cNvPr>
              <p:cNvSpPr>
                <a:spLocks noChangeArrowheads="1"/>
              </p:cNvSpPr>
              <p:nvPr/>
            </p:nvSpPr>
            <p:spPr bwMode="auto">
              <a:xfrm>
                <a:off x="9639291"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3" name="Freeform 145">
                <a:extLst>
                  <a:ext uri="{FF2B5EF4-FFF2-40B4-BE49-F238E27FC236}">
                    <a16:creationId xmlns:a16="http://schemas.microsoft.com/office/drawing/2014/main" id="{93248AE2-6D42-4646-9558-4339F7274931}"/>
                  </a:ext>
                </a:extLst>
              </p:cNvPr>
              <p:cNvSpPr>
                <a:spLocks/>
              </p:cNvSpPr>
              <p:nvPr/>
            </p:nvSpPr>
            <p:spPr bwMode="auto">
              <a:xfrm>
                <a:off x="9658341" y="4602168"/>
                <a:ext cx="76200"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4" name="Freeform 146">
                <a:extLst>
                  <a:ext uri="{FF2B5EF4-FFF2-40B4-BE49-F238E27FC236}">
                    <a16:creationId xmlns:a16="http://schemas.microsoft.com/office/drawing/2014/main" id="{59C160EA-DA10-4CF3-A14E-CFE5789E666A}"/>
                  </a:ext>
                </a:extLst>
              </p:cNvPr>
              <p:cNvSpPr>
                <a:spLocks/>
              </p:cNvSpPr>
              <p:nvPr/>
            </p:nvSpPr>
            <p:spPr bwMode="auto">
              <a:xfrm>
                <a:off x="9845665" y="4379918"/>
                <a:ext cx="107950"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5" name="Freeform 147">
                <a:extLst>
                  <a:ext uri="{FF2B5EF4-FFF2-40B4-BE49-F238E27FC236}">
                    <a16:creationId xmlns:a16="http://schemas.microsoft.com/office/drawing/2014/main" id="{2AACF03A-2C5D-45D8-9546-A62952E67561}"/>
                  </a:ext>
                </a:extLst>
              </p:cNvPr>
              <p:cNvSpPr>
                <a:spLocks/>
              </p:cNvSpPr>
              <p:nvPr/>
            </p:nvSpPr>
            <p:spPr bwMode="auto">
              <a:xfrm>
                <a:off x="10053628"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6" name="Freeform 148">
                <a:extLst>
                  <a:ext uri="{FF2B5EF4-FFF2-40B4-BE49-F238E27FC236}">
                    <a16:creationId xmlns:a16="http://schemas.microsoft.com/office/drawing/2014/main" id="{FA3EE8CB-4526-4077-B8D7-6C2B24D91648}"/>
                  </a:ext>
                </a:extLst>
              </p:cNvPr>
              <p:cNvSpPr>
                <a:spLocks/>
              </p:cNvSpPr>
              <p:nvPr/>
            </p:nvSpPr>
            <p:spPr bwMode="auto">
              <a:xfrm>
                <a:off x="10029815"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7" name="Freeform 149">
                <a:extLst>
                  <a:ext uri="{FF2B5EF4-FFF2-40B4-BE49-F238E27FC236}">
                    <a16:creationId xmlns:a16="http://schemas.microsoft.com/office/drawing/2014/main" id="{2C7D7015-52F5-4B43-AE11-02B382E2C1AC}"/>
                  </a:ext>
                </a:extLst>
              </p:cNvPr>
              <p:cNvSpPr>
                <a:spLocks/>
              </p:cNvSpPr>
              <p:nvPr/>
            </p:nvSpPr>
            <p:spPr bwMode="auto">
              <a:xfrm>
                <a:off x="10072678" y="4706943"/>
                <a:ext cx="133350"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8" name="Freeform 150">
                <a:extLst>
                  <a:ext uri="{FF2B5EF4-FFF2-40B4-BE49-F238E27FC236}">
                    <a16:creationId xmlns:a16="http://schemas.microsoft.com/office/drawing/2014/main" id="{CEFF970D-8F4C-4255-8AFE-FE1F5FD76EE1}"/>
                  </a:ext>
                </a:extLst>
              </p:cNvPr>
              <p:cNvSpPr>
                <a:spLocks/>
              </p:cNvSpPr>
              <p:nvPr/>
            </p:nvSpPr>
            <p:spPr bwMode="auto">
              <a:xfrm>
                <a:off x="10045690"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79" name="Freeform 151">
                <a:extLst>
                  <a:ext uri="{FF2B5EF4-FFF2-40B4-BE49-F238E27FC236}">
                    <a16:creationId xmlns:a16="http://schemas.microsoft.com/office/drawing/2014/main" id="{51D937C8-EAA8-4F8F-9E99-D82411D26E7C}"/>
                  </a:ext>
                </a:extLst>
              </p:cNvPr>
              <p:cNvSpPr>
                <a:spLocks/>
              </p:cNvSpPr>
              <p:nvPr/>
            </p:nvSpPr>
            <p:spPr bwMode="auto">
              <a:xfrm>
                <a:off x="9790103" y="4706943"/>
                <a:ext cx="131762"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0" name="Freeform 152">
                <a:extLst>
                  <a:ext uri="{FF2B5EF4-FFF2-40B4-BE49-F238E27FC236}">
                    <a16:creationId xmlns:a16="http://schemas.microsoft.com/office/drawing/2014/main" id="{204ED794-0805-4CC7-ABCD-492983B6CED8}"/>
                  </a:ext>
                </a:extLst>
              </p:cNvPr>
              <p:cNvSpPr>
                <a:spLocks/>
              </p:cNvSpPr>
              <p:nvPr/>
            </p:nvSpPr>
            <p:spPr bwMode="auto">
              <a:xfrm>
                <a:off x="9763115" y="4697418"/>
                <a:ext cx="142875"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1" name="Freeform 153">
                <a:extLst>
                  <a:ext uri="{FF2B5EF4-FFF2-40B4-BE49-F238E27FC236}">
                    <a16:creationId xmlns:a16="http://schemas.microsoft.com/office/drawing/2014/main" id="{551166FC-62CA-49AD-8958-6E31CA89F846}"/>
                  </a:ext>
                </a:extLst>
              </p:cNvPr>
              <p:cNvSpPr>
                <a:spLocks/>
              </p:cNvSpPr>
              <p:nvPr/>
            </p:nvSpPr>
            <p:spPr bwMode="auto">
              <a:xfrm>
                <a:off x="9837728"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2" name="Freeform 154">
                <a:extLst>
                  <a:ext uri="{FF2B5EF4-FFF2-40B4-BE49-F238E27FC236}">
                    <a16:creationId xmlns:a16="http://schemas.microsoft.com/office/drawing/2014/main" id="{DF5269B3-FD14-4367-B30A-7E054E0B1152}"/>
                  </a:ext>
                </a:extLst>
              </p:cNvPr>
              <p:cNvSpPr>
                <a:spLocks/>
              </p:cNvSpPr>
              <p:nvPr/>
            </p:nvSpPr>
            <p:spPr bwMode="auto">
              <a:xfrm>
                <a:off x="9837728" y="4352930"/>
                <a:ext cx="109537"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3" name="Freeform 155">
                <a:extLst>
                  <a:ext uri="{FF2B5EF4-FFF2-40B4-BE49-F238E27FC236}">
                    <a16:creationId xmlns:a16="http://schemas.microsoft.com/office/drawing/2014/main" id="{524D1A3B-0745-4DAC-9E57-AE506BB36390}"/>
                  </a:ext>
                </a:extLst>
              </p:cNvPr>
              <p:cNvSpPr>
                <a:spLocks/>
              </p:cNvSpPr>
              <p:nvPr/>
            </p:nvSpPr>
            <p:spPr bwMode="auto">
              <a:xfrm>
                <a:off x="9642466" y="4583118"/>
                <a:ext cx="88900"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4" name="Freeform 156">
                <a:extLst>
                  <a:ext uri="{FF2B5EF4-FFF2-40B4-BE49-F238E27FC236}">
                    <a16:creationId xmlns:a16="http://schemas.microsoft.com/office/drawing/2014/main" id="{6C268247-0653-4A2B-A901-A4109BDBFA49}"/>
                  </a:ext>
                </a:extLst>
              </p:cNvPr>
              <p:cNvSpPr>
                <a:spLocks/>
              </p:cNvSpPr>
              <p:nvPr/>
            </p:nvSpPr>
            <p:spPr bwMode="auto">
              <a:xfrm>
                <a:off x="9826615"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5" name="Freeform 157">
                <a:extLst>
                  <a:ext uri="{FF2B5EF4-FFF2-40B4-BE49-F238E27FC236}">
                    <a16:creationId xmlns:a16="http://schemas.microsoft.com/office/drawing/2014/main" id="{902B4321-D980-419C-933C-15A936653DD5}"/>
                  </a:ext>
                </a:extLst>
              </p:cNvPr>
              <p:cNvSpPr>
                <a:spLocks/>
              </p:cNvSpPr>
              <p:nvPr/>
            </p:nvSpPr>
            <p:spPr bwMode="auto">
              <a:xfrm>
                <a:off x="9659928"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6" name="Freeform 158">
                <a:extLst>
                  <a:ext uri="{FF2B5EF4-FFF2-40B4-BE49-F238E27FC236}">
                    <a16:creationId xmlns:a16="http://schemas.microsoft.com/office/drawing/2014/main" id="{A52E40FE-195C-4483-A285-2DE22C6B1997}"/>
                  </a:ext>
                </a:extLst>
              </p:cNvPr>
              <p:cNvSpPr>
                <a:spLocks/>
              </p:cNvSpPr>
              <p:nvPr/>
            </p:nvSpPr>
            <p:spPr bwMode="auto">
              <a:xfrm>
                <a:off x="9899640"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7" name="Freeform 159">
                <a:extLst>
                  <a:ext uri="{FF2B5EF4-FFF2-40B4-BE49-F238E27FC236}">
                    <a16:creationId xmlns:a16="http://schemas.microsoft.com/office/drawing/2014/main" id="{F4F895E1-ACAE-4138-A71C-97CD66EBF518}"/>
                  </a:ext>
                </a:extLst>
              </p:cNvPr>
              <p:cNvSpPr>
                <a:spLocks/>
              </p:cNvSpPr>
              <p:nvPr/>
            </p:nvSpPr>
            <p:spPr bwMode="auto">
              <a:xfrm>
                <a:off x="10328265"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8" name="Freeform 160">
                <a:extLst>
                  <a:ext uri="{FF2B5EF4-FFF2-40B4-BE49-F238E27FC236}">
                    <a16:creationId xmlns:a16="http://schemas.microsoft.com/office/drawing/2014/main" id="{FDD373C9-8EB6-476A-98A0-1737D8CE20FC}"/>
                  </a:ext>
                </a:extLst>
              </p:cNvPr>
              <p:cNvSpPr>
                <a:spLocks/>
              </p:cNvSpPr>
              <p:nvPr/>
            </p:nvSpPr>
            <p:spPr bwMode="auto">
              <a:xfrm>
                <a:off x="10155227"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89" name="Freeform 161">
                <a:extLst>
                  <a:ext uri="{FF2B5EF4-FFF2-40B4-BE49-F238E27FC236}">
                    <a16:creationId xmlns:a16="http://schemas.microsoft.com/office/drawing/2014/main" id="{936C1154-F1A8-46A0-9F09-2C2DFEF450F2}"/>
                  </a:ext>
                </a:extLst>
              </p:cNvPr>
              <p:cNvSpPr>
                <a:spLocks/>
              </p:cNvSpPr>
              <p:nvPr/>
            </p:nvSpPr>
            <p:spPr bwMode="auto">
              <a:xfrm>
                <a:off x="9647228"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0" name="Freeform 162">
                <a:extLst>
                  <a:ext uri="{FF2B5EF4-FFF2-40B4-BE49-F238E27FC236}">
                    <a16:creationId xmlns:a16="http://schemas.microsoft.com/office/drawing/2014/main" id="{C04C79B8-A7DA-4758-A4A3-3C32896B6C05}"/>
                  </a:ext>
                </a:extLst>
              </p:cNvPr>
              <p:cNvSpPr>
                <a:spLocks/>
              </p:cNvSpPr>
              <p:nvPr/>
            </p:nvSpPr>
            <p:spPr bwMode="auto">
              <a:xfrm>
                <a:off x="9888528"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1" name="Freeform 163">
                <a:extLst>
                  <a:ext uri="{FF2B5EF4-FFF2-40B4-BE49-F238E27FC236}">
                    <a16:creationId xmlns:a16="http://schemas.microsoft.com/office/drawing/2014/main" id="{5336A7FD-0E5E-4923-BD17-2274F6FCE3F0}"/>
                  </a:ext>
                </a:extLst>
              </p:cNvPr>
              <p:cNvSpPr>
                <a:spLocks/>
              </p:cNvSpPr>
              <p:nvPr/>
            </p:nvSpPr>
            <p:spPr bwMode="auto">
              <a:xfrm>
                <a:off x="10318740"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2" name="Freeform 164">
                <a:extLst>
                  <a:ext uri="{FF2B5EF4-FFF2-40B4-BE49-F238E27FC236}">
                    <a16:creationId xmlns:a16="http://schemas.microsoft.com/office/drawing/2014/main" id="{5C6F5821-7C45-4BBD-AEBC-6AF9A5B6AEBD}"/>
                  </a:ext>
                </a:extLst>
              </p:cNvPr>
              <p:cNvSpPr>
                <a:spLocks/>
              </p:cNvSpPr>
              <p:nvPr/>
            </p:nvSpPr>
            <p:spPr bwMode="auto">
              <a:xfrm>
                <a:off x="10144115"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3" name="Freeform 245">
                <a:extLst>
                  <a:ext uri="{FF2B5EF4-FFF2-40B4-BE49-F238E27FC236}">
                    <a16:creationId xmlns:a16="http://schemas.microsoft.com/office/drawing/2014/main" id="{D0B8EB1E-2AE9-4049-9523-43ED05A6F521}"/>
                  </a:ext>
                </a:extLst>
              </p:cNvPr>
              <p:cNvSpPr>
                <a:spLocks/>
              </p:cNvSpPr>
              <p:nvPr/>
            </p:nvSpPr>
            <p:spPr bwMode="auto">
              <a:xfrm>
                <a:off x="9745653" y="4335468"/>
                <a:ext cx="677862" cy="836613"/>
              </a:xfrm>
              <a:custGeom>
                <a:avLst/>
                <a:gdLst>
                  <a:gd name="T0" fmla="*/ 0 w 317"/>
                  <a:gd name="T1" fmla="*/ 194 h 388"/>
                  <a:gd name="T2" fmla="*/ 31 w 317"/>
                  <a:gd name="T3" fmla="*/ 301 h 388"/>
                  <a:gd name="T4" fmla="*/ 62 w 317"/>
                  <a:gd name="T5" fmla="*/ 337 h 388"/>
                  <a:gd name="T6" fmla="*/ 79 w 317"/>
                  <a:gd name="T7" fmla="*/ 352 h 388"/>
                  <a:gd name="T8" fmla="*/ 159 w 317"/>
                  <a:gd name="T9" fmla="*/ 388 h 388"/>
                  <a:gd name="T10" fmla="*/ 317 w 317"/>
                  <a:gd name="T11" fmla="*/ 194 h 388"/>
                  <a:gd name="T12" fmla="*/ 253 w 317"/>
                  <a:gd name="T13" fmla="*/ 49 h 388"/>
                  <a:gd name="T14" fmla="*/ 158 w 317"/>
                  <a:gd name="T15" fmla="*/ 0 h 388"/>
                  <a:gd name="T16" fmla="*/ 0 w 317"/>
                  <a:gd name="T17" fmla="*/ 19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88">
                    <a:moveTo>
                      <a:pt x="0" y="194"/>
                    </a:moveTo>
                    <a:cubicBezTo>
                      <a:pt x="0" y="233"/>
                      <a:pt x="12" y="270"/>
                      <a:pt x="31" y="301"/>
                    </a:cubicBezTo>
                    <a:cubicBezTo>
                      <a:pt x="40" y="314"/>
                      <a:pt x="50" y="326"/>
                      <a:pt x="62" y="337"/>
                    </a:cubicBezTo>
                    <a:cubicBezTo>
                      <a:pt x="67" y="343"/>
                      <a:pt x="73" y="347"/>
                      <a:pt x="79" y="352"/>
                    </a:cubicBezTo>
                    <a:cubicBezTo>
                      <a:pt x="102" y="369"/>
                      <a:pt x="129" y="382"/>
                      <a:pt x="159" y="388"/>
                    </a:cubicBezTo>
                    <a:cubicBezTo>
                      <a:pt x="249" y="369"/>
                      <a:pt x="317" y="290"/>
                      <a:pt x="317" y="194"/>
                    </a:cubicBezTo>
                    <a:cubicBezTo>
                      <a:pt x="317" y="137"/>
                      <a:pt x="292" y="85"/>
                      <a:pt x="253" y="49"/>
                    </a:cubicBezTo>
                    <a:cubicBezTo>
                      <a:pt x="227" y="25"/>
                      <a:pt x="194" y="8"/>
                      <a:pt x="158" y="0"/>
                    </a:cubicBezTo>
                    <a:cubicBezTo>
                      <a:pt x="68" y="19"/>
                      <a:pt x="0" y="98"/>
                      <a:pt x="0" y="194"/>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694" name="Group 693">
              <a:extLst>
                <a:ext uri="{FF2B5EF4-FFF2-40B4-BE49-F238E27FC236}">
                  <a16:creationId xmlns:a16="http://schemas.microsoft.com/office/drawing/2014/main" id="{38871B4B-862C-4357-A8D5-80D02BF88FBD}"/>
                </a:ext>
              </a:extLst>
            </p:cNvPr>
            <p:cNvGrpSpPr/>
            <p:nvPr/>
          </p:nvGrpSpPr>
          <p:grpSpPr>
            <a:xfrm>
              <a:off x="-3771905" y="7688636"/>
              <a:ext cx="1652492" cy="1677814"/>
              <a:chOff x="6419103" y="3536552"/>
              <a:chExt cx="1652492" cy="1677814"/>
            </a:xfrm>
          </p:grpSpPr>
          <p:sp>
            <p:nvSpPr>
              <p:cNvPr id="695" name="Freeform 115">
                <a:extLst>
                  <a:ext uri="{FF2B5EF4-FFF2-40B4-BE49-F238E27FC236}">
                    <a16:creationId xmlns:a16="http://schemas.microsoft.com/office/drawing/2014/main" id="{7F015C6E-6949-4EFC-BA01-981A06E4C556}"/>
                  </a:ext>
                </a:extLst>
              </p:cNvPr>
              <p:cNvSpPr>
                <a:spLocks/>
              </p:cNvSpPr>
              <p:nvPr/>
            </p:nvSpPr>
            <p:spPr bwMode="auto">
              <a:xfrm>
                <a:off x="6630797" y="3814108"/>
                <a:ext cx="1440798" cy="140025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6" name="Freeform 116">
                <a:extLst>
                  <a:ext uri="{FF2B5EF4-FFF2-40B4-BE49-F238E27FC236}">
                    <a16:creationId xmlns:a16="http://schemas.microsoft.com/office/drawing/2014/main" id="{BA855891-0BB7-4A1A-A8A1-4357364C50F6}"/>
                  </a:ext>
                </a:extLst>
              </p:cNvPr>
              <p:cNvSpPr>
                <a:spLocks/>
              </p:cNvSpPr>
              <p:nvPr/>
            </p:nvSpPr>
            <p:spPr bwMode="auto">
              <a:xfrm>
                <a:off x="6419103" y="3549398"/>
                <a:ext cx="1531238" cy="1453272"/>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7" name="Oval 117">
                <a:extLst>
                  <a:ext uri="{FF2B5EF4-FFF2-40B4-BE49-F238E27FC236}">
                    <a16:creationId xmlns:a16="http://schemas.microsoft.com/office/drawing/2014/main" id="{EF8D9C32-AE63-4039-A6EF-90367327E0FC}"/>
                  </a:ext>
                </a:extLst>
              </p:cNvPr>
              <p:cNvSpPr>
                <a:spLocks noChangeArrowheads="1"/>
              </p:cNvSpPr>
              <p:nvPr/>
            </p:nvSpPr>
            <p:spPr bwMode="auto">
              <a:xfrm>
                <a:off x="7276349" y="3733024"/>
                <a:ext cx="417894" cy="417894"/>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8" name="Oval 118">
                <a:extLst>
                  <a:ext uri="{FF2B5EF4-FFF2-40B4-BE49-F238E27FC236}">
                    <a16:creationId xmlns:a16="http://schemas.microsoft.com/office/drawing/2014/main" id="{990164A9-310A-4099-8E14-3F7476EE98B5}"/>
                  </a:ext>
                </a:extLst>
              </p:cNvPr>
              <p:cNvSpPr>
                <a:spLocks noChangeArrowheads="1"/>
              </p:cNvSpPr>
              <p:nvPr/>
            </p:nvSpPr>
            <p:spPr bwMode="auto">
              <a:xfrm>
                <a:off x="6883404" y="3907666"/>
                <a:ext cx="243252"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699" name="Oval 119">
                <a:extLst>
                  <a:ext uri="{FF2B5EF4-FFF2-40B4-BE49-F238E27FC236}">
                    <a16:creationId xmlns:a16="http://schemas.microsoft.com/office/drawing/2014/main" id="{C6A33AEC-BA44-41CA-85A7-122B47BFDAB1}"/>
                  </a:ext>
                </a:extLst>
              </p:cNvPr>
              <p:cNvSpPr>
                <a:spLocks noChangeArrowheads="1"/>
              </p:cNvSpPr>
              <p:nvPr/>
            </p:nvSpPr>
            <p:spPr bwMode="auto">
              <a:xfrm>
                <a:off x="6527884" y="4534508"/>
                <a:ext cx="246369" cy="243252"/>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0" name="Freeform 120">
                <a:extLst>
                  <a:ext uri="{FF2B5EF4-FFF2-40B4-BE49-F238E27FC236}">
                    <a16:creationId xmlns:a16="http://schemas.microsoft.com/office/drawing/2014/main" id="{927EDD90-E962-423D-A082-A463B2248306}"/>
                  </a:ext>
                </a:extLst>
              </p:cNvPr>
              <p:cNvSpPr>
                <a:spLocks/>
              </p:cNvSpPr>
              <p:nvPr/>
            </p:nvSpPr>
            <p:spPr bwMode="auto">
              <a:xfrm>
                <a:off x="6568425" y="4079191"/>
                <a:ext cx="149693" cy="143456"/>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1" name="Freeform 121">
                <a:extLst>
                  <a:ext uri="{FF2B5EF4-FFF2-40B4-BE49-F238E27FC236}">
                    <a16:creationId xmlns:a16="http://schemas.microsoft.com/office/drawing/2014/main" id="{01947B0E-944B-43CE-978C-F2F6118F3381}"/>
                  </a:ext>
                </a:extLst>
              </p:cNvPr>
              <p:cNvSpPr>
                <a:spLocks/>
              </p:cNvSpPr>
              <p:nvPr/>
            </p:nvSpPr>
            <p:spPr bwMode="auto">
              <a:xfrm>
                <a:off x="6936422" y="3642585"/>
                <a:ext cx="212066" cy="171525"/>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2" name="Freeform 122">
                <a:extLst>
                  <a:ext uri="{FF2B5EF4-FFF2-40B4-BE49-F238E27FC236}">
                    <a16:creationId xmlns:a16="http://schemas.microsoft.com/office/drawing/2014/main" id="{EFD32EDA-F032-4BB2-9235-806868419417}"/>
                  </a:ext>
                </a:extLst>
              </p:cNvPr>
              <p:cNvSpPr>
                <a:spLocks/>
              </p:cNvSpPr>
              <p:nvPr/>
            </p:nvSpPr>
            <p:spPr bwMode="auto">
              <a:xfrm>
                <a:off x="7344959" y="3795396"/>
                <a:ext cx="327453" cy="339930"/>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3" name="Freeform 123">
                <a:extLst>
                  <a:ext uri="{FF2B5EF4-FFF2-40B4-BE49-F238E27FC236}">
                    <a16:creationId xmlns:a16="http://schemas.microsoft.com/office/drawing/2014/main" id="{7B66A954-B458-4D08-8E30-40AED4589C3B}"/>
                  </a:ext>
                </a:extLst>
              </p:cNvPr>
              <p:cNvSpPr>
                <a:spLocks/>
              </p:cNvSpPr>
              <p:nvPr/>
            </p:nvSpPr>
            <p:spPr bwMode="auto">
              <a:xfrm>
                <a:off x="7298181" y="3754855"/>
                <a:ext cx="358640" cy="358642"/>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4" name="Freeform 124">
                <a:extLst>
                  <a:ext uri="{FF2B5EF4-FFF2-40B4-BE49-F238E27FC236}">
                    <a16:creationId xmlns:a16="http://schemas.microsoft.com/office/drawing/2014/main" id="{8165E31F-DBCB-4D8E-AF2C-5D36F2730A55}"/>
                  </a:ext>
                </a:extLst>
              </p:cNvPr>
              <p:cNvSpPr>
                <a:spLocks/>
              </p:cNvSpPr>
              <p:nvPr/>
            </p:nvSpPr>
            <p:spPr bwMode="auto">
              <a:xfrm>
                <a:off x="7382382" y="4285019"/>
                <a:ext cx="261964" cy="299387"/>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5" name="Freeform 125">
                <a:extLst>
                  <a:ext uri="{FF2B5EF4-FFF2-40B4-BE49-F238E27FC236}">
                    <a16:creationId xmlns:a16="http://schemas.microsoft.com/office/drawing/2014/main" id="{FAA315D8-DFDA-4BC5-854F-2CE869C0D46B}"/>
                  </a:ext>
                </a:extLst>
              </p:cNvPr>
              <p:cNvSpPr>
                <a:spLocks/>
              </p:cNvSpPr>
              <p:nvPr/>
            </p:nvSpPr>
            <p:spPr bwMode="auto">
              <a:xfrm>
                <a:off x="7329367" y="426630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6" name="Freeform 126">
                <a:extLst>
                  <a:ext uri="{FF2B5EF4-FFF2-40B4-BE49-F238E27FC236}">
                    <a16:creationId xmlns:a16="http://schemas.microsoft.com/office/drawing/2014/main" id="{390FA4C5-D059-4240-AA53-7D59EB509793}"/>
                  </a:ext>
                </a:extLst>
              </p:cNvPr>
              <p:cNvSpPr>
                <a:spLocks/>
              </p:cNvSpPr>
              <p:nvPr/>
            </p:nvSpPr>
            <p:spPr bwMode="auto">
              <a:xfrm>
                <a:off x="6827269" y="4285019"/>
                <a:ext cx="255726" cy="299387"/>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7" name="Freeform 127">
                <a:extLst>
                  <a:ext uri="{FF2B5EF4-FFF2-40B4-BE49-F238E27FC236}">
                    <a16:creationId xmlns:a16="http://schemas.microsoft.com/office/drawing/2014/main" id="{145B4F04-F25F-41C4-8D7C-0D1BDD22E228}"/>
                  </a:ext>
                </a:extLst>
              </p:cNvPr>
              <p:cNvSpPr>
                <a:spLocks/>
              </p:cNvSpPr>
              <p:nvPr/>
            </p:nvSpPr>
            <p:spPr bwMode="auto">
              <a:xfrm>
                <a:off x="6774254" y="4266308"/>
                <a:ext cx="280675" cy="296269"/>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8" name="Freeform 128">
                <a:extLst>
                  <a:ext uri="{FF2B5EF4-FFF2-40B4-BE49-F238E27FC236}">
                    <a16:creationId xmlns:a16="http://schemas.microsoft.com/office/drawing/2014/main" id="{DD6D4A06-0626-48EE-9FA3-5CF03B31AB65}"/>
                  </a:ext>
                </a:extLst>
              </p:cNvPr>
              <p:cNvSpPr>
                <a:spLocks/>
              </p:cNvSpPr>
              <p:nvPr/>
            </p:nvSpPr>
            <p:spPr bwMode="auto">
              <a:xfrm>
                <a:off x="6920828" y="3948209"/>
                <a:ext cx="183997" cy="187117"/>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09" name="Freeform 129">
                <a:extLst>
                  <a:ext uri="{FF2B5EF4-FFF2-40B4-BE49-F238E27FC236}">
                    <a16:creationId xmlns:a16="http://schemas.microsoft.com/office/drawing/2014/main" id="{7D928CD0-9268-41B2-B0BA-8456F484120D}"/>
                  </a:ext>
                </a:extLst>
              </p:cNvPr>
              <p:cNvSpPr>
                <a:spLocks/>
              </p:cNvSpPr>
              <p:nvPr/>
            </p:nvSpPr>
            <p:spPr bwMode="auto">
              <a:xfrm>
                <a:off x="6920828" y="3589567"/>
                <a:ext cx="215183" cy="205828"/>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0" name="Freeform 130">
                <a:extLst>
                  <a:ext uri="{FF2B5EF4-FFF2-40B4-BE49-F238E27FC236}">
                    <a16:creationId xmlns:a16="http://schemas.microsoft.com/office/drawing/2014/main" id="{CCD2C628-7815-4EB5-8C07-CAF75B07E2A0}"/>
                  </a:ext>
                </a:extLst>
              </p:cNvPr>
              <p:cNvSpPr>
                <a:spLocks/>
              </p:cNvSpPr>
              <p:nvPr/>
            </p:nvSpPr>
            <p:spPr bwMode="auto">
              <a:xfrm>
                <a:off x="6537239" y="4041767"/>
                <a:ext cx="171523" cy="174642"/>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1" name="Freeform 131">
                <a:extLst>
                  <a:ext uri="{FF2B5EF4-FFF2-40B4-BE49-F238E27FC236}">
                    <a16:creationId xmlns:a16="http://schemas.microsoft.com/office/drawing/2014/main" id="{92CFCA5B-7F8D-4AA6-8ABE-A4A6B8EA3923}"/>
                  </a:ext>
                </a:extLst>
              </p:cNvPr>
              <p:cNvSpPr>
                <a:spLocks/>
              </p:cNvSpPr>
              <p:nvPr/>
            </p:nvSpPr>
            <p:spPr bwMode="auto">
              <a:xfrm>
                <a:off x="6898998" y="3923260"/>
                <a:ext cx="190234" cy="190236"/>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2" name="Freeform 132">
                <a:extLst>
                  <a:ext uri="{FF2B5EF4-FFF2-40B4-BE49-F238E27FC236}">
                    <a16:creationId xmlns:a16="http://schemas.microsoft.com/office/drawing/2014/main" id="{47EE2599-AD59-4528-8852-99306464C566}"/>
                  </a:ext>
                </a:extLst>
              </p:cNvPr>
              <p:cNvSpPr>
                <a:spLocks/>
              </p:cNvSpPr>
              <p:nvPr/>
            </p:nvSpPr>
            <p:spPr bwMode="auto">
              <a:xfrm>
                <a:off x="6571543" y="4568812"/>
                <a:ext cx="180880" cy="190236"/>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3" name="Freeform 133">
                <a:extLst>
                  <a:ext uri="{FF2B5EF4-FFF2-40B4-BE49-F238E27FC236}">
                    <a16:creationId xmlns:a16="http://schemas.microsoft.com/office/drawing/2014/main" id="{8D0652D0-1D00-48E1-9A9D-3D93C9285330}"/>
                  </a:ext>
                </a:extLst>
              </p:cNvPr>
              <p:cNvSpPr>
                <a:spLocks/>
              </p:cNvSpPr>
              <p:nvPr/>
            </p:nvSpPr>
            <p:spPr bwMode="auto">
              <a:xfrm>
                <a:off x="7042454" y="4799589"/>
                <a:ext cx="183997" cy="187117"/>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4" name="Freeform 134">
                <a:extLst>
                  <a:ext uri="{FF2B5EF4-FFF2-40B4-BE49-F238E27FC236}">
                    <a16:creationId xmlns:a16="http://schemas.microsoft.com/office/drawing/2014/main" id="{6F0D7923-F0D6-4955-8186-01670ECA2372}"/>
                  </a:ext>
                </a:extLst>
              </p:cNvPr>
              <p:cNvSpPr>
                <a:spLocks/>
              </p:cNvSpPr>
              <p:nvPr/>
            </p:nvSpPr>
            <p:spPr bwMode="auto">
              <a:xfrm>
                <a:off x="7884478" y="4428475"/>
                <a:ext cx="127862" cy="121627"/>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5" name="Freeform 135">
                <a:extLst>
                  <a:ext uri="{FF2B5EF4-FFF2-40B4-BE49-F238E27FC236}">
                    <a16:creationId xmlns:a16="http://schemas.microsoft.com/office/drawing/2014/main" id="{169A81C9-B25D-45F5-B7E9-12BA39A46056}"/>
                  </a:ext>
                </a:extLst>
              </p:cNvPr>
              <p:cNvSpPr>
                <a:spLocks/>
              </p:cNvSpPr>
              <p:nvPr/>
            </p:nvSpPr>
            <p:spPr bwMode="auto">
              <a:xfrm>
                <a:off x="7541431" y="4777760"/>
                <a:ext cx="205829" cy="208948"/>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6" name="Freeform 136">
                <a:extLst>
                  <a:ext uri="{FF2B5EF4-FFF2-40B4-BE49-F238E27FC236}">
                    <a16:creationId xmlns:a16="http://schemas.microsoft.com/office/drawing/2014/main" id="{8809887F-8D08-4948-97D1-EBD8CBA5686B}"/>
                  </a:ext>
                </a:extLst>
              </p:cNvPr>
              <p:cNvSpPr>
                <a:spLocks/>
              </p:cNvSpPr>
              <p:nvPr/>
            </p:nvSpPr>
            <p:spPr bwMode="auto">
              <a:xfrm>
                <a:off x="6546594" y="4550100"/>
                <a:ext cx="183997" cy="190236"/>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7" name="Freeform 137">
                <a:extLst>
                  <a:ext uri="{FF2B5EF4-FFF2-40B4-BE49-F238E27FC236}">
                    <a16:creationId xmlns:a16="http://schemas.microsoft.com/office/drawing/2014/main" id="{AAB2B0CD-A08A-42F2-94CF-4A1A3B0AED44}"/>
                  </a:ext>
                </a:extLst>
              </p:cNvPr>
              <p:cNvSpPr>
                <a:spLocks/>
              </p:cNvSpPr>
              <p:nvPr/>
            </p:nvSpPr>
            <p:spPr bwMode="auto">
              <a:xfrm>
                <a:off x="7020623" y="4777760"/>
                <a:ext cx="190234" cy="193354"/>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8" name="Freeform 138">
                <a:extLst>
                  <a:ext uri="{FF2B5EF4-FFF2-40B4-BE49-F238E27FC236}">
                    <a16:creationId xmlns:a16="http://schemas.microsoft.com/office/drawing/2014/main" id="{FD4DB431-B669-4FF3-AB8D-189DA9FE1EE4}"/>
                  </a:ext>
                </a:extLst>
              </p:cNvPr>
              <p:cNvSpPr>
                <a:spLocks/>
              </p:cNvSpPr>
              <p:nvPr/>
            </p:nvSpPr>
            <p:spPr bwMode="auto">
              <a:xfrm>
                <a:off x="7865766" y="4403527"/>
                <a:ext cx="134099" cy="134101"/>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19" name="Freeform 139">
                <a:extLst>
                  <a:ext uri="{FF2B5EF4-FFF2-40B4-BE49-F238E27FC236}">
                    <a16:creationId xmlns:a16="http://schemas.microsoft.com/office/drawing/2014/main" id="{4FF53C5C-E2DD-4275-8307-7738EB0C1273}"/>
                  </a:ext>
                </a:extLst>
              </p:cNvPr>
              <p:cNvSpPr>
                <a:spLocks/>
              </p:cNvSpPr>
              <p:nvPr/>
            </p:nvSpPr>
            <p:spPr bwMode="auto">
              <a:xfrm>
                <a:off x="7522719" y="4762166"/>
                <a:ext cx="205829" cy="208948"/>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0" name="Freeform 246">
                <a:extLst>
                  <a:ext uri="{FF2B5EF4-FFF2-40B4-BE49-F238E27FC236}">
                    <a16:creationId xmlns:a16="http://schemas.microsoft.com/office/drawing/2014/main" id="{FA853F34-4686-4218-B7F8-65F09AE3CE74}"/>
                  </a:ext>
                </a:extLst>
              </p:cNvPr>
              <p:cNvSpPr>
                <a:spLocks/>
              </p:cNvSpPr>
              <p:nvPr/>
            </p:nvSpPr>
            <p:spPr bwMode="auto">
              <a:xfrm>
                <a:off x="7238926" y="3536552"/>
                <a:ext cx="829549" cy="1677814"/>
              </a:xfrm>
              <a:custGeom>
                <a:avLst/>
                <a:gdLst>
                  <a:gd name="T0" fmla="*/ 197 w 197"/>
                  <a:gd name="T1" fmla="*/ 198 h 396"/>
                  <a:gd name="T2" fmla="*/ 134 w 197"/>
                  <a:gd name="T3" fmla="*/ 53 h 396"/>
                  <a:gd name="T4" fmla="*/ 0 w 197"/>
                  <a:gd name="T5" fmla="*/ 0 h 396"/>
                  <a:gd name="T6" fmla="*/ 0 w 197"/>
                  <a:gd name="T7" fmla="*/ 396 h 396"/>
                  <a:gd name="T8" fmla="*/ 197 w 197"/>
                  <a:gd name="T9" fmla="*/ 198 h 396"/>
                </a:gdLst>
                <a:ahLst/>
                <a:cxnLst>
                  <a:cxn ang="0">
                    <a:pos x="T0" y="T1"/>
                  </a:cxn>
                  <a:cxn ang="0">
                    <a:pos x="T2" y="T3"/>
                  </a:cxn>
                  <a:cxn ang="0">
                    <a:pos x="T4" y="T5"/>
                  </a:cxn>
                  <a:cxn ang="0">
                    <a:pos x="T6" y="T7"/>
                  </a:cxn>
                  <a:cxn ang="0">
                    <a:pos x="T8" y="T9"/>
                  </a:cxn>
                </a:cxnLst>
                <a:rect l="0" t="0" r="r" b="b"/>
                <a:pathLst>
                  <a:path w="197" h="396">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chemeClr val="tx1">
                  <a:lumMod val="50000"/>
                  <a:lumOff val="50000"/>
                </a:schemeClr>
              </a:solidFill>
              <a:ln w="2857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pSp>
          <p:nvGrpSpPr>
            <p:cNvPr id="721" name="Group 720">
              <a:extLst>
                <a:ext uri="{FF2B5EF4-FFF2-40B4-BE49-F238E27FC236}">
                  <a16:creationId xmlns:a16="http://schemas.microsoft.com/office/drawing/2014/main" id="{74F15FCF-8499-49C5-8489-9E78ECA62AA0}"/>
                </a:ext>
              </a:extLst>
            </p:cNvPr>
            <p:cNvGrpSpPr/>
            <p:nvPr/>
          </p:nvGrpSpPr>
          <p:grpSpPr>
            <a:xfrm>
              <a:off x="-5645163" y="7688636"/>
              <a:ext cx="1665338" cy="1677814"/>
              <a:chOff x="7175494" y="4325943"/>
              <a:chExt cx="847724" cy="854075"/>
            </a:xfrm>
          </p:grpSpPr>
          <p:sp>
            <p:nvSpPr>
              <p:cNvPr id="722" name="Freeform 90">
                <a:extLst>
                  <a:ext uri="{FF2B5EF4-FFF2-40B4-BE49-F238E27FC236}">
                    <a16:creationId xmlns:a16="http://schemas.microsoft.com/office/drawing/2014/main" id="{95E5DB04-E6E6-49AE-BA3D-494F2DF41C28}"/>
                  </a:ext>
                </a:extLst>
              </p:cNvPr>
              <p:cNvSpPr>
                <a:spLocks/>
              </p:cNvSpPr>
              <p:nvPr/>
            </p:nvSpPr>
            <p:spPr bwMode="auto">
              <a:xfrm>
                <a:off x="7289793" y="4467230"/>
                <a:ext cx="733424" cy="712788"/>
              </a:xfrm>
              <a:custGeom>
                <a:avLst/>
                <a:gdLst>
                  <a:gd name="T0" fmla="*/ 0 w 343"/>
                  <a:gd name="T1" fmla="*/ 210 h 331"/>
                  <a:gd name="T2" fmla="*/ 11 w 343"/>
                  <a:gd name="T3" fmla="*/ 278 h 331"/>
                  <a:gd name="T4" fmla="*/ 145 w 343"/>
                  <a:gd name="T5" fmla="*/ 331 h 331"/>
                  <a:gd name="T6" fmla="*/ 343 w 343"/>
                  <a:gd name="T7" fmla="*/ 133 h 331"/>
                  <a:gd name="T8" fmla="*/ 311 w 343"/>
                  <a:gd name="T9" fmla="*/ 26 h 331"/>
                  <a:gd name="T10" fmla="*/ 210 w 343"/>
                  <a:gd name="T11" fmla="*/ 0 h 331"/>
                  <a:gd name="T12" fmla="*/ 0 w 343"/>
                  <a:gd name="T13" fmla="*/ 210 h 331"/>
                </a:gdLst>
                <a:ahLst/>
                <a:cxnLst>
                  <a:cxn ang="0">
                    <a:pos x="T0" y="T1"/>
                  </a:cxn>
                  <a:cxn ang="0">
                    <a:pos x="T2" y="T3"/>
                  </a:cxn>
                  <a:cxn ang="0">
                    <a:pos x="T4" y="T5"/>
                  </a:cxn>
                  <a:cxn ang="0">
                    <a:pos x="T6" y="T7"/>
                  </a:cxn>
                  <a:cxn ang="0">
                    <a:pos x="T8" y="T9"/>
                  </a:cxn>
                  <a:cxn ang="0">
                    <a:pos x="T10" y="T11"/>
                  </a:cxn>
                  <a:cxn ang="0">
                    <a:pos x="T12" y="T13"/>
                  </a:cxn>
                </a:cxnLst>
                <a:rect l="0" t="0" r="r" b="b"/>
                <a:pathLst>
                  <a:path w="343" h="331">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3" name="Freeform 91">
                <a:extLst>
                  <a:ext uri="{FF2B5EF4-FFF2-40B4-BE49-F238E27FC236}">
                    <a16:creationId xmlns:a16="http://schemas.microsoft.com/office/drawing/2014/main" id="{C1A7FE3D-77F7-465A-8206-AAE5C93AEB46}"/>
                  </a:ext>
                </a:extLst>
              </p:cNvPr>
              <p:cNvSpPr>
                <a:spLocks/>
              </p:cNvSpPr>
              <p:nvPr/>
            </p:nvSpPr>
            <p:spPr bwMode="auto">
              <a:xfrm>
                <a:off x="7175494" y="4325943"/>
                <a:ext cx="779462" cy="739775"/>
              </a:xfrm>
              <a:custGeom>
                <a:avLst/>
                <a:gdLst>
                  <a:gd name="T0" fmla="*/ 334 w 364"/>
                  <a:gd name="T1" fmla="*/ 55 h 343"/>
                  <a:gd name="T2" fmla="*/ 317 w 364"/>
                  <a:gd name="T3" fmla="*/ 40 h 343"/>
                  <a:gd name="T4" fmla="*/ 198 w 364"/>
                  <a:gd name="T5" fmla="*/ 0 h 343"/>
                  <a:gd name="T6" fmla="*/ 0 w 364"/>
                  <a:gd name="T7" fmla="*/ 198 h 343"/>
                  <a:gd name="T8" fmla="*/ 64 w 364"/>
                  <a:gd name="T9" fmla="*/ 343 h 343"/>
                  <a:gd name="T10" fmla="*/ 53 w 364"/>
                  <a:gd name="T11" fmla="*/ 275 h 343"/>
                  <a:gd name="T12" fmla="*/ 263 w 364"/>
                  <a:gd name="T13" fmla="*/ 65 h 343"/>
                  <a:gd name="T14" fmla="*/ 364 w 364"/>
                  <a:gd name="T15" fmla="*/ 91 h 343"/>
                  <a:gd name="T16" fmla="*/ 334 w 364"/>
                  <a:gd name="T17"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3">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4" name="Oval 92">
                <a:extLst>
                  <a:ext uri="{FF2B5EF4-FFF2-40B4-BE49-F238E27FC236}">
                    <a16:creationId xmlns:a16="http://schemas.microsoft.com/office/drawing/2014/main" id="{7713B13C-F21E-4AD1-8CA8-0F388E5AEF58}"/>
                  </a:ext>
                </a:extLst>
              </p:cNvPr>
              <p:cNvSpPr>
                <a:spLocks noChangeArrowheads="1"/>
              </p:cNvSpPr>
              <p:nvPr/>
            </p:nvSpPr>
            <p:spPr bwMode="auto">
              <a:xfrm>
                <a:off x="7618406" y="4425955"/>
                <a:ext cx="212725" cy="2127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5" name="Oval 93">
                <a:extLst>
                  <a:ext uri="{FF2B5EF4-FFF2-40B4-BE49-F238E27FC236}">
                    <a16:creationId xmlns:a16="http://schemas.microsoft.com/office/drawing/2014/main" id="{E019CC5C-069F-4C0A-A44F-CF39544C918D}"/>
                  </a:ext>
                </a:extLst>
              </p:cNvPr>
              <p:cNvSpPr>
                <a:spLocks noChangeArrowheads="1"/>
              </p:cNvSpPr>
              <p:nvPr/>
            </p:nvSpPr>
            <p:spPr bwMode="auto">
              <a:xfrm>
                <a:off x="7416793" y="4514855"/>
                <a:ext cx="125412"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6" name="Oval 94">
                <a:extLst>
                  <a:ext uri="{FF2B5EF4-FFF2-40B4-BE49-F238E27FC236}">
                    <a16:creationId xmlns:a16="http://schemas.microsoft.com/office/drawing/2014/main" id="{015AFA93-7F19-483F-B32F-DCC517516EE0}"/>
                  </a:ext>
                </a:extLst>
              </p:cNvPr>
              <p:cNvSpPr>
                <a:spLocks noChangeArrowheads="1"/>
              </p:cNvSpPr>
              <p:nvPr/>
            </p:nvSpPr>
            <p:spPr bwMode="auto">
              <a:xfrm>
                <a:off x="7237406" y="4833943"/>
                <a:ext cx="123825" cy="123825"/>
              </a:xfrm>
              <a:prstGeom prst="ellipse">
                <a:avLst/>
              </a:prstGeom>
              <a:solidFill>
                <a:srgbClr val="FEF3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7" name="Freeform 95">
                <a:extLst>
                  <a:ext uri="{FF2B5EF4-FFF2-40B4-BE49-F238E27FC236}">
                    <a16:creationId xmlns:a16="http://schemas.microsoft.com/office/drawing/2014/main" id="{25FE20AA-5C66-4919-A6B6-8F6FD316158B}"/>
                  </a:ext>
                </a:extLst>
              </p:cNvPr>
              <p:cNvSpPr>
                <a:spLocks/>
              </p:cNvSpPr>
              <p:nvPr/>
            </p:nvSpPr>
            <p:spPr bwMode="auto">
              <a:xfrm>
                <a:off x="7256456" y="4602168"/>
                <a:ext cx="77787" cy="73025"/>
              </a:xfrm>
              <a:custGeom>
                <a:avLst/>
                <a:gdLst>
                  <a:gd name="T0" fmla="*/ 11 w 36"/>
                  <a:gd name="T1" fmla="*/ 32 h 34"/>
                  <a:gd name="T2" fmla="*/ 0 w 36"/>
                  <a:gd name="T3" fmla="*/ 29 h 34"/>
                  <a:gd name="T4" fmla="*/ 15 w 36"/>
                  <a:gd name="T5" fmla="*/ 34 h 34"/>
                  <a:gd name="T6" fmla="*/ 36 w 36"/>
                  <a:gd name="T7" fmla="*/ 13 h 34"/>
                  <a:gd name="T8" fmla="*/ 33 w 36"/>
                  <a:gd name="T9" fmla="*/ 0 h 34"/>
                  <a:gd name="T10" fmla="*/ 34 w 36"/>
                  <a:gd name="T11" fmla="*/ 8 h 34"/>
                  <a:gd name="T12" fmla="*/ 11 w 36"/>
                  <a:gd name="T13" fmla="*/ 32 h 34"/>
                </a:gdLst>
                <a:ahLst/>
                <a:cxnLst>
                  <a:cxn ang="0">
                    <a:pos x="T0" y="T1"/>
                  </a:cxn>
                  <a:cxn ang="0">
                    <a:pos x="T2" y="T3"/>
                  </a:cxn>
                  <a:cxn ang="0">
                    <a:pos x="T4" y="T5"/>
                  </a:cxn>
                  <a:cxn ang="0">
                    <a:pos x="T6" y="T7"/>
                  </a:cxn>
                  <a:cxn ang="0">
                    <a:pos x="T8" y="T9"/>
                  </a:cxn>
                  <a:cxn ang="0">
                    <a:pos x="T10" y="T11"/>
                  </a:cxn>
                  <a:cxn ang="0">
                    <a:pos x="T12" y="T13"/>
                  </a:cxn>
                </a:cxnLst>
                <a:rect l="0" t="0" r="r" b="b"/>
                <a:pathLst>
                  <a:path w="36" h="34">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8" name="Freeform 96">
                <a:extLst>
                  <a:ext uri="{FF2B5EF4-FFF2-40B4-BE49-F238E27FC236}">
                    <a16:creationId xmlns:a16="http://schemas.microsoft.com/office/drawing/2014/main" id="{ECD66B98-EDC2-402B-BADD-A2E6587D5511}"/>
                  </a:ext>
                </a:extLst>
              </p:cNvPr>
              <p:cNvSpPr>
                <a:spLocks/>
              </p:cNvSpPr>
              <p:nvPr/>
            </p:nvSpPr>
            <p:spPr bwMode="auto">
              <a:xfrm>
                <a:off x="7445368" y="4379918"/>
                <a:ext cx="106362" cy="87313"/>
              </a:xfrm>
              <a:custGeom>
                <a:avLst/>
                <a:gdLst>
                  <a:gd name="T0" fmla="*/ 20 w 50"/>
                  <a:gd name="T1" fmla="*/ 36 h 40"/>
                  <a:gd name="T2" fmla="*/ 0 w 50"/>
                  <a:gd name="T3" fmla="*/ 28 h 40"/>
                  <a:gd name="T4" fmla="*/ 23 w 50"/>
                  <a:gd name="T5" fmla="*/ 40 h 40"/>
                  <a:gd name="T6" fmla="*/ 50 w 50"/>
                  <a:gd name="T7" fmla="*/ 13 h 40"/>
                  <a:gd name="T8" fmla="*/ 46 w 50"/>
                  <a:gd name="T9" fmla="*/ 0 h 40"/>
                  <a:gd name="T10" fmla="*/ 47 w 50"/>
                  <a:gd name="T11" fmla="*/ 8 h 40"/>
                  <a:gd name="T12" fmla="*/ 20 w 50"/>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50" h="4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29" name="Freeform 97">
                <a:extLst>
                  <a:ext uri="{FF2B5EF4-FFF2-40B4-BE49-F238E27FC236}">
                    <a16:creationId xmlns:a16="http://schemas.microsoft.com/office/drawing/2014/main" id="{99ABF114-A7BD-4CBF-ACF6-5CF1135CF219}"/>
                  </a:ext>
                </a:extLst>
              </p:cNvPr>
              <p:cNvSpPr>
                <a:spLocks/>
              </p:cNvSpPr>
              <p:nvPr/>
            </p:nvSpPr>
            <p:spPr bwMode="auto">
              <a:xfrm>
                <a:off x="7653330" y="4457705"/>
                <a:ext cx="166687" cy="173038"/>
              </a:xfrm>
              <a:custGeom>
                <a:avLst/>
                <a:gdLst>
                  <a:gd name="T0" fmla="*/ 29 w 78"/>
                  <a:gd name="T1" fmla="*/ 75 h 80"/>
                  <a:gd name="T2" fmla="*/ 0 w 78"/>
                  <a:gd name="T3" fmla="*/ 65 h 80"/>
                  <a:gd name="T4" fmla="*/ 33 w 78"/>
                  <a:gd name="T5" fmla="*/ 80 h 80"/>
                  <a:gd name="T6" fmla="*/ 78 w 78"/>
                  <a:gd name="T7" fmla="*/ 35 h 80"/>
                  <a:gd name="T8" fmla="*/ 62 w 78"/>
                  <a:gd name="T9" fmla="*/ 0 h 80"/>
                  <a:gd name="T10" fmla="*/ 74 w 78"/>
                  <a:gd name="T11" fmla="*/ 30 h 80"/>
                  <a:gd name="T12" fmla="*/ 29 w 78"/>
                  <a:gd name="T13" fmla="*/ 75 h 80"/>
                </a:gdLst>
                <a:ahLst/>
                <a:cxnLst>
                  <a:cxn ang="0">
                    <a:pos x="T0" y="T1"/>
                  </a:cxn>
                  <a:cxn ang="0">
                    <a:pos x="T2" y="T3"/>
                  </a:cxn>
                  <a:cxn ang="0">
                    <a:pos x="T4" y="T5"/>
                  </a:cxn>
                  <a:cxn ang="0">
                    <a:pos x="T6" y="T7"/>
                  </a:cxn>
                  <a:cxn ang="0">
                    <a:pos x="T8" y="T9"/>
                  </a:cxn>
                  <a:cxn ang="0">
                    <a:pos x="T10" y="T11"/>
                  </a:cxn>
                  <a:cxn ang="0">
                    <a:pos x="T12" y="T13"/>
                  </a:cxn>
                </a:cxnLst>
                <a:rect l="0" t="0" r="r" b="b"/>
                <a:pathLst>
                  <a:path w="78" h="8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0" name="Freeform 98">
                <a:extLst>
                  <a:ext uri="{FF2B5EF4-FFF2-40B4-BE49-F238E27FC236}">
                    <a16:creationId xmlns:a16="http://schemas.microsoft.com/office/drawing/2014/main" id="{0F8208B5-4902-458E-A629-FAB7E081F9C8}"/>
                  </a:ext>
                </a:extLst>
              </p:cNvPr>
              <p:cNvSpPr>
                <a:spLocks/>
              </p:cNvSpPr>
              <p:nvPr/>
            </p:nvSpPr>
            <p:spPr bwMode="auto">
              <a:xfrm>
                <a:off x="7629518" y="4437068"/>
                <a:ext cx="182562" cy="182563"/>
              </a:xfrm>
              <a:custGeom>
                <a:avLst/>
                <a:gdLst>
                  <a:gd name="T0" fmla="*/ 0 w 85"/>
                  <a:gd name="T1" fmla="*/ 45 h 85"/>
                  <a:gd name="T2" fmla="*/ 11 w 85"/>
                  <a:gd name="T3" fmla="*/ 75 h 85"/>
                  <a:gd name="T4" fmla="*/ 40 w 85"/>
                  <a:gd name="T5" fmla="*/ 85 h 85"/>
                  <a:gd name="T6" fmla="*/ 85 w 85"/>
                  <a:gd name="T7" fmla="*/ 40 h 85"/>
                  <a:gd name="T8" fmla="*/ 73 w 85"/>
                  <a:gd name="T9" fmla="*/ 10 h 85"/>
                  <a:gd name="T10" fmla="*/ 44 w 85"/>
                  <a:gd name="T11" fmla="*/ 0 h 85"/>
                  <a:gd name="T12" fmla="*/ 0 w 85"/>
                  <a:gd name="T13" fmla="*/ 4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1" name="Freeform 99">
                <a:extLst>
                  <a:ext uri="{FF2B5EF4-FFF2-40B4-BE49-F238E27FC236}">
                    <a16:creationId xmlns:a16="http://schemas.microsoft.com/office/drawing/2014/main" id="{1FB54C89-0CD3-4792-B602-6EA72B32511C}"/>
                  </a:ext>
                </a:extLst>
              </p:cNvPr>
              <p:cNvSpPr>
                <a:spLocks/>
              </p:cNvSpPr>
              <p:nvPr/>
            </p:nvSpPr>
            <p:spPr bwMode="auto">
              <a:xfrm>
                <a:off x="7672380" y="4706943"/>
                <a:ext cx="131762" cy="152400"/>
              </a:xfrm>
              <a:custGeom>
                <a:avLst/>
                <a:gdLst>
                  <a:gd name="T0" fmla="*/ 62 w 62"/>
                  <a:gd name="T1" fmla="*/ 33 h 71"/>
                  <a:gd name="T2" fmla="*/ 41 w 62"/>
                  <a:gd name="T3" fmla="*/ 0 h 71"/>
                  <a:gd name="T4" fmla="*/ 54 w 62"/>
                  <a:gd name="T5" fmla="*/ 28 h 71"/>
                  <a:gd name="T6" fmla="*/ 17 w 62"/>
                  <a:gd name="T7" fmla="*/ 66 h 71"/>
                  <a:gd name="T8" fmla="*/ 0 w 62"/>
                  <a:gd name="T9" fmla="*/ 62 h 71"/>
                  <a:gd name="T10" fmla="*/ 24 w 62"/>
                  <a:gd name="T11" fmla="*/ 71 h 71"/>
                  <a:gd name="T12" fmla="*/ 62 w 62"/>
                  <a:gd name="T13" fmla="*/ 33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2" name="Freeform 100">
                <a:extLst>
                  <a:ext uri="{FF2B5EF4-FFF2-40B4-BE49-F238E27FC236}">
                    <a16:creationId xmlns:a16="http://schemas.microsoft.com/office/drawing/2014/main" id="{88A4AED2-EA7C-400F-A8A3-69E1A4688372}"/>
                  </a:ext>
                </a:extLst>
              </p:cNvPr>
              <p:cNvSpPr>
                <a:spLocks/>
              </p:cNvSpPr>
              <p:nvPr/>
            </p:nvSpPr>
            <p:spPr bwMode="auto">
              <a:xfrm>
                <a:off x="7643805"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3" name="Freeform 101">
                <a:extLst>
                  <a:ext uri="{FF2B5EF4-FFF2-40B4-BE49-F238E27FC236}">
                    <a16:creationId xmlns:a16="http://schemas.microsoft.com/office/drawing/2014/main" id="{7136A4F9-771B-4A88-B65E-C0C5774789F2}"/>
                  </a:ext>
                </a:extLst>
              </p:cNvPr>
              <p:cNvSpPr>
                <a:spLocks/>
              </p:cNvSpPr>
              <p:nvPr/>
            </p:nvSpPr>
            <p:spPr bwMode="auto">
              <a:xfrm>
                <a:off x="7389806" y="4706943"/>
                <a:ext cx="130175" cy="152400"/>
              </a:xfrm>
              <a:custGeom>
                <a:avLst/>
                <a:gdLst>
                  <a:gd name="T0" fmla="*/ 41 w 61"/>
                  <a:gd name="T1" fmla="*/ 0 h 71"/>
                  <a:gd name="T2" fmla="*/ 54 w 61"/>
                  <a:gd name="T3" fmla="*/ 28 h 71"/>
                  <a:gd name="T4" fmla="*/ 17 w 61"/>
                  <a:gd name="T5" fmla="*/ 66 h 71"/>
                  <a:gd name="T6" fmla="*/ 0 w 61"/>
                  <a:gd name="T7" fmla="*/ 62 h 71"/>
                  <a:gd name="T8" fmla="*/ 24 w 61"/>
                  <a:gd name="T9" fmla="*/ 71 h 71"/>
                  <a:gd name="T10" fmla="*/ 61 w 61"/>
                  <a:gd name="T11" fmla="*/ 33 h 71"/>
                  <a:gd name="T12" fmla="*/ 41 w 61"/>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1" h="71">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4" name="Freeform 102">
                <a:extLst>
                  <a:ext uri="{FF2B5EF4-FFF2-40B4-BE49-F238E27FC236}">
                    <a16:creationId xmlns:a16="http://schemas.microsoft.com/office/drawing/2014/main" id="{DBEAEEFA-A8D8-431D-ACF3-3191E6CF5871}"/>
                  </a:ext>
                </a:extLst>
              </p:cNvPr>
              <p:cNvSpPr>
                <a:spLocks/>
              </p:cNvSpPr>
              <p:nvPr/>
            </p:nvSpPr>
            <p:spPr bwMode="auto">
              <a:xfrm>
                <a:off x="7361231" y="4697418"/>
                <a:ext cx="144462" cy="150813"/>
              </a:xfrm>
              <a:custGeom>
                <a:avLst/>
                <a:gdLst>
                  <a:gd name="T0" fmla="*/ 67 w 67"/>
                  <a:gd name="T1" fmla="*/ 32 h 70"/>
                  <a:gd name="T2" fmla="*/ 54 w 67"/>
                  <a:gd name="T3" fmla="*/ 4 h 70"/>
                  <a:gd name="T4" fmla="*/ 37 w 67"/>
                  <a:gd name="T5" fmla="*/ 0 h 70"/>
                  <a:gd name="T6" fmla="*/ 0 w 67"/>
                  <a:gd name="T7" fmla="*/ 37 h 70"/>
                  <a:gd name="T8" fmla="*/ 13 w 67"/>
                  <a:gd name="T9" fmla="*/ 66 h 70"/>
                  <a:gd name="T10" fmla="*/ 30 w 67"/>
                  <a:gd name="T11" fmla="*/ 70 h 70"/>
                  <a:gd name="T12" fmla="*/ 67 w 67"/>
                  <a:gd name="T13" fmla="*/ 32 h 70"/>
                </a:gdLst>
                <a:ahLst/>
                <a:cxnLst>
                  <a:cxn ang="0">
                    <a:pos x="T0" y="T1"/>
                  </a:cxn>
                  <a:cxn ang="0">
                    <a:pos x="T2" y="T3"/>
                  </a:cxn>
                  <a:cxn ang="0">
                    <a:pos x="T4" y="T5"/>
                  </a:cxn>
                  <a:cxn ang="0">
                    <a:pos x="T6" y="T7"/>
                  </a:cxn>
                  <a:cxn ang="0">
                    <a:pos x="T8" y="T9"/>
                  </a:cxn>
                  <a:cxn ang="0">
                    <a:pos x="T10" y="T11"/>
                  </a:cxn>
                  <a:cxn ang="0">
                    <a:pos x="T12" y="T13"/>
                  </a:cxn>
                </a:cxnLst>
                <a:rect l="0" t="0" r="r" b="b"/>
                <a:pathLst>
                  <a:path w="67" h="7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5" name="Freeform 103">
                <a:extLst>
                  <a:ext uri="{FF2B5EF4-FFF2-40B4-BE49-F238E27FC236}">
                    <a16:creationId xmlns:a16="http://schemas.microsoft.com/office/drawing/2014/main" id="{07C5523C-AB65-4B5E-9644-CC0FB6365C4A}"/>
                  </a:ext>
                </a:extLst>
              </p:cNvPr>
              <p:cNvSpPr>
                <a:spLocks/>
              </p:cNvSpPr>
              <p:nvPr/>
            </p:nvSpPr>
            <p:spPr bwMode="auto">
              <a:xfrm>
                <a:off x="7437431" y="4535493"/>
                <a:ext cx="93662" cy="95250"/>
              </a:xfrm>
              <a:custGeom>
                <a:avLst/>
                <a:gdLst>
                  <a:gd name="T0" fmla="*/ 15 w 44"/>
                  <a:gd name="T1" fmla="*/ 39 h 44"/>
                  <a:gd name="T2" fmla="*/ 0 w 44"/>
                  <a:gd name="T3" fmla="*/ 34 h 44"/>
                  <a:gd name="T4" fmla="*/ 20 w 44"/>
                  <a:gd name="T5" fmla="*/ 44 h 44"/>
                  <a:gd name="T6" fmla="*/ 44 w 44"/>
                  <a:gd name="T7" fmla="*/ 19 h 44"/>
                  <a:gd name="T8" fmla="*/ 35 w 44"/>
                  <a:gd name="T9" fmla="*/ 0 h 44"/>
                  <a:gd name="T10" fmla="*/ 40 w 44"/>
                  <a:gd name="T11" fmla="*/ 15 h 44"/>
                  <a:gd name="T12" fmla="*/ 15 w 44"/>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6" name="Freeform 104">
                <a:extLst>
                  <a:ext uri="{FF2B5EF4-FFF2-40B4-BE49-F238E27FC236}">
                    <a16:creationId xmlns:a16="http://schemas.microsoft.com/office/drawing/2014/main" id="{FD849E1E-CD95-4722-8773-AA7B8F56839E}"/>
                  </a:ext>
                </a:extLst>
              </p:cNvPr>
              <p:cNvSpPr>
                <a:spLocks/>
              </p:cNvSpPr>
              <p:nvPr/>
            </p:nvSpPr>
            <p:spPr bwMode="auto">
              <a:xfrm>
                <a:off x="7437431" y="4352930"/>
                <a:ext cx="107950" cy="104775"/>
              </a:xfrm>
              <a:custGeom>
                <a:avLst/>
                <a:gdLst>
                  <a:gd name="T0" fmla="*/ 27 w 51"/>
                  <a:gd name="T1" fmla="*/ 0 h 49"/>
                  <a:gd name="T2" fmla="*/ 0 w 51"/>
                  <a:gd name="T3" fmla="*/ 26 h 49"/>
                  <a:gd name="T4" fmla="*/ 4 w 51"/>
                  <a:gd name="T5" fmla="*/ 41 h 49"/>
                  <a:gd name="T6" fmla="*/ 24 w 51"/>
                  <a:gd name="T7" fmla="*/ 49 h 49"/>
                  <a:gd name="T8" fmla="*/ 51 w 51"/>
                  <a:gd name="T9" fmla="*/ 21 h 49"/>
                  <a:gd name="T10" fmla="*/ 50 w 51"/>
                  <a:gd name="T11" fmla="*/ 13 h 49"/>
                  <a:gd name="T12" fmla="*/ 27 w 5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7" name="Freeform 105">
                <a:extLst>
                  <a:ext uri="{FF2B5EF4-FFF2-40B4-BE49-F238E27FC236}">
                    <a16:creationId xmlns:a16="http://schemas.microsoft.com/office/drawing/2014/main" id="{9CAFD52C-8748-46BF-825D-065711A762E9}"/>
                  </a:ext>
                </a:extLst>
              </p:cNvPr>
              <p:cNvSpPr>
                <a:spLocks/>
              </p:cNvSpPr>
              <p:nvPr/>
            </p:nvSpPr>
            <p:spPr bwMode="auto">
              <a:xfrm>
                <a:off x="7242168" y="4583118"/>
                <a:ext cx="87312" cy="88900"/>
              </a:xfrm>
              <a:custGeom>
                <a:avLst/>
                <a:gdLst>
                  <a:gd name="T0" fmla="*/ 22 w 41"/>
                  <a:gd name="T1" fmla="*/ 0 h 41"/>
                  <a:gd name="T2" fmla="*/ 0 w 41"/>
                  <a:gd name="T3" fmla="*/ 22 h 41"/>
                  <a:gd name="T4" fmla="*/ 7 w 41"/>
                  <a:gd name="T5" fmla="*/ 38 h 41"/>
                  <a:gd name="T6" fmla="*/ 18 w 41"/>
                  <a:gd name="T7" fmla="*/ 41 h 41"/>
                  <a:gd name="T8" fmla="*/ 41 w 41"/>
                  <a:gd name="T9" fmla="*/ 17 h 41"/>
                  <a:gd name="T10" fmla="*/ 40 w 41"/>
                  <a:gd name="T11" fmla="*/ 9 h 41"/>
                  <a:gd name="T12" fmla="*/ 22 w 4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8" name="Freeform 106">
                <a:extLst>
                  <a:ext uri="{FF2B5EF4-FFF2-40B4-BE49-F238E27FC236}">
                    <a16:creationId xmlns:a16="http://schemas.microsoft.com/office/drawing/2014/main" id="{5FA0D8F2-1148-4D88-81B9-7027B8BB9B58}"/>
                  </a:ext>
                </a:extLst>
              </p:cNvPr>
              <p:cNvSpPr>
                <a:spLocks/>
              </p:cNvSpPr>
              <p:nvPr/>
            </p:nvSpPr>
            <p:spPr bwMode="auto">
              <a:xfrm>
                <a:off x="7426318" y="4522793"/>
                <a:ext cx="96837" cy="96838"/>
              </a:xfrm>
              <a:custGeom>
                <a:avLst/>
                <a:gdLst>
                  <a:gd name="T0" fmla="*/ 0 w 45"/>
                  <a:gd name="T1" fmla="*/ 25 h 45"/>
                  <a:gd name="T2" fmla="*/ 5 w 45"/>
                  <a:gd name="T3" fmla="*/ 40 h 45"/>
                  <a:gd name="T4" fmla="*/ 20 w 45"/>
                  <a:gd name="T5" fmla="*/ 45 h 45"/>
                  <a:gd name="T6" fmla="*/ 45 w 45"/>
                  <a:gd name="T7" fmla="*/ 21 h 45"/>
                  <a:gd name="T8" fmla="*/ 40 w 45"/>
                  <a:gd name="T9" fmla="*/ 6 h 45"/>
                  <a:gd name="T10" fmla="*/ 25 w 45"/>
                  <a:gd name="T11" fmla="*/ 0 h 45"/>
                  <a:gd name="T12" fmla="*/ 0 w 45"/>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39" name="Freeform 107">
                <a:extLst>
                  <a:ext uri="{FF2B5EF4-FFF2-40B4-BE49-F238E27FC236}">
                    <a16:creationId xmlns:a16="http://schemas.microsoft.com/office/drawing/2014/main" id="{B83E9337-DB36-408F-A282-AB847C229C85}"/>
                  </a:ext>
                </a:extLst>
              </p:cNvPr>
              <p:cNvSpPr>
                <a:spLocks/>
              </p:cNvSpPr>
              <p:nvPr/>
            </p:nvSpPr>
            <p:spPr bwMode="auto">
              <a:xfrm>
                <a:off x="7259631" y="4851405"/>
                <a:ext cx="92075" cy="96838"/>
              </a:xfrm>
              <a:custGeom>
                <a:avLst/>
                <a:gdLst>
                  <a:gd name="T0" fmla="*/ 32 w 43"/>
                  <a:gd name="T1" fmla="*/ 0 h 45"/>
                  <a:gd name="T2" fmla="*/ 38 w 43"/>
                  <a:gd name="T3" fmla="*/ 17 h 45"/>
                  <a:gd name="T4" fmla="*/ 14 w 43"/>
                  <a:gd name="T5" fmla="*/ 41 h 45"/>
                  <a:gd name="T6" fmla="*/ 0 w 43"/>
                  <a:gd name="T7" fmla="*/ 37 h 45"/>
                  <a:gd name="T8" fmla="*/ 19 w 43"/>
                  <a:gd name="T9" fmla="*/ 45 h 45"/>
                  <a:gd name="T10" fmla="*/ 43 w 43"/>
                  <a:gd name="T11" fmla="*/ 21 h 45"/>
                  <a:gd name="T12" fmla="*/ 32 w 4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0" name="Freeform 108">
                <a:extLst>
                  <a:ext uri="{FF2B5EF4-FFF2-40B4-BE49-F238E27FC236}">
                    <a16:creationId xmlns:a16="http://schemas.microsoft.com/office/drawing/2014/main" id="{42EF3527-0D6D-4EEC-8637-3AB72A40E192}"/>
                  </a:ext>
                </a:extLst>
              </p:cNvPr>
              <p:cNvSpPr>
                <a:spLocks/>
              </p:cNvSpPr>
              <p:nvPr/>
            </p:nvSpPr>
            <p:spPr bwMode="auto">
              <a:xfrm>
                <a:off x="7499343" y="4968880"/>
                <a:ext cx="93662" cy="95250"/>
              </a:xfrm>
              <a:custGeom>
                <a:avLst/>
                <a:gdLst>
                  <a:gd name="T0" fmla="*/ 35 w 44"/>
                  <a:gd name="T1" fmla="*/ 0 h 44"/>
                  <a:gd name="T2" fmla="*/ 40 w 44"/>
                  <a:gd name="T3" fmla="*/ 15 h 44"/>
                  <a:gd name="T4" fmla="*/ 15 w 44"/>
                  <a:gd name="T5" fmla="*/ 40 h 44"/>
                  <a:gd name="T6" fmla="*/ 0 w 44"/>
                  <a:gd name="T7" fmla="*/ 35 h 44"/>
                  <a:gd name="T8" fmla="*/ 20 w 44"/>
                  <a:gd name="T9" fmla="*/ 44 h 44"/>
                  <a:gd name="T10" fmla="*/ 44 w 44"/>
                  <a:gd name="T11" fmla="*/ 19 h 44"/>
                  <a:gd name="T12" fmla="*/ 35 w 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1" name="Freeform 109">
                <a:extLst>
                  <a:ext uri="{FF2B5EF4-FFF2-40B4-BE49-F238E27FC236}">
                    <a16:creationId xmlns:a16="http://schemas.microsoft.com/office/drawing/2014/main" id="{81034E52-EB3F-4961-B035-43620F9888C1}"/>
                  </a:ext>
                </a:extLst>
              </p:cNvPr>
              <p:cNvSpPr>
                <a:spLocks/>
              </p:cNvSpPr>
              <p:nvPr/>
            </p:nvSpPr>
            <p:spPr bwMode="auto">
              <a:xfrm>
                <a:off x="7926380" y="4779968"/>
                <a:ext cx="66675" cy="61913"/>
              </a:xfrm>
              <a:custGeom>
                <a:avLst/>
                <a:gdLst>
                  <a:gd name="T0" fmla="*/ 27 w 31"/>
                  <a:gd name="T1" fmla="*/ 0 h 29"/>
                  <a:gd name="T2" fmla="*/ 28 w 31"/>
                  <a:gd name="T3" fmla="*/ 7 h 29"/>
                  <a:gd name="T4" fmla="*/ 10 w 31"/>
                  <a:gd name="T5" fmla="*/ 26 h 29"/>
                  <a:gd name="T6" fmla="*/ 0 w 31"/>
                  <a:gd name="T7" fmla="*/ 23 h 29"/>
                  <a:gd name="T8" fmla="*/ 13 w 31"/>
                  <a:gd name="T9" fmla="*/ 29 h 29"/>
                  <a:gd name="T10" fmla="*/ 31 w 31"/>
                  <a:gd name="T11" fmla="*/ 12 h 29"/>
                  <a:gd name="T12" fmla="*/ 27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2" name="Freeform 110">
                <a:extLst>
                  <a:ext uri="{FF2B5EF4-FFF2-40B4-BE49-F238E27FC236}">
                    <a16:creationId xmlns:a16="http://schemas.microsoft.com/office/drawing/2014/main" id="{5E4A13CD-0A32-4477-A81A-C6685F867A07}"/>
                  </a:ext>
                </a:extLst>
              </p:cNvPr>
              <p:cNvSpPr>
                <a:spLocks/>
              </p:cNvSpPr>
              <p:nvPr/>
            </p:nvSpPr>
            <p:spPr bwMode="auto">
              <a:xfrm>
                <a:off x="7753343" y="4957768"/>
                <a:ext cx="104775" cy="106363"/>
              </a:xfrm>
              <a:custGeom>
                <a:avLst/>
                <a:gdLst>
                  <a:gd name="T0" fmla="*/ 36 w 49"/>
                  <a:gd name="T1" fmla="*/ 0 h 49"/>
                  <a:gd name="T2" fmla="*/ 44 w 49"/>
                  <a:gd name="T3" fmla="*/ 19 h 49"/>
                  <a:gd name="T4" fmla="*/ 18 w 49"/>
                  <a:gd name="T5" fmla="*/ 45 h 49"/>
                  <a:gd name="T6" fmla="*/ 0 w 49"/>
                  <a:gd name="T7" fmla="*/ 38 h 49"/>
                  <a:gd name="T8" fmla="*/ 22 w 49"/>
                  <a:gd name="T9" fmla="*/ 49 h 49"/>
                  <a:gd name="T10" fmla="*/ 49 w 49"/>
                  <a:gd name="T11" fmla="*/ 23 h 49"/>
                  <a:gd name="T12" fmla="*/ 36 w 49"/>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3" name="Freeform 111">
                <a:extLst>
                  <a:ext uri="{FF2B5EF4-FFF2-40B4-BE49-F238E27FC236}">
                    <a16:creationId xmlns:a16="http://schemas.microsoft.com/office/drawing/2014/main" id="{59FA6236-EF0C-4F7A-AD58-44A7C5BF5EA4}"/>
                  </a:ext>
                </a:extLst>
              </p:cNvPr>
              <p:cNvSpPr>
                <a:spLocks/>
              </p:cNvSpPr>
              <p:nvPr/>
            </p:nvSpPr>
            <p:spPr bwMode="auto">
              <a:xfrm>
                <a:off x="7246931" y="4841880"/>
                <a:ext cx="93662" cy="96838"/>
              </a:xfrm>
              <a:custGeom>
                <a:avLst/>
                <a:gdLst>
                  <a:gd name="T0" fmla="*/ 44 w 44"/>
                  <a:gd name="T1" fmla="*/ 21 h 45"/>
                  <a:gd name="T2" fmla="*/ 38 w 44"/>
                  <a:gd name="T3" fmla="*/ 4 h 45"/>
                  <a:gd name="T4" fmla="*/ 25 w 44"/>
                  <a:gd name="T5" fmla="*/ 0 h 45"/>
                  <a:gd name="T6" fmla="*/ 0 w 44"/>
                  <a:gd name="T7" fmla="*/ 25 h 45"/>
                  <a:gd name="T8" fmla="*/ 6 w 44"/>
                  <a:gd name="T9" fmla="*/ 41 h 45"/>
                  <a:gd name="T10" fmla="*/ 20 w 44"/>
                  <a:gd name="T11" fmla="*/ 45 h 45"/>
                  <a:gd name="T12" fmla="*/ 44 w 44"/>
                  <a:gd name="T13" fmla="*/ 21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4" name="Freeform 112">
                <a:extLst>
                  <a:ext uri="{FF2B5EF4-FFF2-40B4-BE49-F238E27FC236}">
                    <a16:creationId xmlns:a16="http://schemas.microsoft.com/office/drawing/2014/main" id="{CA0DB2FE-E6A0-469C-90F5-CF720CF4F84E}"/>
                  </a:ext>
                </a:extLst>
              </p:cNvPr>
              <p:cNvSpPr>
                <a:spLocks/>
              </p:cNvSpPr>
              <p:nvPr/>
            </p:nvSpPr>
            <p:spPr bwMode="auto">
              <a:xfrm>
                <a:off x="7488231" y="4957768"/>
                <a:ext cx="96837" cy="98425"/>
              </a:xfrm>
              <a:custGeom>
                <a:avLst/>
                <a:gdLst>
                  <a:gd name="T0" fmla="*/ 45 w 45"/>
                  <a:gd name="T1" fmla="*/ 20 h 45"/>
                  <a:gd name="T2" fmla="*/ 40 w 45"/>
                  <a:gd name="T3" fmla="*/ 5 h 45"/>
                  <a:gd name="T4" fmla="*/ 25 w 45"/>
                  <a:gd name="T5" fmla="*/ 0 h 45"/>
                  <a:gd name="T6" fmla="*/ 0 w 45"/>
                  <a:gd name="T7" fmla="*/ 24 h 45"/>
                  <a:gd name="T8" fmla="*/ 5 w 45"/>
                  <a:gd name="T9" fmla="*/ 40 h 45"/>
                  <a:gd name="T10" fmla="*/ 20 w 45"/>
                  <a:gd name="T11" fmla="*/ 45 h 45"/>
                  <a:gd name="T12" fmla="*/ 45 w 45"/>
                  <a:gd name="T13" fmla="*/ 20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5" name="Freeform 113">
                <a:extLst>
                  <a:ext uri="{FF2B5EF4-FFF2-40B4-BE49-F238E27FC236}">
                    <a16:creationId xmlns:a16="http://schemas.microsoft.com/office/drawing/2014/main" id="{E39822D8-55B3-4A8E-8F69-589161D29377}"/>
                  </a:ext>
                </a:extLst>
              </p:cNvPr>
              <p:cNvSpPr>
                <a:spLocks/>
              </p:cNvSpPr>
              <p:nvPr/>
            </p:nvSpPr>
            <p:spPr bwMode="auto">
              <a:xfrm>
                <a:off x="7918443" y="4767268"/>
                <a:ext cx="68262" cy="68263"/>
              </a:xfrm>
              <a:custGeom>
                <a:avLst/>
                <a:gdLst>
                  <a:gd name="T0" fmla="*/ 32 w 32"/>
                  <a:gd name="T1" fmla="*/ 13 h 32"/>
                  <a:gd name="T2" fmla="*/ 31 w 32"/>
                  <a:gd name="T3" fmla="*/ 6 h 32"/>
                  <a:gd name="T4" fmla="*/ 17 w 32"/>
                  <a:gd name="T5" fmla="*/ 0 h 32"/>
                  <a:gd name="T6" fmla="*/ 0 w 32"/>
                  <a:gd name="T7" fmla="*/ 18 h 32"/>
                  <a:gd name="T8" fmla="*/ 4 w 32"/>
                  <a:gd name="T9" fmla="*/ 29 h 32"/>
                  <a:gd name="T10" fmla="*/ 14 w 32"/>
                  <a:gd name="T11" fmla="*/ 32 h 32"/>
                  <a:gd name="T12" fmla="*/ 32 w 32"/>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6" name="Freeform 114">
                <a:extLst>
                  <a:ext uri="{FF2B5EF4-FFF2-40B4-BE49-F238E27FC236}">
                    <a16:creationId xmlns:a16="http://schemas.microsoft.com/office/drawing/2014/main" id="{65E62F14-A978-432F-B236-0D06D4614AD7}"/>
                  </a:ext>
                </a:extLst>
              </p:cNvPr>
              <p:cNvSpPr>
                <a:spLocks/>
              </p:cNvSpPr>
              <p:nvPr/>
            </p:nvSpPr>
            <p:spPr bwMode="auto">
              <a:xfrm>
                <a:off x="7742230" y="4949830"/>
                <a:ext cx="104775" cy="106363"/>
              </a:xfrm>
              <a:custGeom>
                <a:avLst/>
                <a:gdLst>
                  <a:gd name="T0" fmla="*/ 49 w 49"/>
                  <a:gd name="T1" fmla="*/ 23 h 49"/>
                  <a:gd name="T2" fmla="*/ 41 w 49"/>
                  <a:gd name="T3" fmla="*/ 4 h 49"/>
                  <a:gd name="T4" fmla="*/ 27 w 49"/>
                  <a:gd name="T5" fmla="*/ 0 h 49"/>
                  <a:gd name="T6" fmla="*/ 0 w 49"/>
                  <a:gd name="T7" fmla="*/ 27 h 49"/>
                  <a:gd name="T8" fmla="*/ 5 w 49"/>
                  <a:gd name="T9" fmla="*/ 42 h 49"/>
                  <a:gd name="T10" fmla="*/ 23 w 49"/>
                  <a:gd name="T11" fmla="*/ 49 h 49"/>
                  <a:gd name="T12" fmla="*/ 49 w 49"/>
                  <a:gd name="T13" fmla="*/ 23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747" name="Freeform 247">
                <a:extLst>
                  <a:ext uri="{FF2B5EF4-FFF2-40B4-BE49-F238E27FC236}">
                    <a16:creationId xmlns:a16="http://schemas.microsoft.com/office/drawing/2014/main" id="{A1EBEFDE-A355-410B-B8FB-9E3D1D8E50C5}"/>
                  </a:ext>
                </a:extLst>
              </p:cNvPr>
              <p:cNvSpPr>
                <a:spLocks/>
              </p:cNvSpPr>
              <p:nvPr/>
            </p:nvSpPr>
            <p:spPr bwMode="auto">
              <a:xfrm>
                <a:off x="7513631" y="4325943"/>
                <a:ext cx="509587" cy="854075"/>
              </a:xfrm>
              <a:custGeom>
                <a:avLst/>
                <a:gdLst>
                  <a:gd name="T0" fmla="*/ 206 w 238"/>
                  <a:gd name="T1" fmla="*/ 91 h 396"/>
                  <a:gd name="T2" fmla="*/ 176 w 238"/>
                  <a:gd name="T3" fmla="*/ 55 h 396"/>
                  <a:gd name="T4" fmla="*/ 159 w 238"/>
                  <a:gd name="T5" fmla="*/ 40 h 396"/>
                  <a:gd name="T6" fmla="*/ 40 w 238"/>
                  <a:gd name="T7" fmla="*/ 0 h 396"/>
                  <a:gd name="T8" fmla="*/ 0 w 238"/>
                  <a:gd name="T9" fmla="*/ 4 h 396"/>
                  <a:gd name="T10" fmla="*/ 80 w 238"/>
                  <a:gd name="T11" fmla="*/ 40 h 396"/>
                  <a:gd name="T12" fmla="*/ 97 w 238"/>
                  <a:gd name="T13" fmla="*/ 55 h 396"/>
                  <a:gd name="T14" fmla="*/ 128 w 238"/>
                  <a:gd name="T15" fmla="*/ 91 h 396"/>
                  <a:gd name="T16" fmla="*/ 159 w 238"/>
                  <a:gd name="T17" fmla="*/ 198 h 396"/>
                  <a:gd name="T18" fmla="*/ 1 w 238"/>
                  <a:gd name="T19" fmla="*/ 392 h 396"/>
                  <a:gd name="T20" fmla="*/ 40 w 238"/>
                  <a:gd name="T21" fmla="*/ 396 h 396"/>
                  <a:gd name="T22" fmla="*/ 238 w 238"/>
                  <a:gd name="T23" fmla="*/ 198 h 396"/>
                  <a:gd name="T24" fmla="*/ 206 w 238"/>
                  <a:gd name="T25" fmla="*/ 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96">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chemeClr val="tx1">
                  <a:lumMod val="50000"/>
                  <a:lumOff val="50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748" name="Rectangle 747">
              <a:extLst>
                <a:ext uri="{FF2B5EF4-FFF2-40B4-BE49-F238E27FC236}">
                  <a16:creationId xmlns:a16="http://schemas.microsoft.com/office/drawing/2014/main" id="{D930EC0A-169E-4E2C-8DE6-32607DD5F884}"/>
                </a:ext>
              </a:extLst>
            </p:cNvPr>
            <p:cNvSpPr/>
            <p:nvPr/>
          </p:nvSpPr>
          <p:spPr>
            <a:xfrm>
              <a:off x="-6855709" y="9508000"/>
              <a:ext cx="3401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Playtime With Hot Toddies"/>
                  <a:ea typeface="+mn-ea"/>
                  <a:cs typeface="+mn-cs"/>
                </a:rPr>
                <a:t>5</a:t>
              </a:r>
            </a:p>
          </p:txBody>
        </p:sp>
        <p:sp>
          <p:nvSpPr>
            <p:cNvPr id="749" name="Rectangle 748">
              <a:extLst>
                <a:ext uri="{FF2B5EF4-FFF2-40B4-BE49-F238E27FC236}">
                  <a16:creationId xmlns:a16="http://schemas.microsoft.com/office/drawing/2014/main" id="{30560954-DA38-4066-AD03-015F1BCC46E9}"/>
                </a:ext>
              </a:extLst>
            </p:cNvPr>
            <p:cNvSpPr/>
            <p:nvPr/>
          </p:nvSpPr>
          <p:spPr>
            <a:xfrm>
              <a:off x="-5024124" y="9508000"/>
              <a:ext cx="3401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Playtime With Hot Toddies"/>
                  <a:ea typeface="+mn-ea"/>
                  <a:cs typeface="+mn-cs"/>
                </a:rPr>
                <a:t>6</a:t>
              </a:r>
            </a:p>
          </p:txBody>
        </p:sp>
        <p:sp>
          <p:nvSpPr>
            <p:cNvPr id="750" name="Rectangle 749">
              <a:extLst>
                <a:ext uri="{FF2B5EF4-FFF2-40B4-BE49-F238E27FC236}">
                  <a16:creationId xmlns:a16="http://schemas.microsoft.com/office/drawing/2014/main" id="{C16A6BEE-9506-48B1-B40C-26E127798D23}"/>
                </a:ext>
              </a:extLst>
            </p:cNvPr>
            <p:cNvSpPr/>
            <p:nvPr/>
          </p:nvSpPr>
          <p:spPr>
            <a:xfrm>
              <a:off x="-3176365" y="9508000"/>
              <a:ext cx="34015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Playtime With Hot Toddies"/>
                  <a:ea typeface="+mn-ea"/>
                  <a:cs typeface="+mn-cs"/>
                </a:rPr>
                <a:t>7</a:t>
              </a:r>
            </a:p>
          </p:txBody>
        </p:sp>
        <p:sp>
          <p:nvSpPr>
            <p:cNvPr id="751" name="Rectangle 750">
              <a:extLst>
                <a:ext uri="{FF2B5EF4-FFF2-40B4-BE49-F238E27FC236}">
                  <a16:creationId xmlns:a16="http://schemas.microsoft.com/office/drawing/2014/main" id="{24D53845-6FE4-4FE9-8392-8038550EF570}"/>
                </a:ext>
              </a:extLst>
            </p:cNvPr>
            <p:cNvSpPr/>
            <p:nvPr/>
          </p:nvSpPr>
          <p:spPr>
            <a:xfrm>
              <a:off x="-1242932" y="9508000"/>
              <a:ext cx="3401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Playtime With Hot Toddies"/>
                  <a:ea typeface="+mn-ea"/>
                  <a:cs typeface="+mn-cs"/>
                </a:rPr>
                <a:t>8</a:t>
              </a:r>
            </a:p>
          </p:txBody>
        </p:sp>
      </p:grpSp>
    </p:spTree>
    <p:extLst>
      <p:ext uri="{BB962C8B-B14F-4D97-AF65-F5344CB8AC3E}">
        <p14:creationId xmlns:p14="http://schemas.microsoft.com/office/powerpoint/2010/main" val="283904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7B8A3-3B62-415B-B144-9973C44BCC8D}"/>
              </a:ext>
            </a:extLst>
          </p:cNvPr>
          <p:cNvSpPr/>
          <p:nvPr/>
        </p:nvSpPr>
        <p:spPr>
          <a:xfrm>
            <a:off x="298450" y="390527"/>
            <a:ext cx="11334750" cy="6238874"/>
          </a:xfrm>
          <a:custGeom>
            <a:avLst/>
            <a:gdLst>
              <a:gd name="connsiteX0" fmla="*/ 0 w 11277600"/>
              <a:gd name="connsiteY0" fmla="*/ 0 h 6223000"/>
              <a:gd name="connsiteX1" fmla="*/ 11277600 w 11277600"/>
              <a:gd name="connsiteY1" fmla="*/ 0 h 6223000"/>
              <a:gd name="connsiteX2" fmla="*/ 11277600 w 11277600"/>
              <a:gd name="connsiteY2" fmla="*/ 6223000 h 6223000"/>
              <a:gd name="connsiteX3" fmla="*/ 0 w 11277600"/>
              <a:gd name="connsiteY3" fmla="*/ 6223000 h 6223000"/>
              <a:gd name="connsiteX4" fmla="*/ 0 w 11277600"/>
              <a:gd name="connsiteY4" fmla="*/ 0 h 6223000"/>
              <a:gd name="connsiteX0" fmla="*/ 0 w 11277600"/>
              <a:gd name="connsiteY0" fmla="*/ 3175 h 6226175"/>
              <a:gd name="connsiteX1" fmla="*/ 8445500 w 11277600"/>
              <a:gd name="connsiteY1" fmla="*/ 0 h 6226175"/>
              <a:gd name="connsiteX2" fmla="*/ 11277600 w 11277600"/>
              <a:gd name="connsiteY2" fmla="*/ 3175 h 6226175"/>
              <a:gd name="connsiteX3" fmla="*/ 11277600 w 11277600"/>
              <a:gd name="connsiteY3" fmla="*/ 6226175 h 6226175"/>
              <a:gd name="connsiteX4" fmla="*/ 0 w 11277600"/>
              <a:gd name="connsiteY4" fmla="*/ 6226175 h 6226175"/>
              <a:gd name="connsiteX5" fmla="*/ 0 w 11277600"/>
              <a:gd name="connsiteY5" fmla="*/ 3175 h 6226175"/>
              <a:gd name="connsiteX0" fmla="*/ 0 w 11277600"/>
              <a:gd name="connsiteY0" fmla="*/ 3175 h 6226175"/>
              <a:gd name="connsiteX1" fmla="*/ 8178800 w 11277600"/>
              <a:gd name="connsiteY1" fmla="*/ 1 h 6226175"/>
              <a:gd name="connsiteX2" fmla="*/ 8445500 w 11277600"/>
              <a:gd name="connsiteY2" fmla="*/ 0 h 6226175"/>
              <a:gd name="connsiteX3" fmla="*/ 11277600 w 11277600"/>
              <a:gd name="connsiteY3" fmla="*/ 3175 h 6226175"/>
              <a:gd name="connsiteX4" fmla="*/ 11277600 w 11277600"/>
              <a:gd name="connsiteY4" fmla="*/ 6226175 h 6226175"/>
              <a:gd name="connsiteX5" fmla="*/ 0 w 11277600"/>
              <a:gd name="connsiteY5" fmla="*/ 6226175 h 6226175"/>
              <a:gd name="connsiteX6" fmla="*/ 0 w 11277600"/>
              <a:gd name="connsiteY6" fmla="*/ 3175 h 6226175"/>
              <a:gd name="connsiteX0" fmla="*/ 0 w 11277600"/>
              <a:gd name="connsiteY0" fmla="*/ 3174 h 6226174"/>
              <a:gd name="connsiteX1" fmla="*/ 8178800 w 11277600"/>
              <a:gd name="connsiteY1" fmla="*/ 0 h 6226174"/>
              <a:gd name="connsiteX2" fmla="*/ 8378825 w 11277600"/>
              <a:gd name="connsiteY2" fmla="*/ 171449 h 6226174"/>
              <a:gd name="connsiteX3" fmla="*/ 11277600 w 11277600"/>
              <a:gd name="connsiteY3" fmla="*/ 3174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6174"/>
              <a:gd name="connsiteX1" fmla="*/ 8178800 w 11277600"/>
              <a:gd name="connsiteY1" fmla="*/ 0 h 6226174"/>
              <a:gd name="connsiteX2" fmla="*/ 8378825 w 11277600"/>
              <a:gd name="connsiteY2" fmla="*/ 171449 h 6226174"/>
              <a:gd name="connsiteX3" fmla="*/ 11268075 w 11277600"/>
              <a:gd name="connsiteY3" fmla="*/ 241299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6174"/>
              <a:gd name="connsiteX1" fmla="*/ 8178800 w 11277600"/>
              <a:gd name="connsiteY1" fmla="*/ 0 h 6226174"/>
              <a:gd name="connsiteX2" fmla="*/ 8378825 w 11277600"/>
              <a:gd name="connsiteY2" fmla="*/ 171449 h 6226174"/>
              <a:gd name="connsiteX3" fmla="*/ 11268075 w 11277600"/>
              <a:gd name="connsiteY3" fmla="*/ 184149 h 6226174"/>
              <a:gd name="connsiteX4" fmla="*/ 11277600 w 11277600"/>
              <a:gd name="connsiteY4" fmla="*/ 6226174 h 6226174"/>
              <a:gd name="connsiteX5" fmla="*/ 0 w 11277600"/>
              <a:gd name="connsiteY5" fmla="*/ 6226174 h 6226174"/>
              <a:gd name="connsiteX6" fmla="*/ 0 w 11277600"/>
              <a:gd name="connsiteY6" fmla="*/ 3174 h 6226174"/>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0 w 11277600"/>
              <a:gd name="connsiteY6" fmla="*/ 6226174 h 6229349"/>
              <a:gd name="connsiteX7" fmla="*/ 0 w 11277600"/>
              <a:gd name="connsiteY7" fmla="*/ 3174 h 6229349"/>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2016125 w 11277600"/>
              <a:gd name="connsiteY6" fmla="*/ 6219824 h 6229349"/>
              <a:gd name="connsiteX7" fmla="*/ 0 w 11277600"/>
              <a:gd name="connsiteY7" fmla="*/ 6226174 h 6229349"/>
              <a:gd name="connsiteX8" fmla="*/ 0 w 11277600"/>
              <a:gd name="connsiteY8" fmla="*/ 3174 h 6229349"/>
              <a:gd name="connsiteX0" fmla="*/ 0 w 11277600"/>
              <a:gd name="connsiteY0" fmla="*/ 3174 h 6229349"/>
              <a:gd name="connsiteX1" fmla="*/ 8178800 w 11277600"/>
              <a:gd name="connsiteY1" fmla="*/ 0 h 6229349"/>
              <a:gd name="connsiteX2" fmla="*/ 8378825 w 11277600"/>
              <a:gd name="connsiteY2" fmla="*/ 171449 h 6229349"/>
              <a:gd name="connsiteX3" fmla="*/ 11268075 w 11277600"/>
              <a:gd name="connsiteY3" fmla="*/ 184149 h 6229349"/>
              <a:gd name="connsiteX4" fmla="*/ 11277600 w 11277600"/>
              <a:gd name="connsiteY4" fmla="*/ 6226174 h 6229349"/>
              <a:gd name="connsiteX5" fmla="*/ 2320925 w 11277600"/>
              <a:gd name="connsiteY5" fmla="*/ 6229349 h 6229349"/>
              <a:gd name="connsiteX6" fmla="*/ 1816100 w 11277600"/>
              <a:gd name="connsiteY6" fmla="*/ 5819774 h 6229349"/>
              <a:gd name="connsiteX7" fmla="*/ 0 w 11277600"/>
              <a:gd name="connsiteY7" fmla="*/ 6226174 h 6229349"/>
              <a:gd name="connsiteX8" fmla="*/ 0 w 11277600"/>
              <a:gd name="connsiteY8" fmla="*/ 3174 h 6229349"/>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1816100 w 11277600"/>
              <a:gd name="connsiteY6" fmla="*/ 5819774 h 6238874"/>
              <a:gd name="connsiteX7" fmla="*/ 0 w 11277600"/>
              <a:gd name="connsiteY7" fmla="*/ 6226174 h 6238874"/>
              <a:gd name="connsiteX8" fmla="*/ 0 w 11277600"/>
              <a:gd name="connsiteY8" fmla="*/ 3174 h 6238874"/>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2178050 w 11277600"/>
              <a:gd name="connsiteY6" fmla="*/ 6029324 h 6238874"/>
              <a:gd name="connsiteX7" fmla="*/ 0 w 11277600"/>
              <a:gd name="connsiteY7" fmla="*/ 6226174 h 6238874"/>
              <a:gd name="connsiteX8" fmla="*/ 0 w 11277600"/>
              <a:gd name="connsiteY8" fmla="*/ 3174 h 6238874"/>
              <a:gd name="connsiteX0" fmla="*/ 0 w 11277600"/>
              <a:gd name="connsiteY0" fmla="*/ 3174 h 6238874"/>
              <a:gd name="connsiteX1" fmla="*/ 8178800 w 11277600"/>
              <a:gd name="connsiteY1" fmla="*/ 0 h 6238874"/>
              <a:gd name="connsiteX2" fmla="*/ 8378825 w 11277600"/>
              <a:gd name="connsiteY2" fmla="*/ 171449 h 6238874"/>
              <a:gd name="connsiteX3" fmla="*/ 11268075 w 11277600"/>
              <a:gd name="connsiteY3" fmla="*/ 184149 h 6238874"/>
              <a:gd name="connsiteX4" fmla="*/ 11277600 w 11277600"/>
              <a:gd name="connsiteY4" fmla="*/ 6226174 h 6238874"/>
              <a:gd name="connsiteX5" fmla="*/ 2254250 w 11277600"/>
              <a:gd name="connsiteY5" fmla="*/ 6238874 h 6238874"/>
              <a:gd name="connsiteX6" fmla="*/ 2130425 w 11277600"/>
              <a:gd name="connsiteY6" fmla="*/ 6048374 h 6238874"/>
              <a:gd name="connsiteX7" fmla="*/ 0 w 11277600"/>
              <a:gd name="connsiteY7" fmla="*/ 6226174 h 6238874"/>
              <a:gd name="connsiteX8" fmla="*/ 0 w 11277600"/>
              <a:gd name="connsiteY8" fmla="*/ 3174 h 6238874"/>
              <a:gd name="connsiteX0" fmla="*/ 57150 w 11334750"/>
              <a:gd name="connsiteY0" fmla="*/ 3174 h 6238874"/>
              <a:gd name="connsiteX1" fmla="*/ 8235950 w 11334750"/>
              <a:gd name="connsiteY1" fmla="*/ 0 h 6238874"/>
              <a:gd name="connsiteX2" fmla="*/ 8435975 w 11334750"/>
              <a:gd name="connsiteY2" fmla="*/ 171449 h 6238874"/>
              <a:gd name="connsiteX3" fmla="*/ 11325225 w 11334750"/>
              <a:gd name="connsiteY3" fmla="*/ 184149 h 6238874"/>
              <a:gd name="connsiteX4" fmla="*/ 11334750 w 11334750"/>
              <a:gd name="connsiteY4" fmla="*/ 6226174 h 6238874"/>
              <a:gd name="connsiteX5" fmla="*/ 2311400 w 11334750"/>
              <a:gd name="connsiteY5" fmla="*/ 6238874 h 6238874"/>
              <a:gd name="connsiteX6" fmla="*/ 2187575 w 11334750"/>
              <a:gd name="connsiteY6" fmla="*/ 6048374 h 6238874"/>
              <a:gd name="connsiteX7" fmla="*/ 0 w 11334750"/>
              <a:gd name="connsiteY7" fmla="*/ 6083299 h 6238874"/>
              <a:gd name="connsiteX8" fmla="*/ 57150 w 11334750"/>
              <a:gd name="connsiteY8" fmla="*/ 3174 h 6238874"/>
              <a:gd name="connsiteX0" fmla="*/ 57150 w 11334750"/>
              <a:gd name="connsiteY0" fmla="*/ 3174 h 6238874"/>
              <a:gd name="connsiteX1" fmla="*/ 8235950 w 11334750"/>
              <a:gd name="connsiteY1" fmla="*/ 0 h 6238874"/>
              <a:gd name="connsiteX2" fmla="*/ 8435975 w 11334750"/>
              <a:gd name="connsiteY2" fmla="*/ 171449 h 6238874"/>
              <a:gd name="connsiteX3" fmla="*/ 11325225 w 11334750"/>
              <a:gd name="connsiteY3" fmla="*/ 184149 h 6238874"/>
              <a:gd name="connsiteX4" fmla="*/ 11334750 w 11334750"/>
              <a:gd name="connsiteY4" fmla="*/ 6226174 h 6238874"/>
              <a:gd name="connsiteX5" fmla="*/ 2311400 w 11334750"/>
              <a:gd name="connsiteY5" fmla="*/ 6238874 h 6238874"/>
              <a:gd name="connsiteX6" fmla="*/ 2187575 w 11334750"/>
              <a:gd name="connsiteY6" fmla="*/ 6048374 h 6238874"/>
              <a:gd name="connsiteX7" fmla="*/ 0 w 11334750"/>
              <a:gd name="connsiteY7" fmla="*/ 6045199 h 6238874"/>
              <a:gd name="connsiteX8" fmla="*/ 57150 w 11334750"/>
              <a:gd name="connsiteY8" fmla="*/ 3174 h 623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6238874">
                <a:moveTo>
                  <a:pt x="57150" y="3174"/>
                </a:moveTo>
                <a:lnTo>
                  <a:pt x="8235950" y="0"/>
                </a:lnTo>
                <a:lnTo>
                  <a:pt x="8435975" y="171449"/>
                </a:lnTo>
                <a:lnTo>
                  <a:pt x="11325225" y="184149"/>
                </a:lnTo>
                <a:lnTo>
                  <a:pt x="11334750" y="6226174"/>
                </a:lnTo>
                <a:lnTo>
                  <a:pt x="2311400" y="6238874"/>
                </a:lnTo>
                <a:lnTo>
                  <a:pt x="2187575" y="6048374"/>
                </a:lnTo>
                <a:lnTo>
                  <a:pt x="0" y="6045199"/>
                </a:lnTo>
                <a:lnTo>
                  <a:pt x="57150" y="3174"/>
                </a:lnTo>
                <a:close/>
              </a:path>
            </a:pathLst>
          </a:custGeom>
          <a:solidFill>
            <a:srgbClr val="0070C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40" name="Group 139">
            <a:extLst>
              <a:ext uri="{FF2B5EF4-FFF2-40B4-BE49-F238E27FC236}">
                <a16:creationId xmlns:a16="http://schemas.microsoft.com/office/drawing/2014/main" id="{A17EF533-F8EC-48B7-916D-5BE44E2EAE48}"/>
              </a:ext>
            </a:extLst>
          </p:cNvPr>
          <p:cNvGrpSpPr/>
          <p:nvPr/>
        </p:nvGrpSpPr>
        <p:grpSpPr>
          <a:xfrm>
            <a:off x="225987" y="180023"/>
            <a:ext cx="11740026" cy="6497953"/>
            <a:chOff x="1157503" y="446747"/>
            <a:chExt cx="5988544" cy="3314582"/>
          </a:xfrm>
        </p:grpSpPr>
        <p:sp>
          <p:nvSpPr>
            <p:cNvPr id="141" name="Freeform: Shape 140">
              <a:extLst>
                <a:ext uri="{FF2B5EF4-FFF2-40B4-BE49-F238E27FC236}">
                  <a16:creationId xmlns:a16="http://schemas.microsoft.com/office/drawing/2014/main" id="{A7ABA0CE-C8B7-4C34-B090-FBD0CC0808F0}"/>
                </a:ext>
              </a:extLst>
            </p:cNvPr>
            <p:cNvSpPr/>
            <p:nvPr/>
          </p:nvSpPr>
          <p:spPr>
            <a:xfrm>
              <a:off x="1201040" y="520759"/>
              <a:ext cx="5783889" cy="3194130"/>
            </a:xfrm>
            <a:custGeom>
              <a:avLst/>
              <a:gdLst>
                <a:gd name="connsiteX0" fmla="*/ 6627715 w 6627714"/>
                <a:gd name="connsiteY0" fmla="*/ 3194131 h 3194130"/>
                <a:gd name="connsiteX1" fmla="*/ 1335121 w 6627714"/>
                <a:gd name="connsiteY1" fmla="*/ 3194131 h 3194130"/>
                <a:gd name="connsiteX2" fmla="*/ 1250950 w 6627714"/>
                <a:gd name="connsiteY2" fmla="*/ 3109960 h 3194130"/>
                <a:gd name="connsiteX3" fmla="*/ 0 w 6627714"/>
                <a:gd name="connsiteY3" fmla="*/ 3109960 h 3194130"/>
                <a:gd name="connsiteX4" fmla="*/ 0 w 6627714"/>
                <a:gd name="connsiteY4" fmla="*/ 0 h 3194130"/>
                <a:gd name="connsiteX5" fmla="*/ 4742582 w 6627714"/>
                <a:gd name="connsiteY5" fmla="*/ 0 h 3194130"/>
                <a:gd name="connsiteX6" fmla="*/ 4861582 w 6627714"/>
                <a:gd name="connsiteY6" fmla="*/ 119000 h 3194130"/>
                <a:gd name="connsiteX7" fmla="*/ 6627715 w 6627714"/>
                <a:gd name="connsiteY7" fmla="*/ 119000 h 3194130"/>
                <a:gd name="connsiteX8" fmla="*/ 6627715 w 6627714"/>
                <a:gd name="connsiteY8" fmla="*/ 3194131 h 3194130"/>
                <a:gd name="connsiteX9" fmla="*/ 1340926 w 6627714"/>
                <a:gd name="connsiteY9" fmla="*/ 3179619 h 3194130"/>
                <a:gd name="connsiteX10" fmla="*/ 6613203 w 6627714"/>
                <a:gd name="connsiteY10" fmla="*/ 3179619 h 3194130"/>
                <a:gd name="connsiteX11" fmla="*/ 6613203 w 6627714"/>
                <a:gd name="connsiteY11" fmla="*/ 133512 h 3194130"/>
                <a:gd name="connsiteX12" fmla="*/ 4855777 w 6627714"/>
                <a:gd name="connsiteY12" fmla="*/ 133512 h 3194130"/>
                <a:gd name="connsiteX13" fmla="*/ 4736778 w 6627714"/>
                <a:gd name="connsiteY13" fmla="*/ 14512 h 3194130"/>
                <a:gd name="connsiteX14" fmla="*/ 14512 w 6627714"/>
                <a:gd name="connsiteY14" fmla="*/ 14512 h 3194130"/>
                <a:gd name="connsiteX15" fmla="*/ 14512 w 6627714"/>
                <a:gd name="connsiteY15" fmla="*/ 3095448 h 3194130"/>
                <a:gd name="connsiteX16" fmla="*/ 1256755 w 6627714"/>
                <a:gd name="connsiteY16" fmla="*/ 3095448 h 3194130"/>
                <a:gd name="connsiteX17" fmla="*/ 1340926 w 6627714"/>
                <a:gd name="connsiteY17" fmla="*/ 3179619 h 319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27714" h="3194130">
                  <a:moveTo>
                    <a:pt x="6627715" y="3194131"/>
                  </a:moveTo>
                  <a:lnTo>
                    <a:pt x="1335121" y="3194131"/>
                  </a:lnTo>
                  <a:lnTo>
                    <a:pt x="1250950" y="3109960"/>
                  </a:lnTo>
                  <a:lnTo>
                    <a:pt x="0" y="3109960"/>
                  </a:lnTo>
                  <a:lnTo>
                    <a:pt x="0" y="0"/>
                  </a:lnTo>
                  <a:lnTo>
                    <a:pt x="4742582" y="0"/>
                  </a:lnTo>
                  <a:lnTo>
                    <a:pt x="4861582" y="119000"/>
                  </a:lnTo>
                  <a:lnTo>
                    <a:pt x="6627715" y="119000"/>
                  </a:lnTo>
                  <a:lnTo>
                    <a:pt x="6627715" y="3194131"/>
                  </a:lnTo>
                  <a:close/>
                  <a:moveTo>
                    <a:pt x="1340926" y="3179619"/>
                  </a:moveTo>
                  <a:lnTo>
                    <a:pt x="6613203" y="3179619"/>
                  </a:lnTo>
                  <a:lnTo>
                    <a:pt x="6613203" y="133512"/>
                  </a:lnTo>
                  <a:lnTo>
                    <a:pt x="4855777" y="133512"/>
                  </a:lnTo>
                  <a:lnTo>
                    <a:pt x="4736778" y="14512"/>
                  </a:lnTo>
                  <a:lnTo>
                    <a:pt x="14512" y="14512"/>
                  </a:lnTo>
                  <a:lnTo>
                    <a:pt x="14512" y="3095448"/>
                  </a:lnTo>
                  <a:lnTo>
                    <a:pt x="1256755" y="3095448"/>
                  </a:lnTo>
                  <a:lnTo>
                    <a:pt x="1340926" y="3179619"/>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2" name="Freeform: Shape 141">
              <a:extLst>
                <a:ext uri="{FF2B5EF4-FFF2-40B4-BE49-F238E27FC236}">
                  <a16:creationId xmlns:a16="http://schemas.microsoft.com/office/drawing/2014/main" id="{07682F60-B70D-4626-B737-E73CEF2CAEFC}"/>
                </a:ext>
              </a:extLst>
            </p:cNvPr>
            <p:cNvSpPr/>
            <p:nvPr/>
          </p:nvSpPr>
          <p:spPr>
            <a:xfrm>
              <a:off x="1247478" y="567198"/>
              <a:ext cx="5701570" cy="3101252"/>
            </a:xfrm>
            <a:custGeom>
              <a:avLst/>
              <a:gdLst>
                <a:gd name="connsiteX0" fmla="*/ 6533386 w 6533385"/>
                <a:gd name="connsiteY0" fmla="*/ 3101253 h 3101252"/>
                <a:gd name="connsiteX1" fmla="*/ 1308999 w 6533385"/>
                <a:gd name="connsiteY1" fmla="*/ 3101253 h 3101252"/>
                <a:gd name="connsiteX2" fmla="*/ 1224829 w 6533385"/>
                <a:gd name="connsiteY2" fmla="*/ 3017082 h 3101252"/>
                <a:gd name="connsiteX3" fmla="*/ 0 w 6533385"/>
                <a:gd name="connsiteY3" fmla="*/ 3017082 h 3101252"/>
                <a:gd name="connsiteX4" fmla="*/ 0 w 6533385"/>
                <a:gd name="connsiteY4" fmla="*/ 0 h 3101252"/>
                <a:gd name="connsiteX5" fmla="*/ 4675826 w 6533385"/>
                <a:gd name="connsiteY5" fmla="*/ 0 h 3101252"/>
                <a:gd name="connsiteX6" fmla="*/ 4794826 w 6533385"/>
                <a:gd name="connsiteY6" fmla="*/ 119000 h 3101252"/>
                <a:gd name="connsiteX7" fmla="*/ 6533386 w 6533385"/>
                <a:gd name="connsiteY7" fmla="*/ 119000 h 3101252"/>
                <a:gd name="connsiteX8" fmla="*/ 6533386 w 6533385"/>
                <a:gd name="connsiteY8" fmla="*/ 3101253 h 3101252"/>
                <a:gd name="connsiteX9" fmla="*/ 1311902 w 6533385"/>
                <a:gd name="connsiteY9" fmla="*/ 3093997 h 3101252"/>
                <a:gd name="connsiteX10" fmla="*/ 6527581 w 6533385"/>
                <a:gd name="connsiteY10" fmla="*/ 3093997 h 3101252"/>
                <a:gd name="connsiteX11" fmla="*/ 6527581 w 6533385"/>
                <a:gd name="connsiteY11" fmla="*/ 126256 h 3101252"/>
                <a:gd name="connsiteX12" fmla="*/ 4791924 w 6533385"/>
                <a:gd name="connsiteY12" fmla="*/ 126256 h 3101252"/>
                <a:gd name="connsiteX13" fmla="*/ 4672924 w 6533385"/>
                <a:gd name="connsiteY13" fmla="*/ 7256 h 3101252"/>
                <a:gd name="connsiteX14" fmla="*/ 7256 w 6533385"/>
                <a:gd name="connsiteY14" fmla="*/ 7256 h 3101252"/>
                <a:gd name="connsiteX15" fmla="*/ 7256 w 6533385"/>
                <a:gd name="connsiteY15" fmla="*/ 3008375 h 3101252"/>
                <a:gd name="connsiteX16" fmla="*/ 1226280 w 6533385"/>
                <a:gd name="connsiteY16" fmla="*/ 3008375 h 3101252"/>
                <a:gd name="connsiteX17" fmla="*/ 1311902 w 6533385"/>
                <a:gd name="connsiteY17" fmla="*/ 3093997 h 310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33385" h="3101252">
                  <a:moveTo>
                    <a:pt x="6533386" y="3101253"/>
                  </a:moveTo>
                  <a:lnTo>
                    <a:pt x="1308999" y="3101253"/>
                  </a:lnTo>
                  <a:lnTo>
                    <a:pt x="1224829" y="3017082"/>
                  </a:lnTo>
                  <a:lnTo>
                    <a:pt x="0" y="3017082"/>
                  </a:lnTo>
                  <a:lnTo>
                    <a:pt x="0" y="0"/>
                  </a:lnTo>
                  <a:lnTo>
                    <a:pt x="4675826" y="0"/>
                  </a:lnTo>
                  <a:lnTo>
                    <a:pt x="4794826" y="119000"/>
                  </a:lnTo>
                  <a:lnTo>
                    <a:pt x="6533386" y="119000"/>
                  </a:lnTo>
                  <a:lnTo>
                    <a:pt x="6533386" y="3101253"/>
                  </a:lnTo>
                  <a:close/>
                  <a:moveTo>
                    <a:pt x="1311902" y="3093997"/>
                  </a:moveTo>
                  <a:lnTo>
                    <a:pt x="6527581" y="3093997"/>
                  </a:lnTo>
                  <a:lnTo>
                    <a:pt x="6527581" y="126256"/>
                  </a:lnTo>
                  <a:lnTo>
                    <a:pt x="4791924" y="126256"/>
                  </a:lnTo>
                  <a:lnTo>
                    <a:pt x="4672924" y="7256"/>
                  </a:lnTo>
                  <a:lnTo>
                    <a:pt x="7256" y="7256"/>
                  </a:lnTo>
                  <a:lnTo>
                    <a:pt x="7256" y="3008375"/>
                  </a:lnTo>
                  <a:lnTo>
                    <a:pt x="1226280" y="3008375"/>
                  </a:lnTo>
                  <a:lnTo>
                    <a:pt x="1311902" y="3093997"/>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nvGrpSpPr>
            <p:cNvPr id="143" name="Graphic 2">
              <a:extLst>
                <a:ext uri="{FF2B5EF4-FFF2-40B4-BE49-F238E27FC236}">
                  <a16:creationId xmlns:a16="http://schemas.microsoft.com/office/drawing/2014/main" id="{7BA0F658-F713-4ECC-9E14-1931DC81E388}"/>
                </a:ext>
              </a:extLst>
            </p:cNvPr>
            <p:cNvGrpSpPr/>
            <p:nvPr/>
          </p:nvGrpSpPr>
          <p:grpSpPr>
            <a:xfrm>
              <a:off x="7058972" y="876307"/>
              <a:ext cx="87075" cy="1111632"/>
              <a:chOff x="7058972" y="876307"/>
              <a:chExt cx="87075" cy="1111632"/>
            </a:xfrm>
            <a:solidFill>
              <a:srgbClr val="4DFFFF"/>
            </a:solidFill>
          </p:grpSpPr>
          <p:sp>
            <p:nvSpPr>
              <p:cNvPr id="151" name="Freeform: Shape 150">
                <a:extLst>
                  <a:ext uri="{FF2B5EF4-FFF2-40B4-BE49-F238E27FC236}">
                    <a16:creationId xmlns:a16="http://schemas.microsoft.com/office/drawing/2014/main" id="{6D9C9770-4868-4654-B5B1-1D401951EA0C}"/>
                  </a:ext>
                </a:extLst>
              </p:cNvPr>
              <p:cNvSpPr/>
              <p:nvPr/>
            </p:nvSpPr>
            <p:spPr>
              <a:xfrm>
                <a:off x="7058972" y="876307"/>
                <a:ext cx="87073" cy="696584"/>
              </a:xfrm>
              <a:custGeom>
                <a:avLst/>
                <a:gdLst>
                  <a:gd name="connsiteX0" fmla="*/ 0 w 87073"/>
                  <a:gd name="connsiteY0" fmla="*/ 0 h 696584"/>
                  <a:gd name="connsiteX1" fmla="*/ 87073 w 87073"/>
                  <a:gd name="connsiteY1" fmla="*/ 0 h 696584"/>
                  <a:gd name="connsiteX2" fmla="*/ 87073 w 87073"/>
                  <a:gd name="connsiteY2" fmla="*/ 696585 h 696584"/>
                  <a:gd name="connsiteX3" fmla="*/ 0 w 87073"/>
                  <a:gd name="connsiteY3" fmla="*/ 696585 h 696584"/>
                </a:gdLst>
                <a:ahLst/>
                <a:cxnLst>
                  <a:cxn ang="0">
                    <a:pos x="connsiteX0" y="connsiteY0"/>
                  </a:cxn>
                  <a:cxn ang="0">
                    <a:pos x="connsiteX1" y="connsiteY1"/>
                  </a:cxn>
                  <a:cxn ang="0">
                    <a:pos x="connsiteX2" y="connsiteY2"/>
                  </a:cxn>
                  <a:cxn ang="0">
                    <a:pos x="connsiteX3" y="connsiteY3"/>
                  </a:cxn>
                </a:cxnLst>
                <a:rect l="l" t="t" r="r" b="b"/>
                <a:pathLst>
                  <a:path w="87073" h="696584">
                    <a:moveTo>
                      <a:pt x="0" y="0"/>
                    </a:moveTo>
                    <a:lnTo>
                      <a:pt x="87073" y="0"/>
                    </a:lnTo>
                    <a:lnTo>
                      <a:pt x="87073" y="696585"/>
                    </a:lnTo>
                    <a:lnTo>
                      <a:pt x="0" y="696585"/>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2" name="Freeform: Shape 151">
                <a:extLst>
                  <a:ext uri="{FF2B5EF4-FFF2-40B4-BE49-F238E27FC236}">
                    <a16:creationId xmlns:a16="http://schemas.microsoft.com/office/drawing/2014/main" id="{9569ADAE-70A2-4FB2-9C04-F8E29827C711}"/>
                  </a:ext>
                </a:extLst>
              </p:cNvPr>
              <p:cNvSpPr/>
              <p:nvPr/>
            </p:nvSpPr>
            <p:spPr>
              <a:xfrm>
                <a:off x="7058974" y="1662867"/>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3" name="Freeform: Shape 152">
                <a:extLst>
                  <a:ext uri="{FF2B5EF4-FFF2-40B4-BE49-F238E27FC236}">
                    <a16:creationId xmlns:a16="http://schemas.microsoft.com/office/drawing/2014/main" id="{C2068A6E-4C11-4841-B23F-49577A0F265D}"/>
                  </a:ext>
                </a:extLst>
              </p:cNvPr>
              <p:cNvSpPr/>
              <p:nvPr/>
            </p:nvSpPr>
            <p:spPr>
              <a:xfrm>
                <a:off x="7058974" y="1751391"/>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4" name="Freeform: Shape 153">
                <a:extLst>
                  <a:ext uri="{FF2B5EF4-FFF2-40B4-BE49-F238E27FC236}">
                    <a16:creationId xmlns:a16="http://schemas.microsoft.com/office/drawing/2014/main" id="{8B695AAD-595A-4F0B-BBC0-80A8AD6E54C3}"/>
                  </a:ext>
                </a:extLst>
              </p:cNvPr>
              <p:cNvSpPr/>
              <p:nvPr/>
            </p:nvSpPr>
            <p:spPr>
              <a:xfrm>
                <a:off x="7058974" y="1839916"/>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5" name="Freeform: Shape 154">
                <a:extLst>
                  <a:ext uri="{FF2B5EF4-FFF2-40B4-BE49-F238E27FC236}">
                    <a16:creationId xmlns:a16="http://schemas.microsoft.com/office/drawing/2014/main" id="{C8932DF3-EFCE-414B-9B90-5552C8C63775}"/>
                  </a:ext>
                </a:extLst>
              </p:cNvPr>
              <p:cNvSpPr/>
              <p:nvPr/>
            </p:nvSpPr>
            <p:spPr>
              <a:xfrm>
                <a:off x="7058974" y="1928440"/>
                <a:ext cx="87073" cy="59499"/>
              </a:xfrm>
              <a:custGeom>
                <a:avLst/>
                <a:gdLst>
                  <a:gd name="connsiteX0" fmla="*/ 0 w 87073"/>
                  <a:gd name="connsiteY0" fmla="*/ 0 h 59499"/>
                  <a:gd name="connsiteX1" fmla="*/ 87073 w 87073"/>
                  <a:gd name="connsiteY1" fmla="*/ 0 h 59499"/>
                  <a:gd name="connsiteX2" fmla="*/ 87073 w 87073"/>
                  <a:gd name="connsiteY2" fmla="*/ 59500 h 59499"/>
                  <a:gd name="connsiteX3" fmla="*/ 0 w 87073"/>
                  <a:gd name="connsiteY3" fmla="*/ 59500 h 59499"/>
                </a:gdLst>
                <a:ahLst/>
                <a:cxnLst>
                  <a:cxn ang="0">
                    <a:pos x="connsiteX0" y="connsiteY0"/>
                  </a:cxn>
                  <a:cxn ang="0">
                    <a:pos x="connsiteX1" y="connsiteY1"/>
                  </a:cxn>
                  <a:cxn ang="0">
                    <a:pos x="connsiteX2" y="connsiteY2"/>
                  </a:cxn>
                  <a:cxn ang="0">
                    <a:pos x="connsiteX3" y="connsiteY3"/>
                  </a:cxn>
                </a:cxnLst>
                <a:rect l="l" t="t" r="r" b="b"/>
                <a:pathLst>
                  <a:path w="87073" h="59499">
                    <a:moveTo>
                      <a:pt x="0" y="0"/>
                    </a:moveTo>
                    <a:lnTo>
                      <a:pt x="87073" y="0"/>
                    </a:lnTo>
                    <a:lnTo>
                      <a:pt x="87073" y="59500"/>
                    </a:lnTo>
                    <a:lnTo>
                      <a:pt x="0" y="59500"/>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44" name="Freeform: Shape 143">
              <a:extLst>
                <a:ext uri="{FF2B5EF4-FFF2-40B4-BE49-F238E27FC236}">
                  <a16:creationId xmlns:a16="http://schemas.microsoft.com/office/drawing/2014/main" id="{DAB525F9-B0BD-4664-97A2-278F374435C3}"/>
                </a:ext>
              </a:extLst>
            </p:cNvPr>
            <p:cNvSpPr/>
            <p:nvPr/>
          </p:nvSpPr>
          <p:spPr>
            <a:xfrm>
              <a:off x="1201039" y="3664098"/>
              <a:ext cx="1136709" cy="97231"/>
            </a:xfrm>
            <a:custGeom>
              <a:avLst/>
              <a:gdLst>
                <a:gd name="connsiteX0" fmla="*/ 1326414 w 1336572"/>
                <a:gd name="connsiteY0" fmla="*/ 97232 h 97231"/>
                <a:gd name="connsiteX1" fmla="*/ 1243694 w 1336572"/>
                <a:gd name="connsiteY1" fmla="*/ 14512 h 97231"/>
                <a:gd name="connsiteX2" fmla="*/ 0 w 1336572"/>
                <a:gd name="connsiteY2" fmla="*/ 14512 h 97231"/>
                <a:gd name="connsiteX3" fmla="*/ 0 w 1336572"/>
                <a:gd name="connsiteY3" fmla="*/ 0 h 97231"/>
                <a:gd name="connsiteX4" fmla="*/ 1249499 w 1336572"/>
                <a:gd name="connsiteY4" fmla="*/ 0 h 97231"/>
                <a:gd name="connsiteX5" fmla="*/ 1336572 w 1336572"/>
                <a:gd name="connsiteY5" fmla="*/ 87073 h 9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572" h="97231">
                  <a:moveTo>
                    <a:pt x="1326414" y="97232"/>
                  </a:moveTo>
                  <a:lnTo>
                    <a:pt x="1243694" y="14512"/>
                  </a:lnTo>
                  <a:lnTo>
                    <a:pt x="0" y="14512"/>
                  </a:lnTo>
                  <a:lnTo>
                    <a:pt x="0" y="0"/>
                  </a:lnTo>
                  <a:lnTo>
                    <a:pt x="1249499" y="0"/>
                  </a:lnTo>
                  <a:lnTo>
                    <a:pt x="1336572" y="87073"/>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5" name="Freeform: Shape 144">
              <a:extLst>
                <a:ext uri="{FF2B5EF4-FFF2-40B4-BE49-F238E27FC236}">
                  <a16:creationId xmlns:a16="http://schemas.microsoft.com/office/drawing/2014/main" id="{0F6EC150-680F-4B0F-AC43-0E083F1B6E2D}"/>
                </a:ext>
              </a:extLst>
            </p:cNvPr>
            <p:cNvSpPr/>
            <p:nvPr/>
          </p:nvSpPr>
          <p:spPr>
            <a:xfrm>
              <a:off x="5381440" y="449649"/>
              <a:ext cx="1567608" cy="148307"/>
            </a:xfrm>
            <a:custGeom>
              <a:avLst/>
              <a:gdLst>
                <a:gd name="connsiteX0" fmla="*/ 1886584 w 1886584"/>
                <a:gd name="connsiteY0" fmla="*/ 132061 h 132060"/>
                <a:gd name="connsiteX1" fmla="*/ 121902 w 1886584"/>
                <a:gd name="connsiteY1" fmla="*/ 132061 h 132060"/>
                <a:gd name="connsiteX2" fmla="*/ 0 w 1886584"/>
                <a:gd name="connsiteY2" fmla="*/ 10159 h 132060"/>
                <a:gd name="connsiteX3" fmla="*/ 10159 w 1886584"/>
                <a:gd name="connsiteY3" fmla="*/ 0 h 132060"/>
                <a:gd name="connsiteX4" fmla="*/ 127707 w 1886584"/>
                <a:gd name="connsiteY4" fmla="*/ 117549 h 132060"/>
                <a:gd name="connsiteX5" fmla="*/ 1886584 w 1886584"/>
                <a:gd name="connsiteY5" fmla="*/ 117549 h 13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584" h="132060">
                  <a:moveTo>
                    <a:pt x="1886584" y="132061"/>
                  </a:moveTo>
                  <a:lnTo>
                    <a:pt x="121902" y="132061"/>
                  </a:lnTo>
                  <a:lnTo>
                    <a:pt x="0" y="10159"/>
                  </a:lnTo>
                  <a:lnTo>
                    <a:pt x="10159" y="0"/>
                  </a:lnTo>
                  <a:lnTo>
                    <a:pt x="127707" y="117549"/>
                  </a:lnTo>
                  <a:lnTo>
                    <a:pt x="1886584" y="117549"/>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laytime With Hot Toddies"/>
                <a:ea typeface="+mn-ea"/>
                <a:cs typeface="+mn-cs"/>
              </a:endParaRPr>
            </a:p>
          </p:txBody>
        </p:sp>
        <p:grpSp>
          <p:nvGrpSpPr>
            <p:cNvPr id="146" name="Graphic 2">
              <a:extLst>
                <a:ext uri="{FF2B5EF4-FFF2-40B4-BE49-F238E27FC236}">
                  <a16:creationId xmlns:a16="http://schemas.microsoft.com/office/drawing/2014/main" id="{2F67239E-7D9F-477E-8CFA-F427C11005DF}"/>
                </a:ext>
              </a:extLst>
            </p:cNvPr>
            <p:cNvGrpSpPr/>
            <p:nvPr/>
          </p:nvGrpSpPr>
          <p:grpSpPr>
            <a:xfrm>
              <a:off x="1157503" y="693454"/>
              <a:ext cx="101585" cy="1690668"/>
              <a:chOff x="1157503" y="693454"/>
              <a:chExt cx="101585" cy="1690668"/>
            </a:xfrm>
            <a:solidFill>
              <a:srgbClr val="4DFFFF"/>
            </a:solidFill>
          </p:grpSpPr>
          <p:sp>
            <p:nvSpPr>
              <p:cNvPr id="148" name="Freeform: Shape 147">
                <a:extLst>
                  <a:ext uri="{FF2B5EF4-FFF2-40B4-BE49-F238E27FC236}">
                    <a16:creationId xmlns:a16="http://schemas.microsoft.com/office/drawing/2014/main" id="{30ABEE09-3E81-4F4B-A3EB-3FBBC4AD4674}"/>
                  </a:ext>
                </a:extLst>
              </p:cNvPr>
              <p:cNvSpPr/>
              <p:nvPr/>
            </p:nvSpPr>
            <p:spPr>
              <a:xfrm>
                <a:off x="1157503" y="693454"/>
                <a:ext cx="101585" cy="29024"/>
              </a:xfrm>
              <a:custGeom>
                <a:avLst/>
                <a:gdLst>
                  <a:gd name="connsiteX0" fmla="*/ 0 w 101585"/>
                  <a:gd name="connsiteY0" fmla="*/ 0 h 29024"/>
                  <a:gd name="connsiteX1" fmla="*/ 101585 w 101585"/>
                  <a:gd name="connsiteY1" fmla="*/ 0 h 29024"/>
                  <a:gd name="connsiteX2" fmla="*/ 101585 w 101585"/>
                  <a:gd name="connsiteY2" fmla="*/ 29024 h 29024"/>
                  <a:gd name="connsiteX3" fmla="*/ 0 w 101585"/>
                  <a:gd name="connsiteY3" fmla="*/ 29024 h 29024"/>
                </a:gdLst>
                <a:ahLst/>
                <a:cxnLst>
                  <a:cxn ang="0">
                    <a:pos x="connsiteX0" y="connsiteY0"/>
                  </a:cxn>
                  <a:cxn ang="0">
                    <a:pos x="connsiteX1" y="connsiteY1"/>
                  </a:cxn>
                  <a:cxn ang="0">
                    <a:pos x="connsiteX2" y="connsiteY2"/>
                  </a:cxn>
                  <a:cxn ang="0">
                    <a:pos x="connsiteX3" y="connsiteY3"/>
                  </a:cxn>
                </a:cxnLst>
                <a:rect l="l" t="t" r="r" b="b"/>
                <a:pathLst>
                  <a:path w="101585" h="29024">
                    <a:moveTo>
                      <a:pt x="0" y="0"/>
                    </a:moveTo>
                    <a:lnTo>
                      <a:pt x="101585" y="0"/>
                    </a:lnTo>
                    <a:lnTo>
                      <a:pt x="101585" y="29024"/>
                    </a:lnTo>
                    <a:lnTo>
                      <a:pt x="0" y="29024"/>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49" name="Freeform: Shape 148">
                <a:extLst>
                  <a:ext uri="{FF2B5EF4-FFF2-40B4-BE49-F238E27FC236}">
                    <a16:creationId xmlns:a16="http://schemas.microsoft.com/office/drawing/2014/main" id="{FA3589F5-9407-4DFB-AE91-229E0D451782}"/>
                  </a:ext>
                </a:extLst>
              </p:cNvPr>
              <p:cNvSpPr/>
              <p:nvPr/>
            </p:nvSpPr>
            <p:spPr>
              <a:xfrm>
                <a:off x="1157503" y="793588"/>
                <a:ext cx="101585" cy="1488949"/>
              </a:xfrm>
              <a:custGeom>
                <a:avLst/>
                <a:gdLst>
                  <a:gd name="connsiteX0" fmla="*/ 101585 w 101585"/>
                  <a:gd name="connsiteY0" fmla="*/ 1488950 h 1488949"/>
                  <a:gd name="connsiteX1" fmla="*/ 0 w 101585"/>
                  <a:gd name="connsiteY1" fmla="*/ 1488950 h 1488949"/>
                  <a:gd name="connsiteX2" fmla="*/ 0 w 101585"/>
                  <a:gd name="connsiteY2" fmla="*/ 1430901 h 1488949"/>
                  <a:gd name="connsiteX3" fmla="*/ 101585 w 101585"/>
                  <a:gd name="connsiteY3" fmla="*/ 1430901 h 1488949"/>
                  <a:gd name="connsiteX4" fmla="*/ 101585 w 101585"/>
                  <a:gd name="connsiteY4" fmla="*/ 1488950 h 1488949"/>
                  <a:gd name="connsiteX5" fmla="*/ 101585 w 101585"/>
                  <a:gd name="connsiteY5" fmla="*/ 1359791 h 1488949"/>
                  <a:gd name="connsiteX6" fmla="*/ 0 w 101585"/>
                  <a:gd name="connsiteY6" fmla="*/ 1359791 h 1488949"/>
                  <a:gd name="connsiteX7" fmla="*/ 0 w 101585"/>
                  <a:gd name="connsiteY7" fmla="*/ 1301743 h 1488949"/>
                  <a:gd name="connsiteX8" fmla="*/ 101585 w 101585"/>
                  <a:gd name="connsiteY8" fmla="*/ 1301743 h 1488949"/>
                  <a:gd name="connsiteX9" fmla="*/ 101585 w 101585"/>
                  <a:gd name="connsiteY9" fmla="*/ 1359791 h 1488949"/>
                  <a:gd name="connsiteX10" fmla="*/ 101585 w 101585"/>
                  <a:gd name="connsiteY10" fmla="*/ 1229182 h 1488949"/>
                  <a:gd name="connsiteX11" fmla="*/ 0 w 101585"/>
                  <a:gd name="connsiteY11" fmla="*/ 1229182 h 1488949"/>
                  <a:gd name="connsiteX12" fmla="*/ 0 w 101585"/>
                  <a:gd name="connsiteY12" fmla="*/ 1171133 h 1488949"/>
                  <a:gd name="connsiteX13" fmla="*/ 101585 w 101585"/>
                  <a:gd name="connsiteY13" fmla="*/ 1171133 h 1488949"/>
                  <a:gd name="connsiteX14" fmla="*/ 101585 w 101585"/>
                  <a:gd name="connsiteY14" fmla="*/ 1229182 h 1488949"/>
                  <a:gd name="connsiteX15" fmla="*/ 101585 w 101585"/>
                  <a:gd name="connsiteY15" fmla="*/ 1098572 h 1488949"/>
                  <a:gd name="connsiteX16" fmla="*/ 0 w 101585"/>
                  <a:gd name="connsiteY16" fmla="*/ 1098572 h 1488949"/>
                  <a:gd name="connsiteX17" fmla="*/ 0 w 101585"/>
                  <a:gd name="connsiteY17" fmla="*/ 1040523 h 1488949"/>
                  <a:gd name="connsiteX18" fmla="*/ 101585 w 101585"/>
                  <a:gd name="connsiteY18" fmla="*/ 1040523 h 1488949"/>
                  <a:gd name="connsiteX19" fmla="*/ 101585 w 101585"/>
                  <a:gd name="connsiteY19" fmla="*/ 1098572 h 1488949"/>
                  <a:gd name="connsiteX20" fmla="*/ 101585 w 101585"/>
                  <a:gd name="connsiteY20" fmla="*/ 969414 h 1488949"/>
                  <a:gd name="connsiteX21" fmla="*/ 0 w 101585"/>
                  <a:gd name="connsiteY21" fmla="*/ 969414 h 1488949"/>
                  <a:gd name="connsiteX22" fmla="*/ 0 w 101585"/>
                  <a:gd name="connsiteY22" fmla="*/ 911365 h 1488949"/>
                  <a:gd name="connsiteX23" fmla="*/ 101585 w 101585"/>
                  <a:gd name="connsiteY23" fmla="*/ 911365 h 1488949"/>
                  <a:gd name="connsiteX24" fmla="*/ 101585 w 101585"/>
                  <a:gd name="connsiteY24" fmla="*/ 969414 h 1488949"/>
                  <a:gd name="connsiteX25" fmla="*/ 101585 w 101585"/>
                  <a:gd name="connsiteY25" fmla="*/ 838804 h 1488949"/>
                  <a:gd name="connsiteX26" fmla="*/ 0 w 101585"/>
                  <a:gd name="connsiteY26" fmla="*/ 838804 h 1488949"/>
                  <a:gd name="connsiteX27" fmla="*/ 0 w 101585"/>
                  <a:gd name="connsiteY27" fmla="*/ 780755 h 1488949"/>
                  <a:gd name="connsiteX28" fmla="*/ 101585 w 101585"/>
                  <a:gd name="connsiteY28" fmla="*/ 780755 h 1488949"/>
                  <a:gd name="connsiteX29" fmla="*/ 101585 w 101585"/>
                  <a:gd name="connsiteY29" fmla="*/ 838804 h 1488949"/>
                  <a:gd name="connsiteX30" fmla="*/ 101585 w 101585"/>
                  <a:gd name="connsiteY30" fmla="*/ 708194 h 1488949"/>
                  <a:gd name="connsiteX31" fmla="*/ 0 w 101585"/>
                  <a:gd name="connsiteY31" fmla="*/ 708194 h 1488949"/>
                  <a:gd name="connsiteX32" fmla="*/ 0 w 101585"/>
                  <a:gd name="connsiteY32" fmla="*/ 650146 h 1488949"/>
                  <a:gd name="connsiteX33" fmla="*/ 101585 w 101585"/>
                  <a:gd name="connsiteY33" fmla="*/ 650146 h 1488949"/>
                  <a:gd name="connsiteX34" fmla="*/ 101585 w 101585"/>
                  <a:gd name="connsiteY34" fmla="*/ 708194 h 1488949"/>
                  <a:gd name="connsiteX35" fmla="*/ 101585 w 101585"/>
                  <a:gd name="connsiteY35" fmla="*/ 579036 h 1488949"/>
                  <a:gd name="connsiteX36" fmla="*/ 0 w 101585"/>
                  <a:gd name="connsiteY36" fmla="*/ 579036 h 1488949"/>
                  <a:gd name="connsiteX37" fmla="*/ 0 w 101585"/>
                  <a:gd name="connsiteY37" fmla="*/ 520987 h 1488949"/>
                  <a:gd name="connsiteX38" fmla="*/ 101585 w 101585"/>
                  <a:gd name="connsiteY38" fmla="*/ 520987 h 1488949"/>
                  <a:gd name="connsiteX39" fmla="*/ 101585 w 101585"/>
                  <a:gd name="connsiteY39" fmla="*/ 579036 h 1488949"/>
                  <a:gd name="connsiteX40" fmla="*/ 101585 w 101585"/>
                  <a:gd name="connsiteY40" fmla="*/ 448426 h 1488949"/>
                  <a:gd name="connsiteX41" fmla="*/ 0 w 101585"/>
                  <a:gd name="connsiteY41" fmla="*/ 448426 h 1488949"/>
                  <a:gd name="connsiteX42" fmla="*/ 0 w 101585"/>
                  <a:gd name="connsiteY42" fmla="*/ 390378 h 1488949"/>
                  <a:gd name="connsiteX43" fmla="*/ 101585 w 101585"/>
                  <a:gd name="connsiteY43" fmla="*/ 390378 h 1488949"/>
                  <a:gd name="connsiteX44" fmla="*/ 101585 w 101585"/>
                  <a:gd name="connsiteY44" fmla="*/ 448426 h 1488949"/>
                  <a:gd name="connsiteX45" fmla="*/ 101585 w 101585"/>
                  <a:gd name="connsiteY45" fmla="*/ 317817 h 1488949"/>
                  <a:gd name="connsiteX46" fmla="*/ 0 w 101585"/>
                  <a:gd name="connsiteY46" fmla="*/ 317817 h 1488949"/>
                  <a:gd name="connsiteX47" fmla="*/ 0 w 101585"/>
                  <a:gd name="connsiteY47" fmla="*/ 259768 h 1488949"/>
                  <a:gd name="connsiteX48" fmla="*/ 101585 w 101585"/>
                  <a:gd name="connsiteY48" fmla="*/ 259768 h 1488949"/>
                  <a:gd name="connsiteX49" fmla="*/ 101585 w 101585"/>
                  <a:gd name="connsiteY49" fmla="*/ 317817 h 1488949"/>
                  <a:gd name="connsiteX50" fmla="*/ 101585 w 101585"/>
                  <a:gd name="connsiteY50" fmla="*/ 188658 h 1488949"/>
                  <a:gd name="connsiteX51" fmla="*/ 0 w 101585"/>
                  <a:gd name="connsiteY51" fmla="*/ 188658 h 1488949"/>
                  <a:gd name="connsiteX52" fmla="*/ 0 w 101585"/>
                  <a:gd name="connsiteY52" fmla="*/ 130610 h 1488949"/>
                  <a:gd name="connsiteX53" fmla="*/ 101585 w 101585"/>
                  <a:gd name="connsiteY53" fmla="*/ 130610 h 1488949"/>
                  <a:gd name="connsiteX54" fmla="*/ 101585 w 101585"/>
                  <a:gd name="connsiteY54" fmla="*/ 188658 h 1488949"/>
                  <a:gd name="connsiteX55" fmla="*/ 101585 w 101585"/>
                  <a:gd name="connsiteY55" fmla="*/ 58049 h 1488949"/>
                  <a:gd name="connsiteX56" fmla="*/ 0 w 101585"/>
                  <a:gd name="connsiteY56" fmla="*/ 58049 h 1488949"/>
                  <a:gd name="connsiteX57" fmla="*/ 0 w 101585"/>
                  <a:gd name="connsiteY57" fmla="*/ 0 h 1488949"/>
                  <a:gd name="connsiteX58" fmla="*/ 101585 w 101585"/>
                  <a:gd name="connsiteY58" fmla="*/ 0 h 1488949"/>
                  <a:gd name="connsiteX59" fmla="*/ 101585 w 101585"/>
                  <a:gd name="connsiteY59" fmla="*/ 58049 h 148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1585" h="1488949">
                    <a:moveTo>
                      <a:pt x="101585" y="1488950"/>
                    </a:moveTo>
                    <a:lnTo>
                      <a:pt x="0" y="1488950"/>
                    </a:lnTo>
                    <a:lnTo>
                      <a:pt x="0" y="1430901"/>
                    </a:lnTo>
                    <a:lnTo>
                      <a:pt x="101585" y="1430901"/>
                    </a:lnTo>
                    <a:lnTo>
                      <a:pt x="101585" y="1488950"/>
                    </a:lnTo>
                    <a:close/>
                    <a:moveTo>
                      <a:pt x="101585" y="1359791"/>
                    </a:moveTo>
                    <a:lnTo>
                      <a:pt x="0" y="1359791"/>
                    </a:lnTo>
                    <a:lnTo>
                      <a:pt x="0" y="1301743"/>
                    </a:lnTo>
                    <a:lnTo>
                      <a:pt x="101585" y="1301743"/>
                    </a:lnTo>
                    <a:lnTo>
                      <a:pt x="101585" y="1359791"/>
                    </a:lnTo>
                    <a:close/>
                    <a:moveTo>
                      <a:pt x="101585" y="1229182"/>
                    </a:moveTo>
                    <a:lnTo>
                      <a:pt x="0" y="1229182"/>
                    </a:lnTo>
                    <a:lnTo>
                      <a:pt x="0" y="1171133"/>
                    </a:lnTo>
                    <a:lnTo>
                      <a:pt x="101585" y="1171133"/>
                    </a:lnTo>
                    <a:lnTo>
                      <a:pt x="101585" y="1229182"/>
                    </a:lnTo>
                    <a:close/>
                    <a:moveTo>
                      <a:pt x="101585" y="1098572"/>
                    </a:moveTo>
                    <a:lnTo>
                      <a:pt x="0" y="1098572"/>
                    </a:lnTo>
                    <a:lnTo>
                      <a:pt x="0" y="1040523"/>
                    </a:lnTo>
                    <a:lnTo>
                      <a:pt x="101585" y="1040523"/>
                    </a:lnTo>
                    <a:lnTo>
                      <a:pt x="101585" y="1098572"/>
                    </a:lnTo>
                    <a:close/>
                    <a:moveTo>
                      <a:pt x="101585" y="969414"/>
                    </a:moveTo>
                    <a:lnTo>
                      <a:pt x="0" y="969414"/>
                    </a:lnTo>
                    <a:lnTo>
                      <a:pt x="0" y="911365"/>
                    </a:lnTo>
                    <a:lnTo>
                      <a:pt x="101585" y="911365"/>
                    </a:lnTo>
                    <a:lnTo>
                      <a:pt x="101585" y="969414"/>
                    </a:lnTo>
                    <a:close/>
                    <a:moveTo>
                      <a:pt x="101585" y="838804"/>
                    </a:moveTo>
                    <a:lnTo>
                      <a:pt x="0" y="838804"/>
                    </a:lnTo>
                    <a:lnTo>
                      <a:pt x="0" y="780755"/>
                    </a:lnTo>
                    <a:lnTo>
                      <a:pt x="101585" y="780755"/>
                    </a:lnTo>
                    <a:lnTo>
                      <a:pt x="101585" y="838804"/>
                    </a:lnTo>
                    <a:close/>
                    <a:moveTo>
                      <a:pt x="101585" y="708194"/>
                    </a:moveTo>
                    <a:lnTo>
                      <a:pt x="0" y="708194"/>
                    </a:lnTo>
                    <a:lnTo>
                      <a:pt x="0" y="650146"/>
                    </a:lnTo>
                    <a:lnTo>
                      <a:pt x="101585" y="650146"/>
                    </a:lnTo>
                    <a:lnTo>
                      <a:pt x="101585" y="708194"/>
                    </a:lnTo>
                    <a:close/>
                    <a:moveTo>
                      <a:pt x="101585" y="579036"/>
                    </a:moveTo>
                    <a:lnTo>
                      <a:pt x="0" y="579036"/>
                    </a:lnTo>
                    <a:lnTo>
                      <a:pt x="0" y="520987"/>
                    </a:lnTo>
                    <a:lnTo>
                      <a:pt x="101585" y="520987"/>
                    </a:lnTo>
                    <a:lnTo>
                      <a:pt x="101585" y="579036"/>
                    </a:lnTo>
                    <a:close/>
                    <a:moveTo>
                      <a:pt x="101585" y="448426"/>
                    </a:moveTo>
                    <a:lnTo>
                      <a:pt x="0" y="448426"/>
                    </a:lnTo>
                    <a:lnTo>
                      <a:pt x="0" y="390378"/>
                    </a:lnTo>
                    <a:lnTo>
                      <a:pt x="101585" y="390378"/>
                    </a:lnTo>
                    <a:lnTo>
                      <a:pt x="101585" y="448426"/>
                    </a:lnTo>
                    <a:close/>
                    <a:moveTo>
                      <a:pt x="101585" y="317817"/>
                    </a:moveTo>
                    <a:lnTo>
                      <a:pt x="0" y="317817"/>
                    </a:lnTo>
                    <a:lnTo>
                      <a:pt x="0" y="259768"/>
                    </a:lnTo>
                    <a:lnTo>
                      <a:pt x="101585" y="259768"/>
                    </a:lnTo>
                    <a:lnTo>
                      <a:pt x="101585" y="317817"/>
                    </a:lnTo>
                    <a:close/>
                    <a:moveTo>
                      <a:pt x="101585" y="188658"/>
                    </a:moveTo>
                    <a:lnTo>
                      <a:pt x="0" y="188658"/>
                    </a:lnTo>
                    <a:lnTo>
                      <a:pt x="0" y="130610"/>
                    </a:lnTo>
                    <a:lnTo>
                      <a:pt x="101585" y="130610"/>
                    </a:lnTo>
                    <a:lnTo>
                      <a:pt x="101585" y="188658"/>
                    </a:lnTo>
                    <a:close/>
                    <a:moveTo>
                      <a:pt x="101585" y="58049"/>
                    </a:moveTo>
                    <a:lnTo>
                      <a:pt x="0" y="58049"/>
                    </a:lnTo>
                    <a:lnTo>
                      <a:pt x="0" y="0"/>
                    </a:lnTo>
                    <a:lnTo>
                      <a:pt x="101585" y="0"/>
                    </a:lnTo>
                    <a:lnTo>
                      <a:pt x="101585" y="58049"/>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150" name="Freeform: Shape 149">
                <a:extLst>
                  <a:ext uri="{FF2B5EF4-FFF2-40B4-BE49-F238E27FC236}">
                    <a16:creationId xmlns:a16="http://schemas.microsoft.com/office/drawing/2014/main" id="{9EDFF89F-A1B4-4A98-9655-BA77761C15B6}"/>
                  </a:ext>
                </a:extLst>
              </p:cNvPr>
              <p:cNvSpPr/>
              <p:nvPr/>
            </p:nvSpPr>
            <p:spPr>
              <a:xfrm>
                <a:off x="1157503" y="2355098"/>
                <a:ext cx="101585" cy="29024"/>
              </a:xfrm>
              <a:custGeom>
                <a:avLst/>
                <a:gdLst>
                  <a:gd name="connsiteX0" fmla="*/ 0 w 101585"/>
                  <a:gd name="connsiteY0" fmla="*/ 0 h 29024"/>
                  <a:gd name="connsiteX1" fmla="*/ 101585 w 101585"/>
                  <a:gd name="connsiteY1" fmla="*/ 0 h 29024"/>
                  <a:gd name="connsiteX2" fmla="*/ 101585 w 101585"/>
                  <a:gd name="connsiteY2" fmla="*/ 29024 h 29024"/>
                  <a:gd name="connsiteX3" fmla="*/ 0 w 101585"/>
                  <a:gd name="connsiteY3" fmla="*/ 29024 h 29024"/>
                </a:gdLst>
                <a:ahLst/>
                <a:cxnLst>
                  <a:cxn ang="0">
                    <a:pos x="connsiteX0" y="connsiteY0"/>
                  </a:cxn>
                  <a:cxn ang="0">
                    <a:pos x="connsiteX1" y="connsiteY1"/>
                  </a:cxn>
                  <a:cxn ang="0">
                    <a:pos x="connsiteX2" y="connsiteY2"/>
                  </a:cxn>
                  <a:cxn ang="0">
                    <a:pos x="connsiteX3" y="connsiteY3"/>
                  </a:cxn>
                </a:cxnLst>
                <a:rect l="l" t="t" r="r" b="b"/>
                <a:pathLst>
                  <a:path w="101585" h="29024">
                    <a:moveTo>
                      <a:pt x="0" y="0"/>
                    </a:moveTo>
                    <a:lnTo>
                      <a:pt x="101585" y="0"/>
                    </a:lnTo>
                    <a:lnTo>
                      <a:pt x="101585" y="29024"/>
                    </a:lnTo>
                    <a:lnTo>
                      <a:pt x="0" y="29024"/>
                    </a:lnTo>
                    <a:close/>
                  </a:path>
                </a:pathLst>
              </a:custGeom>
              <a:solidFill>
                <a:srgbClr val="4DFFFF"/>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47" name="Freeform: Shape 146">
              <a:extLst>
                <a:ext uri="{FF2B5EF4-FFF2-40B4-BE49-F238E27FC236}">
                  <a16:creationId xmlns:a16="http://schemas.microsoft.com/office/drawing/2014/main" id="{4886B72C-ED3A-46F6-BF79-B79A1543B353}"/>
                </a:ext>
              </a:extLst>
            </p:cNvPr>
            <p:cNvSpPr/>
            <p:nvPr/>
          </p:nvSpPr>
          <p:spPr>
            <a:xfrm>
              <a:off x="1558039" y="446747"/>
              <a:ext cx="2617998" cy="162536"/>
            </a:xfrm>
            <a:custGeom>
              <a:avLst/>
              <a:gdLst>
                <a:gd name="connsiteX0" fmla="*/ 371512 w 2617998"/>
                <a:gd name="connsiteY0" fmla="*/ 0 h 162536"/>
                <a:gd name="connsiteX1" fmla="*/ 2455462 w 2617998"/>
                <a:gd name="connsiteY1" fmla="*/ 0 h 162536"/>
                <a:gd name="connsiteX2" fmla="*/ 2617998 w 2617998"/>
                <a:gd name="connsiteY2" fmla="*/ 162536 h 162536"/>
                <a:gd name="connsiteX3" fmla="*/ 371512 w 2617998"/>
                <a:gd name="connsiteY3" fmla="*/ 162536 h 162536"/>
                <a:gd name="connsiteX4" fmla="*/ 371512 w 2617998"/>
                <a:gd name="connsiteY4" fmla="*/ 0 h 162536"/>
                <a:gd name="connsiteX5" fmla="*/ 307658 w 2617998"/>
                <a:gd name="connsiteY5" fmla="*/ 0 h 162536"/>
                <a:gd name="connsiteX6" fmla="*/ 214780 w 2617998"/>
                <a:gd name="connsiteY6" fmla="*/ 0 h 162536"/>
                <a:gd name="connsiteX7" fmla="*/ 214780 w 2617998"/>
                <a:gd name="connsiteY7" fmla="*/ 162536 h 162536"/>
                <a:gd name="connsiteX8" fmla="*/ 307658 w 2617998"/>
                <a:gd name="connsiteY8" fmla="*/ 162536 h 162536"/>
                <a:gd name="connsiteX9" fmla="*/ 307658 w 2617998"/>
                <a:gd name="connsiteY9" fmla="*/ 0 h 162536"/>
                <a:gd name="connsiteX10" fmla="*/ 100134 w 2617998"/>
                <a:gd name="connsiteY10" fmla="*/ 0 h 162536"/>
                <a:gd name="connsiteX11" fmla="*/ 0 w 2617998"/>
                <a:gd name="connsiteY11" fmla="*/ 0 h 162536"/>
                <a:gd name="connsiteX12" fmla="*/ 0 w 2617998"/>
                <a:gd name="connsiteY12" fmla="*/ 162536 h 162536"/>
                <a:gd name="connsiteX13" fmla="*/ 100134 w 2617998"/>
                <a:gd name="connsiteY13" fmla="*/ 162536 h 162536"/>
                <a:gd name="connsiteX14" fmla="*/ 100134 w 2617998"/>
                <a:gd name="connsiteY14" fmla="*/ 0 h 16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7998" h="162536">
                  <a:moveTo>
                    <a:pt x="371512" y="0"/>
                  </a:moveTo>
                  <a:lnTo>
                    <a:pt x="2455462" y="0"/>
                  </a:lnTo>
                  <a:lnTo>
                    <a:pt x="2617998" y="162536"/>
                  </a:lnTo>
                  <a:lnTo>
                    <a:pt x="371512" y="162536"/>
                  </a:lnTo>
                  <a:lnTo>
                    <a:pt x="371512" y="0"/>
                  </a:lnTo>
                  <a:close/>
                  <a:moveTo>
                    <a:pt x="307658" y="0"/>
                  </a:moveTo>
                  <a:lnTo>
                    <a:pt x="214780" y="0"/>
                  </a:lnTo>
                  <a:lnTo>
                    <a:pt x="214780" y="162536"/>
                  </a:lnTo>
                  <a:lnTo>
                    <a:pt x="307658" y="162536"/>
                  </a:lnTo>
                  <a:lnTo>
                    <a:pt x="307658" y="0"/>
                  </a:lnTo>
                  <a:close/>
                  <a:moveTo>
                    <a:pt x="100134" y="0"/>
                  </a:moveTo>
                  <a:lnTo>
                    <a:pt x="0" y="0"/>
                  </a:lnTo>
                  <a:lnTo>
                    <a:pt x="0" y="162536"/>
                  </a:lnTo>
                  <a:lnTo>
                    <a:pt x="100134" y="162536"/>
                  </a:lnTo>
                  <a:lnTo>
                    <a:pt x="100134" y="0"/>
                  </a:lnTo>
                  <a:close/>
                </a:path>
              </a:pathLst>
            </a:custGeom>
            <a:solidFill>
              <a:srgbClr val="0068E8"/>
            </a:solidFill>
            <a:ln w="14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graphicFrame>
        <p:nvGraphicFramePr>
          <p:cNvPr id="4" name="Table 3">
            <a:extLst>
              <a:ext uri="{FF2B5EF4-FFF2-40B4-BE49-F238E27FC236}">
                <a16:creationId xmlns:a16="http://schemas.microsoft.com/office/drawing/2014/main" id="{52522673-7657-43CD-88C4-14318C48A759}"/>
              </a:ext>
            </a:extLst>
          </p:cNvPr>
          <p:cNvGraphicFramePr>
            <a:graphicFrameLocks noGrp="1"/>
          </p:cNvGraphicFramePr>
          <p:nvPr/>
        </p:nvGraphicFramePr>
        <p:xfrm>
          <a:off x="541845" y="740229"/>
          <a:ext cx="10926255" cy="4113638"/>
        </p:xfrm>
        <a:graphic>
          <a:graphicData uri="http://schemas.openxmlformats.org/drawingml/2006/table">
            <a:tbl>
              <a:tblPr>
                <a:tableStyleId>{5C22544A-7EE6-4342-B048-85BDC9FD1C3A}</a:tableStyleId>
              </a:tblPr>
              <a:tblGrid>
                <a:gridCol w="4566430">
                  <a:extLst>
                    <a:ext uri="{9D8B030D-6E8A-4147-A177-3AD203B41FA5}">
                      <a16:colId xmlns:a16="http://schemas.microsoft.com/office/drawing/2014/main" val="1618876842"/>
                    </a:ext>
                  </a:extLst>
                </a:gridCol>
                <a:gridCol w="6359825">
                  <a:extLst>
                    <a:ext uri="{9D8B030D-6E8A-4147-A177-3AD203B41FA5}">
                      <a16:colId xmlns:a16="http://schemas.microsoft.com/office/drawing/2014/main" val="3208335111"/>
                    </a:ext>
                  </a:extLst>
                </a:gridCol>
              </a:tblGrid>
              <a:tr h="261458">
                <a:tc gridSpan="2">
                  <a:txBody>
                    <a:bodyPr/>
                    <a:lstStyle/>
                    <a:p>
                      <a:pPr marL="457200" algn="ctr">
                        <a:lnSpc>
                          <a:spcPct val="107000"/>
                        </a:lnSpc>
                        <a:spcBef>
                          <a:spcPts val="300"/>
                        </a:spcBef>
                        <a:spcAft>
                          <a:spcPts val="500"/>
                        </a:spcAft>
                      </a:pPr>
                      <a:endPar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51104" marR="51104" marT="0" marB="0" anchor="ctr">
                    <a:lnB w="28575" cap="flat" cmpd="sng" algn="ctr">
                      <a:solidFill>
                        <a:schemeClr val="accent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946400"/>
                  </a:ext>
                </a:extLst>
              </a:tr>
              <a:tr h="445024">
                <a:tc>
                  <a:txBody>
                    <a:bodyPr/>
                    <a:lstStyle/>
                    <a:p>
                      <a:pPr marL="457200" algn="ctr">
                        <a:lnSpc>
                          <a:spcPct val="107000"/>
                        </a:lnSpc>
                        <a:spcBef>
                          <a:spcPts val="300"/>
                        </a:spcBef>
                        <a:spcAft>
                          <a:spcPts val="500"/>
                        </a:spcAft>
                      </a:pPr>
                      <a:r>
                        <a:rPr lang="vi-VN" sz="2000" b="1" dirty="0">
                          <a:solidFill>
                            <a:schemeClr val="bg1"/>
                          </a:solidFill>
                          <a:effectLst/>
                          <a:latin typeface="Arial" panose="020B0604020202020204" pitchFamily="34" charset="0"/>
                          <a:cs typeface="Arial" panose="020B0604020202020204" pitchFamily="34" charset="0"/>
                        </a:rPr>
                        <a:t>Câu hỏi</a:t>
                      </a:r>
                      <a:endPar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51104" marR="51104" marT="0"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457200" algn="ctr">
                        <a:lnSpc>
                          <a:spcPct val="107000"/>
                        </a:lnSpc>
                        <a:spcBef>
                          <a:spcPts val="300"/>
                        </a:spcBef>
                        <a:spcAft>
                          <a:spcPts val="500"/>
                        </a:spcAft>
                      </a:pPr>
                      <a:r>
                        <a:rPr lang="vi-VN" sz="2000" b="1" dirty="0">
                          <a:solidFill>
                            <a:schemeClr val="bg1"/>
                          </a:solidFill>
                          <a:effectLst/>
                          <a:latin typeface="Arial" panose="020B0604020202020204" pitchFamily="34" charset="0"/>
                          <a:cs typeface="Arial" panose="020B0604020202020204" pitchFamily="34" charset="0"/>
                        </a:rPr>
                        <a:t>Trả lời</a:t>
                      </a:r>
                      <a:endPar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51104" marR="51104" marT="0"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8379992"/>
                  </a:ext>
                </a:extLst>
              </a:tr>
              <a:tr h="1774411">
                <a:tc>
                  <a:txBody>
                    <a:bodyPr/>
                    <a:lstStyle/>
                    <a:p>
                      <a:pPr marL="0" indent="180340" algn="ctr" defTabSz="914400" rtl="0" eaLnBrk="1" latinLnBrk="0" hangingPunct="1">
                        <a:lnSpc>
                          <a:spcPct val="107000"/>
                        </a:lnSpc>
                        <a:spcBef>
                          <a:spcPts val="200"/>
                        </a:spcBef>
                        <a:spcAft>
                          <a:spcPts val="800"/>
                        </a:spcAft>
                        <a:tabLst>
                          <a:tab pos="528955" algn="l"/>
                        </a:tabLst>
                      </a:pPr>
                      <a:r>
                        <a:rPr lang="vi-VN" sz="2400" b="0" kern="1200">
                          <a:solidFill>
                            <a:srgbClr val="15F9FF"/>
                          </a:solidFill>
                          <a:latin typeface="Arial"/>
                          <a:ea typeface="+mn-ea"/>
                          <a:cs typeface="Arial"/>
                          <a:rtl val="0"/>
                        </a:rPr>
                        <a:t>Câu </a:t>
                      </a:r>
                      <a:r>
                        <a:rPr lang="en-US" sz="2400" b="0" kern="1200">
                          <a:solidFill>
                            <a:srgbClr val="15F9FF"/>
                          </a:solidFill>
                          <a:latin typeface="Arial"/>
                          <a:ea typeface="+mn-ea"/>
                          <a:cs typeface="Arial"/>
                          <a:rtl val="0"/>
                        </a:rPr>
                        <a:t>2</a:t>
                      </a:r>
                      <a:r>
                        <a:rPr lang="vi-VN" sz="2400" b="0" kern="1200">
                          <a:solidFill>
                            <a:srgbClr val="15F9FF"/>
                          </a:solidFill>
                          <a:latin typeface="Arial"/>
                          <a:ea typeface="+mn-ea"/>
                          <a:cs typeface="Arial"/>
                          <a:rtl val="0"/>
                        </a:rPr>
                        <a:t>:  </a:t>
                      </a:r>
                      <a:r>
                        <a:rPr lang="vi-VN" sz="2400" b="0" kern="1200" dirty="0">
                          <a:solidFill>
                            <a:srgbClr val="15F9FF"/>
                          </a:solidFill>
                          <a:latin typeface="Arial"/>
                          <a:ea typeface="+mn-ea"/>
                          <a:cs typeface="Arial"/>
                          <a:rtl val="0"/>
                        </a:rPr>
                        <a:t>Phân biệt được các hình dạng nhìn thấy của Mặt Trăng.</a:t>
                      </a:r>
                      <a:endParaRPr lang="en-US" sz="2400" b="0" kern="1200" dirty="0">
                        <a:solidFill>
                          <a:srgbClr val="15F9FF"/>
                        </a:solidFill>
                        <a:latin typeface="Arial"/>
                        <a:ea typeface="+mn-ea"/>
                        <a:cs typeface="Arial"/>
                        <a:rtl val="0"/>
                      </a:endParaRPr>
                    </a:p>
                  </a:txBody>
                  <a:tcPr marL="68580" marR="68580" marT="0" marB="0">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0" indent="180340" algn="l" defTabSz="914400" rtl="0" eaLnBrk="1" latinLnBrk="0" hangingPunct="1">
                        <a:lnSpc>
                          <a:spcPct val="107000"/>
                        </a:lnSpc>
                        <a:spcAft>
                          <a:spcPts val="800"/>
                        </a:spcAft>
                        <a:tabLst>
                          <a:tab pos="450215" algn="l"/>
                        </a:tabLst>
                      </a:pPr>
                      <a:r>
                        <a:rPr lang="vi-VN" sz="2400" b="0" kern="1200" dirty="0">
                          <a:solidFill>
                            <a:srgbClr val="15F9FF"/>
                          </a:solidFill>
                          <a:latin typeface="Arial"/>
                          <a:ea typeface="+mn-ea"/>
                          <a:cs typeface="Arial"/>
                          <a:rtl val="0"/>
                        </a:rPr>
                        <a:t>+ Không Trăng (Trăng non): khi nửa tối của Mặt Trăng hướng hoàn toàn về Trái Đất, ta không nhìn thấy Trăng.</a:t>
                      </a:r>
                      <a:endParaRPr lang="en-US" sz="2400" b="0" kern="1200" dirty="0">
                        <a:solidFill>
                          <a:srgbClr val="15F9FF"/>
                        </a:solidFill>
                        <a:latin typeface="Arial"/>
                        <a:ea typeface="+mn-ea"/>
                        <a:cs typeface="Arial"/>
                        <a:rtl val="0"/>
                      </a:endParaRPr>
                    </a:p>
                    <a:p>
                      <a:pPr marL="0" indent="180340" algn="l" defTabSz="914400" rtl="0" eaLnBrk="1" latinLnBrk="0" hangingPunct="1">
                        <a:lnSpc>
                          <a:spcPct val="107000"/>
                        </a:lnSpc>
                        <a:spcAft>
                          <a:spcPts val="800"/>
                        </a:spcAft>
                        <a:tabLst>
                          <a:tab pos="450215" algn="l"/>
                        </a:tabLst>
                      </a:pPr>
                      <a:r>
                        <a:rPr lang="vi-VN" sz="2400" b="0" kern="1200" dirty="0">
                          <a:solidFill>
                            <a:srgbClr val="15F9FF"/>
                          </a:solidFill>
                          <a:latin typeface="Arial"/>
                          <a:ea typeface="+mn-ea"/>
                          <a:cs typeface="Arial"/>
                          <a:rtl val="0"/>
                        </a:rPr>
                        <a:t>+ Trăng tròn: khi nửa sáng của Mặt Trăng hoàn toàn hướng về Trái Đất, ta nhìn thấy toàn bộ một nửa hình dạng của Mặt Trăng.</a:t>
                      </a:r>
                      <a:endParaRPr lang="en-US" sz="2400" b="0" kern="1200" dirty="0">
                        <a:solidFill>
                          <a:srgbClr val="15F9FF"/>
                        </a:solidFill>
                        <a:latin typeface="Arial"/>
                        <a:ea typeface="+mn-ea"/>
                        <a:cs typeface="Arial"/>
                        <a:rtl val="0"/>
                      </a:endParaRPr>
                    </a:p>
                    <a:p>
                      <a:pPr marL="0" indent="180340" algn="l" defTabSz="914400" rtl="0" eaLnBrk="1" latinLnBrk="0" hangingPunct="1">
                        <a:lnSpc>
                          <a:spcPct val="107000"/>
                        </a:lnSpc>
                        <a:spcAft>
                          <a:spcPts val="800"/>
                        </a:spcAft>
                        <a:tabLst>
                          <a:tab pos="450215" algn="l"/>
                        </a:tabLst>
                      </a:pPr>
                      <a:r>
                        <a:rPr lang="vi-VN" sz="2400" b="0" kern="1200" dirty="0">
                          <a:solidFill>
                            <a:srgbClr val="15F9FF"/>
                          </a:solidFill>
                          <a:latin typeface="Arial"/>
                          <a:ea typeface="+mn-ea"/>
                          <a:cs typeface="Arial"/>
                          <a:rtl val="0"/>
                        </a:rPr>
                        <a:t>+ Trăng khuyết.</a:t>
                      </a:r>
                      <a:endParaRPr lang="en-US" sz="2400" b="0" kern="1200" dirty="0">
                        <a:solidFill>
                          <a:srgbClr val="15F9FF"/>
                        </a:solidFill>
                        <a:latin typeface="Arial"/>
                        <a:ea typeface="+mn-ea"/>
                        <a:cs typeface="Arial"/>
                        <a:rtl val="0"/>
                      </a:endParaRPr>
                    </a:p>
                    <a:p>
                      <a:pPr marL="0" indent="180340" algn="l" defTabSz="914400" rtl="0" eaLnBrk="1" latinLnBrk="0" hangingPunct="1">
                        <a:lnSpc>
                          <a:spcPct val="107000"/>
                        </a:lnSpc>
                        <a:spcAft>
                          <a:spcPts val="800"/>
                        </a:spcAft>
                        <a:tabLst>
                          <a:tab pos="450215" algn="l"/>
                        </a:tabLst>
                      </a:pPr>
                      <a:r>
                        <a:rPr lang="vi-VN" sz="2400" b="0" kern="1200" dirty="0">
                          <a:solidFill>
                            <a:srgbClr val="15F9FF"/>
                          </a:solidFill>
                          <a:latin typeface="Arial"/>
                          <a:ea typeface="+mn-ea"/>
                          <a:cs typeface="Arial"/>
                          <a:rtl val="0"/>
                        </a:rPr>
                        <a:t>+ Bán nguyệt.</a:t>
                      </a:r>
                      <a:endParaRPr lang="en-US" sz="2800" b="0" kern="1200" dirty="0">
                        <a:solidFill>
                          <a:srgbClr val="15F9FF"/>
                        </a:solidFill>
                        <a:latin typeface="Arial"/>
                        <a:ea typeface="+mn-ea"/>
                        <a:cs typeface="Arial"/>
                        <a:rtl val="0"/>
                      </a:endParaRPr>
                    </a:p>
                  </a:txBody>
                  <a:tcPr marL="68580" marR="68580" marT="0" marB="0">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507635488"/>
                  </a:ext>
                </a:extLst>
              </a:tr>
            </a:tbl>
          </a:graphicData>
        </a:graphic>
      </p:graphicFrame>
    </p:spTree>
    <p:extLst>
      <p:ext uri="{BB962C8B-B14F-4D97-AF65-F5344CB8AC3E}">
        <p14:creationId xmlns:p14="http://schemas.microsoft.com/office/powerpoint/2010/main" val="4149463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randombar(vertical)">
                                      <p:cBhvr>
                                        <p:cTn id="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6A47FD1-2B66-4DD1-BAC3-A9A22D396B2E}"/>
              </a:ext>
            </a:extLst>
          </p:cNvPr>
          <p:cNvGrpSpPr/>
          <p:nvPr/>
        </p:nvGrpSpPr>
        <p:grpSpPr>
          <a:xfrm rot="15647482">
            <a:off x="9774664" y="4592814"/>
            <a:ext cx="9287424" cy="9287424"/>
            <a:chOff x="4094330" y="1052174"/>
            <a:chExt cx="12579274" cy="12579274"/>
          </a:xfrm>
        </p:grpSpPr>
        <p:grpSp>
          <p:nvGrpSpPr>
            <p:cNvPr id="14" name="Group 13">
              <a:extLst>
                <a:ext uri="{FF2B5EF4-FFF2-40B4-BE49-F238E27FC236}">
                  <a16:creationId xmlns:a16="http://schemas.microsoft.com/office/drawing/2014/main" id="{120965E9-7E10-4E06-A4B7-15712B6F4974}"/>
                </a:ext>
              </a:extLst>
            </p:cNvPr>
            <p:cNvGrpSpPr>
              <a:grpSpLocks noChangeAspect="1"/>
            </p:cNvGrpSpPr>
            <p:nvPr/>
          </p:nvGrpSpPr>
          <p:grpSpPr bwMode="auto">
            <a:xfrm>
              <a:off x="5888239" y="2816377"/>
              <a:ext cx="8991455" cy="9050869"/>
              <a:chOff x="3386" y="1703"/>
              <a:chExt cx="908" cy="914"/>
            </a:xfrm>
          </p:grpSpPr>
          <p:sp>
            <p:nvSpPr>
              <p:cNvPr id="22" name="AutoShape 3">
                <a:extLst>
                  <a:ext uri="{FF2B5EF4-FFF2-40B4-BE49-F238E27FC236}">
                    <a16:creationId xmlns:a16="http://schemas.microsoft.com/office/drawing/2014/main" id="{D4541266-3D33-4EC3-A2E2-AC46B1EA5D1E}"/>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 name="Oval 5">
                <a:extLst>
                  <a:ext uri="{FF2B5EF4-FFF2-40B4-BE49-F238E27FC236}">
                    <a16:creationId xmlns:a16="http://schemas.microsoft.com/office/drawing/2014/main" id="{2A6AD4B5-3F68-4730-A5F0-0C46A8FA0575}"/>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 name="Freeform 6">
                <a:extLst>
                  <a:ext uri="{FF2B5EF4-FFF2-40B4-BE49-F238E27FC236}">
                    <a16:creationId xmlns:a16="http://schemas.microsoft.com/office/drawing/2014/main" id="{F619B579-36F7-418C-A42C-3309C05A5E44}"/>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 name="Oval 7">
                <a:extLst>
                  <a:ext uri="{FF2B5EF4-FFF2-40B4-BE49-F238E27FC236}">
                    <a16:creationId xmlns:a16="http://schemas.microsoft.com/office/drawing/2014/main" id="{A42BBE3F-9510-4196-8EED-B32075C5D5D5}"/>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 name="Freeform 8">
                <a:extLst>
                  <a:ext uri="{FF2B5EF4-FFF2-40B4-BE49-F238E27FC236}">
                    <a16:creationId xmlns:a16="http://schemas.microsoft.com/office/drawing/2014/main" id="{98E63E82-DE87-4E13-AD63-44E185413AF9}"/>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 name="Freeform 9">
                <a:extLst>
                  <a:ext uri="{FF2B5EF4-FFF2-40B4-BE49-F238E27FC236}">
                    <a16:creationId xmlns:a16="http://schemas.microsoft.com/office/drawing/2014/main" id="{65975A32-BED5-44C1-B448-EACCB9EEA5BB}"/>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 name="Freeform 10">
                <a:extLst>
                  <a:ext uri="{FF2B5EF4-FFF2-40B4-BE49-F238E27FC236}">
                    <a16:creationId xmlns:a16="http://schemas.microsoft.com/office/drawing/2014/main" id="{F2F42330-E94D-4E2B-B28F-00B3BB26867E}"/>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5" name="Oval 14">
              <a:extLst>
                <a:ext uri="{FF2B5EF4-FFF2-40B4-BE49-F238E27FC236}">
                  <a16:creationId xmlns:a16="http://schemas.microsoft.com/office/drawing/2014/main" id="{C1673B0F-EDE7-4126-B54F-7E76DF9F7972}"/>
                </a:ext>
              </a:extLst>
            </p:cNvPr>
            <p:cNvSpPr/>
            <p:nvPr/>
          </p:nvSpPr>
          <p:spPr>
            <a:xfrm>
              <a:off x="4094330" y="1052174"/>
              <a:ext cx="12579274" cy="12579274"/>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6" name="Group 15">
              <a:extLst>
                <a:ext uri="{FF2B5EF4-FFF2-40B4-BE49-F238E27FC236}">
                  <a16:creationId xmlns:a16="http://schemas.microsoft.com/office/drawing/2014/main" id="{13E70F8D-F8E2-46EF-9C93-0176CD571C80}"/>
                </a:ext>
              </a:extLst>
            </p:cNvPr>
            <p:cNvGrpSpPr/>
            <p:nvPr/>
          </p:nvGrpSpPr>
          <p:grpSpPr>
            <a:xfrm rot="12600000">
              <a:off x="5445320" y="1738958"/>
              <a:ext cx="1638427" cy="1638427"/>
              <a:chOff x="6532944" y="3467872"/>
              <a:chExt cx="682388" cy="682388"/>
            </a:xfrm>
          </p:grpSpPr>
          <p:sp>
            <p:nvSpPr>
              <p:cNvPr id="17" name="Oval 16">
                <a:extLst>
                  <a:ext uri="{FF2B5EF4-FFF2-40B4-BE49-F238E27FC236}">
                    <a16:creationId xmlns:a16="http://schemas.microsoft.com/office/drawing/2014/main" id="{AE3BDC0B-5B01-4558-96CC-05CA35D99A25}"/>
                  </a:ext>
                </a:extLst>
              </p:cNvPr>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 name="Oval 17">
                <a:extLst>
                  <a:ext uri="{FF2B5EF4-FFF2-40B4-BE49-F238E27FC236}">
                    <a16:creationId xmlns:a16="http://schemas.microsoft.com/office/drawing/2014/main" id="{3848E0AC-3361-47A1-9DEC-B39CCAA3D149}"/>
                  </a:ext>
                </a:extLst>
              </p:cNvPr>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 name="Oval 18">
                <a:extLst>
                  <a:ext uri="{FF2B5EF4-FFF2-40B4-BE49-F238E27FC236}">
                    <a16:creationId xmlns:a16="http://schemas.microsoft.com/office/drawing/2014/main" id="{8AB4118E-6B43-4ED5-94E8-590AF796BEA1}"/>
                  </a:ext>
                </a:extLst>
              </p:cNvPr>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 name="Oval 19">
                <a:extLst>
                  <a:ext uri="{FF2B5EF4-FFF2-40B4-BE49-F238E27FC236}">
                    <a16:creationId xmlns:a16="http://schemas.microsoft.com/office/drawing/2014/main" id="{1F3CCD0B-23BB-4DDC-BDDB-743F10082F4A}"/>
                  </a:ext>
                </a:extLst>
              </p:cNvPr>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 name="Oval 20">
                <a:extLst>
                  <a:ext uri="{FF2B5EF4-FFF2-40B4-BE49-F238E27FC236}">
                    <a16:creationId xmlns:a16="http://schemas.microsoft.com/office/drawing/2014/main" id="{5DDE55D5-522F-48CE-82E0-E70EE0DEA82F}"/>
                  </a:ext>
                </a:extLst>
              </p:cNvPr>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sp>
        <p:nvSpPr>
          <p:cNvPr id="29" name="Rectangle 28">
            <a:extLst>
              <a:ext uri="{FF2B5EF4-FFF2-40B4-BE49-F238E27FC236}">
                <a16:creationId xmlns:a16="http://schemas.microsoft.com/office/drawing/2014/main" id="{4C72A8DD-68E7-48A0-9422-BC7F5C698AE8}"/>
              </a:ext>
            </a:extLst>
          </p:cNvPr>
          <p:cNvSpPr/>
          <p:nvPr/>
        </p:nvSpPr>
        <p:spPr>
          <a:xfrm>
            <a:off x="6630804" y="1993632"/>
            <a:ext cx="5323589" cy="2708555"/>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aytime With Hot Toddies"/>
              <a:ea typeface="+mn-ea"/>
              <a:cs typeface="+mn-cs"/>
            </a:endParaRPr>
          </a:p>
        </p:txBody>
      </p:sp>
      <p:sp>
        <p:nvSpPr>
          <p:cNvPr id="30" name="TextBox 29">
            <a:extLst>
              <a:ext uri="{FF2B5EF4-FFF2-40B4-BE49-F238E27FC236}">
                <a16:creationId xmlns:a16="http://schemas.microsoft.com/office/drawing/2014/main" id="{803A21D3-BF10-43A7-A6D1-F10416ACCEE1}"/>
              </a:ext>
            </a:extLst>
          </p:cNvPr>
          <p:cNvSpPr txBox="1"/>
          <p:nvPr/>
        </p:nvSpPr>
        <p:spPr>
          <a:xfrm>
            <a:off x="7809625" y="1573133"/>
            <a:ext cx="3266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dirty="0">
                <a:ln>
                  <a:noFill/>
                </a:ln>
                <a:solidFill>
                  <a:prstClr val="white"/>
                </a:solidFill>
                <a:effectLst/>
                <a:uLnTx/>
                <a:uFillTx/>
                <a:latin typeface="Arial"/>
                <a:ea typeface="+mn-ea"/>
                <a:cs typeface="Arial"/>
                <a:sym typeface="Arial"/>
                <a:rtl val="0"/>
              </a:rPr>
              <a:t>CÂU HỎI</a:t>
            </a:r>
          </a:p>
        </p:txBody>
      </p:sp>
      <p:sp>
        <p:nvSpPr>
          <p:cNvPr id="31" name="TextBox 30">
            <a:extLst>
              <a:ext uri="{FF2B5EF4-FFF2-40B4-BE49-F238E27FC236}">
                <a16:creationId xmlns:a16="http://schemas.microsoft.com/office/drawing/2014/main" id="{1C8781A8-C629-436A-BB69-F78DAECBE654}"/>
              </a:ext>
            </a:extLst>
          </p:cNvPr>
          <p:cNvSpPr txBox="1"/>
          <p:nvPr/>
        </p:nvSpPr>
        <p:spPr>
          <a:xfrm>
            <a:off x="6884885" y="2387028"/>
            <a:ext cx="511593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N</a:t>
            </a:r>
            <a:r>
              <a:rPr kumimoji="0" lang="vi-VN" sz="2400" b="0" i="0" u="none" strike="noStrike" kern="1200" cap="none" spc="0" normalizeH="0" baseline="0" noProof="0" dirty="0">
                <a:ln>
                  <a:noFill/>
                </a:ln>
                <a:solidFill>
                  <a:srgbClr val="15F9FF"/>
                </a:solidFill>
                <a:effectLst/>
                <a:uLnTx/>
                <a:uFillTx/>
                <a:latin typeface="Arial"/>
                <a:ea typeface="+mn-ea"/>
                <a:cs typeface="Arial"/>
                <a:rtl val="0"/>
              </a:rPr>
              <a:t>gười trên Trái Đất quan sát thấy Mặt Trăng có hình dạng như thế nào? Chỉ ra sự tư</a:t>
            </a:r>
            <a:r>
              <a:rPr kumimoji="0" lang="en-US" sz="2400" b="0" i="0" u="none" strike="noStrike" kern="1200" cap="none" spc="0" normalizeH="0" baseline="0" noProof="0" dirty="0">
                <a:ln>
                  <a:noFill/>
                </a:ln>
                <a:solidFill>
                  <a:srgbClr val="15F9FF"/>
                </a:solidFill>
                <a:effectLst/>
                <a:uLnTx/>
                <a:uFillTx/>
                <a:latin typeface="Arial"/>
                <a:ea typeface="+mn-ea"/>
                <a:cs typeface="Arial"/>
                <a:rtl val="0"/>
              </a:rPr>
              <a:t>ơ</a:t>
            </a:r>
            <a:r>
              <a:rPr kumimoji="0" lang="vi-VN" sz="2400" b="0" i="0" u="none" strike="noStrike" kern="1200" cap="none" spc="0" normalizeH="0" baseline="0" noProof="0" dirty="0">
                <a:ln>
                  <a:noFill/>
                </a:ln>
                <a:solidFill>
                  <a:srgbClr val="15F9FF"/>
                </a:solidFill>
                <a:effectLst/>
                <a:uLnTx/>
                <a:uFillTx/>
                <a:latin typeface="Arial"/>
                <a:ea typeface="+mn-ea"/>
                <a:cs typeface="Arial"/>
                <a:rtl val="0"/>
              </a:rPr>
              <a:t>ng ứng giữa mỗi vị trí với các hình dạng nhìn thấy của Mặt Trăng </a:t>
            </a:r>
            <a:endParaRPr kumimoji="0" lang="en-US" sz="2400" b="0" i="0" u="none" strike="noStrike" kern="1200" cap="none" spc="0" normalizeH="0" baseline="0" noProof="0" dirty="0">
              <a:ln>
                <a:noFill/>
              </a:ln>
              <a:solidFill>
                <a:srgbClr val="15F9FF"/>
              </a:solidFill>
              <a:effectLst/>
              <a:uLnTx/>
              <a:uFillTx/>
              <a:latin typeface="Arial"/>
              <a:ea typeface="+mn-ea"/>
              <a:cs typeface="Arial"/>
              <a:rtl val="0"/>
            </a:endParaRPr>
          </a:p>
        </p:txBody>
      </p:sp>
      <p:sp>
        <p:nvSpPr>
          <p:cNvPr id="34" name="Freeform: Shape 33">
            <a:extLst>
              <a:ext uri="{FF2B5EF4-FFF2-40B4-BE49-F238E27FC236}">
                <a16:creationId xmlns:a16="http://schemas.microsoft.com/office/drawing/2014/main" id="{9DFA05DB-8406-4B85-8798-4DC9E5A2AE15}"/>
              </a:ext>
            </a:extLst>
          </p:cNvPr>
          <p:cNvSpPr/>
          <p:nvPr/>
        </p:nvSpPr>
        <p:spPr>
          <a:xfrm>
            <a:off x="11326697" y="4179193"/>
            <a:ext cx="628425" cy="518617"/>
          </a:xfrm>
          <a:custGeom>
            <a:avLst/>
            <a:gdLst>
              <a:gd name="connsiteX0" fmla="*/ 250151 w 250150"/>
              <a:gd name="connsiteY0" fmla="*/ 0 h 248761"/>
              <a:gd name="connsiteX1" fmla="*/ 250151 w 250150"/>
              <a:gd name="connsiteY1" fmla="*/ 248761 h 248761"/>
              <a:gd name="connsiteX2" fmla="*/ 0 w 250150"/>
              <a:gd name="connsiteY2" fmla="*/ 248761 h 248761"/>
            </a:gdLst>
            <a:ahLst/>
            <a:cxnLst>
              <a:cxn ang="0">
                <a:pos x="connsiteX0" y="connsiteY0"/>
              </a:cxn>
              <a:cxn ang="0">
                <a:pos x="connsiteX1" y="connsiteY1"/>
              </a:cxn>
              <a:cxn ang="0">
                <a:pos x="connsiteX2" y="connsiteY2"/>
              </a:cxn>
            </a:cxnLst>
            <a:rect l="l" t="t" r="r" b="b"/>
            <a:pathLst>
              <a:path w="250150" h="248761">
                <a:moveTo>
                  <a:pt x="250151" y="0"/>
                </a:moveTo>
                <a:lnTo>
                  <a:pt x="250151" y="248761"/>
                </a:lnTo>
                <a:lnTo>
                  <a:pt x="0"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5" name="Freeform: Shape 34">
            <a:extLst>
              <a:ext uri="{FF2B5EF4-FFF2-40B4-BE49-F238E27FC236}">
                <a16:creationId xmlns:a16="http://schemas.microsoft.com/office/drawing/2014/main" id="{F7238857-D1B2-4B92-A407-241716B38021}"/>
              </a:ext>
            </a:extLst>
          </p:cNvPr>
          <p:cNvSpPr/>
          <p:nvPr/>
        </p:nvSpPr>
        <p:spPr>
          <a:xfrm>
            <a:off x="6630075" y="4194214"/>
            <a:ext cx="624933" cy="518617"/>
          </a:xfrm>
          <a:custGeom>
            <a:avLst/>
            <a:gdLst>
              <a:gd name="connsiteX0" fmla="*/ 248761 w 248760"/>
              <a:gd name="connsiteY0" fmla="*/ 248761 h 248761"/>
              <a:gd name="connsiteX1" fmla="*/ 0 w 248760"/>
              <a:gd name="connsiteY1" fmla="*/ 248761 h 248761"/>
              <a:gd name="connsiteX2" fmla="*/ 0 w 248760"/>
              <a:gd name="connsiteY2" fmla="*/ 0 h 248761"/>
            </a:gdLst>
            <a:ahLst/>
            <a:cxnLst>
              <a:cxn ang="0">
                <a:pos x="connsiteX0" y="connsiteY0"/>
              </a:cxn>
              <a:cxn ang="0">
                <a:pos x="connsiteX1" y="connsiteY1"/>
              </a:cxn>
              <a:cxn ang="0">
                <a:pos x="connsiteX2" y="connsiteY2"/>
              </a:cxn>
            </a:cxnLst>
            <a:rect l="l" t="t" r="r" b="b"/>
            <a:pathLst>
              <a:path w="248760" h="248761">
                <a:moveTo>
                  <a:pt x="248761" y="248761"/>
                </a:moveTo>
                <a:lnTo>
                  <a:pt x="0" y="248761"/>
                </a:lnTo>
                <a:lnTo>
                  <a:pt x="0"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6" name="Freeform: Shape 35">
            <a:extLst>
              <a:ext uri="{FF2B5EF4-FFF2-40B4-BE49-F238E27FC236}">
                <a16:creationId xmlns:a16="http://schemas.microsoft.com/office/drawing/2014/main" id="{9130999C-B75A-4605-A97B-91464C027415}"/>
              </a:ext>
            </a:extLst>
          </p:cNvPr>
          <p:cNvSpPr/>
          <p:nvPr/>
        </p:nvSpPr>
        <p:spPr>
          <a:xfrm>
            <a:off x="6602486" y="1976942"/>
            <a:ext cx="624933" cy="518617"/>
          </a:xfrm>
          <a:custGeom>
            <a:avLst/>
            <a:gdLst>
              <a:gd name="connsiteX0" fmla="*/ 0 w 248760"/>
              <a:gd name="connsiteY0" fmla="*/ 248761 h 248761"/>
              <a:gd name="connsiteX1" fmla="*/ 0 w 248760"/>
              <a:gd name="connsiteY1" fmla="*/ 0 h 248761"/>
              <a:gd name="connsiteX2" fmla="*/ 248761 w 248760"/>
              <a:gd name="connsiteY2" fmla="*/ 0 h 248761"/>
            </a:gdLst>
            <a:ahLst/>
            <a:cxnLst>
              <a:cxn ang="0">
                <a:pos x="connsiteX0" y="connsiteY0"/>
              </a:cxn>
              <a:cxn ang="0">
                <a:pos x="connsiteX1" y="connsiteY1"/>
              </a:cxn>
              <a:cxn ang="0">
                <a:pos x="connsiteX2" y="connsiteY2"/>
              </a:cxn>
            </a:cxnLst>
            <a:rect l="l" t="t" r="r" b="b"/>
            <a:pathLst>
              <a:path w="248760" h="248761">
                <a:moveTo>
                  <a:pt x="0" y="248761"/>
                </a:moveTo>
                <a:lnTo>
                  <a:pt x="0" y="0"/>
                </a:lnTo>
                <a:lnTo>
                  <a:pt x="248761" y="0"/>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37" name="Freeform: Shape 36">
            <a:extLst>
              <a:ext uri="{FF2B5EF4-FFF2-40B4-BE49-F238E27FC236}">
                <a16:creationId xmlns:a16="http://schemas.microsoft.com/office/drawing/2014/main" id="{2AE75941-D72E-48D2-8D9F-011CDB06EB0D}"/>
              </a:ext>
            </a:extLst>
          </p:cNvPr>
          <p:cNvSpPr/>
          <p:nvPr/>
        </p:nvSpPr>
        <p:spPr>
          <a:xfrm>
            <a:off x="11307225" y="1973463"/>
            <a:ext cx="628425" cy="518617"/>
          </a:xfrm>
          <a:custGeom>
            <a:avLst/>
            <a:gdLst>
              <a:gd name="connsiteX0" fmla="*/ 0 w 250150"/>
              <a:gd name="connsiteY0" fmla="*/ 0 h 248761"/>
              <a:gd name="connsiteX1" fmla="*/ 250151 w 250150"/>
              <a:gd name="connsiteY1" fmla="*/ 0 h 248761"/>
              <a:gd name="connsiteX2" fmla="*/ 250151 w 250150"/>
              <a:gd name="connsiteY2" fmla="*/ 248761 h 248761"/>
            </a:gdLst>
            <a:ahLst/>
            <a:cxnLst>
              <a:cxn ang="0">
                <a:pos x="connsiteX0" y="connsiteY0"/>
              </a:cxn>
              <a:cxn ang="0">
                <a:pos x="connsiteX1" y="connsiteY1"/>
              </a:cxn>
              <a:cxn ang="0">
                <a:pos x="connsiteX2" y="connsiteY2"/>
              </a:cxn>
            </a:cxnLst>
            <a:rect l="l" t="t" r="r" b="b"/>
            <a:pathLst>
              <a:path w="250150" h="248761">
                <a:moveTo>
                  <a:pt x="0" y="0"/>
                </a:moveTo>
                <a:lnTo>
                  <a:pt x="250151" y="0"/>
                </a:lnTo>
                <a:lnTo>
                  <a:pt x="250151" y="248761"/>
                </a:lnTo>
              </a:path>
            </a:pathLst>
          </a:custGeom>
          <a:noFill/>
          <a:ln w="57150" cap="flat">
            <a:solidFill>
              <a:srgbClr val="66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laytime With Hot Toddies"/>
              <a:ea typeface="+mn-ea"/>
              <a:cs typeface="+mn-cs"/>
            </a:endParaRPr>
          </a:p>
        </p:txBody>
      </p:sp>
      <p:pic>
        <p:nvPicPr>
          <p:cNvPr id="3074" name="Picture 32">
            <a:extLst>
              <a:ext uri="{FF2B5EF4-FFF2-40B4-BE49-F238E27FC236}">
                <a16:creationId xmlns:a16="http://schemas.microsoft.com/office/drawing/2014/main" id="{894094FA-2B2C-4033-B890-519A8E7F0D52}"/>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731980" y="1410902"/>
            <a:ext cx="5288298" cy="4463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TextBox 31">
            <a:extLst>
              <a:ext uri="{FF2B5EF4-FFF2-40B4-BE49-F238E27FC236}">
                <a16:creationId xmlns:a16="http://schemas.microsoft.com/office/drawing/2014/main" id="{F6D133BF-BF8B-450C-8F8D-E8144C68BF05}"/>
              </a:ext>
            </a:extLst>
          </p:cNvPr>
          <p:cNvSpPr txBox="1"/>
          <p:nvPr/>
        </p:nvSpPr>
        <p:spPr>
          <a:xfrm>
            <a:off x="9243" y="199475"/>
            <a:ext cx="6933298"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1. Mặt Trăng và các dạng nhìn thấy</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38801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6A47FD1-2B66-4DD1-BAC3-A9A22D396B2E}"/>
              </a:ext>
            </a:extLst>
          </p:cNvPr>
          <p:cNvGrpSpPr/>
          <p:nvPr/>
        </p:nvGrpSpPr>
        <p:grpSpPr>
          <a:xfrm rot="15647482">
            <a:off x="9774664" y="4592814"/>
            <a:ext cx="9287424" cy="9287424"/>
            <a:chOff x="4094330" y="1052174"/>
            <a:chExt cx="12579274" cy="12579274"/>
          </a:xfrm>
        </p:grpSpPr>
        <p:grpSp>
          <p:nvGrpSpPr>
            <p:cNvPr id="14" name="Group 13">
              <a:extLst>
                <a:ext uri="{FF2B5EF4-FFF2-40B4-BE49-F238E27FC236}">
                  <a16:creationId xmlns:a16="http://schemas.microsoft.com/office/drawing/2014/main" id="{120965E9-7E10-4E06-A4B7-15712B6F4974}"/>
                </a:ext>
              </a:extLst>
            </p:cNvPr>
            <p:cNvGrpSpPr>
              <a:grpSpLocks noChangeAspect="1"/>
            </p:cNvGrpSpPr>
            <p:nvPr/>
          </p:nvGrpSpPr>
          <p:grpSpPr bwMode="auto">
            <a:xfrm>
              <a:off x="5888239" y="2816377"/>
              <a:ext cx="8991455" cy="9050869"/>
              <a:chOff x="3386" y="1703"/>
              <a:chExt cx="908" cy="914"/>
            </a:xfrm>
          </p:grpSpPr>
          <p:sp>
            <p:nvSpPr>
              <p:cNvPr id="22" name="AutoShape 3">
                <a:extLst>
                  <a:ext uri="{FF2B5EF4-FFF2-40B4-BE49-F238E27FC236}">
                    <a16:creationId xmlns:a16="http://schemas.microsoft.com/office/drawing/2014/main" id="{D4541266-3D33-4EC3-A2E2-AC46B1EA5D1E}"/>
                  </a:ext>
                </a:extLst>
              </p:cNvPr>
              <p:cNvSpPr>
                <a:spLocks noChangeAspect="1" noChangeArrowheads="1" noTextEdit="1"/>
              </p:cNvSpPr>
              <p:nvPr/>
            </p:nvSpPr>
            <p:spPr bwMode="auto">
              <a:xfrm>
                <a:off x="3386" y="1703"/>
                <a:ext cx="908"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3" name="Oval 5">
                <a:extLst>
                  <a:ext uri="{FF2B5EF4-FFF2-40B4-BE49-F238E27FC236}">
                    <a16:creationId xmlns:a16="http://schemas.microsoft.com/office/drawing/2014/main" id="{2A6AD4B5-3F68-4730-A5F0-0C46A8FA0575}"/>
                  </a:ext>
                </a:extLst>
              </p:cNvPr>
              <p:cNvSpPr>
                <a:spLocks noChangeArrowheads="1"/>
              </p:cNvSpPr>
              <p:nvPr/>
            </p:nvSpPr>
            <p:spPr bwMode="auto">
              <a:xfrm>
                <a:off x="3384" y="1705"/>
                <a:ext cx="912" cy="912"/>
              </a:xfrm>
              <a:prstGeom prst="ellipse">
                <a:avLst/>
              </a:prstGeom>
              <a:solidFill>
                <a:srgbClr val="73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4" name="Freeform 6">
                <a:extLst>
                  <a:ext uri="{FF2B5EF4-FFF2-40B4-BE49-F238E27FC236}">
                    <a16:creationId xmlns:a16="http://schemas.microsoft.com/office/drawing/2014/main" id="{F619B579-36F7-418C-A42C-3309C05A5E44}"/>
                  </a:ext>
                </a:extLst>
              </p:cNvPr>
              <p:cNvSpPr>
                <a:spLocks/>
              </p:cNvSpPr>
              <p:nvPr/>
            </p:nvSpPr>
            <p:spPr bwMode="auto">
              <a:xfrm>
                <a:off x="3432" y="1722"/>
                <a:ext cx="508" cy="845"/>
              </a:xfrm>
              <a:custGeom>
                <a:avLst/>
                <a:gdLst>
                  <a:gd name="T0" fmla="*/ 23 w 295"/>
                  <a:gd name="T1" fmla="*/ 200 h 491"/>
                  <a:gd name="T2" fmla="*/ 21 w 295"/>
                  <a:gd name="T3" fmla="*/ 182 h 491"/>
                  <a:gd name="T4" fmla="*/ 28 w 295"/>
                  <a:gd name="T5" fmla="*/ 181 h 491"/>
                  <a:gd name="T6" fmla="*/ 51 w 295"/>
                  <a:gd name="T7" fmla="*/ 227 h 491"/>
                  <a:gd name="T8" fmla="*/ 82 w 295"/>
                  <a:gd name="T9" fmla="*/ 228 h 491"/>
                  <a:gd name="T10" fmla="*/ 115 w 295"/>
                  <a:gd name="T11" fmla="*/ 256 h 491"/>
                  <a:gd name="T12" fmla="*/ 123 w 295"/>
                  <a:gd name="T13" fmla="*/ 283 h 491"/>
                  <a:gd name="T14" fmla="*/ 143 w 295"/>
                  <a:gd name="T15" fmla="*/ 342 h 491"/>
                  <a:gd name="T16" fmla="*/ 166 w 295"/>
                  <a:gd name="T17" fmla="*/ 401 h 491"/>
                  <a:gd name="T18" fmla="*/ 177 w 295"/>
                  <a:gd name="T19" fmla="*/ 431 h 491"/>
                  <a:gd name="T20" fmla="*/ 221 w 295"/>
                  <a:gd name="T21" fmla="*/ 486 h 491"/>
                  <a:gd name="T22" fmla="*/ 206 w 295"/>
                  <a:gd name="T23" fmla="*/ 458 h 491"/>
                  <a:gd name="T24" fmla="*/ 209 w 295"/>
                  <a:gd name="T25" fmla="*/ 444 h 491"/>
                  <a:gd name="T26" fmla="*/ 232 w 295"/>
                  <a:gd name="T27" fmla="*/ 420 h 491"/>
                  <a:gd name="T28" fmla="*/ 249 w 295"/>
                  <a:gd name="T29" fmla="*/ 371 h 491"/>
                  <a:gd name="T30" fmla="*/ 280 w 295"/>
                  <a:gd name="T31" fmla="*/ 330 h 491"/>
                  <a:gd name="T32" fmla="*/ 277 w 295"/>
                  <a:gd name="T33" fmla="*/ 294 h 491"/>
                  <a:gd name="T34" fmla="*/ 234 w 295"/>
                  <a:gd name="T35" fmla="*/ 272 h 491"/>
                  <a:gd name="T36" fmla="*/ 198 w 295"/>
                  <a:gd name="T37" fmla="*/ 244 h 491"/>
                  <a:gd name="T38" fmla="*/ 175 w 295"/>
                  <a:gd name="T39" fmla="*/ 248 h 491"/>
                  <a:gd name="T40" fmla="*/ 119 w 295"/>
                  <a:gd name="T41" fmla="*/ 225 h 491"/>
                  <a:gd name="T42" fmla="*/ 102 w 295"/>
                  <a:gd name="T43" fmla="*/ 204 h 491"/>
                  <a:gd name="T44" fmla="*/ 128 w 295"/>
                  <a:gd name="T45" fmla="*/ 175 h 491"/>
                  <a:gd name="T46" fmla="*/ 138 w 295"/>
                  <a:gd name="T47" fmla="*/ 173 h 491"/>
                  <a:gd name="T48" fmla="*/ 194 w 295"/>
                  <a:gd name="T49" fmla="*/ 123 h 491"/>
                  <a:gd name="T50" fmla="*/ 217 w 295"/>
                  <a:gd name="T51" fmla="*/ 107 h 491"/>
                  <a:gd name="T52" fmla="*/ 235 w 295"/>
                  <a:gd name="T53" fmla="*/ 99 h 491"/>
                  <a:gd name="T54" fmla="*/ 235 w 295"/>
                  <a:gd name="T55" fmla="*/ 111 h 491"/>
                  <a:gd name="T56" fmla="*/ 245 w 295"/>
                  <a:gd name="T57" fmla="*/ 104 h 491"/>
                  <a:gd name="T58" fmla="*/ 252 w 295"/>
                  <a:gd name="T59" fmla="*/ 89 h 491"/>
                  <a:gd name="T60" fmla="*/ 228 w 295"/>
                  <a:gd name="T61" fmla="*/ 71 h 491"/>
                  <a:gd name="T62" fmla="*/ 205 w 295"/>
                  <a:gd name="T63" fmla="*/ 55 h 491"/>
                  <a:gd name="T64" fmla="*/ 182 w 295"/>
                  <a:gd name="T65" fmla="*/ 83 h 491"/>
                  <a:gd name="T66" fmla="*/ 170 w 295"/>
                  <a:gd name="T67" fmla="*/ 82 h 491"/>
                  <a:gd name="T68" fmla="*/ 185 w 295"/>
                  <a:gd name="T69" fmla="*/ 57 h 491"/>
                  <a:gd name="T70" fmla="*/ 200 w 295"/>
                  <a:gd name="T71" fmla="*/ 50 h 491"/>
                  <a:gd name="T72" fmla="*/ 233 w 295"/>
                  <a:gd name="T73" fmla="*/ 40 h 491"/>
                  <a:gd name="T74" fmla="*/ 244 w 295"/>
                  <a:gd name="T75" fmla="*/ 51 h 491"/>
                  <a:gd name="T76" fmla="*/ 252 w 295"/>
                  <a:gd name="T77" fmla="*/ 39 h 491"/>
                  <a:gd name="T78" fmla="*/ 200 w 295"/>
                  <a:gd name="T79" fmla="*/ 37 h 491"/>
                  <a:gd name="T80" fmla="*/ 198 w 295"/>
                  <a:gd name="T81" fmla="*/ 22 h 491"/>
                  <a:gd name="T82" fmla="*/ 178 w 295"/>
                  <a:gd name="T83" fmla="*/ 29 h 491"/>
                  <a:gd name="T84" fmla="*/ 166 w 295"/>
                  <a:gd name="T85" fmla="*/ 40 h 491"/>
                  <a:gd name="T86" fmla="*/ 161 w 295"/>
                  <a:gd name="T87" fmla="*/ 33 h 491"/>
                  <a:gd name="T88" fmla="*/ 158 w 295"/>
                  <a:gd name="T89" fmla="*/ 25 h 491"/>
                  <a:gd name="T90" fmla="*/ 118 w 295"/>
                  <a:gd name="T91" fmla="*/ 28 h 491"/>
                  <a:gd name="T92" fmla="*/ 137 w 295"/>
                  <a:gd name="T93" fmla="*/ 36 h 491"/>
                  <a:gd name="T94" fmla="*/ 116 w 295"/>
                  <a:gd name="T95" fmla="*/ 35 h 491"/>
                  <a:gd name="T96" fmla="*/ 0 w 295"/>
                  <a:gd name="T97" fmla="*/ 13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491">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5" name="Oval 7">
                <a:extLst>
                  <a:ext uri="{FF2B5EF4-FFF2-40B4-BE49-F238E27FC236}">
                    <a16:creationId xmlns:a16="http://schemas.microsoft.com/office/drawing/2014/main" id="{A42BBE3F-9510-4196-8EED-B32075C5D5D5}"/>
                  </a:ext>
                </a:extLst>
              </p:cNvPr>
              <p:cNvSpPr>
                <a:spLocks noChangeArrowheads="1"/>
              </p:cNvSpPr>
              <p:nvPr/>
            </p:nvSpPr>
            <p:spPr bwMode="auto">
              <a:xfrm>
                <a:off x="3764" y="1932"/>
                <a:ext cx="18" cy="12"/>
              </a:xfrm>
              <a:prstGeom prst="ellipse">
                <a:avLst/>
              </a:pr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6" name="Freeform 8">
                <a:extLst>
                  <a:ext uri="{FF2B5EF4-FFF2-40B4-BE49-F238E27FC236}">
                    <a16:creationId xmlns:a16="http://schemas.microsoft.com/office/drawing/2014/main" id="{98E63E82-DE87-4E13-AD63-44E185413AF9}"/>
                  </a:ext>
                </a:extLst>
              </p:cNvPr>
              <p:cNvSpPr>
                <a:spLocks/>
              </p:cNvSpPr>
              <p:nvPr/>
            </p:nvSpPr>
            <p:spPr bwMode="auto">
              <a:xfrm>
                <a:off x="3787" y="1918"/>
                <a:ext cx="31" cy="24"/>
              </a:xfrm>
              <a:custGeom>
                <a:avLst/>
                <a:gdLst>
                  <a:gd name="T0" fmla="*/ 8 w 18"/>
                  <a:gd name="T1" fmla="*/ 6 h 14"/>
                  <a:gd name="T2" fmla="*/ 1 w 18"/>
                  <a:gd name="T3" fmla="*/ 6 h 14"/>
                  <a:gd name="T4" fmla="*/ 3 w 18"/>
                  <a:gd name="T5" fmla="*/ 12 h 14"/>
                  <a:gd name="T6" fmla="*/ 9 w 18"/>
                  <a:gd name="T7" fmla="*/ 13 h 14"/>
                  <a:gd name="T8" fmla="*/ 11 w 18"/>
                  <a:gd name="T9" fmla="*/ 8 h 14"/>
                  <a:gd name="T10" fmla="*/ 16 w 18"/>
                  <a:gd name="T11" fmla="*/ 10 h 14"/>
                  <a:gd name="T12" fmla="*/ 16 w 18"/>
                  <a:gd name="T13" fmla="*/ 1 h 14"/>
                  <a:gd name="T14" fmla="*/ 10 w 18"/>
                  <a:gd name="T15" fmla="*/ 1 h 14"/>
                  <a:gd name="T16" fmla="*/ 8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7" name="Freeform 9">
                <a:extLst>
                  <a:ext uri="{FF2B5EF4-FFF2-40B4-BE49-F238E27FC236}">
                    <a16:creationId xmlns:a16="http://schemas.microsoft.com/office/drawing/2014/main" id="{65975A32-BED5-44C1-B448-EACCB9EEA5BB}"/>
                  </a:ext>
                </a:extLst>
              </p:cNvPr>
              <p:cNvSpPr>
                <a:spLocks/>
              </p:cNvSpPr>
              <p:nvPr/>
            </p:nvSpPr>
            <p:spPr bwMode="auto">
              <a:xfrm>
                <a:off x="4010" y="1808"/>
                <a:ext cx="251" cy="184"/>
              </a:xfrm>
              <a:custGeom>
                <a:avLst/>
                <a:gdLst>
                  <a:gd name="T0" fmla="*/ 55 w 146"/>
                  <a:gd name="T1" fmla="*/ 23 h 107"/>
                  <a:gd name="T2" fmla="*/ 58 w 146"/>
                  <a:gd name="T3" fmla="*/ 32 h 107"/>
                  <a:gd name="T4" fmla="*/ 69 w 146"/>
                  <a:gd name="T5" fmla="*/ 30 h 107"/>
                  <a:gd name="T6" fmla="*/ 70 w 146"/>
                  <a:gd name="T7" fmla="*/ 41 h 107"/>
                  <a:gd name="T8" fmla="*/ 50 w 146"/>
                  <a:gd name="T9" fmla="*/ 43 h 107"/>
                  <a:gd name="T10" fmla="*/ 39 w 146"/>
                  <a:gd name="T11" fmla="*/ 57 h 107"/>
                  <a:gd name="T12" fmla="*/ 26 w 146"/>
                  <a:gd name="T13" fmla="*/ 57 h 107"/>
                  <a:gd name="T14" fmla="*/ 24 w 146"/>
                  <a:gd name="T15" fmla="*/ 69 h 107"/>
                  <a:gd name="T16" fmla="*/ 29 w 146"/>
                  <a:gd name="T17" fmla="*/ 70 h 107"/>
                  <a:gd name="T18" fmla="*/ 29 w 146"/>
                  <a:gd name="T19" fmla="*/ 78 h 107"/>
                  <a:gd name="T20" fmla="*/ 9 w 146"/>
                  <a:gd name="T21" fmla="*/ 77 h 107"/>
                  <a:gd name="T22" fmla="*/ 1 w 146"/>
                  <a:gd name="T23" fmla="*/ 85 h 107"/>
                  <a:gd name="T24" fmla="*/ 3 w 146"/>
                  <a:gd name="T25" fmla="*/ 100 h 107"/>
                  <a:gd name="T26" fmla="*/ 13 w 146"/>
                  <a:gd name="T27" fmla="*/ 104 h 107"/>
                  <a:gd name="T28" fmla="*/ 30 w 146"/>
                  <a:gd name="T29" fmla="*/ 96 h 107"/>
                  <a:gd name="T30" fmla="*/ 43 w 146"/>
                  <a:gd name="T31" fmla="*/ 79 h 107"/>
                  <a:gd name="T32" fmla="*/ 55 w 146"/>
                  <a:gd name="T33" fmla="*/ 81 h 107"/>
                  <a:gd name="T34" fmla="*/ 62 w 146"/>
                  <a:gd name="T35" fmla="*/ 73 h 107"/>
                  <a:gd name="T36" fmla="*/ 64 w 146"/>
                  <a:gd name="T37" fmla="*/ 80 h 107"/>
                  <a:gd name="T38" fmla="*/ 82 w 146"/>
                  <a:gd name="T39" fmla="*/ 91 h 107"/>
                  <a:gd name="T40" fmla="*/ 79 w 146"/>
                  <a:gd name="T41" fmla="*/ 102 h 107"/>
                  <a:gd name="T42" fmla="*/ 81 w 146"/>
                  <a:gd name="T43" fmla="*/ 102 h 107"/>
                  <a:gd name="T44" fmla="*/ 89 w 146"/>
                  <a:gd name="T45" fmla="*/ 92 h 107"/>
                  <a:gd name="T46" fmla="*/ 75 w 146"/>
                  <a:gd name="T47" fmla="*/ 79 h 107"/>
                  <a:gd name="T48" fmla="*/ 73 w 146"/>
                  <a:gd name="T49" fmla="*/ 72 h 107"/>
                  <a:gd name="T50" fmla="*/ 84 w 146"/>
                  <a:gd name="T51" fmla="*/ 71 h 107"/>
                  <a:gd name="T52" fmla="*/ 95 w 146"/>
                  <a:gd name="T53" fmla="*/ 81 h 107"/>
                  <a:gd name="T54" fmla="*/ 97 w 146"/>
                  <a:gd name="T55" fmla="*/ 93 h 107"/>
                  <a:gd name="T56" fmla="*/ 107 w 146"/>
                  <a:gd name="T57" fmla="*/ 101 h 107"/>
                  <a:gd name="T58" fmla="*/ 117 w 146"/>
                  <a:gd name="T59" fmla="*/ 85 h 107"/>
                  <a:gd name="T60" fmla="*/ 118 w 146"/>
                  <a:gd name="T61" fmla="*/ 96 h 107"/>
                  <a:gd name="T62" fmla="*/ 124 w 146"/>
                  <a:gd name="T63" fmla="*/ 105 h 107"/>
                  <a:gd name="T64" fmla="*/ 146 w 146"/>
                  <a:gd name="T65" fmla="*/ 103 h 107"/>
                  <a:gd name="T66" fmla="*/ 68 w 146"/>
                  <a:gd name="T67" fmla="*/ 0 h 107"/>
                  <a:gd name="T68" fmla="*/ 66 w 146"/>
                  <a:gd name="T69" fmla="*/ 5 h 107"/>
                  <a:gd name="T70" fmla="*/ 55 w 146"/>
                  <a:gd name="T71"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07">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sp>
            <p:nvSpPr>
              <p:cNvPr id="28" name="Freeform 10">
                <a:extLst>
                  <a:ext uri="{FF2B5EF4-FFF2-40B4-BE49-F238E27FC236}">
                    <a16:creationId xmlns:a16="http://schemas.microsoft.com/office/drawing/2014/main" id="{F2F42330-E94D-4E2B-B28F-00B3BB26867E}"/>
                  </a:ext>
                </a:extLst>
              </p:cNvPr>
              <p:cNvSpPr>
                <a:spLocks/>
              </p:cNvSpPr>
              <p:nvPr/>
            </p:nvSpPr>
            <p:spPr bwMode="auto">
              <a:xfrm>
                <a:off x="3948" y="1973"/>
                <a:ext cx="348" cy="465"/>
              </a:xfrm>
              <a:custGeom>
                <a:avLst/>
                <a:gdLst>
                  <a:gd name="T0" fmla="*/ 189 w 202"/>
                  <a:gd name="T1" fmla="*/ 29 h 270"/>
                  <a:gd name="T2" fmla="*/ 159 w 202"/>
                  <a:gd name="T3" fmla="*/ 30 h 270"/>
                  <a:gd name="T4" fmla="*/ 149 w 202"/>
                  <a:gd name="T5" fmla="*/ 21 h 270"/>
                  <a:gd name="T6" fmla="*/ 135 w 202"/>
                  <a:gd name="T7" fmla="*/ 21 h 270"/>
                  <a:gd name="T8" fmla="*/ 134 w 202"/>
                  <a:gd name="T9" fmla="*/ 28 h 270"/>
                  <a:gd name="T10" fmla="*/ 101 w 202"/>
                  <a:gd name="T11" fmla="*/ 20 h 270"/>
                  <a:gd name="T12" fmla="*/ 101 w 202"/>
                  <a:gd name="T13" fmla="*/ 6 h 270"/>
                  <a:gd name="T14" fmla="*/ 70 w 202"/>
                  <a:gd name="T15" fmla="*/ 8 h 270"/>
                  <a:gd name="T16" fmla="*/ 63 w 202"/>
                  <a:gd name="T17" fmla="*/ 13 h 270"/>
                  <a:gd name="T18" fmla="*/ 43 w 202"/>
                  <a:gd name="T19" fmla="*/ 13 h 270"/>
                  <a:gd name="T20" fmla="*/ 31 w 202"/>
                  <a:gd name="T21" fmla="*/ 21 h 270"/>
                  <a:gd name="T22" fmla="*/ 31 w 202"/>
                  <a:gd name="T23" fmla="*/ 34 h 270"/>
                  <a:gd name="T24" fmla="*/ 3 w 202"/>
                  <a:gd name="T25" fmla="*/ 55 h 270"/>
                  <a:gd name="T26" fmla="*/ 4 w 202"/>
                  <a:gd name="T27" fmla="*/ 63 h 270"/>
                  <a:gd name="T28" fmla="*/ 10 w 202"/>
                  <a:gd name="T29" fmla="*/ 64 h 270"/>
                  <a:gd name="T30" fmla="*/ 8 w 202"/>
                  <a:gd name="T31" fmla="*/ 74 h 270"/>
                  <a:gd name="T32" fmla="*/ 4 w 202"/>
                  <a:gd name="T33" fmla="*/ 75 h 270"/>
                  <a:gd name="T34" fmla="*/ 3 w 202"/>
                  <a:gd name="T35" fmla="*/ 98 h 270"/>
                  <a:gd name="T36" fmla="*/ 29 w 202"/>
                  <a:gd name="T37" fmla="*/ 128 h 270"/>
                  <a:gd name="T38" fmla="*/ 41 w 202"/>
                  <a:gd name="T39" fmla="*/ 127 h 270"/>
                  <a:gd name="T40" fmla="*/ 41 w 202"/>
                  <a:gd name="T41" fmla="*/ 124 h 270"/>
                  <a:gd name="T42" fmla="*/ 61 w 202"/>
                  <a:gd name="T43" fmla="*/ 124 h 270"/>
                  <a:gd name="T44" fmla="*/ 65 w 202"/>
                  <a:gd name="T45" fmla="*/ 118 h 270"/>
                  <a:gd name="T46" fmla="*/ 78 w 202"/>
                  <a:gd name="T47" fmla="*/ 118 h 270"/>
                  <a:gd name="T48" fmla="*/ 84 w 202"/>
                  <a:gd name="T49" fmla="*/ 126 h 270"/>
                  <a:gd name="T50" fmla="*/ 98 w 202"/>
                  <a:gd name="T51" fmla="*/ 126 h 270"/>
                  <a:gd name="T52" fmla="*/ 100 w 202"/>
                  <a:gd name="T53" fmla="*/ 151 h 270"/>
                  <a:gd name="T54" fmla="*/ 116 w 202"/>
                  <a:gd name="T55" fmla="*/ 181 h 270"/>
                  <a:gd name="T56" fmla="*/ 107 w 202"/>
                  <a:gd name="T57" fmla="*/ 200 h 270"/>
                  <a:gd name="T58" fmla="*/ 107 w 202"/>
                  <a:gd name="T59" fmla="*/ 210 h 270"/>
                  <a:gd name="T60" fmla="*/ 116 w 202"/>
                  <a:gd name="T61" fmla="*/ 217 h 270"/>
                  <a:gd name="T62" fmla="*/ 115 w 202"/>
                  <a:gd name="T63" fmla="*/ 238 h 270"/>
                  <a:gd name="T64" fmla="*/ 124 w 202"/>
                  <a:gd name="T65" fmla="*/ 249 h 270"/>
                  <a:gd name="T66" fmla="*/ 124 w 202"/>
                  <a:gd name="T67" fmla="*/ 270 h 270"/>
                  <a:gd name="T68" fmla="*/ 147 w 202"/>
                  <a:gd name="T69" fmla="*/ 270 h 270"/>
                  <a:gd name="T70" fmla="*/ 202 w 202"/>
                  <a:gd name="T71" fmla="*/ 109 h 270"/>
                  <a:gd name="T72" fmla="*/ 189 w 202"/>
                  <a:gd name="T7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7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laytime With Hot Toddies"/>
                  <a:ea typeface="+mn-ea"/>
                  <a:cs typeface="+mn-cs"/>
                </a:endParaRPr>
              </a:p>
            </p:txBody>
          </p:sp>
        </p:grpSp>
        <p:sp>
          <p:nvSpPr>
            <p:cNvPr id="15" name="Oval 14">
              <a:extLst>
                <a:ext uri="{FF2B5EF4-FFF2-40B4-BE49-F238E27FC236}">
                  <a16:creationId xmlns:a16="http://schemas.microsoft.com/office/drawing/2014/main" id="{C1673B0F-EDE7-4126-B54F-7E76DF9F7972}"/>
                </a:ext>
              </a:extLst>
            </p:cNvPr>
            <p:cNvSpPr/>
            <p:nvPr/>
          </p:nvSpPr>
          <p:spPr>
            <a:xfrm>
              <a:off x="4094330" y="1052174"/>
              <a:ext cx="12579274" cy="12579274"/>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nvGrpSpPr>
            <p:cNvPr id="16" name="Group 15">
              <a:extLst>
                <a:ext uri="{FF2B5EF4-FFF2-40B4-BE49-F238E27FC236}">
                  <a16:creationId xmlns:a16="http://schemas.microsoft.com/office/drawing/2014/main" id="{13E70F8D-F8E2-46EF-9C93-0176CD571C80}"/>
                </a:ext>
              </a:extLst>
            </p:cNvPr>
            <p:cNvGrpSpPr/>
            <p:nvPr/>
          </p:nvGrpSpPr>
          <p:grpSpPr>
            <a:xfrm rot="12600000">
              <a:off x="5445320" y="1738958"/>
              <a:ext cx="1638427" cy="1638427"/>
              <a:chOff x="6532944" y="3467872"/>
              <a:chExt cx="682388" cy="682388"/>
            </a:xfrm>
          </p:grpSpPr>
          <p:sp>
            <p:nvSpPr>
              <p:cNvPr id="17" name="Oval 16">
                <a:extLst>
                  <a:ext uri="{FF2B5EF4-FFF2-40B4-BE49-F238E27FC236}">
                    <a16:creationId xmlns:a16="http://schemas.microsoft.com/office/drawing/2014/main" id="{AE3BDC0B-5B01-4558-96CC-05CA35D99A25}"/>
                  </a:ext>
                </a:extLst>
              </p:cNvPr>
              <p:cNvSpPr/>
              <p:nvPr/>
            </p:nvSpPr>
            <p:spPr>
              <a:xfrm>
                <a:off x="6532944" y="3467872"/>
                <a:ext cx="682388" cy="6823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8" name="Oval 17">
                <a:extLst>
                  <a:ext uri="{FF2B5EF4-FFF2-40B4-BE49-F238E27FC236}">
                    <a16:creationId xmlns:a16="http://schemas.microsoft.com/office/drawing/2014/main" id="{3848E0AC-3361-47A1-9DEC-B39CCAA3D149}"/>
                  </a:ext>
                </a:extLst>
              </p:cNvPr>
              <p:cNvSpPr/>
              <p:nvPr/>
            </p:nvSpPr>
            <p:spPr>
              <a:xfrm>
                <a:off x="6751308" y="3658942"/>
                <a:ext cx="204716" cy="2047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19" name="Oval 18">
                <a:extLst>
                  <a:ext uri="{FF2B5EF4-FFF2-40B4-BE49-F238E27FC236}">
                    <a16:creationId xmlns:a16="http://schemas.microsoft.com/office/drawing/2014/main" id="{8AB4118E-6B43-4ED5-94E8-590AF796BEA1}"/>
                  </a:ext>
                </a:extLst>
              </p:cNvPr>
              <p:cNvSpPr/>
              <p:nvPr/>
            </p:nvSpPr>
            <p:spPr>
              <a:xfrm>
                <a:off x="6632655" y="3886835"/>
                <a:ext cx="79755" cy="797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0" name="Oval 19">
                <a:extLst>
                  <a:ext uri="{FF2B5EF4-FFF2-40B4-BE49-F238E27FC236}">
                    <a16:creationId xmlns:a16="http://schemas.microsoft.com/office/drawing/2014/main" id="{1F3CCD0B-23BB-4DDC-BDDB-743F10082F4A}"/>
                  </a:ext>
                </a:extLst>
              </p:cNvPr>
              <p:cNvSpPr/>
              <p:nvPr/>
            </p:nvSpPr>
            <p:spPr>
              <a:xfrm>
                <a:off x="7018008" y="3791248"/>
                <a:ext cx="123209" cy="1232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sp>
            <p:nvSpPr>
              <p:cNvPr id="21" name="Oval 20">
                <a:extLst>
                  <a:ext uri="{FF2B5EF4-FFF2-40B4-BE49-F238E27FC236}">
                    <a16:creationId xmlns:a16="http://schemas.microsoft.com/office/drawing/2014/main" id="{5DDE55D5-522F-48CE-82E0-E70EE0DEA82F}"/>
                  </a:ext>
                </a:extLst>
              </p:cNvPr>
              <p:cNvSpPr/>
              <p:nvPr/>
            </p:nvSpPr>
            <p:spPr>
              <a:xfrm>
                <a:off x="6947019" y="3942509"/>
                <a:ext cx="111648" cy="1116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aytime With Hot Toddies"/>
                  <a:ea typeface="+mn-ea"/>
                  <a:cs typeface="+mn-cs"/>
                </a:endParaRPr>
              </a:p>
            </p:txBody>
          </p:sp>
        </p:grpSp>
      </p:grpSp>
      <p:graphicFrame>
        <p:nvGraphicFramePr>
          <p:cNvPr id="3" name="Table 2">
            <a:extLst>
              <a:ext uri="{FF2B5EF4-FFF2-40B4-BE49-F238E27FC236}">
                <a16:creationId xmlns:a16="http://schemas.microsoft.com/office/drawing/2014/main" id="{37703B60-24F1-4D89-B199-3F09FC16664F}"/>
              </a:ext>
            </a:extLst>
          </p:cNvPr>
          <p:cNvGraphicFramePr>
            <a:graphicFrameLocks noGrp="1"/>
          </p:cNvGraphicFramePr>
          <p:nvPr/>
        </p:nvGraphicFramePr>
        <p:xfrm>
          <a:off x="301035" y="1338855"/>
          <a:ext cx="11761944" cy="5223008"/>
        </p:xfrm>
        <a:graphic>
          <a:graphicData uri="http://schemas.openxmlformats.org/drawingml/2006/table">
            <a:tbl>
              <a:tblPr>
                <a:tableStyleId>{5C22544A-7EE6-4342-B048-85BDC9FD1C3A}</a:tableStyleId>
              </a:tblPr>
              <a:tblGrid>
                <a:gridCol w="3893085">
                  <a:extLst>
                    <a:ext uri="{9D8B030D-6E8A-4147-A177-3AD203B41FA5}">
                      <a16:colId xmlns:a16="http://schemas.microsoft.com/office/drawing/2014/main" val="1887042151"/>
                    </a:ext>
                  </a:extLst>
                </a:gridCol>
                <a:gridCol w="3067521">
                  <a:extLst>
                    <a:ext uri="{9D8B030D-6E8A-4147-A177-3AD203B41FA5}">
                      <a16:colId xmlns:a16="http://schemas.microsoft.com/office/drawing/2014/main" val="2047487645"/>
                    </a:ext>
                  </a:extLst>
                </a:gridCol>
                <a:gridCol w="4801338">
                  <a:extLst>
                    <a:ext uri="{9D8B030D-6E8A-4147-A177-3AD203B41FA5}">
                      <a16:colId xmlns:a16="http://schemas.microsoft.com/office/drawing/2014/main" val="2955940418"/>
                    </a:ext>
                  </a:extLst>
                </a:gridCol>
              </a:tblGrid>
              <a:tr h="649181">
                <a:tc>
                  <a:txBody>
                    <a:bodyPr/>
                    <a:lstStyle/>
                    <a:p>
                      <a:pPr algn="ctr">
                        <a:lnSpc>
                          <a:spcPct val="107000"/>
                        </a:lnSpc>
                        <a:spcAft>
                          <a:spcPts val="400"/>
                        </a:spcAft>
                      </a:pPr>
                      <a:r>
                        <a:rPr lang="en-US" sz="2400" b="1" dirty="0">
                          <a:solidFill>
                            <a:srgbClr val="15F9FF"/>
                          </a:solidFill>
                          <a:effectLst/>
                        </a:rPr>
                        <a:t>N</a:t>
                      </a:r>
                      <a:r>
                        <a:rPr lang="vi-VN" sz="2400" b="1" dirty="0">
                          <a:solidFill>
                            <a:srgbClr val="15F9FF"/>
                          </a:solidFill>
                          <a:effectLst/>
                        </a:rPr>
                        <a:t>gười trên Trái Đất quan sát thấy Mặt Trăng</a:t>
                      </a:r>
                      <a:endParaRPr lang="en-US" sz="2000" b="1" dirty="0">
                        <a:solidFill>
                          <a:srgbClr val="15F9FF"/>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chor="ctr">
                    <a:noFill/>
                  </a:tcPr>
                </a:tc>
                <a:tc>
                  <a:txBody>
                    <a:bodyPr/>
                    <a:lstStyle/>
                    <a:p>
                      <a:pPr algn="ctr">
                        <a:lnSpc>
                          <a:spcPct val="107000"/>
                        </a:lnSpc>
                        <a:spcAft>
                          <a:spcPts val="400"/>
                        </a:spcAft>
                      </a:pPr>
                      <a:r>
                        <a:rPr lang="en-US" sz="2400" b="1">
                          <a:solidFill>
                            <a:srgbClr val="15F9FF"/>
                          </a:solidFill>
                          <a:effectLst/>
                        </a:rPr>
                        <a:t>H</a:t>
                      </a:r>
                      <a:r>
                        <a:rPr lang="vi-VN" sz="2400" b="1">
                          <a:solidFill>
                            <a:srgbClr val="15F9FF"/>
                          </a:solidFill>
                          <a:effectLst/>
                        </a:rPr>
                        <a:t>ình dạn</a:t>
                      </a:r>
                      <a:r>
                        <a:rPr lang="en-US" sz="2400" b="1">
                          <a:solidFill>
                            <a:srgbClr val="15F9FF"/>
                          </a:solidFill>
                          <a:effectLst/>
                        </a:rPr>
                        <a:t>g</a:t>
                      </a:r>
                      <a:endParaRPr lang="en-US" sz="2000" b="1">
                        <a:solidFill>
                          <a:srgbClr val="15F9FF"/>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chor="ctr">
                    <a:noFill/>
                  </a:tcPr>
                </a:tc>
                <a:tc>
                  <a:txBody>
                    <a:bodyPr/>
                    <a:lstStyle/>
                    <a:p>
                      <a:pPr algn="ctr">
                        <a:lnSpc>
                          <a:spcPct val="107000"/>
                        </a:lnSpc>
                        <a:spcAft>
                          <a:spcPts val="400"/>
                        </a:spcAft>
                      </a:pPr>
                      <a:r>
                        <a:rPr lang="vi-VN" sz="2400" b="1" dirty="0">
                          <a:solidFill>
                            <a:srgbClr val="15F9FF"/>
                          </a:solidFill>
                          <a:effectLst/>
                        </a:rPr>
                        <a:t>Hình dạng nhìn thấy tương ứng</a:t>
                      </a:r>
                      <a:endParaRPr lang="en-US" sz="2000" b="1" dirty="0">
                        <a:solidFill>
                          <a:srgbClr val="15F9FF"/>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chor="ctr">
                    <a:noFill/>
                  </a:tcPr>
                </a:tc>
                <a:extLst>
                  <a:ext uri="{0D108BD9-81ED-4DB2-BD59-A6C34878D82A}">
                    <a16:rowId xmlns:a16="http://schemas.microsoft.com/office/drawing/2014/main" val="3937372290"/>
                  </a:ext>
                </a:extLst>
              </a:tr>
              <a:tr h="316198">
                <a:tc>
                  <a:txBody>
                    <a:bodyPr/>
                    <a:lstStyle/>
                    <a:p>
                      <a:pPr>
                        <a:lnSpc>
                          <a:spcPct val="107000"/>
                        </a:lnSpc>
                        <a:spcAft>
                          <a:spcPts val="400"/>
                        </a:spcAft>
                      </a:pPr>
                      <a:r>
                        <a:rPr lang="vi-VN" sz="2400" dirty="0">
                          <a:solidFill>
                            <a:schemeClr val="bg1"/>
                          </a:solidFill>
                          <a:effectLst/>
                        </a:rPr>
                        <a:t>Vị trí 1 và 5</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bán nguyệt</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505539924"/>
                  </a:ext>
                </a:extLst>
              </a:tr>
              <a:tr h="316198">
                <a:tc>
                  <a:txBody>
                    <a:bodyPr/>
                    <a:lstStyle/>
                    <a:p>
                      <a:pPr>
                        <a:lnSpc>
                          <a:spcPct val="107000"/>
                        </a:lnSpc>
                        <a:spcAft>
                          <a:spcPts val="400"/>
                        </a:spcAft>
                      </a:pPr>
                      <a:r>
                        <a:rPr lang="vi-VN" sz="2400" dirty="0">
                          <a:solidFill>
                            <a:schemeClr val="bg1"/>
                          </a:solidFill>
                          <a:effectLst/>
                        </a:rPr>
                        <a:t>Vị trí 2 và 4</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lưỡi liềm</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2604599311"/>
                  </a:ext>
                </a:extLst>
              </a:tr>
              <a:tr h="316198">
                <a:tc>
                  <a:txBody>
                    <a:bodyPr/>
                    <a:lstStyle/>
                    <a:p>
                      <a:pPr>
                        <a:lnSpc>
                          <a:spcPct val="107000"/>
                        </a:lnSpc>
                        <a:spcAft>
                          <a:spcPts val="400"/>
                        </a:spcAft>
                      </a:pPr>
                      <a:r>
                        <a:rPr lang="vi-VN" sz="2400">
                          <a:solidFill>
                            <a:schemeClr val="bg1"/>
                          </a:solidFill>
                          <a:effectLst/>
                        </a:rPr>
                        <a:t>Vị trí 6 và 8</a:t>
                      </a:r>
                      <a:endParaRPr lang="en-US" sz="20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khuyết</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3208301292"/>
                  </a:ext>
                </a:extLst>
              </a:tr>
              <a:tr h="316198">
                <a:tc>
                  <a:txBody>
                    <a:bodyPr/>
                    <a:lstStyle/>
                    <a:p>
                      <a:pPr>
                        <a:lnSpc>
                          <a:spcPct val="107000"/>
                        </a:lnSpc>
                        <a:spcAft>
                          <a:spcPts val="400"/>
                        </a:spcAft>
                      </a:pPr>
                      <a:r>
                        <a:rPr lang="vi-VN" sz="2400" dirty="0">
                          <a:solidFill>
                            <a:schemeClr val="bg1"/>
                          </a:solidFill>
                          <a:effectLst/>
                        </a:rPr>
                        <a:t>Vị trí 7</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tròn</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3045085705"/>
                  </a:ext>
                </a:extLst>
              </a:tr>
              <a:tr h="316198">
                <a:tc>
                  <a:txBody>
                    <a:bodyPr/>
                    <a:lstStyle/>
                    <a:p>
                      <a:pPr>
                        <a:lnSpc>
                          <a:spcPct val="107000"/>
                        </a:lnSpc>
                        <a:spcAft>
                          <a:spcPts val="400"/>
                        </a:spcAft>
                      </a:pPr>
                      <a:r>
                        <a:rPr lang="vi-VN" sz="2400" dirty="0">
                          <a:solidFill>
                            <a:schemeClr val="bg1"/>
                          </a:solidFill>
                          <a:effectLst/>
                        </a:rPr>
                        <a:t>Vị trí 3</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en-US" sz="2400" dirty="0">
                          <a:solidFill>
                            <a:schemeClr val="accent1"/>
                          </a:solidFill>
                          <a:effectLst/>
                        </a:rPr>
                        <a:t>K</a:t>
                      </a:r>
                      <a:r>
                        <a:rPr lang="vi-VN" sz="2400" dirty="0">
                          <a:solidFill>
                            <a:schemeClr val="accent1"/>
                          </a:solidFill>
                          <a:effectLst/>
                        </a:rPr>
                        <a:t>hông Trăng.</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en-US" sz="2400" dirty="0">
                          <a:solidFill>
                            <a:schemeClr val="accent1"/>
                          </a:solidFill>
                          <a:effectLst/>
                        </a:rPr>
                        <a:t>K</a:t>
                      </a:r>
                      <a:r>
                        <a:rPr lang="vi-VN" sz="2400" dirty="0">
                          <a:solidFill>
                            <a:schemeClr val="accent1"/>
                          </a:solidFill>
                          <a:effectLst/>
                        </a:rPr>
                        <a:t>hông Trăng.</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1933126207"/>
                  </a:ext>
                </a:extLst>
              </a:tr>
              <a:tr h="316198">
                <a:tc>
                  <a:txBody>
                    <a:bodyPr/>
                    <a:lstStyle/>
                    <a:p>
                      <a:pPr>
                        <a:lnSpc>
                          <a:spcPct val="107000"/>
                        </a:lnSpc>
                        <a:spcAft>
                          <a:spcPts val="400"/>
                        </a:spcAft>
                      </a:pPr>
                      <a:r>
                        <a:rPr lang="vi-VN" sz="2400" dirty="0">
                          <a:solidFill>
                            <a:schemeClr val="bg1"/>
                          </a:solidFill>
                          <a:effectLst/>
                        </a:rPr>
                        <a:t>Vị trí 2</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 </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lưỡi liềm đầu tháng</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3191426158"/>
                  </a:ext>
                </a:extLst>
              </a:tr>
              <a:tr h="316198">
                <a:tc>
                  <a:txBody>
                    <a:bodyPr/>
                    <a:lstStyle/>
                    <a:p>
                      <a:pPr>
                        <a:lnSpc>
                          <a:spcPct val="107000"/>
                        </a:lnSpc>
                        <a:spcAft>
                          <a:spcPts val="400"/>
                        </a:spcAft>
                      </a:pPr>
                      <a:r>
                        <a:rPr lang="vi-VN" sz="2400" dirty="0">
                          <a:solidFill>
                            <a:schemeClr val="bg1"/>
                          </a:solidFill>
                          <a:effectLst/>
                        </a:rPr>
                        <a:t>Vị trí </a:t>
                      </a:r>
                      <a:r>
                        <a:rPr lang="en-US" sz="2400" dirty="0">
                          <a:solidFill>
                            <a:schemeClr val="bg1"/>
                          </a:solidFill>
                          <a:effectLst/>
                        </a:rPr>
                        <a:t>1</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bán nguyệt đẩu tháng</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2084190792"/>
                  </a:ext>
                </a:extLst>
              </a:tr>
              <a:tr h="92046">
                <a:tc>
                  <a:txBody>
                    <a:bodyPr/>
                    <a:lstStyle/>
                    <a:p>
                      <a:pPr>
                        <a:lnSpc>
                          <a:spcPct val="107000"/>
                        </a:lnSpc>
                        <a:spcAft>
                          <a:spcPts val="400"/>
                        </a:spcAft>
                      </a:pPr>
                      <a:r>
                        <a:rPr lang="vi-VN" sz="2400" dirty="0">
                          <a:solidFill>
                            <a:schemeClr val="bg1"/>
                          </a:solidFill>
                          <a:effectLst/>
                        </a:rPr>
                        <a:t>Vị trí </a:t>
                      </a:r>
                      <a:r>
                        <a:rPr lang="en-US" sz="2400" dirty="0">
                          <a:solidFill>
                            <a:schemeClr val="bg1"/>
                          </a:solidFill>
                          <a:effectLst/>
                        </a:rPr>
                        <a:t>8</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khuyết đẩu tháng</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676236893"/>
                  </a:ext>
                </a:extLst>
              </a:tr>
              <a:tr h="316198">
                <a:tc>
                  <a:txBody>
                    <a:bodyPr/>
                    <a:lstStyle/>
                    <a:p>
                      <a:pPr>
                        <a:lnSpc>
                          <a:spcPct val="107000"/>
                        </a:lnSpc>
                        <a:spcAft>
                          <a:spcPts val="400"/>
                        </a:spcAft>
                      </a:pPr>
                      <a:r>
                        <a:rPr lang="vi-VN" sz="2400" dirty="0">
                          <a:solidFill>
                            <a:schemeClr val="bg1"/>
                          </a:solidFill>
                          <a:effectLst/>
                        </a:rPr>
                        <a:t>Vị trí </a:t>
                      </a:r>
                      <a:r>
                        <a:rPr lang="en-US" sz="2400" dirty="0">
                          <a:solidFill>
                            <a:schemeClr val="bg1"/>
                          </a:solidFill>
                          <a:effectLst/>
                        </a:rPr>
                        <a:t>7</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tròn</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1327659699"/>
                  </a:ext>
                </a:extLst>
              </a:tr>
              <a:tr h="316198">
                <a:tc>
                  <a:txBody>
                    <a:bodyPr/>
                    <a:lstStyle/>
                    <a:p>
                      <a:pPr>
                        <a:lnSpc>
                          <a:spcPct val="107000"/>
                        </a:lnSpc>
                        <a:spcAft>
                          <a:spcPts val="400"/>
                        </a:spcAft>
                      </a:pPr>
                      <a:r>
                        <a:rPr lang="vi-VN" sz="2400" dirty="0">
                          <a:solidFill>
                            <a:schemeClr val="bg1"/>
                          </a:solidFill>
                          <a:effectLst/>
                        </a:rPr>
                        <a:t>Vị trí </a:t>
                      </a:r>
                      <a:r>
                        <a:rPr lang="en-US" sz="2400" dirty="0">
                          <a:solidFill>
                            <a:schemeClr val="bg1"/>
                          </a:solidFill>
                          <a:effectLst/>
                        </a:rPr>
                        <a:t>6</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 Trăng khuyết cuối tháng</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1027548002"/>
                  </a:ext>
                </a:extLst>
              </a:tr>
              <a:tr h="316198">
                <a:tc>
                  <a:txBody>
                    <a:bodyPr/>
                    <a:lstStyle/>
                    <a:p>
                      <a:pPr>
                        <a:lnSpc>
                          <a:spcPct val="107000"/>
                        </a:lnSpc>
                        <a:spcAft>
                          <a:spcPts val="400"/>
                        </a:spcAft>
                      </a:pPr>
                      <a:r>
                        <a:rPr lang="vi-VN" sz="2400" dirty="0">
                          <a:solidFill>
                            <a:schemeClr val="bg1"/>
                          </a:solidFill>
                          <a:effectLst/>
                        </a:rPr>
                        <a:t>Vị trí </a:t>
                      </a:r>
                      <a:r>
                        <a:rPr lang="en-US" sz="2400" dirty="0">
                          <a:solidFill>
                            <a:schemeClr val="bg1"/>
                          </a:solidFill>
                          <a:effectLst/>
                        </a:rPr>
                        <a:t>5</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bán nguyệt cuối tháng</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3316509938"/>
                  </a:ext>
                </a:extLst>
              </a:tr>
              <a:tr h="316198">
                <a:tc>
                  <a:txBody>
                    <a:bodyPr/>
                    <a:lstStyle/>
                    <a:p>
                      <a:pPr>
                        <a:lnSpc>
                          <a:spcPct val="107000"/>
                        </a:lnSpc>
                        <a:spcAft>
                          <a:spcPts val="400"/>
                        </a:spcAft>
                      </a:pPr>
                      <a:r>
                        <a:rPr lang="vi-VN" sz="2400" dirty="0">
                          <a:solidFill>
                            <a:schemeClr val="bg1"/>
                          </a:solidFill>
                          <a:effectLst/>
                        </a:rPr>
                        <a:t>Vị trí </a:t>
                      </a:r>
                      <a:r>
                        <a:rPr lang="en-US" sz="2400" dirty="0">
                          <a:solidFill>
                            <a:schemeClr val="bg1"/>
                          </a:solidFill>
                          <a:effectLst/>
                        </a:rPr>
                        <a:t>4</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tc>
                  <a:txBody>
                    <a:bodyPr/>
                    <a:lstStyle/>
                    <a:p>
                      <a:pPr>
                        <a:lnSpc>
                          <a:spcPct val="107000"/>
                        </a:lnSpc>
                        <a:spcAft>
                          <a:spcPts val="400"/>
                        </a:spcAft>
                      </a:pPr>
                      <a:r>
                        <a:rPr lang="vi-VN" sz="2400" dirty="0">
                          <a:solidFill>
                            <a:schemeClr val="accent1"/>
                          </a:solidFill>
                          <a:effectLst/>
                        </a:rPr>
                        <a:t>Trăng lưỡi liềm cuối tháng</a:t>
                      </a:r>
                      <a:endParaRPr lang="en-US" sz="2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a:txBody>
                  <a:tcPr marL="77807" marR="77807" marT="0" marB="0">
                    <a:noFill/>
                  </a:tcPr>
                </a:tc>
                <a:extLst>
                  <a:ext uri="{0D108BD9-81ED-4DB2-BD59-A6C34878D82A}">
                    <a16:rowId xmlns:a16="http://schemas.microsoft.com/office/drawing/2014/main" val="3959172434"/>
                  </a:ext>
                </a:extLst>
              </a:tr>
            </a:tbl>
          </a:graphicData>
        </a:graphic>
      </p:graphicFrame>
      <p:sp>
        <p:nvSpPr>
          <p:cNvPr id="29" name="TextBox 28">
            <a:extLst>
              <a:ext uri="{FF2B5EF4-FFF2-40B4-BE49-F238E27FC236}">
                <a16:creationId xmlns:a16="http://schemas.microsoft.com/office/drawing/2014/main" id="{5CA2030C-707A-46BB-A7C5-EB1DC189BCE6}"/>
              </a:ext>
            </a:extLst>
          </p:cNvPr>
          <p:cNvSpPr txBox="1"/>
          <p:nvPr/>
        </p:nvSpPr>
        <p:spPr>
          <a:xfrm>
            <a:off x="0" y="199475"/>
            <a:ext cx="6933298" cy="519886"/>
          </a:xfrm>
          <a:prstGeom prst="rect">
            <a:avLst/>
          </a:prstGeom>
          <a:noFill/>
        </p:spPr>
        <p:txBody>
          <a:bodyPr wrap="square" rtlCol="0">
            <a:spAutoFit/>
          </a:bodyPr>
          <a:lstStyle/>
          <a:p>
            <a:pPr marL="0" marR="0" lvl="0" indent="18034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15F9FF"/>
                </a:solidFill>
                <a:effectLst/>
                <a:uLnTx/>
                <a:uFillTx/>
                <a:latin typeface="Arial"/>
                <a:ea typeface="+mn-ea"/>
                <a:cs typeface="Arial"/>
                <a:rtl val="0"/>
              </a:rPr>
              <a:t>1. Mặt Trăng và các dạng nhìn thấy</a:t>
            </a:r>
            <a:endParaRPr kumimoji="0" lang="en-US" sz="2800" b="1" i="0" u="none" strike="noStrike" kern="1200" cap="none" spc="0" normalizeH="0" baseline="0" noProof="0" dirty="0">
              <a:ln>
                <a:noFill/>
              </a:ln>
              <a:solidFill>
                <a:srgbClr val="15F9FF"/>
              </a:solidFill>
              <a:effectLst/>
              <a:uLnTx/>
              <a:uFillTx/>
              <a:latin typeface="Arial"/>
              <a:ea typeface="+mn-ea"/>
              <a:cs typeface="Arial"/>
              <a:rtl val="0"/>
            </a:endParaRPr>
          </a:p>
        </p:txBody>
      </p:sp>
    </p:spTree>
    <p:extLst>
      <p:ext uri="{BB962C8B-B14F-4D97-AF65-F5344CB8AC3E}">
        <p14:creationId xmlns:p14="http://schemas.microsoft.com/office/powerpoint/2010/main" val="1866479526"/>
      </p:ext>
    </p:extLst>
  </p:cSld>
  <p:clrMapOvr>
    <a:masterClrMapping/>
  </p:clrMapOvr>
</p:sld>
</file>

<file path=ppt/theme/theme1.xml><?xml version="1.0" encoding="utf-8"?>
<a:theme xmlns:a="http://schemas.openxmlformats.org/drawingml/2006/main" name="1_Office Theme">
  <a:themeElements>
    <a:clrScheme name="Custom 17">
      <a:dk1>
        <a:sysClr val="windowText" lastClr="000000"/>
      </a:dk1>
      <a:lt1>
        <a:sysClr val="window" lastClr="FFFFFF"/>
      </a:lt1>
      <a:dk2>
        <a:srgbClr val="44546A"/>
      </a:dk2>
      <a:lt2>
        <a:srgbClr val="E7E6E6"/>
      </a:lt2>
      <a:accent1>
        <a:srgbClr val="FFC00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0">
      <a:majorFont>
        <a:latin typeface="Star Jedi"/>
        <a:ea typeface=""/>
        <a:cs typeface=""/>
      </a:majorFont>
      <a:minorFont>
        <a:latin typeface="Playtime With Hot Toddi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88B6B0FDFE7E4AA45C5562A205A20B" ma:contentTypeVersion="6" ma:contentTypeDescription="Create a new document." ma:contentTypeScope="" ma:versionID="d6ca6fff453d7160dbf277932c5ead90">
  <xsd:schema xmlns:xsd="http://www.w3.org/2001/XMLSchema" xmlns:xs="http://www.w3.org/2001/XMLSchema" xmlns:p="http://schemas.microsoft.com/office/2006/metadata/properties" xmlns:ns3="be49195e-5eb0-436d-97b2-74cc0f09a03a" targetNamespace="http://schemas.microsoft.com/office/2006/metadata/properties" ma:root="true" ma:fieldsID="d828d024cbe4d0bd93804bf64e82f836" ns3:_="">
    <xsd:import namespace="be49195e-5eb0-436d-97b2-74cc0f09a03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49195e-5eb0-436d-97b2-74cc0f09a0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B9A231-73B9-4204-949D-3A32E2C06350}">
  <ds:schemaRefs>
    <ds:schemaRef ds:uri="http://schemas.microsoft.com/sharepoint/v3/contenttype/forms"/>
  </ds:schemaRefs>
</ds:datastoreItem>
</file>

<file path=customXml/itemProps2.xml><?xml version="1.0" encoding="utf-8"?>
<ds:datastoreItem xmlns:ds="http://schemas.openxmlformats.org/officeDocument/2006/customXml" ds:itemID="{62C0981F-9FC2-4C61-A72D-270CFF4A9838}">
  <ds:schemaRefs>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be49195e-5eb0-436d-97b2-74cc0f09a03a"/>
    <ds:schemaRef ds:uri="http://www.w3.org/XML/1998/namespace"/>
  </ds:schemaRefs>
</ds:datastoreItem>
</file>

<file path=customXml/itemProps3.xml><?xml version="1.0" encoding="utf-8"?>
<ds:datastoreItem xmlns:ds="http://schemas.openxmlformats.org/officeDocument/2006/customXml" ds:itemID="{5F10CB48-DE2F-456A-A01A-3BBF7A340C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49195e-5eb0-436d-97b2-74cc0f09a0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1257</Words>
  <Application>Microsoft Office PowerPoint</Application>
  <PresentationFormat>Widescreen</PresentationFormat>
  <Paragraphs>183</Paragraphs>
  <Slides>18</Slides>
  <Notes>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#9Slide03 Ralewayv4020 Black</vt:lpstr>
      <vt:lpstr>#9Slide03 Ralewayv4020 Medium</vt:lpstr>
      <vt:lpstr>Arial</vt:lpstr>
      <vt:lpstr>Calibri</vt:lpstr>
      <vt:lpstr>Playtime With Hot Toddies</vt:lpstr>
      <vt:lpstr>Star Jedi</vt:lpstr>
      <vt:lpstr>Times New Roman</vt:lpstr>
      <vt:lpstr>1_Office Theme</vt:lpstr>
      <vt:lpstr>MẶT TRĂNG</vt:lpstr>
      <vt:lpstr>MẶT TRĂNG</vt:lpstr>
      <vt:lpstr>PowerPoint Presentation</vt:lpstr>
      <vt:lpstr>MẶT TRĂNG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MẶT TRĂNG</vt:lpstr>
      <vt:lpstr>MẶT TRĂNG</vt:lpstr>
      <vt:lpstr>PowerPoint Presentation</vt:lpstr>
      <vt:lpstr>MẶT TRĂNG</vt:lpstr>
      <vt:lpstr>PowerPoint Presentation</vt:lpstr>
      <vt:lpstr>PowerPoint Presentation</vt:lpstr>
      <vt:lpstr>MẶT TRĂNG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Quang Minh</dc:creator>
  <cp:lastModifiedBy>Trần Quang Minh</cp:lastModifiedBy>
  <cp:revision>2</cp:revision>
  <dcterms:created xsi:type="dcterms:W3CDTF">2024-05-10T15:45:33Z</dcterms:created>
  <dcterms:modified xsi:type="dcterms:W3CDTF">2024-05-10T16:02:20Z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0x010100B688B6B0FDFE7E4AA45C5562A205A20B</vt:lpwstr>
  </property>
</Properties>
</file>