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92" r:id="rId5"/>
    <p:sldId id="390" r:id="rId6"/>
    <p:sldId id="296" r:id="rId7"/>
    <p:sldId id="300" r:id="rId8"/>
    <p:sldId id="301" r:id="rId9"/>
    <p:sldId id="299" r:id="rId10"/>
    <p:sldId id="303" r:id="rId11"/>
    <p:sldId id="293" r:id="rId12"/>
    <p:sldId id="392" r:id="rId13"/>
    <p:sldId id="386" r:id="rId14"/>
    <p:sldId id="358" r:id="rId15"/>
    <p:sldId id="387" r:id="rId16"/>
    <p:sldId id="3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B72B-B0ED-4B47-9290-B41272D015C3}"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36D4-7DC3-4142-BC68-9A10251D5C8D}" type="slidenum">
              <a:rPr lang="en-US" smtClean="0"/>
              <a:t>‹#›</a:t>
            </a:fld>
            <a:endParaRPr lang="en-US"/>
          </a:p>
        </p:txBody>
      </p:sp>
    </p:spTree>
    <p:extLst>
      <p:ext uri="{BB962C8B-B14F-4D97-AF65-F5344CB8AC3E}">
        <p14:creationId xmlns:p14="http://schemas.microsoft.com/office/powerpoint/2010/main" val="379678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41945"/>
            <a:ext cx="9144000" cy="1244435"/>
          </a:xfrm>
        </p:spPr>
        <p:txBody>
          <a:bodyPr anchor="b">
            <a:no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2578456"/>
            <a:ext cx="9144000" cy="71065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F0638A5-E982-4DD0-86B5-4C53AFA498D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330984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638A5-E982-4DD0-86B5-4C53AFA498D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339202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638A5-E982-4DD0-86B5-4C53AFA498D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335586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pattFill prst="pct5">
          <a:fgClr>
            <a:schemeClr val="tx1"/>
          </a:fgClr>
          <a:bgClr>
            <a:schemeClr val="tx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20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638A5-E982-4DD0-86B5-4C53AFA498D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225350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0638A5-E982-4DD0-86B5-4C53AFA498D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20999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0638A5-E982-4DD0-86B5-4C53AFA498D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223778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0638A5-E982-4DD0-86B5-4C53AFA498D5}"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19805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0638A5-E982-4DD0-86B5-4C53AFA498D5}"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35411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638A5-E982-4DD0-86B5-4C53AFA498D5}"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278142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0638A5-E982-4DD0-86B5-4C53AFA498D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29628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0638A5-E982-4DD0-86B5-4C53AFA498D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4E30-C302-4D22-AC5B-B23A0624E643}" type="slidenum">
              <a:rPr lang="en-US" smtClean="0"/>
              <a:t>‹#›</a:t>
            </a:fld>
            <a:endParaRPr lang="en-US"/>
          </a:p>
        </p:txBody>
      </p:sp>
    </p:spTree>
    <p:extLst>
      <p:ext uri="{BB962C8B-B14F-4D97-AF65-F5344CB8AC3E}">
        <p14:creationId xmlns:p14="http://schemas.microsoft.com/office/powerpoint/2010/main" val="14848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p:cNvGrpSpPr>
            <a:grpSpLocks noChangeAspect="1"/>
          </p:cNvGrpSpPr>
          <p:nvPr userDrawn="1"/>
        </p:nvGrpSpPr>
        <p:grpSpPr bwMode="auto">
          <a:xfrm>
            <a:off x="123420" y="0"/>
            <a:ext cx="6950075" cy="6858000"/>
            <a:chOff x="1651" y="0"/>
            <a:chExt cx="4378" cy="4320"/>
          </a:xfrm>
        </p:grpSpPr>
        <p:sp>
          <p:nvSpPr>
            <p:cNvPr id="10" name="AutoShape 3"/>
            <p:cNvSpPr>
              <a:spLocks noChangeAspect="1" noChangeArrowheads="1" noTextEdit="1"/>
            </p:cNvSpPr>
            <p:nvPr userDrawn="1"/>
          </p:nvSpPr>
          <p:spPr bwMode="auto">
            <a:xfrm>
              <a:off x="1651" y="0"/>
              <a:ext cx="437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5"/>
            <p:cNvSpPr>
              <a:spLocks noChangeArrowheads="1"/>
            </p:cNvSpPr>
            <p:nvPr userDrawn="1"/>
          </p:nvSpPr>
          <p:spPr bwMode="auto">
            <a:xfrm>
              <a:off x="5840" y="852"/>
              <a:ext cx="21" cy="22"/>
            </a:xfrm>
            <a:prstGeom prst="ellipse">
              <a:avLst/>
            </a:prstGeom>
            <a:solidFill>
              <a:srgbClr val="80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6"/>
            <p:cNvSpPr>
              <a:spLocks noChangeArrowheads="1"/>
            </p:cNvSpPr>
            <p:nvPr userDrawn="1"/>
          </p:nvSpPr>
          <p:spPr bwMode="auto">
            <a:xfrm>
              <a:off x="3676" y="319"/>
              <a:ext cx="27"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7"/>
            <p:cNvSpPr>
              <a:spLocks noChangeArrowheads="1"/>
            </p:cNvSpPr>
            <p:nvPr userDrawn="1"/>
          </p:nvSpPr>
          <p:spPr bwMode="auto">
            <a:xfrm>
              <a:off x="3372" y="2898"/>
              <a:ext cx="14" cy="15"/>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8"/>
            <p:cNvSpPr>
              <a:spLocks noChangeArrowheads="1"/>
            </p:cNvSpPr>
            <p:nvPr userDrawn="1"/>
          </p:nvSpPr>
          <p:spPr bwMode="auto">
            <a:xfrm>
              <a:off x="5250" y="2836"/>
              <a:ext cx="16" cy="14"/>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9"/>
            <p:cNvSpPr>
              <a:spLocks noChangeArrowheads="1"/>
            </p:cNvSpPr>
            <p:nvPr userDrawn="1"/>
          </p:nvSpPr>
          <p:spPr bwMode="auto">
            <a:xfrm>
              <a:off x="2113" y="3650"/>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0"/>
            <p:cNvSpPr>
              <a:spLocks noChangeArrowheads="1"/>
            </p:cNvSpPr>
            <p:nvPr userDrawn="1"/>
          </p:nvSpPr>
          <p:spPr bwMode="auto">
            <a:xfrm>
              <a:off x="4436" y="366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1"/>
            <p:cNvSpPr>
              <a:spLocks noChangeArrowheads="1"/>
            </p:cNvSpPr>
            <p:nvPr userDrawn="1"/>
          </p:nvSpPr>
          <p:spPr bwMode="auto">
            <a:xfrm>
              <a:off x="3980" y="4274"/>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12"/>
            <p:cNvSpPr>
              <a:spLocks noChangeArrowheads="1"/>
            </p:cNvSpPr>
            <p:nvPr userDrawn="1"/>
          </p:nvSpPr>
          <p:spPr bwMode="auto">
            <a:xfrm>
              <a:off x="3053" y="1258"/>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3"/>
            <p:cNvSpPr>
              <a:spLocks noChangeArrowheads="1"/>
            </p:cNvSpPr>
            <p:nvPr userDrawn="1"/>
          </p:nvSpPr>
          <p:spPr bwMode="auto">
            <a:xfrm>
              <a:off x="1759" y="1589"/>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4"/>
            <p:cNvSpPr>
              <a:spLocks noChangeArrowheads="1"/>
            </p:cNvSpPr>
            <p:nvPr userDrawn="1"/>
          </p:nvSpPr>
          <p:spPr bwMode="auto">
            <a:xfrm>
              <a:off x="5236" y="300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5"/>
            <p:cNvSpPr>
              <a:spLocks noChangeArrowheads="1"/>
            </p:cNvSpPr>
            <p:nvPr userDrawn="1"/>
          </p:nvSpPr>
          <p:spPr bwMode="auto">
            <a:xfrm>
              <a:off x="6016" y="127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6"/>
            <p:cNvSpPr>
              <a:spLocks noChangeArrowheads="1"/>
            </p:cNvSpPr>
            <p:nvPr userDrawn="1"/>
          </p:nvSpPr>
          <p:spPr bwMode="auto">
            <a:xfrm>
              <a:off x="2900" y="315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17"/>
            <p:cNvSpPr>
              <a:spLocks noChangeArrowheads="1"/>
            </p:cNvSpPr>
            <p:nvPr userDrawn="1"/>
          </p:nvSpPr>
          <p:spPr bwMode="auto">
            <a:xfrm>
              <a:off x="3247" y="110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8"/>
            <p:cNvSpPr>
              <a:spLocks noChangeArrowheads="1"/>
            </p:cNvSpPr>
            <p:nvPr userDrawn="1"/>
          </p:nvSpPr>
          <p:spPr bwMode="auto">
            <a:xfrm>
              <a:off x="4082" y="293"/>
              <a:ext cx="14" cy="14"/>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19"/>
            <p:cNvSpPr>
              <a:spLocks noChangeArrowheads="1"/>
            </p:cNvSpPr>
            <p:nvPr userDrawn="1"/>
          </p:nvSpPr>
          <p:spPr bwMode="auto">
            <a:xfrm>
              <a:off x="5225" y="857"/>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20"/>
            <p:cNvSpPr>
              <a:spLocks noChangeArrowheads="1"/>
            </p:cNvSpPr>
            <p:nvPr userDrawn="1"/>
          </p:nvSpPr>
          <p:spPr bwMode="auto">
            <a:xfrm>
              <a:off x="5935" y="805"/>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1"/>
            <p:cNvSpPr>
              <a:spLocks noChangeArrowheads="1"/>
            </p:cNvSpPr>
            <p:nvPr userDrawn="1"/>
          </p:nvSpPr>
          <p:spPr bwMode="auto">
            <a:xfrm>
              <a:off x="3440" y="296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2"/>
            <p:cNvSpPr>
              <a:spLocks noChangeArrowheads="1"/>
            </p:cNvSpPr>
            <p:nvPr userDrawn="1"/>
          </p:nvSpPr>
          <p:spPr bwMode="auto">
            <a:xfrm>
              <a:off x="1848" y="3463"/>
              <a:ext cx="15" cy="15"/>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3"/>
            <p:cNvSpPr>
              <a:spLocks noChangeArrowheads="1"/>
            </p:cNvSpPr>
            <p:nvPr userDrawn="1"/>
          </p:nvSpPr>
          <p:spPr bwMode="auto">
            <a:xfrm>
              <a:off x="5282" y="4152"/>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24"/>
            <p:cNvSpPr>
              <a:spLocks noChangeArrowheads="1"/>
            </p:cNvSpPr>
            <p:nvPr userDrawn="1"/>
          </p:nvSpPr>
          <p:spPr bwMode="auto">
            <a:xfrm>
              <a:off x="5918" y="3223"/>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5"/>
            <p:cNvSpPr>
              <a:spLocks noChangeArrowheads="1"/>
            </p:cNvSpPr>
            <p:nvPr userDrawn="1"/>
          </p:nvSpPr>
          <p:spPr bwMode="auto">
            <a:xfrm>
              <a:off x="5372" y="3870"/>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26"/>
            <p:cNvSpPr>
              <a:spLocks noChangeArrowheads="1"/>
            </p:cNvSpPr>
            <p:nvPr userDrawn="1"/>
          </p:nvSpPr>
          <p:spPr bwMode="auto">
            <a:xfrm>
              <a:off x="2457" y="98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27"/>
            <p:cNvSpPr>
              <a:spLocks noChangeArrowheads="1"/>
            </p:cNvSpPr>
            <p:nvPr userDrawn="1"/>
          </p:nvSpPr>
          <p:spPr bwMode="auto">
            <a:xfrm>
              <a:off x="3542" y="7"/>
              <a:ext cx="14" cy="14"/>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28"/>
            <p:cNvSpPr>
              <a:spLocks noChangeArrowheads="1"/>
            </p:cNvSpPr>
            <p:nvPr userDrawn="1"/>
          </p:nvSpPr>
          <p:spPr bwMode="auto">
            <a:xfrm>
              <a:off x="5793" y="92"/>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29"/>
            <p:cNvSpPr>
              <a:spLocks noChangeArrowheads="1"/>
            </p:cNvSpPr>
            <p:nvPr userDrawn="1"/>
          </p:nvSpPr>
          <p:spPr bwMode="auto">
            <a:xfrm>
              <a:off x="3176" y="3462"/>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0"/>
            <p:cNvSpPr>
              <a:spLocks noChangeArrowheads="1"/>
            </p:cNvSpPr>
            <p:nvPr userDrawn="1"/>
          </p:nvSpPr>
          <p:spPr bwMode="auto">
            <a:xfrm>
              <a:off x="3358" y="3957"/>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31"/>
            <p:cNvSpPr>
              <a:spLocks noChangeArrowheads="1"/>
            </p:cNvSpPr>
            <p:nvPr userDrawn="1"/>
          </p:nvSpPr>
          <p:spPr bwMode="auto">
            <a:xfrm>
              <a:off x="3267" y="4054"/>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2"/>
            <p:cNvSpPr>
              <a:spLocks noChangeArrowheads="1"/>
            </p:cNvSpPr>
            <p:nvPr userDrawn="1"/>
          </p:nvSpPr>
          <p:spPr bwMode="auto">
            <a:xfrm>
              <a:off x="4173" y="3257"/>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33"/>
            <p:cNvSpPr>
              <a:spLocks noChangeArrowheads="1"/>
            </p:cNvSpPr>
            <p:nvPr userDrawn="1"/>
          </p:nvSpPr>
          <p:spPr bwMode="auto">
            <a:xfrm>
              <a:off x="4429" y="2575"/>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4"/>
            <p:cNvSpPr>
              <a:spLocks noChangeArrowheads="1"/>
            </p:cNvSpPr>
            <p:nvPr userDrawn="1"/>
          </p:nvSpPr>
          <p:spPr bwMode="auto">
            <a:xfrm>
              <a:off x="3036" y="1824"/>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35"/>
            <p:cNvSpPr>
              <a:spLocks noChangeArrowheads="1"/>
            </p:cNvSpPr>
            <p:nvPr userDrawn="1"/>
          </p:nvSpPr>
          <p:spPr bwMode="auto">
            <a:xfrm>
              <a:off x="2468" y="1966"/>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36"/>
            <p:cNvSpPr>
              <a:spLocks noChangeArrowheads="1"/>
            </p:cNvSpPr>
            <p:nvPr userDrawn="1"/>
          </p:nvSpPr>
          <p:spPr bwMode="auto">
            <a:xfrm>
              <a:off x="5782" y="1488"/>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37"/>
            <p:cNvSpPr>
              <a:spLocks noChangeArrowheads="1"/>
            </p:cNvSpPr>
            <p:nvPr userDrawn="1"/>
          </p:nvSpPr>
          <p:spPr bwMode="auto">
            <a:xfrm>
              <a:off x="5237" y="1498"/>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38"/>
            <p:cNvSpPr>
              <a:spLocks noChangeArrowheads="1"/>
            </p:cNvSpPr>
            <p:nvPr userDrawn="1"/>
          </p:nvSpPr>
          <p:spPr bwMode="auto">
            <a:xfrm>
              <a:off x="5897" y="2348"/>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39"/>
            <p:cNvSpPr>
              <a:spLocks noChangeArrowheads="1"/>
            </p:cNvSpPr>
            <p:nvPr userDrawn="1"/>
          </p:nvSpPr>
          <p:spPr bwMode="auto">
            <a:xfrm>
              <a:off x="5544" y="2126"/>
              <a:ext cx="12"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40"/>
            <p:cNvSpPr>
              <a:spLocks noChangeArrowheads="1"/>
            </p:cNvSpPr>
            <p:nvPr userDrawn="1"/>
          </p:nvSpPr>
          <p:spPr bwMode="auto">
            <a:xfrm>
              <a:off x="3728" y="1286"/>
              <a:ext cx="17" cy="17"/>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41"/>
            <p:cNvSpPr>
              <a:spLocks noChangeArrowheads="1"/>
            </p:cNvSpPr>
            <p:nvPr userDrawn="1"/>
          </p:nvSpPr>
          <p:spPr bwMode="auto">
            <a:xfrm>
              <a:off x="4031" y="126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42"/>
            <p:cNvSpPr>
              <a:spLocks noChangeArrowheads="1"/>
            </p:cNvSpPr>
            <p:nvPr userDrawn="1"/>
          </p:nvSpPr>
          <p:spPr bwMode="auto">
            <a:xfrm>
              <a:off x="4702" y="45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43"/>
            <p:cNvSpPr>
              <a:spLocks noChangeArrowheads="1"/>
            </p:cNvSpPr>
            <p:nvPr userDrawn="1"/>
          </p:nvSpPr>
          <p:spPr bwMode="auto">
            <a:xfrm>
              <a:off x="1706" y="1653"/>
              <a:ext cx="15"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4"/>
            <p:cNvSpPr>
              <a:spLocks noChangeArrowheads="1"/>
            </p:cNvSpPr>
            <p:nvPr userDrawn="1"/>
          </p:nvSpPr>
          <p:spPr bwMode="auto">
            <a:xfrm>
              <a:off x="1652" y="4057"/>
              <a:ext cx="19"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45"/>
            <p:cNvSpPr>
              <a:spLocks noChangeArrowheads="1"/>
            </p:cNvSpPr>
            <p:nvPr userDrawn="1"/>
          </p:nvSpPr>
          <p:spPr bwMode="auto">
            <a:xfrm>
              <a:off x="2504" y="3251"/>
              <a:ext cx="22"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46"/>
            <p:cNvSpPr>
              <a:spLocks noChangeArrowheads="1"/>
            </p:cNvSpPr>
            <p:nvPr userDrawn="1"/>
          </p:nvSpPr>
          <p:spPr bwMode="auto">
            <a:xfrm>
              <a:off x="5291" y="22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7"/>
            <p:cNvSpPr>
              <a:spLocks noChangeArrowheads="1"/>
            </p:cNvSpPr>
            <p:nvPr userDrawn="1"/>
          </p:nvSpPr>
          <p:spPr bwMode="auto">
            <a:xfrm>
              <a:off x="3018" y="1104"/>
              <a:ext cx="28" cy="29"/>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48"/>
            <p:cNvSpPr>
              <a:spLocks noChangeArrowheads="1"/>
            </p:cNvSpPr>
            <p:nvPr userDrawn="1"/>
          </p:nvSpPr>
          <p:spPr bwMode="auto">
            <a:xfrm>
              <a:off x="3322" y="465"/>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9"/>
            <p:cNvSpPr>
              <a:spLocks noChangeArrowheads="1"/>
            </p:cNvSpPr>
            <p:nvPr userDrawn="1"/>
          </p:nvSpPr>
          <p:spPr bwMode="auto">
            <a:xfrm>
              <a:off x="3966" y="70"/>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50"/>
            <p:cNvSpPr>
              <a:spLocks noChangeArrowheads="1"/>
            </p:cNvSpPr>
            <p:nvPr userDrawn="1"/>
          </p:nvSpPr>
          <p:spPr bwMode="auto">
            <a:xfrm>
              <a:off x="5584" y="-2"/>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51"/>
            <p:cNvSpPr>
              <a:spLocks noChangeArrowheads="1"/>
            </p:cNvSpPr>
            <p:nvPr userDrawn="1"/>
          </p:nvSpPr>
          <p:spPr bwMode="auto">
            <a:xfrm>
              <a:off x="3075" y="242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52"/>
            <p:cNvSpPr>
              <a:spLocks noChangeArrowheads="1"/>
            </p:cNvSpPr>
            <p:nvPr userDrawn="1"/>
          </p:nvSpPr>
          <p:spPr bwMode="auto">
            <a:xfrm>
              <a:off x="1685" y="982"/>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53"/>
            <p:cNvSpPr>
              <a:spLocks noChangeArrowheads="1"/>
            </p:cNvSpPr>
            <p:nvPr userDrawn="1"/>
          </p:nvSpPr>
          <p:spPr bwMode="auto">
            <a:xfrm>
              <a:off x="4675" y="2846"/>
              <a:ext cx="32" cy="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54"/>
            <p:cNvSpPr>
              <a:spLocks noChangeArrowheads="1"/>
            </p:cNvSpPr>
            <p:nvPr userDrawn="1"/>
          </p:nvSpPr>
          <p:spPr bwMode="auto">
            <a:xfrm>
              <a:off x="5861" y="3056"/>
              <a:ext cx="19" cy="17"/>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55"/>
            <p:cNvSpPr>
              <a:spLocks noChangeArrowheads="1"/>
            </p:cNvSpPr>
            <p:nvPr userDrawn="1"/>
          </p:nvSpPr>
          <p:spPr bwMode="auto">
            <a:xfrm>
              <a:off x="4493" y="4074"/>
              <a:ext cx="23" cy="23"/>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56"/>
            <p:cNvSpPr>
              <a:spLocks noChangeArrowheads="1"/>
            </p:cNvSpPr>
            <p:nvPr userDrawn="1"/>
          </p:nvSpPr>
          <p:spPr bwMode="auto">
            <a:xfrm>
              <a:off x="5783" y="3906"/>
              <a:ext cx="23"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57"/>
            <p:cNvSpPr>
              <a:spLocks noChangeArrowheads="1"/>
            </p:cNvSpPr>
            <p:nvPr userDrawn="1"/>
          </p:nvSpPr>
          <p:spPr bwMode="auto">
            <a:xfrm>
              <a:off x="4506" y="1066"/>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userDrawn="1"/>
          </p:nvSpPr>
          <p:spPr bwMode="auto">
            <a:xfrm>
              <a:off x="4437" y="80"/>
              <a:ext cx="103" cy="101"/>
            </a:xfrm>
            <a:custGeom>
              <a:avLst/>
              <a:gdLst>
                <a:gd name="T0" fmla="*/ 56 w 103"/>
                <a:gd name="T1" fmla="*/ 45 h 101"/>
                <a:gd name="T2" fmla="*/ 103 w 103"/>
                <a:gd name="T3" fmla="*/ 49 h 101"/>
                <a:gd name="T4" fmla="*/ 56 w 103"/>
                <a:gd name="T5" fmla="*/ 54 h 101"/>
                <a:gd name="T6" fmla="*/ 52 w 103"/>
                <a:gd name="T7" fmla="*/ 101 h 101"/>
                <a:gd name="T8" fmla="*/ 47 w 103"/>
                <a:gd name="T9" fmla="*/ 55 h 101"/>
                <a:gd name="T10" fmla="*/ 0 w 103"/>
                <a:gd name="T11" fmla="*/ 49 h 101"/>
                <a:gd name="T12" fmla="*/ 47 w 103"/>
                <a:gd name="T13" fmla="*/ 47 h 101"/>
                <a:gd name="T14" fmla="*/ 52 w 103"/>
                <a:gd name="T15" fmla="*/ 0 h 101"/>
                <a:gd name="T16" fmla="*/ 56 w 103"/>
                <a:gd name="T17" fmla="*/ 4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1">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p:cNvSpPr>
            <p:nvPr userDrawn="1"/>
          </p:nvSpPr>
          <p:spPr bwMode="auto">
            <a:xfrm>
              <a:off x="2388" y="1584"/>
              <a:ext cx="101" cy="102"/>
            </a:xfrm>
            <a:custGeom>
              <a:avLst/>
              <a:gdLst>
                <a:gd name="T0" fmla="*/ 56 w 101"/>
                <a:gd name="T1" fmla="*/ 47 h 102"/>
                <a:gd name="T2" fmla="*/ 101 w 101"/>
                <a:gd name="T3" fmla="*/ 51 h 102"/>
                <a:gd name="T4" fmla="*/ 54 w 101"/>
                <a:gd name="T5" fmla="*/ 55 h 102"/>
                <a:gd name="T6" fmla="*/ 52 w 101"/>
                <a:gd name="T7" fmla="*/ 102 h 102"/>
                <a:gd name="T8" fmla="*/ 46 w 101"/>
                <a:gd name="T9" fmla="*/ 55 h 102"/>
                <a:gd name="T10" fmla="*/ 0 w 101"/>
                <a:gd name="T11" fmla="*/ 51 h 102"/>
                <a:gd name="T12" fmla="*/ 47 w 101"/>
                <a:gd name="T13" fmla="*/ 47 h 102"/>
                <a:gd name="T14" fmla="*/ 52 w 101"/>
                <a:gd name="T15" fmla="*/ 0 h 102"/>
                <a:gd name="T16" fmla="*/ 56 w 101"/>
                <a:gd name="T17"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userDrawn="1"/>
          </p:nvSpPr>
          <p:spPr bwMode="auto">
            <a:xfrm>
              <a:off x="5395" y="2900"/>
              <a:ext cx="67" cy="65"/>
            </a:xfrm>
            <a:custGeom>
              <a:avLst/>
              <a:gdLst>
                <a:gd name="T0" fmla="*/ 37 w 67"/>
                <a:gd name="T1" fmla="*/ 30 h 65"/>
                <a:gd name="T2" fmla="*/ 67 w 67"/>
                <a:gd name="T3" fmla="*/ 33 h 65"/>
                <a:gd name="T4" fmla="*/ 36 w 67"/>
                <a:gd name="T5" fmla="*/ 35 h 65"/>
                <a:gd name="T6" fmla="*/ 34 w 67"/>
                <a:gd name="T7" fmla="*/ 65 h 65"/>
                <a:gd name="T8" fmla="*/ 30 w 67"/>
                <a:gd name="T9" fmla="*/ 35 h 65"/>
                <a:gd name="T10" fmla="*/ 0 w 67"/>
                <a:gd name="T11" fmla="*/ 33 h 65"/>
                <a:gd name="T12" fmla="*/ 31 w 67"/>
                <a:gd name="T13" fmla="*/ 30 h 65"/>
                <a:gd name="T14" fmla="*/ 34 w 67"/>
                <a:gd name="T15" fmla="*/ 0 h 65"/>
                <a:gd name="T16" fmla="*/ 37 w 67"/>
                <a:gd name="T17"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5">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p:cNvSpPr>
            <p:nvPr userDrawn="1"/>
          </p:nvSpPr>
          <p:spPr bwMode="auto">
            <a:xfrm>
              <a:off x="5475" y="4048"/>
              <a:ext cx="76" cy="77"/>
            </a:xfrm>
            <a:custGeom>
              <a:avLst/>
              <a:gdLst>
                <a:gd name="T0" fmla="*/ 41 w 76"/>
                <a:gd name="T1" fmla="*/ 34 h 77"/>
                <a:gd name="T2" fmla="*/ 76 w 76"/>
                <a:gd name="T3" fmla="*/ 39 h 77"/>
                <a:gd name="T4" fmla="*/ 41 w 76"/>
                <a:gd name="T5" fmla="*/ 41 h 77"/>
                <a:gd name="T6" fmla="*/ 38 w 76"/>
                <a:gd name="T7" fmla="*/ 77 h 77"/>
                <a:gd name="T8" fmla="*/ 34 w 76"/>
                <a:gd name="T9" fmla="*/ 41 h 77"/>
                <a:gd name="T10" fmla="*/ 0 w 76"/>
                <a:gd name="T11" fmla="*/ 39 h 77"/>
                <a:gd name="T12" fmla="*/ 35 w 76"/>
                <a:gd name="T13" fmla="*/ 36 h 77"/>
                <a:gd name="T14" fmla="*/ 38 w 76"/>
                <a:gd name="T15" fmla="*/ 0 h 77"/>
                <a:gd name="T16" fmla="*/ 41 w 76"/>
                <a:gd name="T17"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userDrawn="1"/>
          </p:nvSpPr>
          <p:spPr bwMode="auto">
            <a:xfrm>
              <a:off x="5677" y="1057"/>
              <a:ext cx="66" cy="66"/>
            </a:xfrm>
            <a:custGeom>
              <a:avLst/>
              <a:gdLst>
                <a:gd name="T0" fmla="*/ 36 w 66"/>
                <a:gd name="T1" fmla="*/ 30 h 66"/>
                <a:gd name="T2" fmla="*/ 66 w 66"/>
                <a:gd name="T3" fmla="*/ 33 h 66"/>
                <a:gd name="T4" fmla="*/ 35 w 66"/>
                <a:gd name="T5" fmla="*/ 36 h 66"/>
                <a:gd name="T6" fmla="*/ 34 w 66"/>
                <a:gd name="T7" fmla="*/ 66 h 66"/>
                <a:gd name="T8" fmla="*/ 31 w 66"/>
                <a:gd name="T9" fmla="*/ 36 h 66"/>
                <a:gd name="T10" fmla="*/ 0 w 66"/>
                <a:gd name="T11" fmla="*/ 33 h 66"/>
                <a:gd name="T12" fmla="*/ 31 w 66"/>
                <a:gd name="T13" fmla="*/ 30 h 66"/>
                <a:gd name="T14" fmla="*/ 34 w 66"/>
                <a:gd name="T15" fmla="*/ 0 h 66"/>
                <a:gd name="T16" fmla="*/ 36 w 66"/>
                <a:gd name="T1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3"/>
            <p:cNvSpPr>
              <a:spLocks/>
            </p:cNvSpPr>
            <p:nvPr userDrawn="1"/>
          </p:nvSpPr>
          <p:spPr bwMode="auto">
            <a:xfrm>
              <a:off x="2376" y="3490"/>
              <a:ext cx="66" cy="66"/>
            </a:xfrm>
            <a:custGeom>
              <a:avLst/>
              <a:gdLst>
                <a:gd name="T0" fmla="*/ 37 w 66"/>
                <a:gd name="T1" fmla="*/ 30 h 66"/>
                <a:gd name="T2" fmla="*/ 66 w 66"/>
                <a:gd name="T3" fmla="*/ 33 h 66"/>
                <a:gd name="T4" fmla="*/ 35 w 66"/>
                <a:gd name="T5" fmla="*/ 36 h 66"/>
                <a:gd name="T6" fmla="*/ 34 w 66"/>
                <a:gd name="T7" fmla="*/ 66 h 66"/>
                <a:gd name="T8" fmla="*/ 29 w 66"/>
                <a:gd name="T9" fmla="*/ 36 h 66"/>
                <a:gd name="T10" fmla="*/ 0 w 66"/>
                <a:gd name="T11" fmla="*/ 33 h 66"/>
                <a:gd name="T12" fmla="*/ 31 w 66"/>
                <a:gd name="T13" fmla="*/ 30 h 66"/>
                <a:gd name="T14" fmla="*/ 34 w 66"/>
                <a:gd name="T15" fmla="*/ 0 h 66"/>
                <a:gd name="T16" fmla="*/ 37 w 66"/>
                <a:gd name="T1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userDrawn="1"/>
          </p:nvSpPr>
          <p:spPr bwMode="auto">
            <a:xfrm>
              <a:off x="4661" y="1470"/>
              <a:ext cx="78" cy="77"/>
            </a:xfrm>
            <a:custGeom>
              <a:avLst/>
              <a:gdLst>
                <a:gd name="T0" fmla="*/ 42 w 78"/>
                <a:gd name="T1" fmla="*/ 35 h 77"/>
                <a:gd name="T2" fmla="*/ 78 w 78"/>
                <a:gd name="T3" fmla="*/ 38 h 77"/>
                <a:gd name="T4" fmla="*/ 42 w 78"/>
                <a:gd name="T5" fmla="*/ 41 h 77"/>
                <a:gd name="T6" fmla="*/ 39 w 78"/>
                <a:gd name="T7" fmla="*/ 77 h 77"/>
                <a:gd name="T8" fmla="*/ 35 w 78"/>
                <a:gd name="T9" fmla="*/ 42 h 77"/>
                <a:gd name="T10" fmla="*/ 0 w 78"/>
                <a:gd name="T11" fmla="*/ 38 h 77"/>
                <a:gd name="T12" fmla="*/ 36 w 78"/>
                <a:gd name="T13" fmla="*/ 35 h 77"/>
                <a:gd name="T14" fmla="*/ 39 w 78"/>
                <a:gd name="T15" fmla="*/ 0 h 77"/>
                <a:gd name="T16" fmla="*/ 42 w 78"/>
                <a:gd name="T17"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userDrawn="1"/>
          </p:nvSpPr>
          <p:spPr bwMode="auto">
            <a:xfrm>
              <a:off x="4696" y="3143"/>
              <a:ext cx="77" cy="77"/>
            </a:xfrm>
            <a:custGeom>
              <a:avLst/>
              <a:gdLst>
                <a:gd name="T0" fmla="*/ 41 w 77"/>
                <a:gd name="T1" fmla="*/ 36 h 77"/>
                <a:gd name="T2" fmla="*/ 77 w 77"/>
                <a:gd name="T3" fmla="*/ 39 h 77"/>
                <a:gd name="T4" fmla="*/ 41 w 77"/>
                <a:gd name="T5" fmla="*/ 41 h 77"/>
                <a:gd name="T6" fmla="*/ 38 w 77"/>
                <a:gd name="T7" fmla="*/ 77 h 77"/>
                <a:gd name="T8" fmla="*/ 34 w 77"/>
                <a:gd name="T9" fmla="*/ 43 h 77"/>
                <a:gd name="T10" fmla="*/ 0 w 77"/>
                <a:gd name="T11" fmla="*/ 39 h 77"/>
                <a:gd name="T12" fmla="*/ 36 w 77"/>
                <a:gd name="T13" fmla="*/ 36 h 77"/>
                <a:gd name="T14" fmla="*/ 38 w 77"/>
                <a:gd name="T15" fmla="*/ 0 h 77"/>
                <a:gd name="T16" fmla="*/ 41 w 77"/>
                <a:gd name="T1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p:cNvSpPr>
            <p:nvPr userDrawn="1"/>
          </p:nvSpPr>
          <p:spPr bwMode="auto">
            <a:xfrm>
              <a:off x="3622" y="1214"/>
              <a:ext cx="42" cy="42"/>
            </a:xfrm>
            <a:custGeom>
              <a:avLst/>
              <a:gdLst>
                <a:gd name="T0" fmla="*/ 23 w 42"/>
                <a:gd name="T1" fmla="*/ 20 h 42"/>
                <a:gd name="T2" fmla="*/ 42 w 42"/>
                <a:gd name="T3" fmla="*/ 21 h 42"/>
                <a:gd name="T4" fmla="*/ 23 w 42"/>
                <a:gd name="T5" fmla="*/ 22 h 42"/>
                <a:gd name="T6" fmla="*/ 21 w 42"/>
                <a:gd name="T7" fmla="*/ 42 h 42"/>
                <a:gd name="T8" fmla="*/ 20 w 42"/>
                <a:gd name="T9" fmla="*/ 24 h 42"/>
                <a:gd name="T10" fmla="*/ 0 w 42"/>
                <a:gd name="T11" fmla="*/ 21 h 42"/>
                <a:gd name="T12" fmla="*/ 20 w 42"/>
                <a:gd name="T13" fmla="*/ 20 h 42"/>
                <a:gd name="T14" fmla="*/ 21 w 42"/>
                <a:gd name="T15" fmla="*/ 0 h 42"/>
                <a:gd name="T16" fmla="*/ 23 w 42"/>
                <a:gd name="T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userDrawn="1"/>
          </p:nvSpPr>
          <p:spPr bwMode="auto">
            <a:xfrm>
              <a:off x="2572" y="4243"/>
              <a:ext cx="78" cy="77"/>
            </a:xfrm>
            <a:custGeom>
              <a:avLst/>
              <a:gdLst>
                <a:gd name="T0" fmla="*/ 42 w 78"/>
                <a:gd name="T1" fmla="*/ 36 h 77"/>
                <a:gd name="T2" fmla="*/ 78 w 78"/>
                <a:gd name="T3" fmla="*/ 39 h 77"/>
                <a:gd name="T4" fmla="*/ 42 w 78"/>
                <a:gd name="T5" fmla="*/ 41 h 77"/>
                <a:gd name="T6" fmla="*/ 40 w 78"/>
                <a:gd name="T7" fmla="*/ 77 h 77"/>
                <a:gd name="T8" fmla="*/ 35 w 78"/>
                <a:gd name="T9" fmla="*/ 43 h 77"/>
                <a:gd name="T10" fmla="*/ 0 w 78"/>
                <a:gd name="T11" fmla="*/ 39 h 77"/>
                <a:gd name="T12" fmla="*/ 37 w 78"/>
                <a:gd name="T13" fmla="*/ 36 h 77"/>
                <a:gd name="T14" fmla="*/ 40 w 78"/>
                <a:gd name="T15" fmla="*/ 0 h 77"/>
                <a:gd name="T16" fmla="*/ 42 w 78"/>
                <a:gd name="T1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p:cNvSpPr>
            <p:nvPr userDrawn="1"/>
          </p:nvSpPr>
          <p:spPr bwMode="auto">
            <a:xfrm>
              <a:off x="3525" y="680"/>
              <a:ext cx="64" cy="64"/>
            </a:xfrm>
            <a:custGeom>
              <a:avLst/>
              <a:gdLst>
                <a:gd name="T0" fmla="*/ 34 w 64"/>
                <a:gd name="T1" fmla="*/ 29 h 64"/>
                <a:gd name="T2" fmla="*/ 64 w 64"/>
                <a:gd name="T3" fmla="*/ 31 h 64"/>
                <a:gd name="T4" fmla="*/ 34 w 64"/>
                <a:gd name="T5" fmla="*/ 34 h 64"/>
                <a:gd name="T6" fmla="*/ 31 w 64"/>
                <a:gd name="T7" fmla="*/ 64 h 64"/>
                <a:gd name="T8" fmla="*/ 29 w 64"/>
                <a:gd name="T9" fmla="*/ 34 h 64"/>
                <a:gd name="T10" fmla="*/ 0 w 64"/>
                <a:gd name="T11" fmla="*/ 31 h 64"/>
                <a:gd name="T12" fmla="*/ 30 w 64"/>
                <a:gd name="T13" fmla="*/ 30 h 64"/>
                <a:gd name="T14" fmla="*/ 31 w 64"/>
                <a:gd name="T15" fmla="*/ 0 h 64"/>
                <a:gd name="T16" fmla="*/ 34 w 64"/>
                <a:gd name="T17"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userDrawn="1"/>
          </p:nvSpPr>
          <p:spPr bwMode="auto">
            <a:xfrm>
              <a:off x="4227" y="2543"/>
              <a:ext cx="37" cy="37"/>
            </a:xfrm>
            <a:custGeom>
              <a:avLst/>
              <a:gdLst>
                <a:gd name="T0" fmla="*/ 20 w 37"/>
                <a:gd name="T1" fmla="*/ 17 h 37"/>
                <a:gd name="T2" fmla="*/ 37 w 37"/>
                <a:gd name="T3" fmla="*/ 18 h 37"/>
                <a:gd name="T4" fmla="*/ 20 w 37"/>
                <a:gd name="T5" fmla="*/ 20 h 37"/>
                <a:gd name="T6" fmla="*/ 19 w 37"/>
                <a:gd name="T7" fmla="*/ 37 h 37"/>
                <a:gd name="T8" fmla="*/ 17 w 37"/>
                <a:gd name="T9" fmla="*/ 20 h 37"/>
                <a:gd name="T10" fmla="*/ 0 w 37"/>
                <a:gd name="T11" fmla="*/ 18 h 37"/>
                <a:gd name="T12" fmla="*/ 17 w 37"/>
                <a:gd name="T13" fmla="*/ 17 h 37"/>
                <a:gd name="T14" fmla="*/ 19 w 37"/>
                <a:gd name="T15" fmla="*/ 0 h 37"/>
                <a:gd name="T16" fmla="*/ 20 w 37"/>
                <a:gd name="T1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4"/>
          <p:cNvGrpSpPr>
            <a:grpSpLocks noChangeAspect="1"/>
          </p:cNvGrpSpPr>
          <p:nvPr userDrawn="1"/>
        </p:nvGrpSpPr>
        <p:grpSpPr bwMode="auto">
          <a:xfrm>
            <a:off x="5448322" y="152400"/>
            <a:ext cx="6950075" cy="6858000"/>
            <a:chOff x="1651" y="0"/>
            <a:chExt cx="4378" cy="4320"/>
          </a:xfrm>
        </p:grpSpPr>
        <p:sp>
          <p:nvSpPr>
            <p:cNvPr id="77" name="AutoShape 3"/>
            <p:cNvSpPr>
              <a:spLocks noChangeAspect="1" noChangeArrowheads="1" noTextEdit="1"/>
            </p:cNvSpPr>
            <p:nvPr userDrawn="1"/>
          </p:nvSpPr>
          <p:spPr bwMode="auto">
            <a:xfrm>
              <a:off x="1651" y="0"/>
              <a:ext cx="437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5"/>
            <p:cNvSpPr>
              <a:spLocks noChangeArrowheads="1"/>
            </p:cNvSpPr>
            <p:nvPr userDrawn="1"/>
          </p:nvSpPr>
          <p:spPr bwMode="auto">
            <a:xfrm>
              <a:off x="5840" y="852"/>
              <a:ext cx="21" cy="22"/>
            </a:xfrm>
            <a:prstGeom prst="ellipse">
              <a:avLst/>
            </a:prstGeom>
            <a:solidFill>
              <a:srgbClr val="80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6"/>
            <p:cNvSpPr>
              <a:spLocks noChangeArrowheads="1"/>
            </p:cNvSpPr>
            <p:nvPr userDrawn="1"/>
          </p:nvSpPr>
          <p:spPr bwMode="auto">
            <a:xfrm>
              <a:off x="3676" y="319"/>
              <a:ext cx="27"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
            <p:cNvSpPr>
              <a:spLocks noChangeArrowheads="1"/>
            </p:cNvSpPr>
            <p:nvPr userDrawn="1"/>
          </p:nvSpPr>
          <p:spPr bwMode="auto">
            <a:xfrm>
              <a:off x="3372" y="2898"/>
              <a:ext cx="14" cy="15"/>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8"/>
            <p:cNvSpPr>
              <a:spLocks noChangeArrowheads="1"/>
            </p:cNvSpPr>
            <p:nvPr userDrawn="1"/>
          </p:nvSpPr>
          <p:spPr bwMode="auto">
            <a:xfrm>
              <a:off x="5250" y="2836"/>
              <a:ext cx="16" cy="14"/>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9"/>
            <p:cNvSpPr>
              <a:spLocks noChangeArrowheads="1"/>
            </p:cNvSpPr>
            <p:nvPr userDrawn="1"/>
          </p:nvSpPr>
          <p:spPr bwMode="auto">
            <a:xfrm>
              <a:off x="2113" y="3650"/>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0"/>
            <p:cNvSpPr>
              <a:spLocks noChangeArrowheads="1"/>
            </p:cNvSpPr>
            <p:nvPr userDrawn="1"/>
          </p:nvSpPr>
          <p:spPr bwMode="auto">
            <a:xfrm>
              <a:off x="4436" y="366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11"/>
            <p:cNvSpPr>
              <a:spLocks noChangeArrowheads="1"/>
            </p:cNvSpPr>
            <p:nvPr userDrawn="1"/>
          </p:nvSpPr>
          <p:spPr bwMode="auto">
            <a:xfrm>
              <a:off x="3980" y="4274"/>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2"/>
            <p:cNvSpPr>
              <a:spLocks noChangeArrowheads="1"/>
            </p:cNvSpPr>
            <p:nvPr userDrawn="1"/>
          </p:nvSpPr>
          <p:spPr bwMode="auto">
            <a:xfrm>
              <a:off x="3053" y="1258"/>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3"/>
            <p:cNvSpPr>
              <a:spLocks noChangeArrowheads="1"/>
            </p:cNvSpPr>
            <p:nvPr userDrawn="1"/>
          </p:nvSpPr>
          <p:spPr bwMode="auto">
            <a:xfrm>
              <a:off x="1759" y="1589"/>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4"/>
            <p:cNvSpPr>
              <a:spLocks noChangeArrowheads="1"/>
            </p:cNvSpPr>
            <p:nvPr userDrawn="1"/>
          </p:nvSpPr>
          <p:spPr bwMode="auto">
            <a:xfrm>
              <a:off x="5236" y="300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5"/>
            <p:cNvSpPr>
              <a:spLocks noChangeArrowheads="1"/>
            </p:cNvSpPr>
            <p:nvPr userDrawn="1"/>
          </p:nvSpPr>
          <p:spPr bwMode="auto">
            <a:xfrm>
              <a:off x="6016" y="127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16"/>
            <p:cNvSpPr>
              <a:spLocks noChangeArrowheads="1"/>
            </p:cNvSpPr>
            <p:nvPr userDrawn="1"/>
          </p:nvSpPr>
          <p:spPr bwMode="auto">
            <a:xfrm>
              <a:off x="2900" y="315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7"/>
            <p:cNvSpPr>
              <a:spLocks noChangeArrowheads="1"/>
            </p:cNvSpPr>
            <p:nvPr userDrawn="1"/>
          </p:nvSpPr>
          <p:spPr bwMode="auto">
            <a:xfrm>
              <a:off x="3247" y="110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8"/>
            <p:cNvSpPr>
              <a:spLocks noChangeArrowheads="1"/>
            </p:cNvSpPr>
            <p:nvPr userDrawn="1"/>
          </p:nvSpPr>
          <p:spPr bwMode="auto">
            <a:xfrm>
              <a:off x="4082" y="293"/>
              <a:ext cx="14" cy="14"/>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19"/>
            <p:cNvSpPr>
              <a:spLocks noChangeArrowheads="1"/>
            </p:cNvSpPr>
            <p:nvPr userDrawn="1"/>
          </p:nvSpPr>
          <p:spPr bwMode="auto">
            <a:xfrm>
              <a:off x="5225" y="857"/>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20"/>
            <p:cNvSpPr>
              <a:spLocks noChangeArrowheads="1"/>
            </p:cNvSpPr>
            <p:nvPr userDrawn="1"/>
          </p:nvSpPr>
          <p:spPr bwMode="auto">
            <a:xfrm>
              <a:off x="5935" y="805"/>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21"/>
            <p:cNvSpPr>
              <a:spLocks noChangeArrowheads="1"/>
            </p:cNvSpPr>
            <p:nvPr userDrawn="1"/>
          </p:nvSpPr>
          <p:spPr bwMode="auto">
            <a:xfrm>
              <a:off x="3440" y="296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22"/>
            <p:cNvSpPr>
              <a:spLocks noChangeArrowheads="1"/>
            </p:cNvSpPr>
            <p:nvPr userDrawn="1"/>
          </p:nvSpPr>
          <p:spPr bwMode="auto">
            <a:xfrm>
              <a:off x="1848" y="3463"/>
              <a:ext cx="15" cy="15"/>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23"/>
            <p:cNvSpPr>
              <a:spLocks noChangeArrowheads="1"/>
            </p:cNvSpPr>
            <p:nvPr userDrawn="1"/>
          </p:nvSpPr>
          <p:spPr bwMode="auto">
            <a:xfrm>
              <a:off x="5282" y="4152"/>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24"/>
            <p:cNvSpPr>
              <a:spLocks noChangeArrowheads="1"/>
            </p:cNvSpPr>
            <p:nvPr userDrawn="1"/>
          </p:nvSpPr>
          <p:spPr bwMode="auto">
            <a:xfrm>
              <a:off x="5918" y="3223"/>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25"/>
            <p:cNvSpPr>
              <a:spLocks noChangeArrowheads="1"/>
            </p:cNvSpPr>
            <p:nvPr userDrawn="1"/>
          </p:nvSpPr>
          <p:spPr bwMode="auto">
            <a:xfrm>
              <a:off x="5372" y="3870"/>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26"/>
            <p:cNvSpPr>
              <a:spLocks noChangeArrowheads="1"/>
            </p:cNvSpPr>
            <p:nvPr userDrawn="1"/>
          </p:nvSpPr>
          <p:spPr bwMode="auto">
            <a:xfrm>
              <a:off x="2457" y="98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27"/>
            <p:cNvSpPr>
              <a:spLocks noChangeArrowheads="1"/>
            </p:cNvSpPr>
            <p:nvPr userDrawn="1"/>
          </p:nvSpPr>
          <p:spPr bwMode="auto">
            <a:xfrm>
              <a:off x="3542" y="7"/>
              <a:ext cx="14" cy="14"/>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28"/>
            <p:cNvSpPr>
              <a:spLocks noChangeArrowheads="1"/>
            </p:cNvSpPr>
            <p:nvPr userDrawn="1"/>
          </p:nvSpPr>
          <p:spPr bwMode="auto">
            <a:xfrm>
              <a:off x="5793" y="92"/>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29"/>
            <p:cNvSpPr>
              <a:spLocks noChangeArrowheads="1"/>
            </p:cNvSpPr>
            <p:nvPr userDrawn="1"/>
          </p:nvSpPr>
          <p:spPr bwMode="auto">
            <a:xfrm>
              <a:off x="3176" y="3462"/>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30"/>
            <p:cNvSpPr>
              <a:spLocks noChangeArrowheads="1"/>
            </p:cNvSpPr>
            <p:nvPr userDrawn="1"/>
          </p:nvSpPr>
          <p:spPr bwMode="auto">
            <a:xfrm>
              <a:off x="3358" y="3957"/>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31"/>
            <p:cNvSpPr>
              <a:spLocks noChangeArrowheads="1"/>
            </p:cNvSpPr>
            <p:nvPr userDrawn="1"/>
          </p:nvSpPr>
          <p:spPr bwMode="auto">
            <a:xfrm>
              <a:off x="3267" y="4054"/>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32"/>
            <p:cNvSpPr>
              <a:spLocks noChangeArrowheads="1"/>
            </p:cNvSpPr>
            <p:nvPr userDrawn="1"/>
          </p:nvSpPr>
          <p:spPr bwMode="auto">
            <a:xfrm>
              <a:off x="4173" y="3257"/>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33"/>
            <p:cNvSpPr>
              <a:spLocks noChangeArrowheads="1"/>
            </p:cNvSpPr>
            <p:nvPr userDrawn="1"/>
          </p:nvSpPr>
          <p:spPr bwMode="auto">
            <a:xfrm>
              <a:off x="4429" y="2575"/>
              <a:ext cx="14"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34"/>
            <p:cNvSpPr>
              <a:spLocks noChangeArrowheads="1"/>
            </p:cNvSpPr>
            <p:nvPr userDrawn="1"/>
          </p:nvSpPr>
          <p:spPr bwMode="auto">
            <a:xfrm>
              <a:off x="3036" y="1824"/>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35"/>
            <p:cNvSpPr>
              <a:spLocks noChangeArrowheads="1"/>
            </p:cNvSpPr>
            <p:nvPr userDrawn="1"/>
          </p:nvSpPr>
          <p:spPr bwMode="auto">
            <a:xfrm>
              <a:off x="2468" y="1966"/>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36"/>
            <p:cNvSpPr>
              <a:spLocks noChangeArrowheads="1"/>
            </p:cNvSpPr>
            <p:nvPr userDrawn="1"/>
          </p:nvSpPr>
          <p:spPr bwMode="auto">
            <a:xfrm>
              <a:off x="5782" y="1488"/>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37"/>
            <p:cNvSpPr>
              <a:spLocks noChangeArrowheads="1"/>
            </p:cNvSpPr>
            <p:nvPr userDrawn="1"/>
          </p:nvSpPr>
          <p:spPr bwMode="auto">
            <a:xfrm>
              <a:off x="5237" y="1498"/>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38"/>
            <p:cNvSpPr>
              <a:spLocks noChangeArrowheads="1"/>
            </p:cNvSpPr>
            <p:nvPr userDrawn="1"/>
          </p:nvSpPr>
          <p:spPr bwMode="auto">
            <a:xfrm>
              <a:off x="5897" y="2348"/>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39"/>
            <p:cNvSpPr>
              <a:spLocks noChangeArrowheads="1"/>
            </p:cNvSpPr>
            <p:nvPr userDrawn="1"/>
          </p:nvSpPr>
          <p:spPr bwMode="auto">
            <a:xfrm>
              <a:off x="5544" y="2126"/>
              <a:ext cx="12"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40"/>
            <p:cNvSpPr>
              <a:spLocks noChangeArrowheads="1"/>
            </p:cNvSpPr>
            <p:nvPr userDrawn="1"/>
          </p:nvSpPr>
          <p:spPr bwMode="auto">
            <a:xfrm>
              <a:off x="3728" y="1286"/>
              <a:ext cx="17" cy="17"/>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41"/>
            <p:cNvSpPr>
              <a:spLocks noChangeArrowheads="1"/>
            </p:cNvSpPr>
            <p:nvPr userDrawn="1"/>
          </p:nvSpPr>
          <p:spPr bwMode="auto">
            <a:xfrm>
              <a:off x="4031" y="126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42"/>
            <p:cNvSpPr>
              <a:spLocks noChangeArrowheads="1"/>
            </p:cNvSpPr>
            <p:nvPr userDrawn="1"/>
          </p:nvSpPr>
          <p:spPr bwMode="auto">
            <a:xfrm>
              <a:off x="4702" y="452"/>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43"/>
            <p:cNvSpPr>
              <a:spLocks noChangeArrowheads="1"/>
            </p:cNvSpPr>
            <p:nvPr userDrawn="1"/>
          </p:nvSpPr>
          <p:spPr bwMode="auto">
            <a:xfrm>
              <a:off x="1706" y="1653"/>
              <a:ext cx="15" cy="15"/>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44"/>
            <p:cNvSpPr>
              <a:spLocks noChangeArrowheads="1"/>
            </p:cNvSpPr>
            <p:nvPr userDrawn="1"/>
          </p:nvSpPr>
          <p:spPr bwMode="auto">
            <a:xfrm>
              <a:off x="1652" y="4057"/>
              <a:ext cx="19"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45"/>
            <p:cNvSpPr>
              <a:spLocks noChangeArrowheads="1"/>
            </p:cNvSpPr>
            <p:nvPr userDrawn="1"/>
          </p:nvSpPr>
          <p:spPr bwMode="auto">
            <a:xfrm>
              <a:off x="2504" y="3251"/>
              <a:ext cx="22"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46"/>
            <p:cNvSpPr>
              <a:spLocks noChangeArrowheads="1"/>
            </p:cNvSpPr>
            <p:nvPr userDrawn="1"/>
          </p:nvSpPr>
          <p:spPr bwMode="auto">
            <a:xfrm>
              <a:off x="5291" y="22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47"/>
            <p:cNvSpPr>
              <a:spLocks noChangeArrowheads="1"/>
            </p:cNvSpPr>
            <p:nvPr userDrawn="1"/>
          </p:nvSpPr>
          <p:spPr bwMode="auto">
            <a:xfrm>
              <a:off x="3018" y="1104"/>
              <a:ext cx="28" cy="29"/>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48"/>
            <p:cNvSpPr>
              <a:spLocks noChangeArrowheads="1"/>
            </p:cNvSpPr>
            <p:nvPr userDrawn="1"/>
          </p:nvSpPr>
          <p:spPr bwMode="auto">
            <a:xfrm>
              <a:off x="3322" y="465"/>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49"/>
            <p:cNvSpPr>
              <a:spLocks noChangeArrowheads="1"/>
            </p:cNvSpPr>
            <p:nvPr userDrawn="1"/>
          </p:nvSpPr>
          <p:spPr bwMode="auto">
            <a:xfrm>
              <a:off x="3966" y="70"/>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50"/>
            <p:cNvSpPr>
              <a:spLocks noChangeArrowheads="1"/>
            </p:cNvSpPr>
            <p:nvPr userDrawn="1"/>
          </p:nvSpPr>
          <p:spPr bwMode="auto">
            <a:xfrm>
              <a:off x="5584" y="-2"/>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51"/>
            <p:cNvSpPr>
              <a:spLocks noChangeArrowheads="1"/>
            </p:cNvSpPr>
            <p:nvPr userDrawn="1"/>
          </p:nvSpPr>
          <p:spPr bwMode="auto">
            <a:xfrm>
              <a:off x="3075" y="242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52"/>
            <p:cNvSpPr>
              <a:spLocks noChangeArrowheads="1"/>
            </p:cNvSpPr>
            <p:nvPr userDrawn="1"/>
          </p:nvSpPr>
          <p:spPr bwMode="auto">
            <a:xfrm>
              <a:off x="1685" y="982"/>
              <a:ext cx="23"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53"/>
            <p:cNvSpPr>
              <a:spLocks noChangeArrowheads="1"/>
            </p:cNvSpPr>
            <p:nvPr userDrawn="1"/>
          </p:nvSpPr>
          <p:spPr bwMode="auto">
            <a:xfrm>
              <a:off x="4675" y="2846"/>
              <a:ext cx="32" cy="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54"/>
            <p:cNvSpPr>
              <a:spLocks noChangeArrowheads="1"/>
            </p:cNvSpPr>
            <p:nvPr userDrawn="1"/>
          </p:nvSpPr>
          <p:spPr bwMode="auto">
            <a:xfrm>
              <a:off x="5861" y="3056"/>
              <a:ext cx="19" cy="17"/>
            </a:xfrm>
            <a:prstGeom prst="ellipse">
              <a:avLst/>
            </a:pr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55"/>
            <p:cNvSpPr>
              <a:spLocks noChangeArrowheads="1"/>
            </p:cNvSpPr>
            <p:nvPr userDrawn="1"/>
          </p:nvSpPr>
          <p:spPr bwMode="auto">
            <a:xfrm>
              <a:off x="4493" y="4074"/>
              <a:ext cx="23" cy="23"/>
            </a:xfrm>
            <a:prstGeom prst="ellipse">
              <a:avLst/>
            </a:pr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56"/>
            <p:cNvSpPr>
              <a:spLocks noChangeArrowheads="1"/>
            </p:cNvSpPr>
            <p:nvPr userDrawn="1"/>
          </p:nvSpPr>
          <p:spPr bwMode="auto">
            <a:xfrm>
              <a:off x="5783" y="3906"/>
              <a:ext cx="23"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57"/>
            <p:cNvSpPr>
              <a:spLocks noChangeArrowheads="1"/>
            </p:cNvSpPr>
            <p:nvPr userDrawn="1"/>
          </p:nvSpPr>
          <p:spPr bwMode="auto">
            <a:xfrm>
              <a:off x="4506" y="1066"/>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8"/>
            <p:cNvSpPr>
              <a:spLocks/>
            </p:cNvSpPr>
            <p:nvPr userDrawn="1"/>
          </p:nvSpPr>
          <p:spPr bwMode="auto">
            <a:xfrm>
              <a:off x="4437" y="80"/>
              <a:ext cx="103" cy="101"/>
            </a:xfrm>
            <a:custGeom>
              <a:avLst/>
              <a:gdLst>
                <a:gd name="T0" fmla="*/ 56 w 103"/>
                <a:gd name="T1" fmla="*/ 45 h 101"/>
                <a:gd name="T2" fmla="*/ 103 w 103"/>
                <a:gd name="T3" fmla="*/ 49 h 101"/>
                <a:gd name="T4" fmla="*/ 56 w 103"/>
                <a:gd name="T5" fmla="*/ 54 h 101"/>
                <a:gd name="T6" fmla="*/ 52 w 103"/>
                <a:gd name="T7" fmla="*/ 101 h 101"/>
                <a:gd name="T8" fmla="*/ 47 w 103"/>
                <a:gd name="T9" fmla="*/ 55 h 101"/>
                <a:gd name="T10" fmla="*/ 0 w 103"/>
                <a:gd name="T11" fmla="*/ 49 h 101"/>
                <a:gd name="T12" fmla="*/ 47 w 103"/>
                <a:gd name="T13" fmla="*/ 47 h 101"/>
                <a:gd name="T14" fmla="*/ 52 w 103"/>
                <a:gd name="T15" fmla="*/ 0 h 101"/>
                <a:gd name="T16" fmla="*/ 56 w 103"/>
                <a:gd name="T17" fmla="*/ 4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1">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9"/>
            <p:cNvSpPr>
              <a:spLocks/>
            </p:cNvSpPr>
            <p:nvPr userDrawn="1"/>
          </p:nvSpPr>
          <p:spPr bwMode="auto">
            <a:xfrm>
              <a:off x="2388" y="1584"/>
              <a:ext cx="101" cy="102"/>
            </a:xfrm>
            <a:custGeom>
              <a:avLst/>
              <a:gdLst>
                <a:gd name="T0" fmla="*/ 56 w 101"/>
                <a:gd name="T1" fmla="*/ 47 h 102"/>
                <a:gd name="T2" fmla="*/ 101 w 101"/>
                <a:gd name="T3" fmla="*/ 51 h 102"/>
                <a:gd name="T4" fmla="*/ 54 w 101"/>
                <a:gd name="T5" fmla="*/ 55 h 102"/>
                <a:gd name="T6" fmla="*/ 52 w 101"/>
                <a:gd name="T7" fmla="*/ 102 h 102"/>
                <a:gd name="T8" fmla="*/ 46 w 101"/>
                <a:gd name="T9" fmla="*/ 55 h 102"/>
                <a:gd name="T10" fmla="*/ 0 w 101"/>
                <a:gd name="T11" fmla="*/ 51 h 102"/>
                <a:gd name="T12" fmla="*/ 47 w 101"/>
                <a:gd name="T13" fmla="*/ 47 h 102"/>
                <a:gd name="T14" fmla="*/ 52 w 101"/>
                <a:gd name="T15" fmla="*/ 0 h 102"/>
                <a:gd name="T16" fmla="*/ 56 w 101"/>
                <a:gd name="T17"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0"/>
            <p:cNvSpPr>
              <a:spLocks/>
            </p:cNvSpPr>
            <p:nvPr userDrawn="1"/>
          </p:nvSpPr>
          <p:spPr bwMode="auto">
            <a:xfrm>
              <a:off x="5395" y="2900"/>
              <a:ext cx="67" cy="65"/>
            </a:xfrm>
            <a:custGeom>
              <a:avLst/>
              <a:gdLst>
                <a:gd name="T0" fmla="*/ 37 w 67"/>
                <a:gd name="T1" fmla="*/ 30 h 65"/>
                <a:gd name="T2" fmla="*/ 67 w 67"/>
                <a:gd name="T3" fmla="*/ 33 h 65"/>
                <a:gd name="T4" fmla="*/ 36 w 67"/>
                <a:gd name="T5" fmla="*/ 35 h 65"/>
                <a:gd name="T6" fmla="*/ 34 w 67"/>
                <a:gd name="T7" fmla="*/ 65 h 65"/>
                <a:gd name="T8" fmla="*/ 30 w 67"/>
                <a:gd name="T9" fmla="*/ 35 h 65"/>
                <a:gd name="T10" fmla="*/ 0 w 67"/>
                <a:gd name="T11" fmla="*/ 33 h 65"/>
                <a:gd name="T12" fmla="*/ 31 w 67"/>
                <a:gd name="T13" fmla="*/ 30 h 65"/>
                <a:gd name="T14" fmla="*/ 34 w 67"/>
                <a:gd name="T15" fmla="*/ 0 h 65"/>
                <a:gd name="T16" fmla="*/ 37 w 67"/>
                <a:gd name="T17"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5">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1"/>
            <p:cNvSpPr>
              <a:spLocks/>
            </p:cNvSpPr>
            <p:nvPr userDrawn="1"/>
          </p:nvSpPr>
          <p:spPr bwMode="auto">
            <a:xfrm>
              <a:off x="5475" y="4048"/>
              <a:ext cx="76" cy="77"/>
            </a:xfrm>
            <a:custGeom>
              <a:avLst/>
              <a:gdLst>
                <a:gd name="T0" fmla="*/ 41 w 76"/>
                <a:gd name="T1" fmla="*/ 34 h 77"/>
                <a:gd name="T2" fmla="*/ 76 w 76"/>
                <a:gd name="T3" fmla="*/ 39 h 77"/>
                <a:gd name="T4" fmla="*/ 41 w 76"/>
                <a:gd name="T5" fmla="*/ 41 h 77"/>
                <a:gd name="T6" fmla="*/ 38 w 76"/>
                <a:gd name="T7" fmla="*/ 77 h 77"/>
                <a:gd name="T8" fmla="*/ 34 w 76"/>
                <a:gd name="T9" fmla="*/ 41 h 77"/>
                <a:gd name="T10" fmla="*/ 0 w 76"/>
                <a:gd name="T11" fmla="*/ 39 h 77"/>
                <a:gd name="T12" fmla="*/ 35 w 76"/>
                <a:gd name="T13" fmla="*/ 36 h 77"/>
                <a:gd name="T14" fmla="*/ 38 w 76"/>
                <a:gd name="T15" fmla="*/ 0 h 77"/>
                <a:gd name="T16" fmla="*/ 41 w 76"/>
                <a:gd name="T17"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2"/>
            <p:cNvSpPr>
              <a:spLocks/>
            </p:cNvSpPr>
            <p:nvPr userDrawn="1"/>
          </p:nvSpPr>
          <p:spPr bwMode="auto">
            <a:xfrm>
              <a:off x="5677" y="1057"/>
              <a:ext cx="66" cy="66"/>
            </a:xfrm>
            <a:custGeom>
              <a:avLst/>
              <a:gdLst>
                <a:gd name="T0" fmla="*/ 36 w 66"/>
                <a:gd name="T1" fmla="*/ 30 h 66"/>
                <a:gd name="T2" fmla="*/ 66 w 66"/>
                <a:gd name="T3" fmla="*/ 33 h 66"/>
                <a:gd name="T4" fmla="*/ 35 w 66"/>
                <a:gd name="T5" fmla="*/ 36 h 66"/>
                <a:gd name="T6" fmla="*/ 34 w 66"/>
                <a:gd name="T7" fmla="*/ 66 h 66"/>
                <a:gd name="T8" fmla="*/ 31 w 66"/>
                <a:gd name="T9" fmla="*/ 36 h 66"/>
                <a:gd name="T10" fmla="*/ 0 w 66"/>
                <a:gd name="T11" fmla="*/ 33 h 66"/>
                <a:gd name="T12" fmla="*/ 31 w 66"/>
                <a:gd name="T13" fmla="*/ 30 h 66"/>
                <a:gd name="T14" fmla="*/ 34 w 66"/>
                <a:gd name="T15" fmla="*/ 0 h 66"/>
                <a:gd name="T16" fmla="*/ 36 w 66"/>
                <a:gd name="T1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3"/>
            <p:cNvSpPr>
              <a:spLocks/>
            </p:cNvSpPr>
            <p:nvPr userDrawn="1"/>
          </p:nvSpPr>
          <p:spPr bwMode="auto">
            <a:xfrm>
              <a:off x="2376" y="3490"/>
              <a:ext cx="66" cy="66"/>
            </a:xfrm>
            <a:custGeom>
              <a:avLst/>
              <a:gdLst>
                <a:gd name="T0" fmla="*/ 37 w 66"/>
                <a:gd name="T1" fmla="*/ 30 h 66"/>
                <a:gd name="T2" fmla="*/ 66 w 66"/>
                <a:gd name="T3" fmla="*/ 33 h 66"/>
                <a:gd name="T4" fmla="*/ 35 w 66"/>
                <a:gd name="T5" fmla="*/ 36 h 66"/>
                <a:gd name="T6" fmla="*/ 34 w 66"/>
                <a:gd name="T7" fmla="*/ 66 h 66"/>
                <a:gd name="T8" fmla="*/ 29 w 66"/>
                <a:gd name="T9" fmla="*/ 36 h 66"/>
                <a:gd name="T10" fmla="*/ 0 w 66"/>
                <a:gd name="T11" fmla="*/ 33 h 66"/>
                <a:gd name="T12" fmla="*/ 31 w 66"/>
                <a:gd name="T13" fmla="*/ 30 h 66"/>
                <a:gd name="T14" fmla="*/ 34 w 66"/>
                <a:gd name="T15" fmla="*/ 0 h 66"/>
                <a:gd name="T16" fmla="*/ 37 w 66"/>
                <a:gd name="T1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4"/>
            <p:cNvSpPr>
              <a:spLocks/>
            </p:cNvSpPr>
            <p:nvPr userDrawn="1"/>
          </p:nvSpPr>
          <p:spPr bwMode="auto">
            <a:xfrm>
              <a:off x="4661" y="1470"/>
              <a:ext cx="78" cy="77"/>
            </a:xfrm>
            <a:custGeom>
              <a:avLst/>
              <a:gdLst>
                <a:gd name="T0" fmla="*/ 42 w 78"/>
                <a:gd name="T1" fmla="*/ 35 h 77"/>
                <a:gd name="T2" fmla="*/ 78 w 78"/>
                <a:gd name="T3" fmla="*/ 38 h 77"/>
                <a:gd name="T4" fmla="*/ 42 w 78"/>
                <a:gd name="T5" fmla="*/ 41 h 77"/>
                <a:gd name="T6" fmla="*/ 39 w 78"/>
                <a:gd name="T7" fmla="*/ 77 h 77"/>
                <a:gd name="T8" fmla="*/ 35 w 78"/>
                <a:gd name="T9" fmla="*/ 42 h 77"/>
                <a:gd name="T10" fmla="*/ 0 w 78"/>
                <a:gd name="T11" fmla="*/ 38 h 77"/>
                <a:gd name="T12" fmla="*/ 36 w 78"/>
                <a:gd name="T13" fmla="*/ 35 h 77"/>
                <a:gd name="T14" fmla="*/ 39 w 78"/>
                <a:gd name="T15" fmla="*/ 0 h 77"/>
                <a:gd name="T16" fmla="*/ 42 w 78"/>
                <a:gd name="T17"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5"/>
            <p:cNvSpPr>
              <a:spLocks/>
            </p:cNvSpPr>
            <p:nvPr userDrawn="1"/>
          </p:nvSpPr>
          <p:spPr bwMode="auto">
            <a:xfrm>
              <a:off x="4696" y="3143"/>
              <a:ext cx="77" cy="77"/>
            </a:xfrm>
            <a:custGeom>
              <a:avLst/>
              <a:gdLst>
                <a:gd name="T0" fmla="*/ 41 w 77"/>
                <a:gd name="T1" fmla="*/ 36 h 77"/>
                <a:gd name="T2" fmla="*/ 77 w 77"/>
                <a:gd name="T3" fmla="*/ 39 h 77"/>
                <a:gd name="T4" fmla="*/ 41 w 77"/>
                <a:gd name="T5" fmla="*/ 41 h 77"/>
                <a:gd name="T6" fmla="*/ 38 w 77"/>
                <a:gd name="T7" fmla="*/ 77 h 77"/>
                <a:gd name="T8" fmla="*/ 34 w 77"/>
                <a:gd name="T9" fmla="*/ 43 h 77"/>
                <a:gd name="T10" fmla="*/ 0 w 77"/>
                <a:gd name="T11" fmla="*/ 39 h 77"/>
                <a:gd name="T12" fmla="*/ 36 w 77"/>
                <a:gd name="T13" fmla="*/ 36 h 77"/>
                <a:gd name="T14" fmla="*/ 38 w 77"/>
                <a:gd name="T15" fmla="*/ 0 h 77"/>
                <a:gd name="T16" fmla="*/ 41 w 77"/>
                <a:gd name="T1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6"/>
            <p:cNvSpPr>
              <a:spLocks/>
            </p:cNvSpPr>
            <p:nvPr userDrawn="1"/>
          </p:nvSpPr>
          <p:spPr bwMode="auto">
            <a:xfrm>
              <a:off x="3622" y="1214"/>
              <a:ext cx="42" cy="42"/>
            </a:xfrm>
            <a:custGeom>
              <a:avLst/>
              <a:gdLst>
                <a:gd name="T0" fmla="*/ 23 w 42"/>
                <a:gd name="T1" fmla="*/ 20 h 42"/>
                <a:gd name="T2" fmla="*/ 42 w 42"/>
                <a:gd name="T3" fmla="*/ 21 h 42"/>
                <a:gd name="T4" fmla="*/ 23 w 42"/>
                <a:gd name="T5" fmla="*/ 22 h 42"/>
                <a:gd name="T6" fmla="*/ 21 w 42"/>
                <a:gd name="T7" fmla="*/ 42 h 42"/>
                <a:gd name="T8" fmla="*/ 20 w 42"/>
                <a:gd name="T9" fmla="*/ 24 h 42"/>
                <a:gd name="T10" fmla="*/ 0 w 42"/>
                <a:gd name="T11" fmla="*/ 21 h 42"/>
                <a:gd name="T12" fmla="*/ 20 w 42"/>
                <a:gd name="T13" fmla="*/ 20 h 42"/>
                <a:gd name="T14" fmla="*/ 21 w 42"/>
                <a:gd name="T15" fmla="*/ 0 h 42"/>
                <a:gd name="T16" fmla="*/ 23 w 42"/>
                <a:gd name="T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7"/>
            <p:cNvSpPr>
              <a:spLocks/>
            </p:cNvSpPr>
            <p:nvPr userDrawn="1"/>
          </p:nvSpPr>
          <p:spPr bwMode="auto">
            <a:xfrm>
              <a:off x="2572" y="4243"/>
              <a:ext cx="78" cy="77"/>
            </a:xfrm>
            <a:custGeom>
              <a:avLst/>
              <a:gdLst>
                <a:gd name="T0" fmla="*/ 42 w 78"/>
                <a:gd name="T1" fmla="*/ 36 h 77"/>
                <a:gd name="T2" fmla="*/ 78 w 78"/>
                <a:gd name="T3" fmla="*/ 39 h 77"/>
                <a:gd name="T4" fmla="*/ 42 w 78"/>
                <a:gd name="T5" fmla="*/ 41 h 77"/>
                <a:gd name="T6" fmla="*/ 40 w 78"/>
                <a:gd name="T7" fmla="*/ 77 h 77"/>
                <a:gd name="T8" fmla="*/ 35 w 78"/>
                <a:gd name="T9" fmla="*/ 43 h 77"/>
                <a:gd name="T10" fmla="*/ 0 w 78"/>
                <a:gd name="T11" fmla="*/ 39 h 77"/>
                <a:gd name="T12" fmla="*/ 37 w 78"/>
                <a:gd name="T13" fmla="*/ 36 h 77"/>
                <a:gd name="T14" fmla="*/ 40 w 78"/>
                <a:gd name="T15" fmla="*/ 0 h 77"/>
                <a:gd name="T16" fmla="*/ 42 w 78"/>
                <a:gd name="T1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8"/>
            <p:cNvSpPr>
              <a:spLocks/>
            </p:cNvSpPr>
            <p:nvPr userDrawn="1"/>
          </p:nvSpPr>
          <p:spPr bwMode="auto">
            <a:xfrm>
              <a:off x="3525" y="680"/>
              <a:ext cx="64" cy="64"/>
            </a:xfrm>
            <a:custGeom>
              <a:avLst/>
              <a:gdLst>
                <a:gd name="T0" fmla="*/ 34 w 64"/>
                <a:gd name="T1" fmla="*/ 29 h 64"/>
                <a:gd name="T2" fmla="*/ 64 w 64"/>
                <a:gd name="T3" fmla="*/ 31 h 64"/>
                <a:gd name="T4" fmla="*/ 34 w 64"/>
                <a:gd name="T5" fmla="*/ 34 h 64"/>
                <a:gd name="T6" fmla="*/ 31 w 64"/>
                <a:gd name="T7" fmla="*/ 64 h 64"/>
                <a:gd name="T8" fmla="*/ 29 w 64"/>
                <a:gd name="T9" fmla="*/ 34 h 64"/>
                <a:gd name="T10" fmla="*/ 0 w 64"/>
                <a:gd name="T11" fmla="*/ 31 h 64"/>
                <a:gd name="T12" fmla="*/ 30 w 64"/>
                <a:gd name="T13" fmla="*/ 30 h 64"/>
                <a:gd name="T14" fmla="*/ 31 w 64"/>
                <a:gd name="T15" fmla="*/ 0 h 64"/>
                <a:gd name="T16" fmla="*/ 34 w 64"/>
                <a:gd name="T17"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69"/>
            <p:cNvSpPr>
              <a:spLocks/>
            </p:cNvSpPr>
            <p:nvPr userDrawn="1"/>
          </p:nvSpPr>
          <p:spPr bwMode="auto">
            <a:xfrm>
              <a:off x="4227" y="2543"/>
              <a:ext cx="37" cy="37"/>
            </a:xfrm>
            <a:custGeom>
              <a:avLst/>
              <a:gdLst>
                <a:gd name="T0" fmla="*/ 20 w 37"/>
                <a:gd name="T1" fmla="*/ 17 h 37"/>
                <a:gd name="T2" fmla="*/ 37 w 37"/>
                <a:gd name="T3" fmla="*/ 18 h 37"/>
                <a:gd name="T4" fmla="*/ 20 w 37"/>
                <a:gd name="T5" fmla="*/ 20 h 37"/>
                <a:gd name="T6" fmla="*/ 19 w 37"/>
                <a:gd name="T7" fmla="*/ 37 h 37"/>
                <a:gd name="T8" fmla="*/ 17 w 37"/>
                <a:gd name="T9" fmla="*/ 20 h 37"/>
                <a:gd name="T10" fmla="*/ 0 w 37"/>
                <a:gd name="T11" fmla="*/ 18 h 37"/>
                <a:gd name="T12" fmla="*/ 17 w 37"/>
                <a:gd name="T13" fmla="*/ 17 h 37"/>
                <a:gd name="T14" fmla="*/ 19 w 37"/>
                <a:gd name="T15" fmla="*/ 0 h 37"/>
                <a:gd name="T16" fmla="*/ 20 w 37"/>
                <a:gd name="T1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F0638A5-E982-4DD0-86B5-4C53AFA498D5}" type="datetimeFigureOut">
              <a:rPr lang="en-US" smtClean="0"/>
              <a:pPr/>
              <a:t>5/10/2024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9774E30-C302-4D22-AC5B-B23A0624E643}" type="slidenum">
              <a:rPr lang="en-US" smtClean="0"/>
              <a:pPr/>
              <a:t>‹#›</a:t>
            </a:fld>
            <a:endParaRPr lang="en-US"/>
          </a:p>
        </p:txBody>
      </p:sp>
    </p:spTree>
    <p:extLst>
      <p:ext uri="{BB962C8B-B14F-4D97-AF65-F5344CB8AC3E}">
        <p14:creationId xmlns:p14="http://schemas.microsoft.com/office/powerpoint/2010/main" val="3443444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2884B7C6-6901-4EA0-9CBC-093884B55A06}"/>
              </a:ext>
            </a:extLst>
          </p:cNvPr>
          <p:cNvSpPr/>
          <p:nvPr/>
        </p:nvSpPr>
        <p:spPr>
          <a:xfrm>
            <a:off x="2584642" y="2824018"/>
            <a:ext cx="1209964" cy="12099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52B91C1F-9FFB-4600-A298-BE04BBBC5808}"/>
              </a:ext>
            </a:extLst>
          </p:cNvPr>
          <p:cNvSpPr/>
          <p:nvPr/>
        </p:nvSpPr>
        <p:spPr>
          <a:xfrm>
            <a:off x="2418388" y="2657764"/>
            <a:ext cx="1542473" cy="15424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0C91FE9C-2D92-4BF0-8F28-A54298823ACD}"/>
              </a:ext>
            </a:extLst>
          </p:cNvPr>
          <p:cNvSpPr/>
          <p:nvPr/>
        </p:nvSpPr>
        <p:spPr>
          <a:xfrm>
            <a:off x="2215188" y="2454564"/>
            <a:ext cx="1948873" cy="19488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889E86A5-4BE5-4B8F-A5B3-AB3F66AC02D1}"/>
              </a:ext>
            </a:extLst>
          </p:cNvPr>
          <p:cNvSpPr/>
          <p:nvPr/>
        </p:nvSpPr>
        <p:spPr>
          <a:xfrm>
            <a:off x="2025842" y="2265218"/>
            <a:ext cx="2327564" cy="2327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0FC4AEE2-B2A2-44E6-918A-D8554675C203}"/>
              </a:ext>
            </a:extLst>
          </p:cNvPr>
          <p:cNvSpPr/>
          <p:nvPr/>
        </p:nvSpPr>
        <p:spPr>
          <a:xfrm>
            <a:off x="1540933" y="1780309"/>
            <a:ext cx="3297382" cy="32973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5C6F6DA-BE8D-4F55-87ED-49F646FBF84A}"/>
              </a:ext>
            </a:extLst>
          </p:cNvPr>
          <p:cNvSpPr/>
          <p:nvPr/>
        </p:nvSpPr>
        <p:spPr>
          <a:xfrm>
            <a:off x="1203806" y="1443182"/>
            <a:ext cx="3971636" cy="39716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E0A2C818-A1BE-4BE1-8B8C-748CB916FFA4}"/>
              </a:ext>
            </a:extLst>
          </p:cNvPr>
          <p:cNvSpPr/>
          <p:nvPr/>
        </p:nvSpPr>
        <p:spPr>
          <a:xfrm>
            <a:off x="806642" y="1046018"/>
            <a:ext cx="4765964" cy="47659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A9A492D7-EFC4-4E69-9347-9BFF7176FDB7}"/>
              </a:ext>
            </a:extLst>
          </p:cNvPr>
          <p:cNvSpPr/>
          <p:nvPr/>
        </p:nvSpPr>
        <p:spPr>
          <a:xfrm>
            <a:off x="252461" y="491837"/>
            <a:ext cx="5874327" cy="58743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Picture 67">
            <a:extLst>
              <a:ext uri="{FF2B5EF4-FFF2-40B4-BE49-F238E27FC236}">
                <a16:creationId xmlns:a16="http://schemas.microsoft.com/office/drawing/2014/main" id="{F46D5FA5-1E8B-456D-8AF0-B7DBCB462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018" y="2948394"/>
            <a:ext cx="961213" cy="961213"/>
          </a:xfrm>
          <a:prstGeom prst="rect">
            <a:avLst/>
          </a:prstGeom>
        </p:spPr>
      </p:pic>
      <p:grpSp>
        <p:nvGrpSpPr>
          <p:cNvPr id="69" name="Group 68">
            <a:extLst>
              <a:ext uri="{FF2B5EF4-FFF2-40B4-BE49-F238E27FC236}">
                <a16:creationId xmlns:a16="http://schemas.microsoft.com/office/drawing/2014/main" id="{BBEE106B-D4FF-4A08-8177-C8B6982A9D2B}"/>
              </a:ext>
            </a:extLst>
          </p:cNvPr>
          <p:cNvGrpSpPr/>
          <p:nvPr/>
        </p:nvGrpSpPr>
        <p:grpSpPr>
          <a:xfrm>
            <a:off x="2528371" y="2767747"/>
            <a:ext cx="1322506" cy="1322506"/>
            <a:chOff x="23716343" y="12286343"/>
            <a:chExt cx="2859314" cy="2859314"/>
          </a:xfrm>
          <a:noFill/>
        </p:grpSpPr>
        <p:sp>
          <p:nvSpPr>
            <p:cNvPr id="70" name="Circle: Hollow 69">
              <a:extLst>
                <a:ext uri="{FF2B5EF4-FFF2-40B4-BE49-F238E27FC236}">
                  <a16:creationId xmlns:a16="http://schemas.microsoft.com/office/drawing/2014/main" id="{FCEA0D49-7C68-4F4C-A087-DE7A5B14B42E}"/>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9667E1EC-8B51-4273-B672-E0FA9DFC2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68" y="13614368"/>
              <a:ext cx="209550" cy="203264"/>
            </a:xfrm>
            <a:prstGeom prst="rect">
              <a:avLst/>
            </a:prstGeom>
            <a:grpFill/>
            <a:ln>
              <a:noFill/>
            </a:ln>
          </p:spPr>
        </p:pic>
      </p:grpSp>
      <p:grpSp>
        <p:nvGrpSpPr>
          <p:cNvPr id="72" name="Group 71">
            <a:extLst>
              <a:ext uri="{FF2B5EF4-FFF2-40B4-BE49-F238E27FC236}">
                <a16:creationId xmlns:a16="http://schemas.microsoft.com/office/drawing/2014/main" id="{0B5114D6-5DCD-4997-93BF-D79383D551C0}"/>
              </a:ext>
            </a:extLst>
          </p:cNvPr>
          <p:cNvGrpSpPr/>
          <p:nvPr/>
        </p:nvGrpSpPr>
        <p:grpSpPr>
          <a:xfrm>
            <a:off x="2348163" y="2587539"/>
            <a:ext cx="1682923" cy="1682923"/>
            <a:chOff x="23716343" y="12286343"/>
            <a:chExt cx="2859314" cy="2859314"/>
          </a:xfrm>
          <a:noFill/>
        </p:grpSpPr>
        <p:sp>
          <p:nvSpPr>
            <p:cNvPr id="73" name="Circle: Hollow 72">
              <a:extLst>
                <a:ext uri="{FF2B5EF4-FFF2-40B4-BE49-F238E27FC236}">
                  <a16:creationId xmlns:a16="http://schemas.microsoft.com/office/drawing/2014/main" id="{8E74D998-AE61-4E75-8F38-4D746C1112A3}"/>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68B6DB2D-93B7-4AEF-B4DD-E6E274AD0F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4421" y="13614368"/>
              <a:ext cx="197844" cy="203264"/>
            </a:xfrm>
            <a:prstGeom prst="rect">
              <a:avLst/>
            </a:prstGeom>
            <a:grpFill/>
            <a:ln>
              <a:noFill/>
            </a:ln>
          </p:spPr>
        </p:pic>
      </p:grpSp>
      <p:grpSp>
        <p:nvGrpSpPr>
          <p:cNvPr id="75" name="Group 74">
            <a:extLst>
              <a:ext uri="{FF2B5EF4-FFF2-40B4-BE49-F238E27FC236}">
                <a16:creationId xmlns:a16="http://schemas.microsoft.com/office/drawing/2014/main" id="{37CAF34F-7744-490B-A208-A8DF6226AE3A}"/>
              </a:ext>
            </a:extLst>
          </p:cNvPr>
          <p:cNvGrpSpPr/>
          <p:nvPr/>
        </p:nvGrpSpPr>
        <p:grpSpPr>
          <a:xfrm>
            <a:off x="2136696" y="2376072"/>
            <a:ext cx="2105857" cy="2105857"/>
            <a:chOff x="23716343" y="12286343"/>
            <a:chExt cx="2859314" cy="2859314"/>
          </a:xfrm>
          <a:noFill/>
        </p:grpSpPr>
        <p:sp>
          <p:nvSpPr>
            <p:cNvPr id="76" name="Circle: Hollow 75">
              <a:extLst>
                <a:ext uri="{FF2B5EF4-FFF2-40B4-BE49-F238E27FC236}">
                  <a16:creationId xmlns:a16="http://schemas.microsoft.com/office/drawing/2014/main" id="{833CFF53-CE67-48B7-BF31-194F913AE6E7}"/>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Picture 76">
              <a:extLst>
                <a:ext uri="{FF2B5EF4-FFF2-40B4-BE49-F238E27FC236}">
                  <a16:creationId xmlns:a16="http://schemas.microsoft.com/office/drawing/2014/main" id="{FC382646-FD97-4191-B40A-51B3BFB45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44421" y="13617573"/>
              <a:ext cx="197844" cy="196854"/>
            </a:xfrm>
            <a:prstGeom prst="rect">
              <a:avLst/>
            </a:prstGeom>
            <a:grpFill/>
            <a:ln>
              <a:noFill/>
            </a:ln>
          </p:spPr>
        </p:pic>
      </p:grpSp>
      <p:grpSp>
        <p:nvGrpSpPr>
          <p:cNvPr id="78" name="Group 77">
            <a:extLst>
              <a:ext uri="{FF2B5EF4-FFF2-40B4-BE49-F238E27FC236}">
                <a16:creationId xmlns:a16="http://schemas.microsoft.com/office/drawing/2014/main" id="{85B2895E-09C1-4CE8-8434-73C658E4F264}"/>
              </a:ext>
            </a:extLst>
          </p:cNvPr>
          <p:cNvGrpSpPr/>
          <p:nvPr/>
        </p:nvGrpSpPr>
        <p:grpSpPr>
          <a:xfrm>
            <a:off x="1920823" y="2160199"/>
            <a:ext cx="2537602" cy="2537602"/>
            <a:chOff x="23716343" y="12286343"/>
            <a:chExt cx="2859314" cy="2859314"/>
          </a:xfrm>
          <a:noFill/>
        </p:grpSpPr>
        <p:sp>
          <p:nvSpPr>
            <p:cNvPr id="79" name="Circle: Hollow 78">
              <a:extLst>
                <a:ext uri="{FF2B5EF4-FFF2-40B4-BE49-F238E27FC236}">
                  <a16:creationId xmlns:a16="http://schemas.microsoft.com/office/drawing/2014/main" id="{F653B453-1D8A-4881-AB4D-8D7DA7A8695B}"/>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0" name="Picture 79">
              <a:extLst>
                <a:ext uri="{FF2B5EF4-FFF2-40B4-BE49-F238E27FC236}">
                  <a16:creationId xmlns:a16="http://schemas.microsoft.com/office/drawing/2014/main" id="{03CE768F-9A45-42A0-8D1F-CBF438954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6034" y="13642809"/>
              <a:ext cx="146381" cy="146381"/>
            </a:xfrm>
            <a:prstGeom prst="rect">
              <a:avLst/>
            </a:prstGeom>
            <a:grpFill/>
            <a:ln>
              <a:noFill/>
            </a:ln>
          </p:spPr>
        </p:pic>
      </p:grpSp>
      <p:sp>
        <p:nvSpPr>
          <p:cNvPr id="81" name="Circle: Hollow 80">
            <a:extLst>
              <a:ext uri="{FF2B5EF4-FFF2-40B4-BE49-F238E27FC236}">
                <a16:creationId xmlns:a16="http://schemas.microsoft.com/office/drawing/2014/main" id="{E7F94803-36E3-49FA-B8C3-2315042F1EC0}"/>
              </a:ext>
            </a:extLst>
          </p:cNvPr>
          <p:cNvSpPr/>
          <p:nvPr/>
        </p:nvSpPr>
        <p:spPr>
          <a:xfrm>
            <a:off x="1691734" y="1931110"/>
            <a:ext cx="2995780" cy="2995780"/>
          </a:xfrm>
          <a:prstGeom prst="donut">
            <a:avLst>
              <a:gd name="adj" fmla="val 7449"/>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EB8CFAAE-3FE1-4FA5-97AF-BB2F903776CA}"/>
              </a:ext>
            </a:extLst>
          </p:cNvPr>
          <p:cNvGrpSpPr/>
          <p:nvPr/>
        </p:nvGrpSpPr>
        <p:grpSpPr>
          <a:xfrm>
            <a:off x="1420688" y="1660064"/>
            <a:ext cx="3537873" cy="3537873"/>
            <a:chOff x="23716343" y="12286343"/>
            <a:chExt cx="2859314" cy="2859314"/>
          </a:xfrm>
          <a:noFill/>
        </p:grpSpPr>
        <p:sp>
          <p:nvSpPr>
            <p:cNvPr id="83" name="Circle: Hollow 82">
              <a:extLst>
                <a:ext uri="{FF2B5EF4-FFF2-40B4-BE49-F238E27FC236}">
                  <a16:creationId xmlns:a16="http://schemas.microsoft.com/office/drawing/2014/main" id="{A9F647BA-9F8B-47D5-8444-4A7DE72034AD}"/>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DA192813-A4DC-4240-B2AE-AAEE1A7AC0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27792" y="13610093"/>
              <a:ext cx="202864" cy="211813"/>
            </a:xfrm>
            <a:prstGeom prst="rect">
              <a:avLst/>
            </a:prstGeom>
            <a:grpFill/>
            <a:ln>
              <a:noFill/>
            </a:ln>
          </p:spPr>
        </p:pic>
      </p:grpSp>
      <p:grpSp>
        <p:nvGrpSpPr>
          <p:cNvPr id="85" name="Group 84">
            <a:extLst>
              <a:ext uri="{FF2B5EF4-FFF2-40B4-BE49-F238E27FC236}">
                <a16:creationId xmlns:a16="http://schemas.microsoft.com/office/drawing/2014/main" id="{CE558194-63BE-4F70-B538-41A0ACE69405}"/>
              </a:ext>
            </a:extLst>
          </p:cNvPr>
          <p:cNvGrpSpPr/>
          <p:nvPr/>
        </p:nvGrpSpPr>
        <p:grpSpPr>
          <a:xfrm>
            <a:off x="1044747" y="1284123"/>
            <a:ext cx="4289755" cy="4289755"/>
            <a:chOff x="23716343" y="12286343"/>
            <a:chExt cx="2859314" cy="2859314"/>
          </a:xfrm>
          <a:noFill/>
        </p:grpSpPr>
        <p:sp>
          <p:nvSpPr>
            <p:cNvPr id="86" name="Circle: Hollow 85">
              <a:extLst>
                <a:ext uri="{FF2B5EF4-FFF2-40B4-BE49-F238E27FC236}">
                  <a16:creationId xmlns:a16="http://schemas.microsoft.com/office/drawing/2014/main" id="{9D0CF482-5CDC-4673-AC86-725BEC30FD7A}"/>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7" name="Picture 86">
              <a:extLst>
                <a:ext uri="{FF2B5EF4-FFF2-40B4-BE49-F238E27FC236}">
                  <a16:creationId xmlns:a16="http://schemas.microsoft.com/office/drawing/2014/main" id="{C0D6D324-96F1-42FD-8E09-5D20AE105A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54169" y="13666697"/>
              <a:ext cx="150110" cy="98605"/>
            </a:xfrm>
            <a:prstGeom prst="rect">
              <a:avLst/>
            </a:prstGeom>
            <a:grpFill/>
            <a:ln>
              <a:noFill/>
            </a:ln>
          </p:spPr>
        </p:pic>
      </p:grpSp>
      <p:grpSp>
        <p:nvGrpSpPr>
          <p:cNvPr id="88" name="Group 87">
            <a:extLst>
              <a:ext uri="{FF2B5EF4-FFF2-40B4-BE49-F238E27FC236}">
                <a16:creationId xmlns:a16="http://schemas.microsoft.com/office/drawing/2014/main" id="{1D645E67-ABBD-4E8E-B00D-515816B7069C}"/>
              </a:ext>
            </a:extLst>
          </p:cNvPr>
          <p:cNvGrpSpPr/>
          <p:nvPr/>
        </p:nvGrpSpPr>
        <p:grpSpPr>
          <a:xfrm>
            <a:off x="599156" y="838532"/>
            <a:ext cx="5180937" cy="5180937"/>
            <a:chOff x="23716343" y="12286343"/>
            <a:chExt cx="2859314" cy="2859314"/>
          </a:xfrm>
          <a:noFill/>
        </p:grpSpPr>
        <p:sp>
          <p:nvSpPr>
            <p:cNvPr id="89" name="Circle: Hollow 88">
              <a:extLst>
                <a:ext uri="{FF2B5EF4-FFF2-40B4-BE49-F238E27FC236}">
                  <a16:creationId xmlns:a16="http://schemas.microsoft.com/office/drawing/2014/main" id="{9EE052E1-FB38-4E15-ADBA-1EC3C42CA24A}"/>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Picture 89">
              <a:extLst>
                <a:ext uri="{FF2B5EF4-FFF2-40B4-BE49-F238E27FC236}">
                  <a16:creationId xmlns:a16="http://schemas.microsoft.com/office/drawing/2014/main" id="{12FF4BD4-4965-4B8B-93DE-1DB1750992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92753" y="13679528"/>
              <a:ext cx="72943" cy="72943"/>
            </a:xfrm>
            <a:prstGeom prst="rect">
              <a:avLst/>
            </a:prstGeom>
            <a:grpFill/>
            <a:ln>
              <a:noFill/>
            </a:ln>
          </p:spPr>
        </p:pic>
      </p:grpSp>
      <p:grpSp>
        <p:nvGrpSpPr>
          <p:cNvPr id="91" name="Group 90">
            <a:extLst>
              <a:ext uri="{FF2B5EF4-FFF2-40B4-BE49-F238E27FC236}">
                <a16:creationId xmlns:a16="http://schemas.microsoft.com/office/drawing/2014/main" id="{2AB99CE4-F911-44DF-9FFB-2BED501F7AE2}"/>
              </a:ext>
            </a:extLst>
          </p:cNvPr>
          <p:cNvGrpSpPr/>
          <p:nvPr/>
        </p:nvGrpSpPr>
        <p:grpSpPr>
          <a:xfrm>
            <a:off x="0" y="239376"/>
            <a:ext cx="6379248" cy="6379248"/>
            <a:chOff x="23716343" y="12286343"/>
            <a:chExt cx="2859314" cy="2859314"/>
          </a:xfrm>
          <a:noFill/>
        </p:grpSpPr>
        <p:sp>
          <p:nvSpPr>
            <p:cNvPr id="92" name="Circle: Hollow 91">
              <a:extLst>
                <a:ext uri="{FF2B5EF4-FFF2-40B4-BE49-F238E27FC236}">
                  <a16:creationId xmlns:a16="http://schemas.microsoft.com/office/drawing/2014/main" id="{0EEDD9C2-854C-4CBD-92BD-55CF6B8A5B8F}"/>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3" name="Picture 92">
              <a:extLst>
                <a:ext uri="{FF2B5EF4-FFF2-40B4-BE49-F238E27FC236}">
                  <a16:creationId xmlns:a16="http://schemas.microsoft.com/office/drawing/2014/main" id="{05F8289C-0A24-4B5E-ADC5-BFA1589174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99930" y="13689031"/>
              <a:ext cx="58589" cy="53936"/>
            </a:xfrm>
            <a:prstGeom prst="rect">
              <a:avLst/>
            </a:prstGeom>
            <a:grpFill/>
            <a:ln>
              <a:noFill/>
            </a:ln>
          </p:spPr>
        </p:pic>
      </p:grpSp>
      <p:sp>
        <p:nvSpPr>
          <p:cNvPr id="94" name="Oval 93">
            <a:extLst>
              <a:ext uri="{FF2B5EF4-FFF2-40B4-BE49-F238E27FC236}">
                <a16:creationId xmlns:a16="http://schemas.microsoft.com/office/drawing/2014/main" id="{C0A1EEE0-E372-45CD-BE7E-00DAC1107AE1}"/>
              </a:ext>
            </a:extLst>
          </p:cNvPr>
          <p:cNvSpPr/>
          <p:nvPr/>
        </p:nvSpPr>
        <p:spPr>
          <a:xfrm>
            <a:off x="1540933" y="1780309"/>
            <a:ext cx="3297382" cy="32973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45FA5237-1B04-4FFF-A069-7C7DFDF9BBE3}"/>
              </a:ext>
            </a:extLst>
          </p:cNvPr>
          <p:cNvSpPr txBox="1">
            <a:spLocks/>
          </p:cNvSpPr>
          <p:nvPr/>
        </p:nvSpPr>
        <p:spPr>
          <a:xfrm>
            <a:off x="5965060" y="1912430"/>
            <a:ext cx="5874327" cy="30331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ctr" defTabSz="914400" rtl="0" eaLnBrk="1" fontAlgn="auto" latinLnBrk="0" hangingPunct="1">
              <a:lnSpc>
                <a:spcPct val="16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15F9FF"/>
                </a:solidFill>
                <a:effectLst/>
                <a:uLnTx/>
                <a:uFillTx/>
                <a:latin typeface="Arial"/>
                <a:ea typeface="+mj-ea"/>
                <a:cs typeface="Arial"/>
                <a:rtl val="0"/>
              </a:rPr>
              <a:t>BÀI</a:t>
            </a:r>
            <a:r>
              <a:rPr kumimoji="0" lang="en-US" sz="4000" b="1" i="0" u="none" strike="noStrike" kern="1200" cap="none" spc="0" normalizeH="0" baseline="0" noProof="0" dirty="0">
                <a:ln>
                  <a:noFill/>
                </a:ln>
                <a:solidFill>
                  <a:srgbClr val="15F9FF"/>
                </a:solidFill>
                <a:effectLst/>
                <a:uLnTx/>
                <a:uFillTx/>
                <a:latin typeface="Arial"/>
                <a:ea typeface="+mj-ea"/>
                <a:cs typeface="Arial"/>
                <a:rtl val="0"/>
              </a:rPr>
              <a:t>  52: CHUYỂN ĐỘNG NHÌN THẤY CỦA </a:t>
            </a:r>
          </a:p>
          <a:p>
            <a:pPr marL="0" marR="0" lvl="0" indent="0" algn="ctr" defTabSz="914400" rtl="0" eaLnBrk="1" fontAlgn="auto" latinLnBrk="0" hangingPunct="1">
              <a:lnSpc>
                <a:spcPct val="16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5F9FF"/>
                </a:solidFill>
                <a:effectLst/>
                <a:uLnTx/>
                <a:uFillTx/>
                <a:latin typeface="Arial"/>
                <a:ea typeface="+mj-ea"/>
                <a:cs typeface="Arial"/>
                <a:rtl val="0"/>
              </a:rPr>
              <a:t>MẶT TRỜI. THIÊN THỂ</a:t>
            </a:r>
          </a:p>
        </p:txBody>
      </p:sp>
    </p:spTree>
    <p:extLst>
      <p:ext uri="{BB962C8B-B14F-4D97-AF65-F5344CB8AC3E}">
        <p14:creationId xmlns:p14="http://schemas.microsoft.com/office/powerpoint/2010/main" val="3561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 fill="hold"/>
                                        <p:tgtEl>
                                          <p:spTgt spid="6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2"/>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9000" fill="hold"/>
                                        <p:tgtEl>
                                          <p:spTgt spid="7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9000" fill="hold"/>
                                        <p:tgtEl>
                                          <p:spTgt spid="8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47000" fill="hold"/>
                                        <p:tgtEl>
                                          <p:spTgt spid="85"/>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419000" fill="hold"/>
                                        <p:tgtEl>
                                          <p:spTgt spid="88"/>
                                        </p:tgtEl>
                                        <p:attrNameLst>
                                          <p:attrName>r</p:attrName>
                                        </p:attrNameLst>
                                      </p:cBhvr>
                                    </p:animRot>
                                  </p:childTnLst>
                                </p:cTn>
                              </p:par>
                              <p:par>
                                <p:cTn id="19" presetID="8" presetClass="emph" presetSubtype="0" fill="hold" nodeType="withEffect">
                                  <p:stCondLst>
                                    <p:cond delay="0"/>
                                  </p:stCondLst>
                                  <p:childTnLst>
                                    <p:animRot by="-21600000">
                                      <p:cBhvr>
                                        <p:cTn id="20" dur="819000" fill="hold"/>
                                        <p:tgtEl>
                                          <p:spTgt spid="91"/>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10000" fill="hold"/>
                                        <p:tgtEl>
                                          <p:spTgt spid="8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8724"/>
            <a:ext cx="10515600" cy="1325563"/>
          </a:xfrm>
        </p:spPr>
        <p:txBody>
          <a:bodyPr/>
          <a:lstStyle/>
          <a:p>
            <a:r>
              <a:rPr lang="en-US"/>
              <a:t>Sao Chổi</a:t>
            </a:r>
            <a:endParaRPr lang="en-US" dirty="0"/>
          </a:p>
        </p:txBody>
      </p:sp>
      <p:sp>
        <p:nvSpPr>
          <p:cNvPr id="3" name="Content Placeholder 2"/>
          <p:cNvSpPr>
            <a:spLocks noGrp="1"/>
          </p:cNvSpPr>
          <p:nvPr>
            <p:ph idx="1"/>
          </p:nvPr>
        </p:nvSpPr>
        <p:spPr>
          <a:xfrm>
            <a:off x="820151" y="1631297"/>
            <a:ext cx="4743734" cy="4351338"/>
          </a:xfrm>
        </p:spPr>
        <p:txBody>
          <a:bodyPr>
            <a:normAutofit/>
          </a:bodyPr>
          <a:lstStyle/>
          <a:p>
            <a:pPr marL="0" indent="0">
              <a:buNone/>
            </a:pPr>
            <a:r>
              <a:rPr lang="en-US" sz="2400" dirty="0" err="1">
                <a:solidFill>
                  <a:srgbClr val="15F9FF"/>
                </a:solidFill>
              </a:rPr>
              <a:t>Là</a:t>
            </a:r>
            <a:r>
              <a:rPr lang="en-US" sz="2400" dirty="0">
                <a:solidFill>
                  <a:srgbClr val="15F9FF"/>
                </a:solidFill>
              </a:rPr>
              <a:t> m</a:t>
            </a:r>
            <a:r>
              <a:rPr lang="vi-VN" sz="2400" dirty="0">
                <a:solidFill>
                  <a:srgbClr val="15F9FF"/>
                </a:solidFill>
              </a:rPr>
              <a:t>ột khối băng và bụi có đuôi dài, di chuyển xung quanh hệ mặt trời. Sao chổi trông giống như những ngôi sao băng. Đây là một ví dụ về sao chổi, sao chổi Halley. Sao chổi này xuất hiện lại sau mỗi 76 năm. Quỹ đạo của sao chổi mà nó đi qua là gần mặt trời nhất.</a:t>
            </a:r>
            <a:endParaRPr lang="en-US" sz="2400" dirty="0">
              <a:solidFill>
                <a:srgbClr val="15F9FF"/>
              </a:solidFill>
            </a:endParaRPr>
          </a:p>
        </p:txBody>
      </p:sp>
      <p:grpSp>
        <p:nvGrpSpPr>
          <p:cNvPr id="4" name="Group 3"/>
          <p:cNvGrpSpPr/>
          <p:nvPr/>
        </p:nvGrpSpPr>
        <p:grpSpPr>
          <a:xfrm>
            <a:off x="5874754" y="1345535"/>
            <a:ext cx="5881521" cy="3296597"/>
            <a:chOff x="5874754" y="1345535"/>
            <a:chExt cx="5881521" cy="3296597"/>
          </a:xfrm>
        </p:grpSpPr>
        <p:sp>
          <p:nvSpPr>
            <p:cNvPr id="7" name="Freeform 5"/>
            <p:cNvSpPr>
              <a:spLocks/>
            </p:cNvSpPr>
            <p:nvPr/>
          </p:nvSpPr>
          <p:spPr bwMode="auto">
            <a:xfrm rot="21354522">
              <a:off x="5874754" y="1345535"/>
              <a:ext cx="5881521" cy="3296597"/>
            </a:xfrm>
            <a:custGeom>
              <a:avLst/>
              <a:gdLst>
                <a:gd name="T0" fmla="*/ 395 w 417"/>
                <a:gd name="T1" fmla="*/ 6 h 232"/>
                <a:gd name="T2" fmla="*/ 99 w 417"/>
                <a:gd name="T3" fmla="*/ 202 h 232"/>
                <a:gd name="T4" fmla="*/ 11 w 417"/>
                <a:gd name="T5" fmla="*/ 192 h 232"/>
                <a:gd name="T6" fmla="*/ 52 w 417"/>
                <a:gd name="T7" fmla="*/ 114 h 232"/>
                <a:gd name="T8" fmla="*/ 395 w 417"/>
                <a:gd name="T9" fmla="*/ 6 h 232"/>
              </a:gdLst>
              <a:ahLst/>
              <a:cxnLst>
                <a:cxn ang="0">
                  <a:pos x="T0" y="T1"/>
                </a:cxn>
                <a:cxn ang="0">
                  <a:pos x="T2" y="T3"/>
                </a:cxn>
                <a:cxn ang="0">
                  <a:pos x="T4" y="T5"/>
                </a:cxn>
                <a:cxn ang="0">
                  <a:pos x="T6" y="T7"/>
                </a:cxn>
                <a:cxn ang="0">
                  <a:pos x="T8" y="T9"/>
                </a:cxn>
              </a:cxnLst>
              <a:rect l="0" t="0" r="r" b="b"/>
              <a:pathLst>
                <a:path w="417" h="232">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10" name="Group 9"/>
            <p:cNvGrpSpPr/>
            <p:nvPr/>
          </p:nvGrpSpPr>
          <p:grpSpPr>
            <a:xfrm>
              <a:off x="5985680" y="1433016"/>
              <a:ext cx="5497054" cy="3026652"/>
              <a:chOff x="5985680" y="1433016"/>
              <a:chExt cx="5497054" cy="3026652"/>
            </a:xfrm>
          </p:grpSpPr>
          <p:sp>
            <p:nvSpPr>
              <p:cNvPr id="6" name="AutoShape 3"/>
              <p:cNvSpPr>
                <a:spLocks noChangeAspect="1" noChangeArrowheads="1" noTextEdit="1"/>
              </p:cNvSpPr>
              <p:nvPr/>
            </p:nvSpPr>
            <p:spPr bwMode="auto">
              <a:xfrm rot="21354522">
                <a:off x="5985680" y="1433016"/>
                <a:ext cx="5497054" cy="302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 name="Freeform 6"/>
              <p:cNvSpPr>
                <a:spLocks/>
              </p:cNvSpPr>
              <p:nvPr/>
            </p:nvSpPr>
            <p:spPr bwMode="auto">
              <a:xfrm rot="21354522">
                <a:off x="6236348" y="1981192"/>
                <a:ext cx="4319114" cy="2331340"/>
              </a:xfrm>
              <a:custGeom>
                <a:avLst/>
                <a:gdLst>
                  <a:gd name="T0" fmla="*/ 290 w 306"/>
                  <a:gd name="T1" fmla="*/ 4 h 164"/>
                  <a:gd name="T2" fmla="*/ 70 w 306"/>
                  <a:gd name="T3" fmla="*/ 143 h 164"/>
                  <a:gd name="T4" fmla="*/ 8 w 306"/>
                  <a:gd name="T5" fmla="*/ 136 h 164"/>
                  <a:gd name="T6" fmla="*/ 40 w 306"/>
                  <a:gd name="T7" fmla="*/ 83 h 164"/>
                  <a:gd name="T8" fmla="*/ 290 w 306"/>
                  <a:gd name="T9" fmla="*/ 4 h 164"/>
                </a:gdLst>
                <a:ahLst/>
                <a:cxnLst>
                  <a:cxn ang="0">
                    <a:pos x="T0" y="T1"/>
                  </a:cxn>
                  <a:cxn ang="0">
                    <a:pos x="T2" y="T3"/>
                  </a:cxn>
                  <a:cxn ang="0">
                    <a:pos x="T4" y="T5"/>
                  </a:cxn>
                  <a:cxn ang="0">
                    <a:pos x="T6" y="T7"/>
                  </a:cxn>
                  <a:cxn ang="0">
                    <a:pos x="T8" y="T9"/>
                  </a:cxn>
                </a:cxnLst>
                <a:rect l="0" t="0" r="r" b="b"/>
                <a:pathLst>
                  <a:path w="306" h="164">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 name="Freeform 7"/>
              <p:cNvSpPr>
                <a:spLocks/>
              </p:cNvSpPr>
              <p:nvPr/>
            </p:nvSpPr>
            <p:spPr bwMode="auto">
              <a:xfrm rot="21354522">
                <a:off x="6098615" y="3163481"/>
                <a:ext cx="1537866" cy="1259742"/>
              </a:xfrm>
              <a:custGeom>
                <a:avLst/>
                <a:gdLst>
                  <a:gd name="T0" fmla="*/ 101 w 109"/>
                  <a:gd name="T1" fmla="*/ 22 h 89"/>
                  <a:gd name="T2" fmla="*/ 70 w 109"/>
                  <a:gd name="T3" fmla="*/ 77 h 89"/>
                  <a:gd name="T4" fmla="*/ 8 w 109"/>
                  <a:gd name="T5" fmla="*/ 67 h 89"/>
                  <a:gd name="T6" fmla="*/ 39 w 109"/>
                  <a:gd name="T7" fmla="*/ 13 h 89"/>
                  <a:gd name="T8" fmla="*/ 101 w 109"/>
                  <a:gd name="T9" fmla="*/ 22 h 89"/>
                </a:gdLst>
                <a:ahLst/>
                <a:cxnLst>
                  <a:cxn ang="0">
                    <a:pos x="T0" y="T1"/>
                  </a:cxn>
                  <a:cxn ang="0">
                    <a:pos x="T2" y="T3"/>
                  </a:cxn>
                  <a:cxn ang="0">
                    <a:pos x="T4" y="T5"/>
                  </a:cxn>
                  <a:cxn ang="0">
                    <a:pos x="T6" y="T7"/>
                  </a:cxn>
                  <a:cxn ang="0">
                    <a:pos x="T8" y="T9"/>
                  </a:cxn>
                </a:cxnLst>
                <a:rect l="0" t="0" r="r" b="b"/>
                <a:pathLst>
                  <a:path w="109" h="89">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sp>
        <p:nvSpPr>
          <p:cNvPr id="11" name="Title 1">
            <a:extLst>
              <a:ext uri="{FF2B5EF4-FFF2-40B4-BE49-F238E27FC236}">
                <a16:creationId xmlns:a16="http://schemas.microsoft.com/office/drawing/2014/main" id="{8AE557C9-13B5-4653-B147-D853781781C1}"/>
              </a:ext>
            </a:extLst>
          </p:cNvPr>
          <p:cNvSpPr txBox="1">
            <a:spLocks/>
          </p:cNvSpPr>
          <p:nvPr/>
        </p:nvSpPr>
        <p:spPr>
          <a:xfrm>
            <a:off x="355317" y="0"/>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Phân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biệt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các</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thiên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thể</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4275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2857" y="760142"/>
            <a:ext cx="10515600" cy="1325563"/>
          </a:xfrm>
        </p:spPr>
        <p:txBody>
          <a:bodyPr/>
          <a:lstStyle/>
          <a:p>
            <a:r>
              <a:rPr lang="en-US"/>
              <a:t>Chòm sao</a:t>
            </a:r>
            <a:endParaRPr lang="en-US" dirty="0"/>
          </a:p>
        </p:txBody>
      </p:sp>
      <p:sp>
        <p:nvSpPr>
          <p:cNvPr id="3" name="Content Placeholder 2"/>
          <p:cNvSpPr>
            <a:spLocks noGrp="1"/>
          </p:cNvSpPr>
          <p:nvPr>
            <p:ph idx="4294967295"/>
          </p:nvPr>
        </p:nvSpPr>
        <p:spPr>
          <a:xfrm>
            <a:off x="362857" y="1833292"/>
            <a:ext cx="3447759" cy="3162754"/>
          </a:xfrm>
        </p:spPr>
        <p:txBody>
          <a:bodyPr>
            <a:normAutofit/>
          </a:bodyPr>
          <a:lstStyle/>
          <a:p>
            <a:pPr marL="0" indent="0">
              <a:buNone/>
            </a:pPr>
            <a:r>
              <a:rPr lang="en-US" sz="2400">
                <a:solidFill>
                  <a:srgbClr val="15F9FF"/>
                </a:solidFill>
              </a:rPr>
              <a:t>Là một hợp các ngôi sao mà đường nối của chúng tạo thành một hình dạng nhất định.</a:t>
            </a:r>
            <a:endParaRPr lang="en-US" sz="2400" dirty="0">
              <a:solidFill>
                <a:srgbClr val="15F9FF"/>
              </a:solidFill>
            </a:endParaRPr>
          </a:p>
        </p:txBody>
      </p:sp>
      <p:pic>
        <p:nvPicPr>
          <p:cNvPr id="11" name="Picture 2">
            <a:extLst>
              <a:ext uri="{FF2B5EF4-FFF2-40B4-BE49-F238E27FC236}">
                <a16:creationId xmlns:a16="http://schemas.microsoft.com/office/drawing/2014/main" id="{546A719A-EA8D-4AA4-874A-74652B035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974" y="1422924"/>
            <a:ext cx="8366026" cy="463387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071729D0-A4F4-46DF-B4B9-97BDCB15BE75}"/>
              </a:ext>
            </a:extLst>
          </p:cNvPr>
          <p:cNvSpPr txBox="1">
            <a:spLocks/>
          </p:cNvSpPr>
          <p:nvPr/>
        </p:nvSpPr>
        <p:spPr>
          <a:xfrm>
            <a:off x="355317" y="157875"/>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Phân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biệt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các</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thiên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thể</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19298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93" y="633322"/>
            <a:ext cx="3378959" cy="1325563"/>
          </a:xfrm>
        </p:spPr>
        <p:txBody>
          <a:bodyPr>
            <a:normAutofit/>
          </a:bodyPr>
          <a:lstStyle/>
          <a:p>
            <a:pPr algn="ctr"/>
            <a:r>
              <a:rPr lang="en-US" sz="3600" b="1">
                <a:solidFill>
                  <a:schemeClr val="accent1"/>
                </a:solidFill>
                <a:latin typeface="Arial"/>
                <a:ea typeface="+mn-ea"/>
                <a:cs typeface="Arial"/>
                <a:rtl val="0"/>
              </a:rPr>
              <a:t>Hành Tinh</a:t>
            </a:r>
            <a:endParaRPr lang="en-US" sz="3600" b="1" dirty="0">
              <a:solidFill>
                <a:schemeClr val="accent1"/>
              </a:solidFill>
              <a:latin typeface="Arial"/>
              <a:ea typeface="+mn-ea"/>
              <a:cs typeface="Arial"/>
              <a:rtl val="0"/>
            </a:endParaRPr>
          </a:p>
        </p:txBody>
      </p:sp>
      <p:sp>
        <p:nvSpPr>
          <p:cNvPr id="4" name="Content Placeholder 2"/>
          <p:cNvSpPr>
            <a:spLocks noGrp="1"/>
          </p:cNvSpPr>
          <p:nvPr>
            <p:ph idx="1"/>
          </p:nvPr>
        </p:nvSpPr>
        <p:spPr>
          <a:xfrm>
            <a:off x="828671" y="1709670"/>
            <a:ext cx="3501788" cy="2473419"/>
          </a:xfrm>
        </p:spPr>
        <p:txBody>
          <a:bodyPr>
            <a:normAutofit/>
          </a:bodyPr>
          <a:lstStyle/>
          <a:p>
            <a:pPr marL="0" indent="0">
              <a:buNone/>
            </a:pPr>
            <a:r>
              <a:rPr lang="en-US" sz="2400"/>
              <a:t>Hành tinh là thiên thể không tự phát sáng và nhận ánh sáng từ các ngôi sao. </a:t>
            </a:r>
            <a:endParaRPr lang="en-US" sz="2400" dirty="0"/>
          </a:p>
        </p:txBody>
      </p:sp>
      <p:grpSp>
        <p:nvGrpSpPr>
          <p:cNvPr id="3" name="Group 2">
            <a:extLst>
              <a:ext uri="{FF2B5EF4-FFF2-40B4-BE49-F238E27FC236}">
                <a16:creationId xmlns:a16="http://schemas.microsoft.com/office/drawing/2014/main" id="{97D2E16A-AAB8-4D38-9701-9DEE6ED36844}"/>
              </a:ext>
            </a:extLst>
          </p:cNvPr>
          <p:cNvGrpSpPr/>
          <p:nvPr/>
        </p:nvGrpSpPr>
        <p:grpSpPr>
          <a:xfrm rot="11700000">
            <a:off x="4558352" y="1187355"/>
            <a:ext cx="7451109" cy="7451109"/>
            <a:chOff x="4558352" y="1187355"/>
            <a:chExt cx="7451109" cy="7451109"/>
          </a:xfrm>
        </p:grpSpPr>
        <p:grpSp>
          <p:nvGrpSpPr>
            <p:cNvPr id="5" name="Group 4"/>
            <p:cNvGrpSpPr>
              <a:grpSpLocks noChangeAspect="1"/>
            </p:cNvGrpSpPr>
            <p:nvPr/>
          </p:nvGrpSpPr>
          <p:grpSpPr bwMode="auto">
            <a:xfrm>
              <a:off x="5620942" y="2232349"/>
              <a:ext cx="5325928" cy="5361121"/>
              <a:chOff x="3386" y="1703"/>
              <a:chExt cx="908" cy="914"/>
            </a:xfrm>
          </p:grpSpPr>
          <p:sp>
            <p:nvSpPr>
              <p:cNvPr id="6" name="AutoShape 3"/>
              <p:cNvSpPr>
                <a:spLocks noChangeAspect="1" noChangeArrowheads="1" noTextEdit="1"/>
              </p:cNvSpPr>
              <p:nvPr/>
            </p:nvSpPr>
            <p:spPr bwMode="auto">
              <a:xfrm>
                <a:off x="3386" y="1703"/>
                <a:ext cx="90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 name="Oval 5"/>
              <p:cNvSpPr>
                <a:spLocks noChangeArrowheads="1"/>
              </p:cNvSpPr>
              <p:nvPr/>
            </p:nvSpPr>
            <p:spPr bwMode="auto">
              <a:xfrm>
                <a:off x="3384" y="1705"/>
                <a:ext cx="912" cy="912"/>
              </a:xfrm>
              <a:prstGeom prst="ellipse">
                <a:avLst/>
              </a:prstGeom>
              <a:solidFill>
                <a:srgbClr val="73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 name="Freeform 6"/>
              <p:cNvSpPr>
                <a:spLocks/>
              </p:cNvSpPr>
              <p:nvPr/>
            </p:nvSpPr>
            <p:spPr bwMode="auto">
              <a:xfrm>
                <a:off x="3432" y="1722"/>
                <a:ext cx="508" cy="845"/>
              </a:xfrm>
              <a:custGeom>
                <a:avLst/>
                <a:gdLst>
                  <a:gd name="T0" fmla="*/ 23 w 295"/>
                  <a:gd name="T1" fmla="*/ 200 h 491"/>
                  <a:gd name="T2" fmla="*/ 21 w 295"/>
                  <a:gd name="T3" fmla="*/ 182 h 491"/>
                  <a:gd name="T4" fmla="*/ 28 w 295"/>
                  <a:gd name="T5" fmla="*/ 181 h 491"/>
                  <a:gd name="T6" fmla="*/ 51 w 295"/>
                  <a:gd name="T7" fmla="*/ 227 h 491"/>
                  <a:gd name="T8" fmla="*/ 82 w 295"/>
                  <a:gd name="T9" fmla="*/ 228 h 491"/>
                  <a:gd name="T10" fmla="*/ 115 w 295"/>
                  <a:gd name="T11" fmla="*/ 256 h 491"/>
                  <a:gd name="T12" fmla="*/ 123 w 295"/>
                  <a:gd name="T13" fmla="*/ 283 h 491"/>
                  <a:gd name="T14" fmla="*/ 143 w 295"/>
                  <a:gd name="T15" fmla="*/ 342 h 491"/>
                  <a:gd name="T16" fmla="*/ 166 w 295"/>
                  <a:gd name="T17" fmla="*/ 401 h 491"/>
                  <a:gd name="T18" fmla="*/ 177 w 295"/>
                  <a:gd name="T19" fmla="*/ 431 h 491"/>
                  <a:gd name="T20" fmla="*/ 221 w 295"/>
                  <a:gd name="T21" fmla="*/ 486 h 491"/>
                  <a:gd name="T22" fmla="*/ 206 w 295"/>
                  <a:gd name="T23" fmla="*/ 458 h 491"/>
                  <a:gd name="T24" fmla="*/ 209 w 295"/>
                  <a:gd name="T25" fmla="*/ 444 h 491"/>
                  <a:gd name="T26" fmla="*/ 232 w 295"/>
                  <a:gd name="T27" fmla="*/ 420 h 491"/>
                  <a:gd name="T28" fmla="*/ 249 w 295"/>
                  <a:gd name="T29" fmla="*/ 371 h 491"/>
                  <a:gd name="T30" fmla="*/ 280 w 295"/>
                  <a:gd name="T31" fmla="*/ 330 h 491"/>
                  <a:gd name="T32" fmla="*/ 277 w 295"/>
                  <a:gd name="T33" fmla="*/ 294 h 491"/>
                  <a:gd name="T34" fmla="*/ 234 w 295"/>
                  <a:gd name="T35" fmla="*/ 272 h 491"/>
                  <a:gd name="T36" fmla="*/ 198 w 295"/>
                  <a:gd name="T37" fmla="*/ 244 h 491"/>
                  <a:gd name="T38" fmla="*/ 175 w 295"/>
                  <a:gd name="T39" fmla="*/ 248 h 491"/>
                  <a:gd name="T40" fmla="*/ 119 w 295"/>
                  <a:gd name="T41" fmla="*/ 225 h 491"/>
                  <a:gd name="T42" fmla="*/ 102 w 295"/>
                  <a:gd name="T43" fmla="*/ 204 h 491"/>
                  <a:gd name="T44" fmla="*/ 128 w 295"/>
                  <a:gd name="T45" fmla="*/ 175 h 491"/>
                  <a:gd name="T46" fmla="*/ 138 w 295"/>
                  <a:gd name="T47" fmla="*/ 173 h 491"/>
                  <a:gd name="T48" fmla="*/ 194 w 295"/>
                  <a:gd name="T49" fmla="*/ 123 h 491"/>
                  <a:gd name="T50" fmla="*/ 217 w 295"/>
                  <a:gd name="T51" fmla="*/ 107 h 491"/>
                  <a:gd name="T52" fmla="*/ 235 w 295"/>
                  <a:gd name="T53" fmla="*/ 99 h 491"/>
                  <a:gd name="T54" fmla="*/ 235 w 295"/>
                  <a:gd name="T55" fmla="*/ 111 h 491"/>
                  <a:gd name="T56" fmla="*/ 245 w 295"/>
                  <a:gd name="T57" fmla="*/ 104 h 491"/>
                  <a:gd name="T58" fmla="*/ 252 w 295"/>
                  <a:gd name="T59" fmla="*/ 89 h 491"/>
                  <a:gd name="T60" fmla="*/ 228 w 295"/>
                  <a:gd name="T61" fmla="*/ 71 h 491"/>
                  <a:gd name="T62" fmla="*/ 205 w 295"/>
                  <a:gd name="T63" fmla="*/ 55 h 491"/>
                  <a:gd name="T64" fmla="*/ 182 w 295"/>
                  <a:gd name="T65" fmla="*/ 83 h 491"/>
                  <a:gd name="T66" fmla="*/ 170 w 295"/>
                  <a:gd name="T67" fmla="*/ 82 h 491"/>
                  <a:gd name="T68" fmla="*/ 185 w 295"/>
                  <a:gd name="T69" fmla="*/ 57 h 491"/>
                  <a:gd name="T70" fmla="*/ 200 w 295"/>
                  <a:gd name="T71" fmla="*/ 50 h 491"/>
                  <a:gd name="T72" fmla="*/ 233 w 295"/>
                  <a:gd name="T73" fmla="*/ 40 h 491"/>
                  <a:gd name="T74" fmla="*/ 244 w 295"/>
                  <a:gd name="T75" fmla="*/ 51 h 491"/>
                  <a:gd name="T76" fmla="*/ 252 w 295"/>
                  <a:gd name="T77" fmla="*/ 39 h 491"/>
                  <a:gd name="T78" fmla="*/ 200 w 295"/>
                  <a:gd name="T79" fmla="*/ 37 h 491"/>
                  <a:gd name="T80" fmla="*/ 198 w 295"/>
                  <a:gd name="T81" fmla="*/ 22 h 491"/>
                  <a:gd name="T82" fmla="*/ 178 w 295"/>
                  <a:gd name="T83" fmla="*/ 29 h 491"/>
                  <a:gd name="T84" fmla="*/ 166 w 295"/>
                  <a:gd name="T85" fmla="*/ 40 h 491"/>
                  <a:gd name="T86" fmla="*/ 161 w 295"/>
                  <a:gd name="T87" fmla="*/ 33 h 491"/>
                  <a:gd name="T88" fmla="*/ 158 w 295"/>
                  <a:gd name="T89" fmla="*/ 25 h 491"/>
                  <a:gd name="T90" fmla="*/ 118 w 295"/>
                  <a:gd name="T91" fmla="*/ 28 h 491"/>
                  <a:gd name="T92" fmla="*/ 137 w 295"/>
                  <a:gd name="T93" fmla="*/ 36 h 491"/>
                  <a:gd name="T94" fmla="*/ 116 w 295"/>
                  <a:gd name="T95" fmla="*/ 35 h 491"/>
                  <a:gd name="T96" fmla="*/ 0 w 295"/>
                  <a:gd name="T97" fmla="*/ 13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491">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 name="Oval 7"/>
              <p:cNvSpPr>
                <a:spLocks noChangeArrowheads="1"/>
              </p:cNvSpPr>
              <p:nvPr/>
            </p:nvSpPr>
            <p:spPr bwMode="auto">
              <a:xfrm>
                <a:off x="3764" y="1932"/>
                <a:ext cx="18" cy="12"/>
              </a:xfrm>
              <a:prstGeom prst="ellipse">
                <a:avLst/>
              </a:pr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 name="Freeform 8"/>
              <p:cNvSpPr>
                <a:spLocks/>
              </p:cNvSpPr>
              <p:nvPr/>
            </p:nvSpPr>
            <p:spPr bwMode="auto">
              <a:xfrm>
                <a:off x="3787" y="1918"/>
                <a:ext cx="31" cy="24"/>
              </a:xfrm>
              <a:custGeom>
                <a:avLst/>
                <a:gdLst>
                  <a:gd name="T0" fmla="*/ 8 w 18"/>
                  <a:gd name="T1" fmla="*/ 6 h 14"/>
                  <a:gd name="T2" fmla="*/ 1 w 18"/>
                  <a:gd name="T3" fmla="*/ 6 h 14"/>
                  <a:gd name="T4" fmla="*/ 3 w 18"/>
                  <a:gd name="T5" fmla="*/ 12 h 14"/>
                  <a:gd name="T6" fmla="*/ 9 w 18"/>
                  <a:gd name="T7" fmla="*/ 13 h 14"/>
                  <a:gd name="T8" fmla="*/ 11 w 18"/>
                  <a:gd name="T9" fmla="*/ 8 h 14"/>
                  <a:gd name="T10" fmla="*/ 16 w 18"/>
                  <a:gd name="T11" fmla="*/ 10 h 14"/>
                  <a:gd name="T12" fmla="*/ 16 w 18"/>
                  <a:gd name="T13" fmla="*/ 1 h 14"/>
                  <a:gd name="T14" fmla="*/ 10 w 18"/>
                  <a:gd name="T15" fmla="*/ 1 h 14"/>
                  <a:gd name="T16" fmla="*/ 8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 name="Freeform 9"/>
              <p:cNvSpPr>
                <a:spLocks/>
              </p:cNvSpPr>
              <p:nvPr/>
            </p:nvSpPr>
            <p:spPr bwMode="auto">
              <a:xfrm>
                <a:off x="4010" y="1808"/>
                <a:ext cx="251" cy="184"/>
              </a:xfrm>
              <a:custGeom>
                <a:avLst/>
                <a:gdLst>
                  <a:gd name="T0" fmla="*/ 55 w 146"/>
                  <a:gd name="T1" fmla="*/ 23 h 107"/>
                  <a:gd name="T2" fmla="*/ 58 w 146"/>
                  <a:gd name="T3" fmla="*/ 32 h 107"/>
                  <a:gd name="T4" fmla="*/ 69 w 146"/>
                  <a:gd name="T5" fmla="*/ 30 h 107"/>
                  <a:gd name="T6" fmla="*/ 70 w 146"/>
                  <a:gd name="T7" fmla="*/ 41 h 107"/>
                  <a:gd name="T8" fmla="*/ 50 w 146"/>
                  <a:gd name="T9" fmla="*/ 43 h 107"/>
                  <a:gd name="T10" fmla="*/ 39 w 146"/>
                  <a:gd name="T11" fmla="*/ 57 h 107"/>
                  <a:gd name="T12" fmla="*/ 26 w 146"/>
                  <a:gd name="T13" fmla="*/ 57 h 107"/>
                  <a:gd name="T14" fmla="*/ 24 w 146"/>
                  <a:gd name="T15" fmla="*/ 69 h 107"/>
                  <a:gd name="T16" fmla="*/ 29 w 146"/>
                  <a:gd name="T17" fmla="*/ 70 h 107"/>
                  <a:gd name="T18" fmla="*/ 29 w 146"/>
                  <a:gd name="T19" fmla="*/ 78 h 107"/>
                  <a:gd name="T20" fmla="*/ 9 w 146"/>
                  <a:gd name="T21" fmla="*/ 77 h 107"/>
                  <a:gd name="T22" fmla="*/ 1 w 146"/>
                  <a:gd name="T23" fmla="*/ 85 h 107"/>
                  <a:gd name="T24" fmla="*/ 3 w 146"/>
                  <a:gd name="T25" fmla="*/ 100 h 107"/>
                  <a:gd name="T26" fmla="*/ 13 w 146"/>
                  <a:gd name="T27" fmla="*/ 104 h 107"/>
                  <a:gd name="T28" fmla="*/ 30 w 146"/>
                  <a:gd name="T29" fmla="*/ 96 h 107"/>
                  <a:gd name="T30" fmla="*/ 43 w 146"/>
                  <a:gd name="T31" fmla="*/ 79 h 107"/>
                  <a:gd name="T32" fmla="*/ 55 w 146"/>
                  <a:gd name="T33" fmla="*/ 81 h 107"/>
                  <a:gd name="T34" fmla="*/ 62 w 146"/>
                  <a:gd name="T35" fmla="*/ 73 h 107"/>
                  <a:gd name="T36" fmla="*/ 64 w 146"/>
                  <a:gd name="T37" fmla="*/ 80 h 107"/>
                  <a:gd name="T38" fmla="*/ 82 w 146"/>
                  <a:gd name="T39" fmla="*/ 91 h 107"/>
                  <a:gd name="T40" fmla="*/ 79 w 146"/>
                  <a:gd name="T41" fmla="*/ 102 h 107"/>
                  <a:gd name="T42" fmla="*/ 81 w 146"/>
                  <a:gd name="T43" fmla="*/ 102 h 107"/>
                  <a:gd name="T44" fmla="*/ 89 w 146"/>
                  <a:gd name="T45" fmla="*/ 92 h 107"/>
                  <a:gd name="T46" fmla="*/ 75 w 146"/>
                  <a:gd name="T47" fmla="*/ 79 h 107"/>
                  <a:gd name="T48" fmla="*/ 73 w 146"/>
                  <a:gd name="T49" fmla="*/ 72 h 107"/>
                  <a:gd name="T50" fmla="*/ 84 w 146"/>
                  <a:gd name="T51" fmla="*/ 71 h 107"/>
                  <a:gd name="T52" fmla="*/ 95 w 146"/>
                  <a:gd name="T53" fmla="*/ 81 h 107"/>
                  <a:gd name="T54" fmla="*/ 97 w 146"/>
                  <a:gd name="T55" fmla="*/ 93 h 107"/>
                  <a:gd name="T56" fmla="*/ 107 w 146"/>
                  <a:gd name="T57" fmla="*/ 101 h 107"/>
                  <a:gd name="T58" fmla="*/ 117 w 146"/>
                  <a:gd name="T59" fmla="*/ 85 h 107"/>
                  <a:gd name="T60" fmla="*/ 118 w 146"/>
                  <a:gd name="T61" fmla="*/ 96 h 107"/>
                  <a:gd name="T62" fmla="*/ 124 w 146"/>
                  <a:gd name="T63" fmla="*/ 105 h 107"/>
                  <a:gd name="T64" fmla="*/ 146 w 146"/>
                  <a:gd name="T65" fmla="*/ 103 h 107"/>
                  <a:gd name="T66" fmla="*/ 68 w 146"/>
                  <a:gd name="T67" fmla="*/ 0 h 107"/>
                  <a:gd name="T68" fmla="*/ 66 w 146"/>
                  <a:gd name="T69" fmla="*/ 5 h 107"/>
                  <a:gd name="T70" fmla="*/ 55 w 146"/>
                  <a:gd name="T71"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07">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 name="Freeform 10"/>
              <p:cNvSpPr>
                <a:spLocks/>
              </p:cNvSpPr>
              <p:nvPr/>
            </p:nvSpPr>
            <p:spPr bwMode="auto">
              <a:xfrm>
                <a:off x="3948" y="1973"/>
                <a:ext cx="348" cy="465"/>
              </a:xfrm>
              <a:custGeom>
                <a:avLst/>
                <a:gdLst>
                  <a:gd name="T0" fmla="*/ 189 w 202"/>
                  <a:gd name="T1" fmla="*/ 29 h 270"/>
                  <a:gd name="T2" fmla="*/ 159 w 202"/>
                  <a:gd name="T3" fmla="*/ 30 h 270"/>
                  <a:gd name="T4" fmla="*/ 149 w 202"/>
                  <a:gd name="T5" fmla="*/ 21 h 270"/>
                  <a:gd name="T6" fmla="*/ 135 w 202"/>
                  <a:gd name="T7" fmla="*/ 21 h 270"/>
                  <a:gd name="T8" fmla="*/ 134 w 202"/>
                  <a:gd name="T9" fmla="*/ 28 h 270"/>
                  <a:gd name="T10" fmla="*/ 101 w 202"/>
                  <a:gd name="T11" fmla="*/ 20 h 270"/>
                  <a:gd name="T12" fmla="*/ 101 w 202"/>
                  <a:gd name="T13" fmla="*/ 6 h 270"/>
                  <a:gd name="T14" fmla="*/ 70 w 202"/>
                  <a:gd name="T15" fmla="*/ 8 h 270"/>
                  <a:gd name="T16" fmla="*/ 63 w 202"/>
                  <a:gd name="T17" fmla="*/ 13 h 270"/>
                  <a:gd name="T18" fmla="*/ 43 w 202"/>
                  <a:gd name="T19" fmla="*/ 13 h 270"/>
                  <a:gd name="T20" fmla="*/ 31 w 202"/>
                  <a:gd name="T21" fmla="*/ 21 h 270"/>
                  <a:gd name="T22" fmla="*/ 31 w 202"/>
                  <a:gd name="T23" fmla="*/ 34 h 270"/>
                  <a:gd name="T24" fmla="*/ 3 w 202"/>
                  <a:gd name="T25" fmla="*/ 55 h 270"/>
                  <a:gd name="T26" fmla="*/ 4 w 202"/>
                  <a:gd name="T27" fmla="*/ 63 h 270"/>
                  <a:gd name="T28" fmla="*/ 10 w 202"/>
                  <a:gd name="T29" fmla="*/ 64 h 270"/>
                  <a:gd name="T30" fmla="*/ 8 w 202"/>
                  <a:gd name="T31" fmla="*/ 74 h 270"/>
                  <a:gd name="T32" fmla="*/ 4 w 202"/>
                  <a:gd name="T33" fmla="*/ 75 h 270"/>
                  <a:gd name="T34" fmla="*/ 3 w 202"/>
                  <a:gd name="T35" fmla="*/ 98 h 270"/>
                  <a:gd name="T36" fmla="*/ 29 w 202"/>
                  <a:gd name="T37" fmla="*/ 128 h 270"/>
                  <a:gd name="T38" fmla="*/ 41 w 202"/>
                  <a:gd name="T39" fmla="*/ 127 h 270"/>
                  <a:gd name="T40" fmla="*/ 41 w 202"/>
                  <a:gd name="T41" fmla="*/ 124 h 270"/>
                  <a:gd name="T42" fmla="*/ 61 w 202"/>
                  <a:gd name="T43" fmla="*/ 124 h 270"/>
                  <a:gd name="T44" fmla="*/ 65 w 202"/>
                  <a:gd name="T45" fmla="*/ 118 h 270"/>
                  <a:gd name="T46" fmla="*/ 78 w 202"/>
                  <a:gd name="T47" fmla="*/ 118 h 270"/>
                  <a:gd name="T48" fmla="*/ 84 w 202"/>
                  <a:gd name="T49" fmla="*/ 126 h 270"/>
                  <a:gd name="T50" fmla="*/ 98 w 202"/>
                  <a:gd name="T51" fmla="*/ 126 h 270"/>
                  <a:gd name="T52" fmla="*/ 100 w 202"/>
                  <a:gd name="T53" fmla="*/ 151 h 270"/>
                  <a:gd name="T54" fmla="*/ 116 w 202"/>
                  <a:gd name="T55" fmla="*/ 181 h 270"/>
                  <a:gd name="T56" fmla="*/ 107 w 202"/>
                  <a:gd name="T57" fmla="*/ 200 h 270"/>
                  <a:gd name="T58" fmla="*/ 107 w 202"/>
                  <a:gd name="T59" fmla="*/ 210 h 270"/>
                  <a:gd name="T60" fmla="*/ 116 w 202"/>
                  <a:gd name="T61" fmla="*/ 217 h 270"/>
                  <a:gd name="T62" fmla="*/ 115 w 202"/>
                  <a:gd name="T63" fmla="*/ 238 h 270"/>
                  <a:gd name="T64" fmla="*/ 124 w 202"/>
                  <a:gd name="T65" fmla="*/ 249 h 270"/>
                  <a:gd name="T66" fmla="*/ 124 w 202"/>
                  <a:gd name="T67" fmla="*/ 270 h 270"/>
                  <a:gd name="T68" fmla="*/ 147 w 202"/>
                  <a:gd name="T69" fmla="*/ 270 h 270"/>
                  <a:gd name="T70" fmla="*/ 202 w 202"/>
                  <a:gd name="T71" fmla="*/ 109 h 270"/>
                  <a:gd name="T72" fmla="*/ 189 w 202"/>
                  <a:gd name="T73" fmla="*/ 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7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58" name="Oval 57"/>
            <p:cNvSpPr/>
            <p:nvPr/>
          </p:nvSpPr>
          <p:spPr>
            <a:xfrm>
              <a:off x="4558352" y="1187355"/>
              <a:ext cx="7451109" cy="7451109"/>
            </a:xfrm>
            <a:prstGeom prst="ellipse">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grpSp>
          <p:nvGrpSpPr>
            <p:cNvPr id="52" name="Group 51"/>
            <p:cNvGrpSpPr/>
            <p:nvPr/>
          </p:nvGrpSpPr>
          <p:grpSpPr>
            <a:xfrm rot="12600000">
              <a:off x="5358587" y="1594159"/>
              <a:ext cx="970493" cy="970493"/>
              <a:chOff x="6532944" y="3467872"/>
              <a:chExt cx="682388" cy="682388"/>
            </a:xfrm>
          </p:grpSpPr>
          <p:sp>
            <p:nvSpPr>
              <p:cNvPr id="53" name="Oval 52"/>
              <p:cNvSpPr/>
              <p:nvPr/>
            </p:nvSpPr>
            <p:spPr>
              <a:xfrm>
                <a:off x="6532944" y="3467872"/>
                <a:ext cx="682388" cy="6823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4" name="Oval 53"/>
              <p:cNvSpPr/>
              <p:nvPr/>
            </p:nvSpPr>
            <p:spPr>
              <a:xfrm>
                <a:off x="6751308" y="3658942"/>
                <a:ext cx="204716" cy="2047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5" name="Oval 54"/>
              <p:cNvSpPr/>
              <p:nvPr/>
            </p:nvSpPr>
            <p:spPr>
              <a:xfrm>
                <a:off x="6632655" y="3886835"/>
                <a:ext cx="79755" cy="797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6" name="Oval 55"/>
              <p:cNvSpPr/>
              <p:nvPr/>
            </p:nvSpPr>
            <p:spPr>
              <a:xfrm>
                <a:off x="7018008" y="3791248"/>
                <a:ext cx="123209" cy="1232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7" name="Oval 56"/>
              <p:cNvSpPr/>
              <p:nvPr/>
            </p:nvSpPr>
            <p:spPr>
              <a:xfrm>
                <a:off x="6947019" y="3942509"/>
                <a:ext cx="111648" cy="11164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grpSp>
      </p:grpSp>
      <p:pic>
        <p:nvPicPr>
          <p:cNvPr id="20" name="Picture 19">
            <a:extLst>
              <a:ext uri="{FF2B5EF4-FFF2-40B4-BE49-F238E27FC236}">
                <a16:creationId xmlns:a16="http://schemas.microsoft.com/office/drawing/2014/main" id="{9DA9F867-E87C-4073-81F7-DE25DF15DB70}"/>
              </a:ext>
            </a:extLst>
          </p:cNvPr>
          <p:cNvPicPr>
            <a:picLocks noChangeAspect="1"/>
          </p:cNvPicPr>
          <p:nvPr/>
        </p:nvPicPr>
        <p:blipFill>
          <a:blip r:embed="rId2"/>
          <a:stretch>
            <a:fillRect/>
          </a:stretch>
        </p:blipFill>
        <p:spPr>
          <a:xfrm>
            <a:off x="-2525511" y="6344332"/>
            <a:ext cx="2248862" cy="2377791"/>
          </a:xfrm>
          <a:prstGeom prst="rect">
            <a:avLst/>
          </a:prstGeom>
        </p:spPr>
      </p:pic>
      <p:pic>
        <p:nvPicPr>
          <p:cNvPr id="21" name="Picture 20" descr="A close up of the moon&#10;&#10;Description automatically generated with medium confidence">
            <a:extLst>
              <a:ext uri="{FF2B5EF4-FFF2-40B4-BE49-F238E27FC236}">
                <a16:creationId xmlns:a16="http://schemas.microsoft.com/office/drawing/2014/main" id="{96F8C83E-8A35-42D1-916F-E522F4A1B28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854407" y="3219332"/>
            <a:ext cx="2906437" cy="2906437"/>
          </a:xfrm>
          <a:prstGeom prst="rect">
            <a:avLst/>
          </a:prstGeom>
        </p:spPr>
      </p:pic>
      <p:pic>
        <p:nvPicPr>
          <p:cNvPr id="22" name="Picture 21">
            <a:extLst>
              <a:ext uri="{FF2B5EF4-FFF2-40B4-BE49-F238E27FC236}">
                <a16:creationId xmlns:a16="http://schemas.microsoft.com/office/drawing/2014/main" id="{8E2C655C-0A67-472F-ABC7-4EB47AFFAFBC}"/>
              </a:ext>
            </a:extLst>
          </p:cNvPr>
          <p:cNvPicPr>
            <a:picLocks noChangeAspect="1"/>
          </p:cNvPicPr>
          <p:nvPr/>
        </p:nvPicPr>
        <p:blipFill>
          <a:blip r:embed="rId5" cstate="print">
            <a:extLst>
              <a:ext uri="{28A0092B-C50C-407E-A947-70E740481C1C}">
                <a14:useLocalDpi xmlns:a14="http://schemas.microsoft.com/office/drawing/2010/main" val="0"/>
              </a:ext>
            </a:extLst>
          </a:blip>
          <a:srcRect l="20015" t="30177" r="55807" b="33125"/>
          <a:stretch>
            <a:fillRect/>
          </a:stretch>
        </p:blipFill>
        <p:spPr>
          <a:xfrm>
            <a:off x="12421052" y="1317457"/>
            <a:ext cx="1828935" cy="1828935"/>
          </a:xfrm>
          <a:custGeom>
            <a:avLst/>
            <a:gdLst>
              <a:gd name="connsiteX0" fmla="*/ 1258372 w 2516744"/>
              <a:gd name="connsiteY0" fmla="*/ 0 h 2516744"/>
              <a:gd name="connsiteX1" fmla="*/ 2516744 w 2516744"/>
              <a:gd name="connsiteY1" fmla="*/ 1258372 h 2516744"/>
              <a:gd name="connsiteX2" fmla="*/ 1258372 w 2516744"/>
              <a:gd name="connsiteY2" fmla="*/ 2516744 h 2516744"/>
              <a:gd name="connsiteX3" fmla="*/ 0 w 2516744"/>
              <a:gd name="connsiteY3" fmla="*/ 1258372 h 2516744"/>
              <a:gd name="connsiteX4" fmla="*/ 1258372 w 2516744"/>
              <a:gd name="connsiteY4" fmla="*/ 0 h 251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744" h="2516744">
                <a:moveTo>
                  <a:pt x="1258372" y="0"/>
                </a:moveTo>
                <a:cubicBezTo>
                  <a:pt x="1953352" y="0"/>
                  <a:pt x="2516744" y="563392"/>
                  <a:pt x="2516744" y="1258372"/>
                </a:cubicBezTo>
                <a:cubicBezTo>
                  <a:pt x="2516744" y="1953352"/>
                  <a:pt x="1953352" y="2516744"/>
                  <a:pt x="1258372" y="2516744"/>
                </a:cubicBezTo>
                <a:cubicBezTo>
                  <a:pt x="563392" y="2516744"/>
                  <a:pt x="0" y="1953352"/>
                  <a:pt x="0" y="1258372"/>
                </a:cubicBezTo>
                <a:cubicBezTo>
                  <a:pt x="0" y="563392"/>
                  <a:pt x="563392" y="0"/>
                  <a:pt x="1258372" y="0"/>
                </a:cubicBezTo>
                <a:close/>
              </a:path>
            </a:pathLst>
          </a:custGeom>
        </p:spPr>
      </p:pic>
      <p:sp>
        <p:nvSpPr>
          <p:cNvPr id="23" name="Title 1">
            <a:extLst>
              <a:ext uri="{FF2B5EF4-FFF2-40B4-BE49-F238E27FC236}">
                <a16:creationId xmlns:a16="http://schemas.microsoft.com/office/drawing/2014/main" id="{7AC0BA87-DC8E-4F4B-8415-164D8F646715}"/>
              </a:ext>
            </a:extLst>
          </p:cNvPr>
          <p:cNvSpPr txBox="1">
            <a:spLocks/>
          </p:cNvSpPr>
          <p:nvPr/>
        </p:nvSpPr>
        <p:spPr>
          <a:xfrm>
            <a:off x="355317" y="50330"/>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Phân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biệt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các</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thiên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thể</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41189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41" y="709456"/>
            <a:ext cx="3378959" cy="1325563"/>
          </a:xfrm>
        </p:spPr>
        <p:txBody>
          <a:bodyPr>
            <a:normAutofit/>
          </a:bodyPr>
          <a:lstStyle/>
          <a:p>
            <a:pPr algn="ctr"/>
            <a:r>
              <a:rPr lang="en-US" sz="3600" b="1">
                <a:solidFill>
                  <a:schemeClr val="accent1"/>
                </a:solidFill>
                <a:latin typeface="Arial"/>
                <a:ea typeface="+mn-ea"/>
                <a:cs typeface="Arial"/>
                <a:rtl val="0"/>
              </a:rPr>
              <a:t>Vệ Tinh</a:t>
            </a:r>
            <a:endParaRPr lang="en-US" sz="3600" b="1" dirty="0">
              <a:solidFill>
                <a:schemeClr val="accent1"/>
              </a:solidFill>
              <a:latin typeface="Arial"/>
              <a:ea typeface="+mn-ea"/>
              <a:cs typeface="Arial"/>
              <a:rtl val="0"/>
            </a:endParaRPr>
          </a:p>
        </p:txBody>
      </p:sp>
      <p:sp>
        <p:nvSpPr>
          <p:cNvPr id="4" name="Content Placeholder 2"/>
          <p:cNvSpPr>
            <a:spLocks noGrp="1"/>
          </p:cNvSpPr>
          <p:nvPr>
            <p:ph idx="1"/>
          </p:nvPr>
        </p:nvSpPr>
        <p:spPr>
          <a:xfrm>
            <a:off x="1017679" y="1785804"/>
            <a:ext cx="3501788" cy="2473419"/>
          </a:xfrm>
        </p:spPr>
        <p:txBody>
          <a:bodyPr>
            <a:normAutofit/>
          </a:bodyPr>
          <a:lstStyle/>
          <a:p>
            <a:pPr marL="0" indent="0">
              <a:buNone/>
            </a:pPr>
            <a:r>
              <a:rPr lang="en-US" sz="2400"/>
              <a:t>Vệ tinh là thiên thể không tự phát sáng và quay quanh hành tinh.</a:t>
            </a:r>
            <a:endParaRPr lang="en-US" sz="2400" dirty="0"/>
          </a:p>
        </p:txBody>
      </p:sp>
      <p:grpSp>
        <p:nvGrpSpPr>
          <p:cNvPr id="3" name="Group 2">
            <a:extLst>
              <a:ext uri="{FF2B5EF4-FFF2-40B4-BE49-F238E27FC236}">
                <a16:creationId xmlns:a16="http://schemas.microsoft.com/office/drawing/2014/main" id="{97D2E16A-AAB8-4D38-9701-9DEE6ED36844}"/>
              </a:ext>
            </a:extLst>
          </p:cNvPr>
          <p:cNvGrpSpPr/>
          <p:nvPr/>
        </p:nvGrpSpPr>
        <p:grpSpPr>
          <a:xfrm>
            <a:off x="4500218" y="1956612"/>
            <a:ext cx="7451109" cy="7451109"/>
            <a:chOff x="4558352" y="1187355"/>
            <a:chExt cx="7451109" cy="7451109"/>
          </a:xfrm>
        </p:grpSpPr>
        <p:grpSp>
          <p:nvGrpSpPr>
            <p:cNvPr id="5" name="Group 4"/>
            <p:cNvGrpSpPr>
              <a:grpSpLocks noChangeAspect="1"/>
            </p:cNvGrpSpPr>
            <p:nvPr/>
          </p:nvGrpSpPr>
          <p:grpSpPr bwMode="auto">
            <a:xfrm>
              <a:off x="5620942" y="2232349"/>
              <a:ext cx="5325928" cy="5361121"/>
              <a:chOff x="3386" y="1703"/>
              <a:chExt cx="908" cy="914"/>
            </a:xfrm>
          </p:grpSpPr>
          <p:sp>
            <p:nvSpPr>
              <p:cNvPr id="6" name="AutoShape 3"/>
              <p:cNvSpPr>
                <a:spLocks noChangeAspect="1" noChangeArrowheads="1" noTextEdit="1"/>
              </p:cNvSpPr>
              <p:nvPr/>
            </p:nvSpPr>
            <p:spPr bwMode="auto">
              <a:xfrm>
                <a:off x="3386" y="1703"/>
                <a:ext cx="90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 name="Oval 5"/>
              <p:cNvSpPr>
                <a:spLocks noChangeArrowheads="1"/>
              </p:cNvSpPr>
              <p:nvPr/>
            </p:nvSpPr>
            <p:spPr bwMode="auto">
              <a:xfrm>
                <a:off x="3384" y="1705"/>
                <a:ext cx="912" cy="912"/>
              </a:xfrm>
              <a:prstGeom prst="ellipse">
                <a:avLst/>
              </a:prstGeom>
              <a:solidFill>
                <a:srgbClr val="73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 name="Freeform 6"/>
              <p:cNvSpPr>
                <a:spLocks/>
              </p:cNvSpPr>
              <p:nvPr/>
            </p:nvSpPr>
            <p:spPr bwMode="auto">
              <a:xfrm>
                <a:off x="3432" y="1722"/>
                <a:ext cx="508" cy="845"/>
              </a:xfrm>
              <a:custGeom>
                <a:avLst/>
                <a:gdLst>
                  <a:gd name="T0" fmla="*/ 23 w 295"/>
                  <a:gd name="T1" fmla="*/ 200 h 491"/>
                  <a:gd name="T2" fmla="*/ 21 w 295"/>
                  <a:gd name="T3" fmla="*/ 182 h 491"/>
                  <a:gd name="T4" fmla="*/ 28 w 295"/>
                  <a:gd name="T5" fmla="*/ 181 h 491"/>
                  <a:gd name="T6" fmla="*/ 51 w 295"/>
                  <a:gd name="T7" fmla="*/ 227 h 491"/>
                  <a:gd name="T8" fmla="*/ 82 w 295"/>
                  <a:gd name="T9" fmla="*/ 228 h 491"/>
                  <a:gd name="T10" fmla="*/ 115 w 295"/>
                  <a:gd name="T11" fmla="*/ 256 h 491"/>
                  <a:gd name="T12" fmla="*/ 123 w 295"/>
                  <a:gd name="T13" fmla="*/ 283 h 491"/>
                  <a:gd name="T14" fmla="*/ 143 w 295"/>
                  <a:gd name="T15" fmla="*/ 342 h 491"/>
                  <a:gd name="T16" fmla="*/ 166 w 295"/>
                  <a:gd name="T17" fmla="*/ 401 h 491"/>
                  <a:gd name="T18" fmla="*/ 177 w 295"/>
                  <a:gd name="T19" fmla="*/ 431 h 491"/>
                  <a:gd name="T20" fmla="*/ 221 w 295"/>
                  <a:gd name="T21" fmla="*/ 486 h 491"/>
                  <a:gd name="T22" fmla="*/ 206 w 295"/>
                  <a:gd name="T23" fmla="*/ 458 h 491"/>
                  <a:gd name="T24" fmla="*/ 209 w 295"/>
                  <a:gd name="T25" fmla="*/ 444 h 491"/>
                  <a:gd name="T26" fmla="*/ 232 w 295"/>
                  <a:gd name="T27" fmla="*/ 420 h 491"/>
                  <a:gd name="T28" fmla="*/ 249 w 295"/>
                  <a:gd name="T29" fmla="*/ 371 h 491"/>
                  <a:gd name="T30" fmla="*/ 280 w 295"/>
                  <a:gd name="T31" fmla="*/ 330 h 491"/>
                  <a:gd name="T32" fmla="*/ 277 w 295"/>
                  <a:gd name="T33" fmla="*/ 294 h 491"/>
                  <a:gd name="T34" fmla="*/ 234 w 295"/>
                  <a:gd name="T35" fmla="*/ 272 h 491"/>
                  <a:gd name="T36" fmla="*/ 198 w 295"/>
                  <a:gd name="T37" fmla="*/ 244 h 491"/>
                  <a:gd name="T38" fmla="*/ 175 w 295"/>
                  <a:gd name="T39" fmla="*/ 248 h 491"/>
                  <a:gd name="T40" fmla="*/ 119 w 295"/>
                  <a:gd name="T41" fmla="*/ 225 h 491"/>
                  <a:gd name="T42" fmla="*/ 102 w 295"/>
                  <a:gd name="T43" fmla="*/ 204 h 491"/>
                  <a:gd name="T44" fmla="*/ 128 w 295"/>
                  <a:gd name="T45" fmla="*/ 175 h 491"/>
                  <a:gd name="T46" fmla="*/ 138 w 295"/>
                  <a:gd name="T47" fmla="*/ 173 h 491"/>
                  <a:gd name="T48" fmla="*/ 194 w 295"/>
                  <a:gd name="T49" fmla="*/ 123 h 491"/>
                  <a:gd name="T50" fmla="*/ 217 w 295"/>
                  <a:gd name="T51" fmla="*/ 107 h 491"/>
                  <a:gd name="T52" fmla="*/ 235 w 295"/>
                  <a:gd name="T53" fmla="*/ 99 h 491"/>
                  <a:gd name="T54" fmla="*/ 235 w 295"/>
                  <a:gd name="T55" fmla="*/ 111 h 491"/>
                  <a:gd name="T56" fmla="*/ 245 w 295"/>
                  <a:gd name="T57" fmla="*/ 104 h 491"/>
                  <a:gd name="T58" fmla="*/ 252 w 295"/>
                  <a:gd name="T59" fmla="*/ 89 h 491"/>
                  <a:gd name="T60" fmla="*/ 228 w 295"/>
                  <a:gd name="T61" fmla="*/ 71 h 491"/>
                  <a:gd name="T62" fmla="*/ 205 w 295"/>
                  <a:gd name="T63" fmla="*/ 55 h 491"/>
                  <a:gd name="T64" fmla="*/ 182 w 295"/>
                  <a:gd name="T65" fmla="*/ 83 h 491"/>
                  <a:gd name="T66" fmla="*/ 170 w 295"/>
                  <a:gd name="T67" fmla="*/ 82 h 491"/>
                  <a:gd name="T68" fmla="*/ 185 w 295"/>
                  <a:gd name="T69" fmla="*/ 57 h 491"/>
                  <a:gd name="T70" fmla="*/ 200 w 295"/>
                  <a:gd name="T71" fmla="*/ 50 h 491"/>
                  <a:gd name="T72" fmla="*/ 233 w 295"/>
                  <a:gd name="T73" fmla="*/ 40 h 491"/>
                  <a:gd name="T74" fmla="*/ 244 w 295"/>
                  <a:gd name="T75" fmla="*/ 51 h 491"/>
                  <a:gd name="T76" fmla="*/ 252 w 295"/>
                  <a:gd name="T77" fmla="*/ 39 h 491"/>
                  <a:gd name="T78" fmla="*/ 200 w 295"/>
                  <a:gd name="T79" fmla="*/ 37 h 491"/>
                  <a:gd name="T80" fmla="*/ 198 w 295"/>
                  <a:gd name="T81" fmla="*/ 22 h 491"/>
                  <a:gd name="T82" fmla="*/ 178 w 295"/>
                  <a:gd name="T83" fmla="*/ 29 h 491"/>
                  <a:gd name="T84" fmla="*/ 166 w 295"/>
                  <a:gd name="T85" fmla="*/ 40 h 491"/>
                  <a:gd name="T86" fmla="*/ 161 w 295"/>
                  <a:gd name="T87" fmla="*/ 33 h 491"/>
                  <a:gd name="T88" fmla="*/ 158 w 295"/>
                  <a:gd name="T89" fmla="*/ 25 h 491"/>
                  <a:gd name="T90" fmla="*/ 118 w 295"/>
                  <a:gd name="T91" fmla="*/ 28 h 491"/>
                  <a:gd name="T92" fmla="*/ 137 w 295"/>
                  <a:gd name="T93" fmla="*/ 36 h 491"/>
                  <a:gd name="T94" fmla="*/ 116 w 295"/>
                  <a:gd name="T95" fmla="*/ 35 h 491"/>
                  <a:gd name="T96" fmla="*/ 0 w 295"/>
                  <a:gd name="T97" fmla="*/ 13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491">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 name="Oval 7"/>
              <p:cNvSpPr>
                <a:spLocks noChangeArrowheads="1"/>
              </p:cNvSpPr>
              <p:nvPr/>
            </p:nvSpPr>
            <p:spPr bwMode="auto">
              <a:xfrm>
                <a:off x="3764" y="1932"/>
                <a:ext cx="18" cy="12"/>
              </a:xfrm>
              <a:prstGeom prst="ellipse">
                <a:avLst/>
              </a:pr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 name="Freeform 8"/>
              <p:cNvSpPr>
                <a:spLocks/>
              </p:cNvSpPr>
              <p:nvPr/>
            </p:nvSpPr>
            <p:spPr bwMode="auto">
              <a:xfrm>
                <a:off x="3787" y="1918"/>
                <a:ext cx="31" cy="24"/>
              </a:xfrm>
              <a:custGeom>
                <a:avLst/>
                <a:gdLst>
                  <a:gd name="T0" fmla="*/ 8 w 18"/>
                  <a:gd name="T1" fmla="*/ 6 h 14"/>
                  <a:gd name="T2" fmla="*/ 1 w 18"/>
                  <a:gd name="T3" fmla="*/ 6 h 14"/>
                  <a:gd name="T4" fmla="*/ 3 w 18"/>
                  <a:gd name="T5" fmla="*/ 12 h 14"/>
                  <a:gd name="T6" fmla="*/ 9 w 18"/>
                  <a:gd name="T7" fmla="*/ 13 h 14"/>
                  <a:gd name="T8" fmla="*/ 11 w 18"/>
                  <a:gd name="T9" fmla="*/ 8 h 14"/>
                  <a:gd name="T10" fmla="*/ 16 w 18"/>
                  <a:gd name="T11" fmla="*/ 10 h 14"/>
                  <a:gd name="T12" fmla="*/ 16 w 18"/>
                  <a:gd name="T13" fmla="*/ 1 h 14"/>
                  <a:gd name="T14" fmla="*/ 10 w 18"/>
                  <a:gd name="T15" fmla="*/ 1 h 14"/>
                  <a:gd name="T16" fmla="*/ 8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 name="Freeform 9"/>
              <p:cNvSpPr>
                <a:spLocks/>
              </p:cNvSpPr>
              <p:nvPr/>
            </p:nvSpPr>
            <p:spPr bwMode="auto">
              <a:xfrm>
                <a:off x="4010" y="1808"/>
                <a:ext cx="251" cy="184"/>
              </a:xfrm>
              <a:custGeom>
                <a:avLst/>
                <a:gdLst>
                  <a:gd name="T0" fmla="*/ 55 w 146"/>
                  <a:gd name="T1" fmla="*/ 23 h 107"/>
                  <a:gd name="T2" fmla="*/ 58 w 146"/>
                  <a:gd name="T3" fmla="*/ 32 h 107"/>
                  <a:gd name="T4" fmla="*/ 69 w 146"/>
                  <a:gd name="T5" fmla="*/ 30 h 107"/>
                  <a:gd name="T6" fmla="*/ 70 w 146"/>
                  <a:gd name="T7" fmla="*/ 41 h 107"/>
                  <a:gd name="T8" fmla="*/ 50 w 146"/>
                  <a:gd name="T9" fmla="*/ 43 h 107"/>
                  <a:gd name="T10" fmla="*/ 39 w 146"/>
                  <a:gd name="T11" fmla="*/ 57 h 107"/>
                  <a:gd name="T12" fmla="*/ 26 w 146"/>
                  <a:gd name="T13" fmla="*/ 57 h 107"/>
                  <a:gd name="T14" fmla="*/ 24 w 146"/>
                  <a:gd name="T15" fmla="*/ 69 h 107"/>
                  <a:gd name="T16" fmla="*/ 29 w 146"/>
                  <a:gd name="T17" fmla="*/ 70 h 107"/>
                  <a:gd name="T18" fmla="*/ 29 w 146"/>
                  <a:gd name="T19" fmla="*/ 78 h 107"/>
                  <a:gd name="T20" fmla="*/ 9 w 146"/>
                  <a:gd name="T21" fmla="*/ 77 h 107"/>
                  <a:gd name="T22" fmla="*/ 1 w 146"/>
                  <a:gd name="T23" fmla="*/ 85 h 107"/>
                  <a:gd name="T24" fmla="*/ 3 w 146"/>
                  <a:gd name="T25" fmla="*/ 100 h 107"/>
                  <a:gd name="T26" fmla="*/ 13 w 146"/>
                  <a:gd name="T27" fmla="*/ 104 h 107"/>
                  <a:gd name="T28" fmla="*/ 30 w 146"/>
                  <a:gd name="T29" fmla="*/ 96 h 107"/>
                  <a:gd name="T30" fmla="*/ 43 w 146"/>
                  <a:gd name="T31" fmla="*/ 79 h 107"/>
                  <a:gd name="T32" fmla="*/ 55 w 146"/>
                  <a:gd name="T33" fmla="*/ 81 h 107"/>
                  <a:gd name="T34" fmla="*/ 62 w 146"/>
                  <a:gd name="T35" fmla="*/ 73 h 107"/>
                  <a:gd name="T36" fmla="*/ 64 w 146"/>
                  <a:gd name="T37" fmla="*/ 80 h 107"/>
                  <a:gd name="T38" fmla="*/ 82 w 146"/>
                  <a:gd name="T39" fmla="*/ 91 h 107"/>
                  <a:gd name="T40" fmla="*/ 79 w 146"/>
                  <a:gd name="T41" fmla="*/ 102 h 107"/>
                  <a:gd name="T42" fmla="*/ 81 w 146"/>
                  <a:gd name="T43" fmla="*/ 102 h 107"/>
                  <a:gd name="T44" fmla="*/ 89 w 146"/>
                  <a:gd name="T45" fmla="*/ 92 h 107"/>
                  <a:gd name="T46" fmla="*/ 75 w 146"/>
                  <a:gd name="T47" fmla="*/ 79 h 107"/>
                  <a:gd name="T48" fmla="*/ 73 w 146"/>
                  <a:gd name="T49" fmla="*/ 72 h 107"/>
                  <a:gd name="T50" fmla="*/ 84 w 146"/>
                  <a:gd name="T51" fmla="*/ 71 h 107"/>
                  <a:gd name="T52" fmla="*/ 95 w 146"/>
                  <a:gd name="T53" fmla="*/ 81 h 107"/>
                  <a:gd name="T54" fmla="*/ 97 w 146"/>
                  <a:gd name="T55" fmla="*/ 93 h 107"/>
                  <a:gd name="T56" fmla="*/ 107 w 146"/>
                  <a:gd name="T57" fmla="*/ 101 h 107"/>
                  <a:gd name="T58" fmla="*/ 117 w 146"/>
                  <a:gd name="T59" fmla="*/ 85 h 107"/>
                  <a:gd name="T60" fmla="*/ 118 w 146"/>
                  <a:gd name="T61" fmla="*/ 96 h 107"/>
                  <a:gd name="T62" fmla="*/ 124 w 146"/>
                  <a:gd name="T63" fmla="*/ 105 h 107"/>
                  <a:gd name="T64" fmla="*/ 146 w 146"/>
                  <a:gd name="T65" fmla="*/ 103 h 107"/>
                  <a:gd name="T66" fmla="*/ 68 w 146"/>
                  <a:gd name="T67" fmla="*/ 0 h 107"/>
                  <a:gd name="T68" fmla="*/ 66 w 146"/>
                  <a:gd name="T69" fmla="*/ 5 h 107"/>
                  <a:gd name="T70" fmla="*/ 55 w 146"/>
                  <a:gd name="T71"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07">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 name="Freeform 10"/>
              <p:cNvSpPr>
                <a:spLocks/>
              </p:cNvSpPr>
              <p:nvPr/>
            </p:nvSpPr>
            <p:spPr bwMode="auto">
              <a:xfrm>
                <a:off x="3948" y="1973"/>
                <a:ext cx="348" cy="465"/>
              </a:xfrm>
              <a:custGeom>
                <a:avLst/>
                <a:gdLst>
                  <a:gd name="T0" fmla="*/ 189 w 202"/>
                  <a:gd name="T1" fmla="*/ 29 h 270"/>
                  <a:gd name="T2" fmla="*/ 159 w 202"/>
                  <a:gd name="T3" fmla="*/ 30 h 270"/>
                  <a:gd name="T4" fmla="*/ 149 w 202"/>
                  <a:gd name="T5" fmla="*/ 21 h 270"/>
                  <a:gd name="T6" fmla="*/ 135 w 202"/>
                  <a:gd name="T7" fmla="*/ 21 h 270"/>
                  <a:gd name="T8" fmla="*/ 134 w 202"/>
                  <a:gd name="T9" fmla="*/ 28 h 270"/>
                  <a:gd name="T10" fmla="*/ 101 w 202"/>
                  <a:gd name="T11" fmla="*/ 20 h 270"/>
                  <a:gd name="T12" fmla="*/ 101 w 202"/>
                  <a:gd name="T13" fmla="*/ 6 h 270"/>
                  <a:gd name="T14" fmla="*/ 70 w 202"/>
                  <a:gd name="T15" fmla="*/ 8 h 270"/>
                  <a:gd name="T16" fmla="*/ 63 w 202"/>
                  <a:gd name="T17" fmla="*/ 13 h 270"/>
                  <a:gd name="T18" fmla="*/ 43 w 202"/>
                  <a:gd name="T19" fmla="*/ 13 h 270"/>
                  <a:gd name="T20" fmla="*/ 31 w 202"/>
                  <a:gd name="T21" fmla="*/ 21 h 270"/>
                  <a:gd name="T22" fmla="*/ 31 w 202"/>
                  <a:gd name="T23" fmla="*/ 34 h 270"/>
                  <a:gd name="T24" fmla="*/ 3 w 202"/>
                  <a:gd name="T25" fmla="*/ 55 h 270"/>
                  <a:gd name="T26" fmla="*/ 4 w 202"/>
                  <a:gd name="T27" fmla="*/ 63 h 270"/>
                  <a:gd name="T28" fmla="*/ 10 w 202"/>
                  <a:gd name="T29" fmla="*/ 64 h 270"/>
                  <a:gd name="T30" fmla="*/ 8 w 202"/>
                  <a:gd name="T31" fmla="*/ 74 h 270"/>
                  <a:gd name="T32" fmla="*/ 4 w 202"/>
                  <a:gd name="T33" fmla="*/ 75 h 270"/>
                  <a:gd name="T34" fmla="*/ 3 w 202"/>
                  <a:gd name="T35" fmla="*/ 98 h 270"/>
                  <a:gd name="T36" fmla="*/ 29 w 202"/>
                  <a:gd name="T37" fmla="*/ 128 h 270"/>
                  <a:gd name="T38" fmla="*/ 41 w 202"/>
                  <a:gd name="T39" fmla="*/ 127 h 270"/>
                  <a:gd name="T40" fmla="*/ 41 w 202"/>
                  <a:gd name="T41" fmla="*/ 124 h 270"/>
                  <a:gd name="T42" fmla="*/ 61 w 202"/>
                  <a:gd name="T43" fmla="*/ 124 h 270"/>
                  <a:gd name="T44" fmla="*/ 65 w 202"/>
                  <a:gd name="T45" fmla="*/ 118 h 270"/>
                  <a:gd name="T46" fmla="*/ 78 w 202"/>
                  <a:gd name="T47" fmla="*/ 118 h 270"/>
                  <a:gd name="T48" fmla="*/ 84 w 202"/>
                  <a:gd name="T49" fmla="*/ 126 h 270"/>
                  <a:gd name="T50" fmla="*/ 98 w 202"/>
                  <a:gd name="T51" fmla="*/ 126 h 270"/>
                  <a:gd name="T52" fmla="*/ 100 w 202"/>
                  <a:gd name="T53" fmla="*/ 151 h 270"/>
                  <a:gd name="T54" fmla="*/ 116 w 202"/>
                  <a:gd name="T55" fmla="*/ 181 h 270"/>
                  <a:gd name="T56" fmla="*/ 107 w 202"/>
                  <a:gd name="T57" fmla="*/ 200 h 270"/>
                  <a:gd name="T58" fmla="*/ 107 w 202"/>
                  <a:gd name="T59" fmla="*/ 210 h 270"/>
                  <a:gd name="T60" fmla="*/ 116 w 202"/>
                  <a:gd name="T61" fmla="*/ 217 h 270"/>
                  <a:gd name="T62" fmla="*/ 115 w 202"/>
                  <a:gd name="T63" fmla="*/ 238 h 270"/>
                  <a:gd name="T64" fmla="*/ 124 w 202"/>
                  <a:gd name="T65" fmla="*/ 249 h 270"/>
                  <a:gd name="T66" fmla="*/ 124 w 202"/>
                  <a:gd name="T67" fmla="*/ 270 h 270"/>
                  <a:gd name="T68" fmla="*/ 147 w 202"/>
                  <a:gd name="T69" fmla="*/ 270 h 270"/>
                  <a:gd name="T70" fmla="*/ 202 w 202"/>
                  <a:gd name="T71" fmla="*/ 109 h 270"/>
                  <a:gd name="T72" fmla="*/ 189 w 202"/>
                  <a:gd name="T73" fmla="*/ 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7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58" name="Oval 57"/>
            <p:cNvSpPr/>
            <p:nvPr/>
          </p:nvSpPr>
          <p:spPr>
            <a:xfrm>
              <a:off x="4558352" y="1187355"/>
              <a:ext cx="7451109" cy="7451109"/>
            </a:xfrm>
            <a:prstGeom prst="ellipse">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grpSp>
          <p:nvGrpSpPr>
            <p:cNvPr id="52" name="Group 51"/>
            <p:cNvGrpSpPr/>
            <p:nvPr/>
          </p:nvGrpSpPr>
          <p:grpSpPr>
            <a:xfrm rot="12600000">
              <a:off x="5358587" y="1594159"/>
              <a:ext cx="970493" cy="970493"/>
              <a:chOff x="6532944" y="3467872"/>
              <a:chExt cx="682388" cy="682388"/>
            </a:xfrm>
          </p:grpSpPr>
          <p:sp>
            <p:nvSpPr>
              <p:cNvPr id="53" name="Oval 52"/>
              <p:cNvSpPr/>
              <p:nvPr/>
            </p:nvSpPr>
            <p:spPr>
              <a:xfrm>
                <a:off x="6532944" y="3467872"/>
                <a:ext cx="682388" cy="6823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4" name="Oval 53"/>
              <p:cNvSpPr/>
              <p:nvPr/>
            </p:nvSpPr>
            <p:spPr>
              <a:xfrm>
                <a:off x="6751308" y="3658942"/>
                <a:ext cx="204716" cy="2047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5" name="Oval 54"/>
              <p:cNvSpPr/>
              <p:nvPr/>
            </p:nvSpPr>
            <p:spPr>
              <a:xfrm>
                <a:off x="6632655" y="3886835"/>
                <a:ext cx="79755" cy="797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6" name="Oval 55"/>
              <p:cNvSpPr/>
              <p:nvPr/>
            </p:nvSpPr>
            <p:spPr>
              <a:xfrm>
                <a:off x="7018008" y="3791248"/>
                <a:ext cx="123209" cy="1232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57" name="Oval 56"/>
              <p:cNvSpPr/>
              <p:nvPr/>
            </p:nvSpPr>
            <p:spPr>
              <a:xfrm>
                <a:off x="6947019" y="3942509"/>
                <a:ext cx="111648" cy="11164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grpSp>
      </p:grpSp>
      <p:pic>
        <p:nvPicPr>
          <p:cNvPr id="20" name="Picture 19">
            <a:extLst>
              <a:ext uri="{FF2B5EF4-FFF2-40B4-BE49-F238E27FC236}">
                <a16:creationId xmlns:a16="http://schemas.microsoft.com/office/drawing/2014/main" id="{9DA9F867-E87C-4073-81F7-DE25DF15DB70}"/>
              </a:ext>
            </a:extLst>
          </p:cNvPr>
          <p:cNvPicPr>
            <a:picLocks noChangeAspect="1"/>
          </p:cNvPicPr>
          <p:nvPr/>
        </p:nvPicPr>
        <p:blipFill>
          <a:blip r:embed="rId2"/>
          <a:stretch>
            <a:fillRect/>
          </a:stretch>
        </p:blipFill>
        <p:spPr>
          <a:xfrm>
            <a:off x="-2525511" y="6344332"/>
            <a:ext cx="2248862" cy="2377791"/>
          </a:xfrm>
          <a:prstGeom prst="rect">
            <a:avLst/>
          </a:prstGeom>
        </p:spPr>
      </p:pic>
      <p:pic>
        <p:nvPicPr>
          <p:cNvPr id="21" name="Picture 20" descr="A close up of the moon&#10;&#10;Description automatically generated with medium confidence">
            <a:extLst>
              <a:ext uri="{FF2B5EF4-FFF2-40B4-BE49-F238E27FC236}">
                <a16:creationId xmlns:a16="http://schemas.microsoft.com/office/drawing/2014/main" id="{96F8C83E-8A35-42D1-916F-E522F4A1B28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854407" y="3219332"/>
            <a:ext cx="2906437" cy="2906437"/>
          </a:xfrm>
          <a:prstGeom prst="rect">
            <a:avLst/>
          </a:prstGeom>
        </p:spPr>
      </p:pic>
      <p:pic>
        <p:nvPicPr>
          <p:cNvPr id="22" name="Picture 21">
            <a:extLst>
              <a:ext uri="{FF2B5EF4-FFF2-40B4-BE49-F238E27FC236}">
                <a16:creationId xmlns:a16="http://schemas.microsoft.com/office/drawing/2014/main" id="{8E2C655C-0A67-472F-ABC7-4EB47AFFAFBC}"/>
              </a:ext>
            </a:extLst>
          </p:cNvPr>
          <p:cNvPicPr>
            <a:picLocks noChangeAspect="1"/>
          </p:cNvPicPr>
          <p:nvPr/>
        </p:nvPicPr>
        <p:blipFill>
          <a:blip r:embed="rId5" cstate="print">
            <a:extLst>
              <a:ext uri="{28A0092B-C50C-407E-A947-70E740481C1C}">
                <a14:useLocalDpi xmlns:a14="http://schemas.microsoft.com/office/drawing/2010/main" val="0"/>
              </a:ext>
            </a:extLst>
          </a:blip>
          <a:srcRect l="20015" t="30177" r="55807" b="33125"/>
          <a:stretch>
            <a:fillRect/>
          </a:stretch>
        </p:blipFill>
        <p:spPr>
          <a:xfrm>
            <a:off x="12421052" y="1317457"/>
            <a:ext cx="1828935" cy="1828935"/>
          </a:xfrm>
          <a:custGeom>
            <a:avLst/>
            <a:gdLst>
              <a:gd name="connsiteX0" fmla="*/ 1258372 w 2516744"/>
              <a:gd name="connsiteY0" fmla="*/ 0 h 2516744"/>
              <a:gd name="connsiteX1" fmla="*/ 2516744 w 2516744"/>
              <a:gd name="connsiteY1" fmla="*/ 1258372 h 2516744"/>
              <a:gd name="connsiteX2" fmla="*/ 1258372 w 2516744"/>
              <a:gd name="connsiteY2" fmla="*/ 2516744 h 2516744"/>
              <a:gd name="connsiteX3" fmla="*/ 0 w 2516744"/>
              <a:gd name="connsiteY3" fmla="*/ 1258372 h 2516744"/>
              <a:gd name="connsiteX4" fmla="*/ 1258372 w 2516744"/>
              <a:gd name="connsiteY4" fmla="*/ 0 h 251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744" h="2516744">
                <a:moveTo>
                  <a:pt x="1258372" y="0"/>
                </a:moveTo>
                <a:cubicBezTo>
                  <a:pt x="1953352" y="0"/>
                  <a:pt x="2516744" y="563392"/>
                  <a:pt x="2516744" y="1258372"/>
                </a:cubicBezTo>
                <a:cubicBezTo>
                  <a:pt x="2516744" y="1953352"/>
                  <a:pt x="1953352" y="2516744"/>
                  <a:pt x="1258372" y="2516744"/>
                </a:cubicBezTo>
                <a:cubicBezTo>
                  <a:pt x="563392" y="2516744"/>
                  <a:pt x="0" y="1953352"/>
                  <a:pt x="0" y="1258372"/>
                </a:cubicBezTo>
                <a:cubicBezTo>
                  <a:pt x="0" y="563392"/>
                  <a:pt x="563392" y="0"/>
                  <a:pt x="1258372" y="0"/>
                </a:cubicBezTo>
                <a:close/>
              </a:path>
            </a:pathLst>
          </a:custGeom>
        </p:spPr>
      </p:pic>
      <p:sp>
        <p:nvSpPr>
          <p:cNvPr id="23" name="Title 1">
            <a:extLst>
              <a:ext uri="{FF2B5EF4-FFF2-40B4-BE49-F238E27FC236}">
                <a16:creationId xmlns:a16="http://schemas.microsoft.com/office/drawing/2014/main" id="{E46440D9-A3FC-4B17-829F-7EADC4F62225}"/>
              </a:ext>
            </a:extLst>
          </p:cNvPr>
          <p:cNvSpPr txBox="1">
            <a:spLocks/>
          </p:cNvSpPr>
          <p:nvPr/>
        </p:nvSpPr>
        <p:spPr>
          <a:xfrm>
            <a:off x="841830" y="7607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Phân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biệt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các</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thiên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thể</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64525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0FB07A9-2D4A-4365-837A-26F503E80805}"/>
              </a:ext>
            </a:extLst>
          </p:cNvPr>
          <p:cNvSpPr txBox="1">
            <a:spLocks/>
          </p:cNvSpPr>
          <p:nvPr/>
        </p:nvSpPr>
        <p:spPr>
          <a:xfrm>
            <a:off x="355317" y="102111"/>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nhìn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thấy</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và</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thực</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
        <p:nvSpPr>
          <p:cNvPr id="21" name="Oval 20">
            <a:extLst>
              <a:ext uri="{FF2B5EF4-FFF2-40B4-BE49-F238E27FC236}">
                <a16:creationId xmlns:a16="http://schemas.microsoft.com/office/drawing/2014/main" id="{9281F37B-5DA9-4B7C-B6A4-C2C45CB9CDFE}"/>
              </a:ext>
            </a:extLst>
          </p:cNvPr>
          <p:cNvSpPr/>
          <p:nvPr/>
        </p:nvSpPr>
        <p:spPr>
          <a:xfrm>
            <a:off x="1002585" y="4522190"/>
            <a:ext cx="1209964" cy="12099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DFA4DB9-32C2-4A8E-AE88-142E9D0B4BDF}"/>
              </a:ext>
            </a:extLst>
          </p:cNvPr>
          <p:cNvSpPr/>
          <p:nvPr/>
        </p:nvSpPr>
        <p:spPr>
          <a:xfrm>
            <a:off x="836331" y="4355936"/>
            <a:ext cx="1542473" cy="15424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0B03CDB-8D69-4B67-9857-4025F5840B1C}"/>
              </a:ext>
            </a:extLst>
          </p:cNvPr>
          <p:cNvSpPr/>
          <p:nvPr/>
        </p:nvSpPr>
        <p:spPr>
          <a:xfrm>
            <a:off x="633131" y="4152736"/>
            <a:ext cx="1948873" cy="19488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B4618AC-5906-40F3-93F1-824C25ECEFE4}"/>
              </a:ext>
            </a:extLst>
          </p:cNvPr>
          <p:cNvSpPr/>
          <p:nvPr/>
        </p:nvSpPr>
        <p:spPr>
          <a:xfrm>
            <a:off x="443785" y="3963390"/>
            <a:ext cx="2327564" cy="2327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3B5C04B2-85F1-43A0-BA66-E345AEB607C5}"/>
              </a:ext>
            </a:extLst>
          </p:cNvPr>
          <p:cNvSpPr/>
          <p:nvPr/>
        </p:nvSpPr>
        <p:spPr>
          <a:xfrm>
            <a:off x="-41124" y="3478481"/>
            <a:ext cx="3297382" cy="32973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38C2FE5-18FB-4334-ADCD-E8B896A0037B}"/>
              </a:ext>
            </a:extLst>
          </p:cNvPr>
          <p:cNvSpPr/>
          <p:nvPr/>
        </p:nvSpPr>
        <p:spPr>
          <a:xfrm>
            <a:off x="-378251" y="3141354"/>
            <a:ext cx="3971636" cy="39716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3621F51-7595-48E7-B90C-A44D066684A2}"/>
              </a:ext>
            </a:extLst>
          </p:cNvPr>
          <p:cNvSpPr/>
          <p:nvPr/>
        </p:nvSpPr>
        <p:spPr>
          <a:xfrm>
            <a:off x="-775415" y="2744190"/>
            <a:ext cx="4765964" cy="47659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9ED02265-30E1-4E43-BF1A-FD389D2A95CD}"/>
              </a:ext>
            </a:extLst>
          </p:cNvPr>
          <p:cNvSpPr/>
          <p:nvPr/>
        </p:nvSpPr>
        <p:spPr>
          <a:xfrm>
            <a:off x="-1329596" y="2190009"/>
            <a:ext cx="5874327" cy="58743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978387A5-1E7F-446B-A710-82D758E11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961" y="4646566"/>
            <a:ext cx="961213" cy="961213"/>
          </a:xfrm>
          <a:prstGeom prst="rect">
            <a:avLst/>
          </a:prstGeom>
        </p:spPr>
      </p:pic>
      <p:grpSp>
        <p:nvGrpSpPr>
          <p:cNvPr id="30" name="Group 29">
            <a:extLst>
              <a:ext uri="{FF2B5EF4-FFF2-40B4-BE49-F238E27FC236}">
                <a16:creationId xmlns:a16="http://schemas.microsoft.com/office/drawing/2014/main" id="{446D9098-E98E-499C-83F4-CDEC2EBF2A12}"/>
              </a:ext>
            </a:extLst>
          </p:cNvPr>
          <p:cNvGrpSpPr/>
          <p:nvPr/>
        </p:nvGrpSpPr>
        <p:grpSpPr>
          <a:xfrm>
            <a:off x="946314" y="4465919"/>
            <a:ext cx="1322506" cy="1322506"/>
            <a:chOff x="23716343" y="12286343"/>
            <a:chExt cx="2859314" cy="2859314"/>
          </a:xfrm>
          <a:noFill/>
        </p:grpSpPr>
        <p:sp>
          <p:nvSpPr>
            <p:cNvPr id="31" name="Circle: Hollow 30">
              <a:extLst>
                <a:ext uri="{FF2B5EF4-FFF2-40B4-BE49-F238E27FC236}">
                  <a16:creationId xmlns:a16="http://schemas.microsoft.com/office/drawing/2014/main" id="{BC356AFF-17DB-4F8E-B734-A76117EB763F}"/>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5AAC14F7-77C3-4B3B-8830-1FA3DD688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68" y="13614368"/>
              <a:ext cx="209550" cy="203264"/>
            </a:xfrm>
            <a:prstGeom prst="rect">
              <a:avLst/>
            </a:prstGeom>
            <a:grpFill/>
            <a:ln>
              <a:noFill/>
            </a:ln>
          </p:spPr>
        </p:pic>
      </p:grpSp>
      <p:grpSp>
        <p:nvGrpSpPr>
          <p:cNvPr id="33" name="Group 32">
            <a:extLst>
              <a:ext uri="{FF2B5EF4-FFF2-40B4-BE49-F238E27FC236}">
                <a16:creationId xmlns:a16="http://schemas.microsoft.com/office/drawing/2014/main" id="{D76C8E43-0493-4378-B53B-3752DC2BC1CD}"/>
              </a:ext>
            </a:extLst>
          </p:cNvPr>
          <p:cNvGrpSpPr/>
          <p:nvPr/>
        </p:nvGrpSpPr>
        <p:grpSpPr>
          <a:xfrm>
            <a:off x="766106" y="4285711"/>
            <a:ext cx="1682923" cy="1682923"/>
            <a:chOff x="23716343" y="12286343"/>
            <a:chExt cx="2859314" cy="2859314"/>
          </a:xfrm>
          <a:noFill/>
        </p:grpSpPr>
        <p:sp>
          <p:nvSpPr>
            <p:cNvPr id="34" name="Circle: Hollow 33">
              <a:extLst>
                <a:ext uri="{FF2B5EF4-FFF2-40B4-BE49-F238E27FC236}">
                  <a16:creationId xmlns:a16="http://schemas.microsoft.com/office/drawing/2014/main" id="{462F0ACD-D499-4FE3-9B13-F853892A55B9}"/>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066C6805-C999-4E7D-A267-641ADC439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4421" y="13614368"/>
              <a:ext cx="197844" cy="203264"/>
            </a:xfrm>
            <a:prstGeom prst="rect">
              <a:avLst/>
            </a:prstGeom>
            <a:grpFill/>
            <a:ln>
              <a:noFill/>
            </a:ln>
          </p:spPr>
        </p:pic>
      </p:grpSp>
      <p:grpSp>
        <p:nvGrpSpPr>
          <p:cNvPr id="36" name="Group 35">
            <a:extLst>
              <a:ext uri="{FF2B5EF4-FFF2-40B4-BE49-F238E27FC236}">
                <a16:creationId xmlns:a16="http://schemas.microsoft.com/office/drawing/2014/main" id="{039CEDBD-3A84-462D-8AA5-870C6B97E8DF}"/>
              </a:ext>
            </a:extLst>
          </p:cNvPr>
          <p:cNvGrpSpPr/>
          <p:nvPr/>
        </p:nvGrpSpPr>
        <p:grpSpPr>
          <a:xfrm>
            <a:off x="554639" y="4074244"/>
            <a:ext cx="2105857" cy="2105857"/>
            <a:chOff x="23716343" y="12286343"/>
            <a:chExt cx="2859314" cy="2859314"/>
          </a:xfrm>
          <a:noFill/>
        </p:grpSpPr>
        <p:sp>
          <p:nvSpPr>
            <p:cNvPr id="37" name="Circle: Hollow 36">
              <a:extLst>
                <a:ext uri="{FF2B5EF4-FFF2-40B4-BE49-F238E27FC236}">
                  <a16:creationId xmlns:a16="http://schemas.microsoft.com/office/drawing/2014/main" id="{332E21C1-32E1-441F-B9D3-5289166173D2}"/>
                </a:ext>
              </a:extLst>
            </p:cNvPr>
            <p:cNvSpPr/>
            <p:nvPr/>
          </p:nvSpPr>
          <p:spPr>
            <a:xfrm>
              <a:off x="23716343" y="12286343"/>
              <a:ext cx="2859314" cy="2859314"/>
            </a:xfrm>
            <a:prstGeom prst="donut">
              <a:avLst>
                <a:gd name="adj" fmla="val 86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BD3E389F-480A-401F-B00A-6C96D4D5F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44421" y="13617573"/>
              <a:ext cx="197844" cy="196854"/>
            </a:xfrm>
            <a:prstGeom prst="rect">
              <a:avLst/>
            </a:prstGeom>
            <a:grpFill/>
            <a:ln>
              <a:noFill/>
            </a:ln>
          </p:spPr>
        </p:pic>
      </p:grpSp>
      <p:grpSp>
        <p:nvGrpSpPr>
          <p:cNvPr id="39" name="Group 38">
            <a:extLst>
              <a:ext uri="{FF2B5EF4-FFF2-40B4-BE49-F238E27FC236}">
                <a16:creationId xmlns:a16="http://schemas.microsoft.com/office/drawing/2014/main" id="{EE23975A-6410-484F-BBFF-48F338848847}"/>
              </a:ext>
            </a:extLst>
          </p:cNvPr>
          <p:cNvGrpSpPr/>
          <p:nvPr/>
        </p:nvGrpSpPr>
        <p:grpSpPr>
          <a:xfrm>
            <a:off x="338766" y="3858371"/>
            <a:ext cx="2537602" cy="2537602"/>
            <a:chOff x="23716343" y="12286343"/>
            <a:chExt cx="2859314" cy="2859314"/>
          </a:xfrm>
          <a:noFill/>
        </p:grpSpPr>
        <p:sp>
          <p:nvSpPr>
            <p:cNvPr id="40" name="Circle: Hollow 39">
              <a:extLst>
                <a:ext uri="{FF2B5EF4-FFF2-40B4-BE49-F238E27FC236}">
                  <a16:creationId xmlns:a16="http://schemas.microsoft.com/office/drawing/2014/main" id="{F74C682B-3FE8-4E97-8A09-C923394E1461}"/>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81B69E30-E55E-4174-93E9-AF963BE0B9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6034" y="13642809"/>
              <a:ext cx="146381" cy="146381"/>
            </a:xfrm>
            <a:prstGeom prst="rect">
              <a:avLst/>
            </a:prstGeom>
            <a:grpFill/>
            <a:ln>
              <a:noFill/>
            </a:ln>
          </p:spPr>
        </p:pic>
      </p:grpSp>
      <p:sp>
        <p:nvSpPr>
          <p:cNvPr id="42" name="Circle: Hollow 41">
            <a:extLst>
              <a:ext uri="{FF2B5EF4-FFF2-40B4-BE49-F238E27FC236}">
                <a16:creationId xmlns:a16="http://schemas.microsoft.com/office/drawing/2014/main" id="{A7D9C319-A4DA-4405-9065-CF585DDF1E5E}"/>
              </a:ext>
            </a:extLst>
          </p:cNvPr>
          <p:cNvSpPr/>
          <p:nvPr/>
        </p:nvSpPr>
        <p:spPr>
          <a:xfrm>
            <a:off x="109677" y="3629282"/>
            <a:ext cx="2995780" cy="2995780"/>
          </a:xfrm>
          <a:prstGeom prst="donut">
            <a:avLst>
              <a:gd name="adj" fmla="val 7449"/>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00361510-2FED-40DB-9239-BE98044FF763}"/>
              </a:ext>
            </a:extLst>
          </p:cNvPr>
          <p:cNvGrpSpPr/>
          <p:nvPr/>
        </p:nvGrpSpPr>
        <p:grpSpPr>
          <a:xfrm>
            <a:off x="-161369" y="3358236"/>
            <a:ext cx="3537873" cy="3537873"/>
            <a:chOff x="23716343" y="12286343"/>
            <a:chExt cx="2859314" cy="2859314"/>
          </a:xfrm>
          <a:noFill/>
        </p:grpSpPr>
        <p:sp>
          <p:nvSpPr>
            <p:cNvPr id="44" name="Circle: Hollow 43">
              <a:extLst>
                <a:ext uri="{FF2B5EF4-FFF2-40B4-BE49-F238E27FC236}">
                  <a16:creationId xmlns:a16="http://schemas.microsoft.com/office/drawing/2014/main" id="{DA93FFAE-DAEF-40DD-A971-03B1594C83A7}"/>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A1A95D81-7CE2-4269-B047-D642361FFB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27792" y="13610093"/>
              <a:ext cx="202864" cy="211813"/>
            </a:xfrm>
            <a:prstGeom prst="rect">
              <a:avLst/>
            </a:prstGeom>
            <a:grpFill/>
            <a:ln>
              <a:noFill/>
            </a:ln>
          </p:spPr>
        </p:pic>
      </p:grpSp>
      <p:grpSp>
        <p:nvGrpSpPr>
          <p:cNvPr id="60" name="Group 59">
            <a:extLst>
              <a:ext uri="{FF2B5EF4-FFF2-40B4-BE49-F238E27FC236}">
                <a16:creationId xmlns:a16="http://schemas.microsoft.com/office/drawing/2014/main" id="{00D00148-1D16-4F6B-BA66-E999B69694D0}"/>
              </a:ext>
            </a:extLst>
          </p:cNvPr>
          <p:cNvGrpSpPr/>
          <p:nvPr/>
        </p:nvGrpSpPr>
        <p:grpSpPr>
          <a:xfrm>
            <a:off x="-537310" y="2982295"/>
            <a:ext cx="4289755" cy="4289755"/>
            <a:chOff x="23716343" y="12286343"/>
            <a:chExt cx="2859314" cy="2859314"/>
          </a:xfrm>
          <a:noFill/>
        </p:grpSpPr>
        <p:sp>
          <p:nvSpPr>
            <p:cNvPr id="61" name="Circle: Hollow 60">
              <a:extLst>
                <a:ext uri="{FF2B5EF4-FFF2-40B4-BE49-F238E27FC236}">
                  <a16:creationId xmlns:a16="http://schemas.microsoft.com/office/drawing/2014/main" id="{031E8607-6493-4715-874D-94492AA195E1}"/>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EBED547C-33C2-46DA-8C11-620A3DCA3A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54169" y="13666697"/>
              <a:ext cx="150110" cy="98605"/>
            </a:xfrm>
            <a:prstGeom prst="rect">
              <a:avLst/>
            </a:prstGeom>
            <a:grpFill/>
            <a:ln>
              <a:noFill/>
            </a:ln>
          </p:spPr>
        </p:pic>
      </p:grpSp>
      <p:grpSp>
        <p:nvGrpSpPr>
          <p:cNvPr id="63" name="Group 62">
            <a:extLst>
              <a:ext uri="{FF2B5EF4-FFF2-40B4-BE49-F238E27FC236}">
                <a16:creationId xmlns:a16="http://schemas.microsoft.com/office/drawing/2014/main" id="{D184E72A-2D56-4651-9951-CBC1736B83C7}"/>
              </a:ext>
            </a:extLst>
          </p:cNvPr>
          <p:cNvGrpSpPr/>
          <p:nvPr/>
        </p:nvGrpSpPr>
        <p:grpSpPr>
          <a:xfrm>
            <a:off x="-982901" y="2536704"/>
            <a:ext cx="5180937" cy="5180937"/>
            <a:chOff x="23716343" y="12286343"/>
            <a:chExt cx="2859314" cy="2859314"/>
          </a:xfrm>
          <a:noFill/>
        </p:grpSpPr>
        <p:sp>
          <p:nvSpPr>
            <p:cNvPr id="64" name="Circle: Hollow 63">
              <a:extLst>
                <a:ext uri="{FF2B5EF4-FFF2-40B4-BE49-F238E27FC236}">
                  <a16:creationId xmlns:a16="http://schemas.microsoft.com/office/drawing/2014/main" id="{5A8221B4-BABE-4096-9ACB-917846344331}"/>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5" name="Picture 64">
              <a:extLst>
                <a:ext uri="{FF2B5EF4-FFF2-40B4-BE49-F238E27FC236}">
                  <a16:creationId xmlns:a16="http://schemas.microsoft.com/office/drawing/2014/main" id="{55AC1E72-B4E1-4EE0-8E6E-8DD325D96D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92753" y="13679528"/>
              <a:ext cx="72943" cy="72943"/>
            </a:xfrm>
            <a:prstGeom prst="rect">
              <a:avLst/>
            </a:prstGeom>
            <a:grpFill/>
            <a:ln>
              <a:noFill/>
            </a:ln>
          </p:spPr>
        </p:pic>
      </p:grpSp>
      <p:grpSp>
        <p:nvGrpSpPr>
          <p:cNvPr id="66" name="Group 65">
            <a:extLst>
              <a:ext uri="{FF2B5EF4-FFF2-40B4-BE49-F238E27FC236}">
                <a16:creationId xmlns:a16="http://schemas.microsoft.com/office/drawing/2014/main" id="{545D91DA-0371-425C-B512-A3629007CA8E}"/>
              </a:ext>
            </a:extLst>
          </p:cNvPr>
          <p:cNvGrpSpPr/>
          <p:nvPr/>
        </p:nvGrpSpPr>
        <p:grpSpPr>
          <a:xfrm>
            <a:off x="-1582057" y="1937548"/>
            <a:ext cx="6379248" cy="6379248"/>
            <a:chOff x="23716343" y="12286343"/>
            <a:chExt cx="2859314" cy="2859314"/>
          </a:xfrm>
          <a:noFill/>
        </p:grpSpPr>
        <p:sp>
          <p:nvSpPr>
            <p:cNvPr id="67" name="Circle: Hollow 66">
              <a:extLst>
                <a:ext uri="{FF2B5EF4-FFF2-40B4-BE49-F238E27FC236}">
                  <a16:creationId xmlns:a16="http://schemas.microsoft.com/office/drawing/2014/main" id="{1B109D70-AB20-4475-ADB4-FAB8966A2640}"/>
                </a:ext>
              </a:extLst>
            </p:cNvPr>
            <p:cNvSpPr/>
            <p:nvPr/>
          </p:nvSpPr>
          <p:spPr>
            <a:xfrm>
              <a:off x="23716343" y="12286343"/>
              <a:ext cx="2859314" cy="2859314"/>
            </a:xfrm>
            <a:prstGeom prst="donut">
              <a:avLst>
                <a:gd name="adj" fmla="val 7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8" name="Picture 67">
              <a:extLst>
                <a:ext uri="{FF2B5EF4-FFF2-40B4-BE49-F238E27FC236}">
                  <a16:creationId xmlns:a16="http://schemas.microsoft.com/office/drawing/2014/main" id="{9B1319FB-A98C-4CBB-9C45-BBA146029A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99930" y="13689031"/>
              <a:ext cx="58589" cy="53936"/>
            </a:xfrm>
            <a:prstGeom prst="rect">
              <a:avLst/>
            </a:prstGeom>
            <a:grpFill/>
            <a:ln>
              <a:noFill/>
            </a:ln>
          </p:spPr>
        </p:pic>
      </p:grpSp>
      <p:sp>
        <p:nvSpPr>
          <p:cNvPr id="69" name="Oval 68">
            <a:extLst>
              <a:ext uri="{FF2B5EF4-FFF2-40B4-BE49-F238E27FC236}">
                <a16:creationId xmlns:a16="http://schemas.microsoft.com/office/drawing/2014/main" id="{00F7BCFC-F7AF-47FE-9D45-49373870ED8E}"/>
              </a:ext>
            </a:extLst>
          </p:cNvPr>
          <p:cNvSpPr/>
          <p:nvPr/>
        </p:nvSpPr>
        <p:spPr>
          <a:xfrm>
            <a:off x="-41124" y="3478481"/>
            <a:ext cx="3297382" cy="32973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825" rtl="0" eaLnBrk="1" fontAlgn="auto" latinLnBrk="0" hangingPunct="1">
              <a:lnSpc>
                <a:spcPct val="100000"/>
              </a:lnSpc>
              <a:spcBef>
                <a:spcPts val="0"/>
              </a:spcBef>
              <a:spcAft>
                <a:spcPts val="0"/>
              </a:spcAft>
              <a:buClrTx/>
              <a:buSzTx/>
              <a:buFontTx/>
              <a:buNone/>
              <a:tabLst/>
              <a:defRPr/>
            </a:pPr>
            <a:endParaRPr kumimoji="0" lang="en-US" sz="43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AE9044A2-A0FE-4938-B3D4-2FDA39ED3EEA}"/>
              </a:ext>
            </a:extLst>
          </p:cNvPr>
          <p:cNvSpPr/>
          <p:nvPr/>
        </p:nvSpPr>
        <p:spPr>
          <a:xfrm>
            <a:off x="4647041" y="1612635"/>
            <a:ext cx="9926177" cy="3408045"/>
          </a:xfrm>
          <a:prstGeom prst="rect">
            <a:avLst/>
          </a:prstGeom>
          <a:solidFill>
            <a:schemeClr val="bg1">
              <a:lumMod val="9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2" name="TextBox 1">
            <a:extLst>
              <a:ext uri="{FF2B5EF4-FFF2-40B4-BE49-F238E27FC236}">
                <a16:creationId xmlns:a16="http://schemas.microsoft.com/office/drawing/2014/main" id="{4A250F48-02A0-4343-A24E-AFAFB1A562BF}"/>
              </a:ext>
            </a:extLst>
          </p:cNvPr>
          <p:cNvSpPr txBox="1"/>
          <p:nvPr/>
        </p:nvSpPr>
        <p:spPr>
          <a:xfrm>
            <a:off x="4797191" y="2220970"/>
            <a:ext cx="7346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Arial"/>
                <a:ea typeface="+mn-ea"/>
                <a:cs typeface="Arial"/>
                <a:rtl val="0"/>
              </a:rPr>
              <a:t>Chuyển động tự xoay là chuyển động thực</a:t>
            </a:r>
          </a:p>
        </p:txBody>
      </p:sp>
      <p:sp>
        <p:nvSpPr>
          <p:cNvPr id="71" name="TextBox 70">
            <a:extLst>
              <a:ext uri="{FF2B5EF4-FFF2-40B4-BE49-F238E27FC236}">
                <a16:creationId xmlns:a16="http://schemas.microsoft.com/office/drawing/2014/main" id="{15A1BD3D-E776-4FAC-ADC1-B6A9A66B64F4}"/>
              </a:ext>
            </a:extLst>
          </p:cNvPr>
          <p:cNvSpPr txBox="1"/>
          <p:nvPr/>
        </p:nvSpPr>
        <p:spPr>
          <a:xfrm>
            <a:off x="4797191" y="3246289"/>
            <a:ext cx="734632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Arial"/>
                <a:ea typeface="+mn-ea"/>
                <a:cs typeface="Arial"/>
                <a:rtl val="0"/>
              </a:rPr>
              <a:t>Các vật thể chuyển động khi thực hiện chuyển động xoay là chuyển động nhìn thấy</a:t>
            </a:r>
          </a:p>
        </p:txBody>
      </p:sp>
    </p:spTree>
    <p:extLst>
      <p:ext uri="{BB962C8B-B14F-4D97-AF65-F5344CB8AC3E}">
        <p14:creationId xmlns:p14="http://schemas.microsoft.com/office/powerpoint/2010/main" val="6277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 fill="hold"/>
                                        <p:tgtEl>
                                          <p:spTgt spid="3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3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9000" fill="hold"/>
                                        <p:tgtEl>
                                          <p:spTgt spid="39"/>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9000" fill="hold"/>
                                        <p:tgtEl>
                                          <p:spTgt spid="4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47000" fill="hold"/>
                                        <p:tgtEl>
                                          <p:spTgt spid="60"/>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419000" fill="hold"/>
                                        <p:tgtEl>
                                          <p:spTgt spid="63"/>
                                        </p:tgtEl>
                                        <p:attrNameLst>
                                          <p:attrName>r</p:attrName>
                                        </p:attrNameLst>
                                      </p:cBhvr>
                                    </p:animRot>
                                  </p:childTnLst>
                                </p:cTn>
                              </p:par>
                              <p:par>
                                <p:cTn id="19" presetID="8" presetClass="emph" presetSubtype="0" fill="hold" nodeType="withEffect">
                                  <p:stCondLst>
                                    <p:cond delay="0"/>
                                  </p:stCondLst>
                                  <p:childTnLst>
                                    <p:animRot by="-21600000">
                                      <p:cBhvr>
                                        <p:cTn id="20" dur="819000" fill="hold"/>
                                        <p:tgtEl>
                                          <p:spTgt spid="66"/>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10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8211A3-01EB-4A48-9E9A-618F6D280398}"/>
              </a:ext>
            </a:extLst>
          </p:cNvPr>
          <p:cNvSpPr txBox="1"/>
          <p:nvPr/>
        </p:nvSpPr>
        <p:spPr>
          <a:xfrm rot="2909934">
            <a:off x="2299139" y="2256996"/>
            <a:ext cx="1281722" cy="1683609"/>
          </a:xfrm>
          <a:custGeom>
            <a:avLst/>
            <a:gdLst/>
            <a:ahLst/>
            <a:cxnLst/>
            <a:rect l="l" t="t" r="r" b="b"/>
            <a:pathLst>
              <a:path w="1281722" h="1683609">
                <a:moveTo>
                  <a:pt x="642402" y="1479068"/>
                </a:moveTo>
                <a:lnTo>
                  <a:pt x="638291" y="1492430"/>
                </a:lnTo>
                <a:lnTo>
                  <a:pt x="629041" y="1500653"/>
                </a:lnTo>
                <a:lnTo>
                  <a:pt x="638291" y="1504764"/>
                </a:lnTo>
                <a:lnTo>
                  <a:pt x="648570" y="1506820"/>
                </a:lnTo>
                <a:lnTo>
                  <a:pt x="662960" y="1510931"/>
                </a:lnTo>
                <a:lnTo>
                  <a:pt x="669127" y="1508876"/>
                </a:lnTo>
                <a:lnTo>
                  <a:pt x="671182" y="1500653"/>
                </a:lnTo>
                <a:lnTo>
                  <a:pt x="667071" y="1504764"/>
                </a:lnTo>
                <a:lnTo>
                  <a:pt x="660904" y="1504764"/>
                </a:lnTo>
                <a:lnTo>
                  <a:pt x="656793" y="1498597"/>
                </a:lnTo>
                <a:lnTo>
                  <a:pt x="652681" y="1490374"/>
                </a:lnTo>
                <a:close/>
                <a:moveTo>
                  <a:pt x="671182" y="1458511"/>
                </a:moveTo>
                <a:lnTo>
                  <a:pt x="667071" y="1468790"/>
                </a:lnTo>
                <a:lnTo>
                  <a:pt x="665015" y="1474957"/>
                </a:lnTo>
                <a:lnTo>
                  <a:pt x="665015" y="1481124"/>
                </a:lnTo>
                <a:lnTo>
                  <a:pt x="667071" y="1481124"/>
                </a:lnTo>
                <a:lnTo>
                  <a:pt x="671182" y="1483179"/>
                </a:lnTo>
                <a:lnTo>
                  <a:pt x="673238" y="1490375"/>
                </a:lnTo>
                <a:lnTo>
                  <a:pt x="677349" y="1494486"/>
                </a:lnTo>
                <a:lnTo>
                  <a:pt x="677349" y="1504764"/>
                </a:lnTo>
                <a:lnTo>
                  <a:pt x="679405" y="1504764"/>
                </a:lnTo>
                <a:lnTo>
                  <a:pt x="684544" y="1500653"/>
                </a:lnTo>
                <a:lnTo>
                  <a:pt x="688655" y="1483180"/>
                </a:lnTo>
                <a:lnTo>
                  <a:pt x="690711" y="1472901"/>
                </a:lnTo>
                <a:lnTo>
                  <a:pt x="690711" y="1458511"/>
                </a:lnTo>
                <a:lnTo>
                  <a:pt x="686600" y="1452344"/>
                </a:lnTo>
                <a:lnTo>
                  <a:pt x="679405" y="1456456"/>
                </a:lnTo>
                <a:lnTo>
                  <a:pt x="675294" y="1458511"/>
                </a:lnTo>
                <a:close/>
                <a:moveTo>
                  <a:pt x="604372" y="1481124"/>
                </a:moveTo>
                <a:lnTo>
                  <a:pt x="604372" y="1483180"/>
                </a:lnTo>
                <a:lnTo>
                  <a:pt x="602317" y="1485235"/>
                </a:lnTo>
                <a:lnTo>
                  <a:pt x="604372" y="1488319"/>
                </a:lnTo>
                <a:lnTo>
                  <a:pt x="626985" y="1488319"/>
                </a:lnTo>
                <a:lnTo>
                  <a:pt x="620818" y="1485235"/>
                </a:lnTo>
                <a:lnTo>
                  <a:pt x="614651" y="1481124"/>
                </a:lnTo>
                <a:close/>
                <a:moveTo>
                  <a:pt x="624929" y="1466734"/>
                </a:moveTo>
                <a:lnTo>
                  <a:pt x="622874" y="1468790"/>
                </a:lnTo>
                <a:lnTo>
                  <a:pt x="624929" y="1472901"/>
                </a:lnTo>
                <a:lnTo>
                  <a:pt x="635208" y="1472901"/>
                </a:lnTo>
                <a:lnTo>
                  <a:pt x="635208" y="1470845"/>
                </a:lnTo>
                <a:lnTo>
                  <a:pt x="638291" y="1468790"/>
                </a:lnTo>
                <a:lnTo>
                  <a:pt x="633152" y="1466734"/>
                </a:lnTo>
                <a:close/>
                <a:moveTo>
                  <a:pt x="566342" y="1481124"/>
                </a:moveTo>
                <a:lnTo>
                  <a:pt x="564286" y="1488319"/>
                </a:lnTo>
                <a:lnTo>
                  <a:pt x="568398" y="1494486"/>
                </a:lnTo>
                <a:lnTo>
                  <a:pt x="570454" y="1494486"/>
                </a:lnTo>
                <a:lnTo>
                  <a:pt x="572509" y="1488319"/>
                </a:lnTo>
                <a:lnTo>
                  <a:pt x="572509" y="1481124"/>
                </a:lnTo>
                <a:close/>
                <a:moveTo>
                  <a:pt x="669127" y="1420481"/>
                </a:moveTo>
                <a:lnTo>
                  <a:pt x="667071" y="1422537"/>
                </a:lnTo>
                <a:lnTo>
                  <a:pt x="667071" y="1428704"/>
                </a:lnTo>
                <a:lnTo>
                  <a:pt x="669127" y="1430760"/>
                </a:lnTo>
                <a:lnTo>
                  <a:pt x="673238" y="1432815"/>
                </a:lnTo>
                <a:lnTo>
                  <a:pt x="677349" y="1432815"/>
                </a:lnTo>
                <a:lnTo>
                  <a:pt x="679405" y="1434871"/>
                </a:lnTo>
                <a:lnTo>
                  <a:pt x="682489" y="1434871"/>
                </a:lnTo>
                <a:lnTo>
                  <a:pt x="684544" y="1438982"/>
                </a:lnTo>
                <a:lnTo>
                  <a:pt x="684544" y="1444122"/>
                </a:lnTo>
                <a:lnTo>
                  <a:pt x="688656" y="1441038"/>
                </a:lnTo>
                <a:lnTo>
                  <a:pt x="690711" y="1441038"/>
                </a:lnTo>
                <a:lnTo>
                  <a:pt x="692767" y="1436927"/>
                </a:lnTo>
                <a:lnTo>
                  <a:pt x="692767" y="1432815"/>
                </a:lnTo>
                <a:lnTo>
                  <a:pt x="690711" y="1430760"/>
                </a:lnTo>
                <a:lnTo>
                  <a:pt x="686600" y="1428704"/>
                </a:lnTo>
                <a:lnTo>
                  <a:pt x="686600" y="1426648"/>
                </a:lnTo>
                <a:lnTo>
                  <a:pt x="684544" y="1424593"/>
                </a:lnTo>
                <a:lnTo>
                  <a:pt x="677349" y="1420481"/>
                </a:lnTo>
                <a:close/>
                <a:moveTo>
                  <a:pt x="629041" y="1436927"/>
                </a:moveTo>
                <a:lnTo>
                  <a:pt x="629041" y="1438982"/>
                </a:lnTo>
                <a:lnTo>
                  <a:pt x="631096" y="1444122"/>
                </a:lnTo>
                <a:lnTo>
                  <a:pt x="633152" y="1446177"/>
                </a:lnTo>
                <a:lnTo>
                  <a:pt x="640347" y="1448233"/>
                </a:lnTo>
                <a:lnTo>
                  <a:pt x="640347" y="1446177"/>
                </a:lnTo>
                <a:lnTo>
                  <a:pt x="633152" y="1438982"/>
                </a:lnTo>
                <a:close/>
                <a:moveTo>
                  <a:pt x="684544" y="1396841"/>
                </a:moveTo>
                <a:lnTo>
                  <a:pt x="682488" y="1401980"/>
                </a:lnTo>
                <a:lnTo>
                  <a:pt x="686600" y="1406091"/>
                </a:lnTo>
                <a:lnTo>
                  <a:pt x="690711" y="1408147"/>
                </a:lnTo>
                <a:lnTo>
                  <a:pt x="694823" y="1404036"/>
                </a:lnTo>
                <a:lnTo>
                  <a:pt x="694823" y="1401980"/>
                </a:lnTo>
                <a:lnTo>
                  <a:pt x="690711" y="1398896"/>
                </a:lnTo>
                <a:lnTo>
                  <a:pt x="688656" y="1394785"/>
                </a:lnTo>
                <a:close/>
                <a:moveTo>
                  <a:pt x="544757" y="1472901"/>
                </a:moveTo>
                <a:lnTo>
                  <a:pt x="544758" y="1481124"/>
                </a:lnTo>
                <a:lnTo>
                  <a:pt x="548869" y="1490375"/>
                </a:lnTo>
                <a:lnTo>
                  <a:pt x="556064" y="1479068"/>
                </a:lnTo>
                <a:lnTo>
                  <a:pt x="551952" y="1470846"/>
                </a:lnTo>
                <a:lnTo>
                  <a:pt x="548869" y="1470846"/>
                </a:lnTo>
                <a:close/>
                <a:moveTo>
                  <a:pt x="839749" y="1308446"/>
                </a:moveTo>
                <a:lnTo>
                  <a:pt x="875723" y="1359838"/>
                </a:lnTo>
                <a:lnTo>
                  <a:pt x="892169" y="1406091"/>
                </a:lnTo>
                <a:lnTo>
                  <a:pt x="898336" y="1444121"/>
                </a:lnTo>
                <a:lnTo>
                  <a:pt x="901419" y="1464678"/>
                </a:lnTo>
                <a:lnTo>
                  <a:pt x="896280" y="1508876"/>
                </a:lnTo>
                <a:lnTo>
                  <a:pt x="886002" y="1544850"/>
                </a:lnTo>
                <a:lnTo>
                  <a:pt x="867500" y="1576714"/>
                </a:lnTo>
                <a:lnTo>
                  <a:pt x="837693" y="1609605"/>
                </a:lnTo>
                <a:lnTo>
                  <a:pt x="797607" y="1641468"/>
                </a:lnTo>
                <a:lnTo>
                  <a:pt x="749298" y="1665108"/>
                </a:lnTo>
                <a:lnTo>
                  <a:pt x="694823" y="1679498"/>
                </a:lnTo>
                <a:lnTo>
                  <a:pt x="635208" y="1683609"/>
                </a:lnTo>
                <a:lnTo>
                  <a:pt x="606428" y="1679498"/>
                </a:lnTo>
                <a:lnTo>
                  <a:pt x="564286" y="1667164"/>
                </a:lnTo>
                <a:lnTo>
                  <a:pt x="518033" y="1643523"/>
                </a:lnTo>
                <a:lnTo>
                  <a:pt x="475892" y="1607549"/>
                </a:lnTo>
                <a:lnTo>
                  <a:pt x="498504" y="1613716"/>
                </a:lnTo>
                <a:lnTo>
                  <a:pt x="526256" y="1620911"/>
                </a:lnTo>
                <a:lnTo>
                  <a:pt x="580732" y="1625022"/>
                </a:lnTo>
                <a:lnTo>
                  <a:pt x="640347" y="1620911"/>
                </a:lnTo>
                <a:lnTo>
                  <a:pt x="694823" y="1605493"/>
                </a:lnTo>
                <a:lnTo>
                  <a:pt x="743131" y="1582881"/>
                </a:lnTo>
                <a:lnTo>
                  <a:pt x="783217" y="1551017"/>
                </a:lnTo>
                <a:lnTo>
                  <a:pt x="811997" y="1515043"/>
                </a:lnTo>
                <a:lnTo>
                  <a:pt x="833582" y="1472901"/>
                </a:lnTo>
                <a:lnTo>
                  <a:pt x="847971" y="1430760"/>
                </a:lnTo>
                <a:lnTo>
                  <a:pt x="852083" y="1382451"/>
                </a:lnTo>
                <a:lnTo>
                  <a:pt x="852083" y="1363950"/>
                </a:lnTo>
                <a:lnTo>
                  <a:pt x="847971" y="1344421"/>
                </a:lnTo>
                <a:lnTo>
                  <a:pt x="845916" y="1325919"/>
                </a:lnTo>
                <a:close/>
                <a:moveTo>
                  <a:pt x="652681" y="1410203"/>
                </a:moveTo>
                <a:lnTo>
                  <a:pt x="652681" y="1420481"/>
                </a:lnTo>
                <a:lnTo>
                  <a:pt x="656792" y="1432815"/>
                </a:lnTo>
                <a:lnTo>
                  <a:pt x="654737" y="1436927"/>
                </a:lnTo>
                <a:lnTo>
                  <a:pt x="654737" y="1441038"/>
                </a:lnTo>
                <a:lnTo>
                  <a:pt x="652681" y="1448233"/>
                </a:lnTo>
                <a:lnTo>
                  <a:pt x="650625" y="1452344"/>
                </a:lnTo>
                <a:lnTo>
                  <a:pt x="650625" y="1462623"/>
                </a:lnTo>
                <a:lnTo>
                  <a:pt x="654737" y="1466734"/>
                </a:lnTo>
                <a:lnTo>
                  <a:pt x="656792" y="1466734"/>
                </a:lnTo>
                <a:lnTo>
                  <a:pt x="658848" y="1468790"/>
                </a:lnTo>
                <a:lnTo>
                  <a:pt x="660904" y="1464678"/>
                </a:lnTo>
                <a:lnTo>
                  <a:pt x="662959" y="1456456"/>
                </a:lnTo>
                <a:lnTo>
                  <a:pt x="658848" y="1452344"/>
                </a:lnTo>
                <a:lnTo>
                  <a:pt x="658848" y="1448233"/>
                </a:lnTo>
                <a:lnTo>
                  <a:pt x="656792" y="1446177"/>
                </a:lnTo>
                <a:lnTo>
                  <a:pt x="660904" y="1436927"/>
                </a:lnTo>
                <a:lnTo>
                  <a:pt x="660904" y="1428704"/>
                </a:lnTo>
                <a:lnTo>
                  <a:pt x="662959" y="1422537"/>
                </a:lnTo>
                <a:lnTo>
                  <a:pt x="658848" y="1416370"/>
                </a:lnTo>
                <a:lnTo>
                  <a:pt x="656792" y="1410203"/>
                </a:lnTo>
                <a:close/>
                <a:moveTo>
                  <a:pt x="696878" y="1384507"/>
                </a:moveTo>
                <a:lnTo>
                  <a:pt x="703046" y="1394785"/>
                </a:lnTo>
                <a:lnTo>
                  <a:pt x="705101" y="1408147"/>
                </a:lnTo>
                <a:lnTo>
                  <a:pt x="700990" y="1410203"/>
                </a:lnTo>
                <a:lnTo>
                  <a:pt x="703045" y="1414314"/>
                </a:lnTo>
                <a:lnTo>
                  <a:pt x="707157" y="1416370"/>
                </a:lnTo>
                <a:lnTo>
                  <a:pt x="709212" y="1412258"/>
                </a:lnTo>
                <a:lnTo>
                  <a:pt x="713324" y="1410203"/>
                </a:lnTo>
                <a:lnTo>
                  <a:pt x="717435" y="1406091"/>
                </a:lnTo>
                <a:lnTo>
                  <a:pt x="723602" y="1408147"/>
                </a:lnTo>
                <a:lnTo>
                  <a:pt x="728742" y="1404036"/>
                </a:lnTo>
                <a:lnTo>
                  <a:pt x="730797" y="1404036"/>
                </a:lnTo>
                <a:lnTo>
                  <a:pt x="734909" y="1394785"/>
                </a:lnTo>
                <a:lnTo>
                  <a:pt x="734909" y="1384507"/>
                </a:lnTo>
                <a:lnTo>
                  <a:pt x="728741" y="1384507"/>
                </a:lnTo>
                <a:lnTo>
                  <a:pt x="721547" y="1390674"/>
                </a:lnTo>
                <a:lnTo>
                  <a:pt x="715380" y="1390674"/>
                </a:lnTo>
                <a:lnTo>
                  <a:pt x="709212" y="1386562"/>
                </a:lnTo>
                <a:lnTo>
                  <a:pt x="703045" y="1386562"/>
                </a:lnTo>
                <a:close/>
                <a:moveTo>
                  <a:pt x="558119" y="1458511"/>
                </a:moveTo>
                <a:lnTo>
                  <a:pt x="564287" y="1464678"/>
                </a:lnTo>
                <a:lnTo>
                  <a:pt x="570453" y="1466734"/>
                </a:lnTo>
                <a:lnTo>
                  <a:pt x="572509" y="1466734"/>
                </a:lnTo>
                <a:lnTo>
                  <a:pt x="574565" y="1464678"/>
                </a:lnTo>
                <a:lnTo>
                  <a:pt x="578676" y="1468790"/>
                </a:lnTo>
                <a:lnTo>
                  <a:pt x="580732" y="1468790"/>
                </a:lnTo>
                <a:lnTo>
                  <a:pt x="582788" y="1470846"/>
                </a:lnTo>
                <a:lnTo>
                  <a:pt x="584843" y="1470846"/>
                </a:lnTo>
                <a:lnTo>
                  <a:pt x="586899" y="1472901"/>
                </a:lnTo>
                <a:lnTo>
                  <a:pt x="604372" y="1464679"/>
                </a:lnTo>
                <a:lnTo>
                  <a:pt x="586899" y="1460567"/>
                </a:lnTo>
                <a:lnTo>
                  <a:pt x="574565" y="1460567"/>
                </a:lnTo>
                <a:lnTo>
                  <a:pt x="568398" y="1456456"/>
                </a:lnTo>
                <a:close/>
                <a:moveTo>
                  <a:pt x="713324" y="1359838"/>
                </a:moveTo>
                <a:lnTo>
                  <a:pt x="711268" y="1361894"/>
                </a:lnTo>
                <a:lnTo>
                  <a:pt x="709213" y="1368061"/>
                </a:lnTo>
                <a:lnTo>
                  <a:pt x="715379" y="1374228"/>
                </a:lnTo>
                <a:lnTo>
                  <a:pt x="719491" y="1372172"/>
                </a:lnTo>
                <a:lnTo>
                  <a:pt x="721547" y="1366005"/>
                </a:lnTo>
                <a:lnTo>
                  <a:pt x="719491" y="1361894"/>
                </a:lnTo>
                <a:lnTo>
                  <a:pt x="717435" y="1359838"/>
                </a:lnTo>
                <a:close/>
                <a:moveTo>
                  <a:pt x="578676" y="1430760"/>
                </a:moveTo>
                <a:lnTo>
                  <a:pt x="582788" y="1434871"/>
                </a:lnTo>
                <a:lnTo>
                  <a:pt x="586899" y="1436927"/>
                </a:lnTo>
                <a:lnTo>
                  <a:pt x="591010" y="1434871"/>
                </a:lnTo>
                <a:lnTo>
                  <a:pt x="593066" y="1430760"/>
                </a:lnTo>
                <a:lnTo>
                  <a:pt x="596150" y="1432815"/>
                </a:lnTo>
                <a:lnTo>
                  <a:pt x="600261" y="1434871"/>
                </a:lnTo>
                <a:lnTo>
                  <a:pt x="602317" y="1438982"/>
                </a:lnTo>
                <a:lnTo>
                  <a:pt x="604372" y="1441038"/>
                </a:lnTo>
                <a:lnTo>
                  <a:pt x="602317" y="1434871"/>
                </a:lnTo>
                <a:lnTo>
                  <a:pt x="600261" y="1426648"/>
                </a:lnTo>
                <a:close/>
                <a:moveTo>
                  <a:pt x="538590" y="1441038"/>
                </a:moveTo>
                <a:lnTo>
                  <a:pt x="534479" y="1446177"/>
                </a:lnTo>
                <a:lnTo>
                  <a:pt x="534479" y="1450289"/>
                </a:lnTo>
                <a:lnTo>
                  <a:pt x="536535" y="1452344"/>
                </a:lnTo>
                <a:lnTo>
                  <a:pt x="540646" y="1450289"/>
                </a:lnTo>
                <a:lnTo>
                  <a:pt x="540646" y="1446177"/>
                </a:lnTo>
                <a:lnTo>
                  <a:pt x="538590" y="1444121"/>
                </a:lnTo>
                <a:close/>
                <a:moveTo>
                  <a:pt x="598205" y="1401980"/>
                </a:moveTo>
                <a:lnTo>
                  <a:pt x="596150" y="1406091"/>
                </a:lnTo>
                <a:lnTo>
                  <a:pt x="593066" y="1408147"/>
                </a:lnTo>
                <a:lnTo>
                  <a:pt x="596149" y="1412258"/>
                </a:lnTo>
                <a:lnTo>
                  <a:pt x="596150" y="1416370"/>
                </a:lnTo>
                <a:lnTo>
                  <a:pt x="602317" y="1416370"/>
                </a:lnTo>
                <a:lnTo>
                  <a:pt x="610539" y="1418425"/>
                </a:lnTo>
                <a:lnTo>
                  <a:pt x="614651" y="1422537"/>
                </a:lnTo>
                <a:lnTo>
                  <a:pt x="618762" y="1424592"/>
                </a:lnTo>
                <a:lnTo>
                  <a:pt x="610539" y="1408147"/>
                </a:lnTo>
                <a:lnTo>
                  <a:pt x="604372" y="1404036"/>
                </a:lnTo>
                <a:lnTo>
                  <a:pt x="600261" y="1401980"/>
                </a:lnTo>
                <a:close/>
                <a:moveTo>
                  <a:pt x="562231" y="1418425"/>
                </a:moveTo>
                <a:lnTo>
                  <a:pt x="548869" y="1428704"/>
                </a:lnTo>
                <a:lnTo>
                  <a:pt x="546813" y="1438982"/>
                </a:lnTo>
                <a:lnTo>
                  <a:pt x="554008" y="1448233"/>
                </a:lnTo>
                <a:lnTo>
                  <a:pt x="560175" y="1448233"/>
                </a:lnTo>
                <a:lnTo>
                  <a:pt x="578676" y="1410203"/>
                </a:lnTo>
                <a:close/>
                <a:moveTo>
                  <a:pt x="540646" y="1418425"/>
                </a:moveTo>
                <a:lnTo>
                  <a:pt x="540646" y="1420481"/>
                </a:lnTo>
                <a:lnTo>
                  <a:pt x="542702" y="1424592"/>
                </a:lnTo>
                <a:lnTo>
                  <a:pt x="546813" y="1420481"/>
                </a:lnTo>
                <a:lnTo>
                  <a:pt x="546813" y="1418425"/>
                </a:lnTo>
                <a:lnTo>
                  <a:pt x="544757" y="1416370"/>
                </a:lnTo>
                <a:lnTo>
                  <a:pt x="542702" y="1418425"/>
                </a:lnTo>
                <a:close/>
                <a:moveTo>
                  <a:pt x="591010" y="1388618"/>
                </a:moveTo>
                <a:lnTo>
                  <a:pt x="588955" y="1390674"/>
                </a:lnTo>
                <a:lnTo>
                  <a:pt x="588955" y="1398896"/>
                </a:lnTo>
                <a:lnTo>
                  <a:pt x="593066" y="1404036"/>
                </a:lnTo>
                <a:lnTo>
                  <a:pt x="593066" y="1401980"/>
                </a:lnTo>
                <a:lnTo>
                  <a:pt x="598205" y="1396841"/>
                </a:lnTo>
                <a:lnTo>
                  <a:pt x="598205" y="1392729"/>
                </a:lnTo>
                <a:lnTo>
                  <a:pt x="600261" y="1390674"/>
                </a:lnTo>
                <a:lnTo>
                  <a:pt x="600261" y="1384507"/>
                </a:lnTo>
                <a:lnTo>
                  <a:pt x="598205" y="1386562"/>
                </a:lnTo>
                <a:lnTo>
                  <a:pt x="596150" y="1386562"/>
                </a:lnTo>
                <a:lnTo>
                  <a:pt x="593066" y="1388618"/>
                </a:lnTo>
                <a:close/>
                <a:moveTo>
                  <a:pt x="502616" y="1436927"/>
                </a:moveTo>
                <a:lnTo>
                  <a:pt x="502616" y="1438982"/>
                </a:lnTo>
                <a:lnTo>
                  <a:pt x="509811" y="1444122"/>
                </a:lnTo>
                <a:lnTo>
                  <a:pt x="520089" y="1450289"/>
                </a:lnTo>
                <a:lnTo>
                  <a:pt x="513922" y="1436927"/>
                </a:lnTo>
                <a:lnTo>
                  <a:pt x="507755" y="1434871"/>
                </a:lnTo>
                <a:close/>
                <a:moveTo>
                  <a:pt x="739020" y="1300223"/>
                </a:moveTo>
                <a:lnTo>
                  <a:pt x="739020" y="1304335"/>
                </a:lnTo>
                <a:lnTo>
                  <a:pt x="745187" y="1304335"/>
                </a:lnTo>
                <a:lnTo>
                  <a:pt x="747243" y="1302279"/>
                </a:lnTo>
                <a:lnTo>
                  <a:pt x="743131" y="1298168"/>
                </a:lnTo>
                <a:lnTo>
                  <a:pt x="741076" y="1300223"/>
                </a:lnTo>
                <a:close/>
                <a:moveTo>
                  <a:pt x="490282" y="1434871"/>
                </a:moveTo>
                <a:lnTo>
                  <a:pt x="488226" y="1436927"/>
                </a:lnTo>
                <a:lnTo>
                  <a:pt x="484115" y="1438982"/>
                </a:lnTo>
                <a:lnTo>
                  <a:pt x="488226" y="1444122"/>
                </a:lnTo>
                <a:lnTo>
                  <a:pt x="492337" y="1438982"/>
                </a:lnTo>
                <a:lnTo>
                  <a:pt x="490282" y="1436927"/>
                </a:lnTo>
                <a:close/>
                <a:moveTo>
                  <a:pt x="564287" y="1392729"/>
                </a:moveTo>
                <a:lnTo>
                  <a:pt x="560175" y="1396841"/>
                </a:lnTo>
                <a:lnTo>
                  <a:pt x="562231" y="1404036"/>
                </a:lnTo>
                <a:lnTo>
                  <a:pt x="568398" y="1406091"/>
                </a:lnTo>
                <a:lnTo>
                  <a:pt x="572509" y="1404036"/>
                </a:lnTo>
                <a:lnTo>
                  <a:pt x="574565" y="1401980"/>
                </a:lnTo>
                <a:lnTo>
                  <a:pt x="572509" y="1394785"/>
                </a:lnTo>
                <a:lnTo>
                  <a:pt x="568398" y="1392729"/>
                </a:lnTo>
                <a:close/>
                <a:moveTo>
                  <a:pt x="600261" y="1372172"/>
                </a:moveTo>
                <a:lnTo>
                  <a:pt x="600261" y="1376284"/>
                </a:lnTo>
                <a:lnTo>
                  <a:pt x="602317" y="1380395"/>
                </a:lnTo>
                <a:lnTo>
                  <a:pt x="604372" y="1386562"/>
                </a:lnTo>
                <a:lnTo>
                  <a:pt x="612595" y="1394785"/>
                </a:lnTo>
                <a:lnTo>
                  <a:pt x="616707" y="1396841"/>
                </a:lnTo>
                <a:lnTo>
                  <a:pt x="618762" y="1396841"/>
                </a:lnTo>
                <a:lnTo>
                  <a:pt x="616707" y="1390674"/>
                </a:lnTo>
                <a:lnTo>
                  <a:pt x="616706" y="1386562"/>
                </a:lnTo>
                <a:lnTo>
                  <a:pt x="610540" y="1380395"/>
                </a:lnTo>
                <a:lnTo>
                  <a:pt x="606428" y="1374228"/>
                </a:lnTo>
                <a:close/>
                <a:moveTo>
                  <a:pt x="631096" y="1354699"/>
                </a:moveTo>
                <a:lnTo>
                  <a:pt x="629041" y="1357783"/>
                </a:lnTo>
                <a:lnTo>
                  <a:pt x="626985" y="1361894"/>
                </a:lnTo>
                <a:lnTo>
                  <a:pt x="631096" y="1366005"/>
                </a:lnTo>
                <a:lnTo>
                  <a:pt x="635208" y="1368061"/>
                </a:lnTo>
                <a:lnTo>
                  <a:pt x="638291" y="1366005"/>
                </a:lnTo>
                <a:lnTo>
                  <a:pt x="640347" y="1361894"/>
                </a:lnTo>
                <a:lnTo>
                  <a:pt x="635208" y="1354699"/>
                </a:lnTo>
                <a:close/>
                <a:moveTo>
                  <a:pt x="679405" y="1323864"/>
                </a:moveTo>
                <a:lnTo>
                  <a:pt x="677349" y="1332087"/>
                </a:lnTo>
                <a:lnTo>
                  <a:pt x="686600" y="1336198"/>
                </a:lnTo>
                <a:lnTo>
                  <a:pt x="690711" y="1336198"/>
                </a:lnTo>
                <a:lnTo>
                  <a:pt x="694823" y="1338254"/>
                </a:lnTo>
                <a:lnTo>
                  <a:pt x="709213" y="1338254"/>
                </a:lnTo>
                <a:lnTo>
                  <a:pt x="711268" y="1340309"/>
                </a:lnTo>
                <a:lnTo>
                  <a:pt x="728742" y="1348532"/>
                </a:lnTo>
                <a:lnTo>
                  <a:pt x="730797" y="1344421"/>
                </a:lnTo>
                <a:lnTo>
                  <a:pt x="734909" y="1342365"/>
                </a:lnTo>
                <a:lnTo>
                  <a:pt x="732853" y="1336198"/>
                </a:lnTo>
                <a:lnTo>
                  <a:pt x="728742" y="1334142"/>
                </a:lnTo>
                <a:lnTo>
                  <a:pt x="698934" y="1330031"/>
                </a:lnTo>
                <a:lnTo>
                  <a:pt x="694823" y="1330031"/>
                </a:lnTo>
                <a:lnTo>
                  <a:pt x="692767" y="1332086"/>
                </a:lnTo>
                <a:lnTo>
                  <a:pt x="690711" y="1332086"/>
                </a:lnTo>
                <a:lnTo>
                  <a:pt x="688655" y="1327975"/>
                </a:lnTo>
                <a:lnTo>
                  <a:pt x="686600" y="1325919"/>
                </a:lnTo>
                <a:lnTo>
                  <a:pt x="682489" y="1323864"/>
                </a:lnTo>
                <a:close/>
                <a:moveTo>
                  <a:pt x="560175" y="1374228"/>
                </a:moveTo>
                <a:lnTo>
                  <a:pt x="556064" y="1378340"/>
                </a:lnTo>
                <a:lnTo>
                  <a:pt x="558119" y="1380395"/>
                </a:lnTo>
                <a:lnTo>
                  <a:pt x="562231" y="1382451"/>
                </a:lnTo>
                <a:lnTo>
                  <a:pt x="566342" y="1380395"/>
                </a:lnTo>
                <a:lnTo>
                  <a:pt x="566342" y="1372172"/>
                </a:lnTo>
                <a:lnTo>
                  <a:pt x="564286" y="1372172"/>
                </a:lnTo>
                <a:close/>
                <a:moveTo>
                  <a:pt x="705101" y="1292001"/>
                </a:moveTo>
                <a:lnTo>
                  <a:pt x="700990" y="1298168"/>
                </a:lnTo>
                <a:lnTo>
                  <a:pt x="698934" y="1304335"/>
                </a:lnTo>
                <a:lnTo>
                  <a:pt x="690711" y="1313585"/>
                </a:lnTo>
                <a:lnTo>
                  <a:pt x="707157" y="1310502"/>
                </a:lnTo>
                <a:lnTo>
                  <a:pt x="709213" y="1298168"/>
                </a:lnTo>
                <a:lnTo>
                  <a:pt x="707157" y="1294056"/>
                </a:lnTo>
                <a:close/>
                <a:moveTo>
                  <a:pt x="644458" y="1321808"/>
                </a:moveTo>
                <a:lnTo>
                  <a:pt x="642403" y="1323864"/>
                </a:lnTo>
                <a:lnTo>
                  <a:pt x="642403" y="1325919"/>
                </a:lnTo>
                <a:lnTo>
                  <a:pt x="646514" y="1325919"/>
                </a:lnTo>
                <a:lnTo>
                  <a:pt x="648570" y="1327975"/>
                </a:lnTo>
                <a:lnTo>
                  <a:pt x="652681" y="1327975"/>
                </a:lnTo>
                <a:lnTo>
                  <a:pt x="654737" y="1323864"/>
                </a:lnTo>
                <a:lnTo>
                  <a:pt x="652681" y="1321808"/>
                </a:lnTo>
                <a:lnTo>
                  <a:pt x="650625" y="1321808"/>
                </a:lnTo>
                <a:lnTo>
                  <a:pt x="648570" y="1319752"/>
                </a:lnTo>
                <a:lnTo>
                  <a:pt x="646514" y="1321808"/>
                </a:lnTo>
                <a:close/>
                <a:moveTo>
                  <a:pt x="593066" y="1346476"/>
                </a:moveTo>
                <a:lnTo>
                  <a:pt x="593066" y="1348532"/>
                </a:lnTo>
                <a:lnTo>
                  <a:pt x="596150" y="1354699"/>
                </a:lnTo>
                <a:lnTo>
                  <a:pt x="598205" y="1359838"/>
                </a:lnTo>
                <a:lnTo>
                  <a:pt x="600261" y="1361894"/>
                </a:lnTo>
                <a:lnTo>
                  <a:pt x="600261" y="1363950"/>
                </a:lnTo>
                <a:lnTo>
                  <a:pt x="602317" y="1361894"/>
                </a:lnTo>
                <a:lnTo>
                  <a:pt x="602317" y="1363950"/>
                </a:lnTo>
                <a:lnTo>
                  <a:pt x="604372" y="1363950"/>
                </a:lnTo>
                <a:lnTo>
                  <a:pt x="606428" y="1366006"/>
                </a:lnTo>
                <a:lnTo>
                  <a:pt x="608484" y="1366006"/>
                </a:lnTo>
                <a:lnTo>
                  <a:pt x="608484" y="1368061"/>
                </a:lnTo>
                <a:lnTo>
                  <a:pt x="610539" y="1368061"/>
                </a:lnTo>
                <a:lnTo>
                  <a:pt x="622874" y="1384507"/>
                </a:lnTo>
                <a:lnTo>
                  <a:pt x="624929" y="1390674"/>
                </a:lnTo>
                <a:lnTo>
                  <a:pt x="626985" y="1398896"/>
                </a:lnTo>
                <a:lnTo>
                  <a:pt x="631096" y="1406091"/>
                </a:lnTo>
                <a:lnTo>
                  <a:pt x="635208" y="1414314"/>
                </a:lnTo>
                <a:lnTo>
                  <a:pt x="633152" y="1422537"/>
                </a:lnTo>
                <a:lnTo>
                  <a:pt x="633152" y="1432815"/>
                </a:lnTo>
                <a:lnTo>
                  <a:pt x="638291" y="1432815"/>
                </a:lnTo>
                <a:lnTo>
                  <a:pt x="640347" y="1434871"/>
                </a:lnTo>
                <a:lnTo>
                  <a:pt x="648570" y="1430760"/>
                </a:lnTo>
                <a:lnTo>
                  <a:pt x="648570" y="1424593"/>
                </a:lnTo>
                <a:lnTo>
                  <a:pt x="646514" y="1418425"/>
                </a:lnTo>
                <a:lnTo>
                  <a:pt x="646514" y="1408147"/>
                </a:lnTo>
                <a:lnTo>
                  <a:pt x="640347" y="1408147"/>
                </a:lnTo>
                <a:lnTo>
                  <a:pt x="635208" y="1404036"/>
                </a:lnTo>
                <a:lnTo>
                  <a:pt x="633152" y="1398896"/>
                </a:lnTo>
                <a:lnTo>
                  <a:pt x="638291" y="1392729"/>
                </a:lnTo>
                <a:lnTo>
                  <a:pt x="644458" y="1388618"/>
                </a:lnTo>
                <a:lnTo>
                  <a:pt x="642402" y="1384507"/>
                </a:lnTo>
                <a:lnTo>
                  <a:pt x="640347" y="1382451"/>
                </a:lnTo>
                <a:lnTo>
                  <a:pt x="635208" y="1374228"/>
                </a:lnTo>
                <a:lnTo>
                  <a:pt x="633152" y="1374228"/>
                </a:lnTo>
                <a:lnTo>
                  <a:pt x="629041" y="1372172"/>
                </a:lnTo>
                <a:lnTo>
                  <a:pt x="626985" y="1374228"/>
                </a:lnTo>
                <a:lnTo>
                  <a:pt x="631096" y="1378340"/>
                </a:lnTo>
                <a:lnTo>
                  <a:pt x="629041" y="1382451"/>
                </a:lnTo>
                <a:lnTo>
                  <a:pt x="626985" y="1380395"/>
                </a:lnTo>
                <a:lnTo>
                  <a:pt x="624929" y="1380395"/>
                </a:lnTo>
                <a:lnTo>
                  <a:pt x="614651" y="1370117"/>
                </a:lnTo>
                <a:lnTo>
                  <a:pt x="610539" y="1368061"/>
                </a:lnTo>
                <a:lnTo>
                  <a:pt x="606428" y="1361894"/>
                </a:lnTo>
                <a:lnTo>
                  <a:pt x="602317" y="1359838"/>
                </a:lnTo>
                <a:lnTo>
                  <a:pt x="600261" y="1354699"/>
                </a:lnTo>
                <a:lnTo>
                  <a:pt x="598205" y="1352643"/>
                </a:lnTo>
                <a:lnTo>
                  <a:pt x="596150" y="1348532"/>
                </a:lnTo>
                <a:close/>
                <a:moveTo>
                  <a:pt x="711268" y="1269388"/>
                </a:moveTo>
                <a:lnTo>
                  <a:pt x="707157" y="1273500"/>
                </a:lnTo>
                <a:lnTo>
                  <a:pt x="709212" y="1275555"/>
                </a:lnTo>
                <a:lnTo>
                  <a:pt x="713324" y="1275555"/>
                </a:lnTo>
                <a:lnTo>
                  <a:pt x="717435" y="1273499"/>
                </a:lnTo>
                <a:lnTo>
                  <a:pt x="717435" y="1271444"/>
                </a:lnTo>
                <a:lnTo>
                  <a:pt x="715379" y="1269388"/>
                </a:lnTo>
                <a:close/>
                <a:moveTo>
                  <a:pt x="660904" y="1289945"/>
                </a:moveTo>
                <a:lnTo>
                  <a:pt x="660904" y="1292001"/>
                </a:lnTo>
                <a:lnTo>
                  <a:pt x="658848" y="1294056"/>
                </a:lnTo>
                <a:lnTo>
                  <a:pt x="660904" y="1296112"/>
                </a:lnTo>
                <a:lnTo>
                  <a:pt x="665015" y="1298168"/>
                </a:lnTo>
                <a:lnTo>
                  <a:pt x="667071" y="1296112"/>
                </a:lnTo>
                <a:lnTo>
                  <a:pt x="667071" y="1294056"/>
                </a:lnTo>
                <a:lnTo>
                  <a:pt x="665015" y="1292001"/>
                </a:lnTo>
                <a:close/>
                <a:moveTo>
                  <a:pt x="620818" y="1277611"/>
                </a:moveTo>
                <a:lnTo>
                  <a:pt x="616706" y="1281722"/>
                </a:lnTo>
                <a:lnTo>
                  <a:pt x="616707" y="1283778"/>
                </a:lnTo>
                <a:lnTo>
                  <a:pt x="620818" y="1285834"/>
                </a:lnTo>
                <a:lnTo>
                  <a:pt x="624929" y="1283778"/>
                </a:lnTo>
                <a:lnTo>
                  <a:pt x="626985" y="1281722"/>
                </a:lnTo>
                <a:lnTo>
                  <a:pt x="626985" y="1279666"/>
                </a:lnTo>
                <a:lnTo>
                  <a:pt x="624929" y="1277611"/>
                </a:lnTo>
                <a:close/>
                <a:moveTo>
                  <a:pt x="696878" y="1233413"/>
                </a:moveTo>
                <a:lnTo>
                  <a:pt x="694823" y="1239581"/>
                </a:lnTo>
                <a:lnTo>
                  <a:pt x="696878" y="1247803"/>
                </a:lnTo>
                <a:lnTo>
                  <a:pt x="700990" y="1241636"/>
                </a:lnTo>
                <a:lnTo>
                  <a:pt x="700990" y="1235469"/>
                </a:lnTo>
                <a:lnTo>
                  <a:pt x="698934" y="1235469"/>
                </a:lnTo>
                <a:close/>
                <a:moveTo>
                  <a:pt x="433750" y="1189216"/>
                </a:moveTo>
                <a:lnTo>
                  <a:pt x="463558" y="1173798"/>
                </a:lnTo>
                <a:lnTo>
                  <a:pt x="494393" y="1163520"/>
                </a:lnTo>
                <a:lnTo>
                  <a:pt x="528312" y="1155297"/>
                </a:lnTo>
                <a:lnTo>
                  <a:pt x="568398" y="1153242"/>
                </a:lnTo>
                <a:lnTo>
                  <a:pt x="608484" y="1155297"/>
                </a:lnTo>
                <a:lnTo>
                  <a:pt x="644458" y="1161464"/>
                </a:lnTo>
                <a:lnTo>
                  <a:pt x="677349" y="1169687"/>
                </a:lnTo>
                <a:lnTo>
                  <a:pt x="707157" y="1185105"/>
                </a:lnTo>
                <a:lnTo>
                  <a:pt x="736964" y="1205662"/>
                </a:lnTo>
                <a:lnTo>
                  <a:pt x="761632" y="1231358"/>
                </a:lnTo>
                <a:lnTo>
                  <a:pt x="781161" y="1260138"/>
                </a:lnTo>
                <a:lnTo>
                  <a:pt x="795551" y="1292001"/>
                </a:lnTo>
                <a:lnTo>
                  <a:pt x="803774" y="1325919"/>
                </a:lnTo>
                <a:lnTo>
                  <a:pt x="805830" y="1361894"/>
                </a:lnTo>
                <a:lnTo>
                  <a:pt x="801718" y="1394785"/>
                </a:lnTo>
                <a:lnTo>
                  <a:pt x="793496" y="1430760"/>
                </a:lnTo>
                <a:lnTo>
                  <a:pt x="779106" y="1462623"/>
                </a:lnTo>
                <a:lnTo>
                  <a:pt x="761633" y="1494486"/>
                </a:lnTo>
                <a:lnTo>
                  <a:pt x="739020" y="1521210"/>
                </a:lnTo>
                <a:lnTo>
                  <a:pt x="709212" y="1542795"/>
                </a:lnTo>
                <a:lnTo>
                  <a:pt x="679405" y="1557184"/>
                </a:lnTo>
                <a:lnTo>
                  <a:pt x="646514" y="1567463"/>
                </a:lnTo>
                <a:lnTo>
                  <a:pt x="608484" y="1573630"/>
                </a:lnTo>
                <a:lnTo>
                  <a:pt x="568398" y="1576714"/>
                </a:lnTo>
                <a:lnTo>
                  <a:pt x="528312" y="1571574"/>
                </a:lnTo>
                <a:lnTo>
                  <a:pt x="492337" y="1565407"/>
                </a:lnTo>
                <a:lnTo>
                  <a:pt x="460474" y="1553073"/>
                </a:lnTo>
                <a:lnTo>
                  <a:pt x="431694" y="1538683"/>
                </a:lnTo>
                <a:lnTo>
                  <a:pt x="401887" y="1517099"/>
                </a:lnTo>
                <a:lnTo>
                  <a:pt x="379275" y="1492430"/>
                </a:lnTo>
                <a:lnTo>
                  <a:pt x="359746" y="1462623"/>
                </a:lnTo>
                <a:lnTo>
                  <a:pt x="347411" y="1430760"/>
                </a:lnTo>
                <a:lnTo>
                  <a:pt x="337133" y="1394785"/>
                </a:lnTo>
                <a:lnTo>
                  <a:pt x="335077" y="1361894"/>
                </a:lnTo>
                <a:lnTo>
                  <a:pt x="337133" y="1327975"/>
                </a:lnTo>
                <a:lnTo>
                  <a:pt x="347411" y="1294056"/>
                </a:lnTo>
                <a:lnTo>
                  <a:pt x="359746" y="1262193"/>
                </a:lnTo>
                <a:lnTo>
                  <a:pt x="379275" y="1233414"/>
                </a:lnTo>
                <a:lnTo>
                  <a:pt x="403943" y="1209773"/>
                </a:lnTo>
                <a:close/>
                <a:moveTo>
                  <a:pt x="644458" y="1014483"/>
                </a:moveTo>
                <a:lnTo>
                  <a:pt x="640347" y="1020650"/>
                </a:lnTo>
                <a:lnTo>
                  <a:pt x="642403" y="1022705"/>
                </a:lnTo>
                <a:lnTo>
                  <a:pt x="644458" y="1022705"/>
                </a:lnTo>
                <a:lnTo>
                  <a:pt x="650625" y="1018594"/>
                </a:lnTo>
                <a:lnTo>
                  <a:pt x="652681" y="1010371"/>
                </a:lnTo>
                <a:close/>
                <a:moveTo>
                  <a:pt x="642402" y="912726"/>
                </a:moveTo>
                <a:lnTo>
                  <a:pt x="633152" y="919921"/>
                </a:lnTo>
                <a:lnTo>
                  <a:pt x="635208" y="928144"/>
                </a:lnTo>
                <a:lnTo>
                  <a:pt x="633152" y="928144"/>
                </a:lnTo>
                <a:lnTo>
                  <a:pt x="631096" y="932255"/>
                </a:lnTo>
                <a:lnTo>
                  <a:pt x="633152" y="936366"/>
                </a:lnTo>
                <a:lnTo>
                  <a:pt x="642403" y="938422"/>
                </a:lnTo>
                <a:lnTo>
                  <a:pt x="652681" y="934311"/>
                </a:lnTo>
                <a:lnTo>
                  <a:pt x="650625" y="928144"/>
                </a:lnTo>
                <a:lnTo>
                  <a:pt x="644458" y="924032"/>
                </a:lnTo>
                <a:lnTo>
                  <a:pt x="642402" y="917865"/>
                </a:lnTo>
                <a:close/>
                <a:moveTo>
                  <a:pt x="787329" y="826387"/>
                </a:moveTo>
                <a:lnTo>
                  <a:pt x="781162" y="833582"/>
                </a:lnTo>
                <a:lnTo>
                  <a:pt x="781162" y="835638"/>
                </a:lnTo>
                <a:lnTo>
                  <a:pt x="779106" y="835638"/>
                </a:lnTo>
                <a:lnTo>
                  <a:pt x="774994" y="839749"/>
                </a:lnTo>
                <a:lnTo>
                  <a:pt x="777050" y="845916"/>
                </a:lnTo>
                <a:lnTo>
                  <a:pt x="783217" y="845916"/>
                </a:lnTo>
                <a:lnTo>
                  <a:pt x="785273" y="839749"/>
                </a:lnTo>
                <a:lnTo>
                  <a:pt x="787329" y="839749"/>
                </a:lnTo>
                <a:lnTo>
                  <a:pt x="789384" y="837693"/>
                </a:lnTo>
                <a:lnTo>
                  <a:pt x="795551" y="837693"/>
                </a:lnTo>
                <a:lnTo>
                  <a:pt x="799663" y="831526"/>
                </a:lnTo>
                <a:lnTo>
                  <a:pt x="795551" y="826387"/>
                </a:lnTo>
                <a:close/>
                <a:moveTo>
                  <a:pt x="711268" y="856195"/>
                </a:moveTo>
                <a:lnTo>
                  <a:pt x="711268" y="858250"/>
                </a:lnTo>
                <a:lnTo>
                  <a:pt x="717435" y="864417"/>
                </a:lnTo>
                <a:lnTo>
                  <a:pt x="721547" y="866473"/>
                </a:lnTo>
                <a:lnTo>
                  <a:pt x="717435" y="862362"/>
                </a:lnTo>
                <a:lnTo>
                  <a:pt x="717435" y="860306"/>
                </a:lnTo>
                <a:lnTo>
                  <a:pt x="715379" y="860306"/>
                </a:lnTo>
                <a:close/>
                <a:moveTo>
                  <a:pt x="892169" y="735937"/>
                </a:moveTo>
                <a:lnTo>
                  <a:pt x="879834" y="743132"/>
                </a:lnTo>
                <a:lnTo>
                  <a:pt x="881890" y="753410"/>
                </a:lnTo>
                <a:lnTo>
                  <a:pt x="883946" y="747243"/>
                </a:lnTo>
                <a:lnTo>
                  <a:pt x="888057" y="743132"/>
                </a:lnTo>
                <a:lnTo>
                  <a:pt x="894225" y="743132"/>
                </a:lnTo>
                <a:lnTo>
                  <a:pt x="896280" y="740048"/>
                </a:lnTo>
                <a:close/>
                <a:moveTo>
                  <a:pt x="801719" y="769856"/>
                </a:moveTo>
                <a:lnTo>
                  <a:pt x="811997" y="773967"/>
                </a:lnTo>
                <a:lnTo>
                  <a:pt x="827415" y="789385"/>
                </a:lnTo>
                <a:lnTo>
                  <a:pt x="833582" y="784245"/>
                </a:lnTo>
                <a:lnTo>
                  <a:pt x="831526" y="776023"/>
                </a:lnTo>
                <a:lnTo>
                  <a:pt x="831526" y="773967"/>
                </a:lnTo>
                <a:lnTo>
                  <a:pt x="815080" y="763689"/>
                </a:lnTo>
                <a:close/>
                <a:moveTo>
                  <a:pt x="574565" y="892169"/>
                </a:moveTo>
                <a:lnTo>
                  <a:pt x="572509" y="894225"/>
                </a:lnTo>
                <a:lnTo>
                  <a:pt x="572509" y="896281"/>
                </a:lnTo>
                <a:lnTo>
                  <a:pt x="574565" y="898336"/>
                </a:lnTo>
                <a:lnTo>
                  <a:pt x="578676" y="898336"/>
                </a:lnTo>
                <a:lnTo>
                  <a:pt x="578676" y="894225"/>
                </a:lnTo>
                <a:lnTo>
                  <a:pt x="580732" y="892169"/>
                </a:lnTo>
                <a:lnTo>
                  <a:pt x="578676" y="890114"/>
                </a:lnTo>
                <a:close/>
                <a:moveTo>
                  <a:pt x="586899" y="850028"/>
                </a:moveTo>
                <a:lnTo>
                  <a:pt x="588955" y="862362"/>
                </a:lnTo>
                <a:lnTo>
                  <a:pt x="598205" y="870584"/>
                </a:lnTo>
                <a:lnTo>
                  <a:pt x="604372" y="872640"/>
                </a:lnTo>
                <a:lnTo>
                  <a:pt x="606428" y="879835"/>
                </a:lnTo>
                <a:lnTo>
                  <a:pt x="604372" y="883947"/>
                </a:lnTo>
                <a:lnTo>
                  <a:pt x="608484" y="888058"/>
                </a:lnTo>
                <a:lnTo>
                  <a:pt x="612595" y="888058"/>
                </a:lnTo>
                <a:lnTo>
                  <a:pt x="616706" y="886002"/>
                </a:lnTo>
                <a:lnTo>
                  <a:pt x="618762" y="879835"/>
                </a:lnTo>
                <a:lnTo>
                  <a:pt x="614651" y="875724"/>
                </a:lnTo>
                <a:lnTo>
                  <a:pt x="606428" y="870584"/>
                </a:lnTo>
                <a:lnTo>
                  <a:pt x="600261" y="864417"/>
                </a:lnTo>
                <a:lnTo>
                  <a:pt x="598205" y="856195"/>
                </a:lnTo>
                <a:lnTo>
                  <a:pt x="591010" y="847972"/>
                </a:lnTo>
                <a:lnTo>
                  <a:pt x="588955" y="850028"/>
                </a:lnTo>
                <a:close/>
                <a:moveTo>
                  <a:pt x="751354" y="755466"/>
                </a:moveTo>
                <a:lnTo>
                  <a:pt x="751354" y="759577"/>
                </a:lnTo>
                <a:lnTo>
                  <a:pt x="753410" y="765744"/>
                </a:lnTo>
                <a:lnTo>
                  <a:pt x="759577" y="767800"/>
                </a:lnTo>
                <a:lnTo>
                  <a:pt x="765744" y="767800"/>
                </a:lnTo>
                <a:lnTo>
                  <a:pt x="763688" y="761633"/>
                </a:lnTo>
                <a:lnTo>
                  <a:pt x="761632" y="757522"/>
                </a:lnTo>
                <a:lnTo>
                  <a:pt x="755465" y="755466"/>
                </a:lnTo>
                <a:close/>
                <a:moveTo>
                  <a:pt x="953840" y="643431"/>
                </a:moveTo>
                <a:lnTo>
                  <a:pt x="953840" y="651653"/>
                </a:lnTo>
                <a:lnTo>
                  <a:pt x="960007" y="651654"/>
                </a:lnTo>
                <a:lnTo>
                  <a:pt x="962062" y="647542"/>
                </a:lnTo>
                <a:lnTo>
                  <a:pt x="960007" y="643431"/>
                </a:lnTo>
                <a:close/>
                <a:moveTo>
                  <a:pt x="875723" y="673238"/>
                </a:moveTo>
                <a:lnTo>
                  <a:pt x="865445" y="683517"/>
                </a:lnTo>
                <a:lnTo>
                  <a:pt x="873668" y="687628"/>
                </a:lnTo>
                <a:lnTo>
                  <a:pt x="877779" y="687628"/>
                </a:lnTo>
                <a:lnTo>
                  <a:pt x="886002" y="683517"/>
                </a:lnTo>
                <a:lnTo>
                  <a:pt x="883946" y="677350"/>
                </a:lnTo>
                <a:close/>
                <a:moveTo>
                  <a:pt x="964118" y="622874"/>
                </a:moveTo>
                <a:lnTo>
                  <a:pt x="966174" y="629041"/>
                </a:lnTo>
                <a:lnTo>
                  <a:pt x="970285" y="631097"/>
                </a:lnTo>
                <a:lnTo>
                  <a:pt x="978508" y="626985"/>
                </a:lnTo>
                <a:lnTo>
                  <a:pt x="980563" y="626985"/>
                </a:lnTo>
                <a:lnTo>
                  <a:pt x="982619" y="624930"/>
                </a:lnTo>
                <a:lnTo>
                  <a:pt x="984675" y="624930"/>
                </a:lnTo>
                <a:lnTo>
                  <a:pt x="984675" y="622874"/>
                </a:lnTo>
                <a:lnTo>
                  <a:pt x="993925" y="618763"/>
                </a:lnTo>
                <a:lnTo>
                  <a:pt x="974396" y="618763"/>
                </a:lnTo>
                <a:close/>
                <a:moveTo>
                  <a:pt x="1054568" y="563259"/>
                </a:moveTo>
                <a:lnTo>
                  <a:pt x="1048401" y="568398"/>
                </a:lnTo>
                <a:lnTo>
                  <a:pt x="1048401" y="572510"/>
                </a:lnTo>
                <a:lnTo>
                  <a:pt x="1050457" y="580732"/>
                </a:lnTo>
                <a:lnTo>
                  <a:pt x="1064847" y="584844"/>
                </a:lnTo>
                <a:lnTo>
                  <a:pt x="1068958" y="578677"/>
                </a:lnTo>
                <a:lnTo>
                  <a:pt x="1075125" y="574565"/>
                </a:lnTo>
                <a:lnTo>
                  <a:pt x="1068958" y="568398"/>
                </a:lnTo>
                <a:lnTo>
                  <a:pt x="1060735" y="561203"/>
                </a:lnTo>
                <a:close/>
                <a:moveTo>
                  <a:pt x="1006260" y="582788"/>
                </a:moveTo>
                <a:lnTo>
                  <a:pt x="1004204" y="584844"/>
                </a:lnTo>
                <a:lnTo>
                  <a:pt x="1004204" y="591011"/>
                </a:lnTo>
                <a:lnTo>
                  <a:pt x="1008315" y="595122"/>
                </a:lnTo>
                <a:lnTo>
                  <a:pt x="1012426" y="593067"/>
                </a:lnTo>
                <a:lnTo>
                  <a:pt x="1014482" y="591011"/>
                </a:lnTo>
                <a:lnTo>
                  <a:pt x="1016538" y="584844"/>
                </a:lnTo>
                <a:lnTo>
                  <a:pt x="1012426" y="582788"/>
                </a:lnTo>
                <a:close/>
                <a:moveTo>
                  <a:pt x="1062791" y="526257"/>
                </a:moveTo>
                <a:lnTo>
                  <a:pt x="1062791" y="534479"/>
                </a:lnTo>
                <a:lnTo>
                  <a:pt x="1064847" y="534479"/>
                </a:lnTo>
                <a:lnTo>
                  <a:pt x="1066902" y="536535"/>
                </a:lnTo>
                <a:lnTo>
                  <a:pt x="1068958" y="536535"/>
                </a:lnTo>
                <a:lnTo>
                  <a:pt x="1073069" y="540647"/>
                </a:lnTo>
                <a:lnTo>
                  <a:pt x="1078209" y="536535"/>
                </a:lnTo>
                <a:lnTo>
                  <a:pt x="1078209" y="534480"/>
                </a:lnTo>
                <a:lnTo>
                  <a:pt x="1082320" y="532424"/>
                </a:lnTo>
                <a:lnTo>
                  <a:pt x="1082320" y="528312"/>
                </a:lnTo>
                <a:lnTo>
                  <a:pt x="1073069" y="526257"/>
                </a:lnTo>
                <a:close/>
                <a:moveTo>
                  <a:pt x="677349" y="733881"/>
                </a:moveTo>
                <a:lnTo>
                  <a:pt x="673238" y="737993"/>
                </a:lnTo>
                <a:lnTo>
                  <a:pt x="673238" y="749299"/>
                </a:lnTo>
                <a:lnTo>
                  <a:pt x="675294" y="761633"/>
                </a:lnTo>
                <a:lnTo>
                  <a:pt x="675294" y="765744"/>
                </a:lnTo>
                <a:lnTo>
                  <a:pt x="677349" y="767800"/>
                </a:lnTo>
                <a:lnTo>
                  <a:pt x="682489" y="767800"/>
                </a:lnTo>
                <a:lnTo>
                  <a:pt x="684544" y="761633"/>
                </a:lnTo>
                <a:lnTo>
                  <a:pt x="690711" y="755466"/>
                </a:lnTo>
                <a:lnTo>
                  <a:pt x="696878" y="753410"/>
                </a:lnTo>
                <a:lnTo>
                  <a:pt x="696878" y="747243"/>
                </a:lnTo>
                <a:lnTo>
                  <a:pt x="690711" y="737993"/>
                </a:lnTo>
                <a:close/>
                <a:moveTo>
                  <a:pt x="966174" y="563259"/>
                </a:moveTo>
                <a:lnTo>
                  <a:pt x="968229" y="568398"/>
                </a:lnTo>
                <a:lnTo>
                  <a:pt x="970285" y="568398"/>
                </a:lnTo>
                <a:lnTo>
                  <a:pt x="970285" y="570454"/>
                </a:lnTo>
                <a:lnTo>
                  <a:pt x="980563" y="570454"/>
                </a:lnTo>
                <a:lnTo>
                  <a:pt x="974396" y="563259"/>
                </a:lnTo>
                <a:close/>
                <a:moveTo>
                  <a:pt x="707157" y="677350"/>
                </a:moveTo>
                <a:lnTo>
                  <a:pt x="707157" y="683517"/>
                </a:lnTo>
                <a:lnTo>
                  <a:pt x="711268" y="681461"/>
                </a:lnTo>
                <a:lnTo>
                  <a:pt x="713324" y="675294"/>
                </a:lnTo>
                <a:close/>
                <a:moveTo>
                  <a:pt x="1068958" y="476920"/>
                </a:moveTo>
                <a:lnTo>
                  <a:pt x="1060735" y="486171"/>
                </a:lnTo>
                <a:lnTo>
                  <a:pt x="1062791" y="494394"/>
                </a:lnTo>
                <a:lnTo>
                  <a:pt x="1066902" y="496449"/>
                </a:lnTo>
                <a:lnTo>
                  <a:pt x="1071014" y="496449"/>
                </a:lnTo>
                <a:lnTo>
                  <a:pt x="1071014" y="488226"/>
                </a:lnTo>
                <a:close/>
                <a:moveTo>
                  <a:pt x="1036067" y="492338"/>
                </a:moveTo>
                <a:lnTo>
                  <a:pt x="1030928" y="506728"/>
                </a:lnTo>
                <a:lnTo>
                  <a:pt x="1034011" y="524201"/>
                </a:lnTo>
                <a:lnTo>
                  <a:pt x="1026817" y="532424"/>
                </a:lnTo>
                <a:lnTo>
                  <a:pt x="1026817" y="536535"/>
                </a:lnTo>
                <a:lnTo>
                  <a:pt x="1028872" y="542702"/>
                </a:lnTo>
                <a:lnTo>
                  <a:pt x="1028872" y="550925"/>
                </a:lnTo>
                <a:lnTo>
                  <a:pt x="1038123" y="538591"/>
                </a:lnTo>
                <a:lnTo>
                  <a:pt x="1038123" y="536535"/>
                </a:lnTo>
                <a:lnTo>
                  <a:pt x="1040178" y="534479"/>
                </a:lnTo>
                <a:lnTo>
                  <a:pt x="1042234" y="530368"/>
                </a:lnTo>
                <a:lnTo>
                  <a:pt x="1042234" y="528312"/>
                </a:lnTo>
                <a:lnTo>
                  <a:pt x="1040178" y="524201"/>
                </a:lnTo>
                <a:lnTo>
                  <a:pt x="1050457" y="508783"/>
                </a:lnTo>
                <a:close/>
                <a:moveTo>
                  <a:pt x="955895" y="519062"/>
                </a:moveTo>
                <a:lnTo>
                  <a:pt x="962062" y="532424"/>
                </a:lnTo>
                <a:lnTo>
                  <a:pt x="968229" y="542702"/>
                </a:lnTo>
                <a:lnTo>
                  <a:pt x="986730" y="561203"/>
                </a:lnTo>
                <a:lnTo>
                  <a:pt x="993925" y="563259"/>
                </a:lnTo>
                <a:lnTo>
                  <a:pt x="1002148" y="568398"/>
                </a:lnTo>
                <a:lnTo>
                  <a:pt x="1014482" y="559148"/>
                </a:lnTo>
                <a:lnTo>
                  <a:pt x="1014482" y="546813"/>
                </a:lnTo>
                <a:lnTo>
                  <a:pt x="1008315" y="542702"/>
                </a:lnTo>
                <a:lnTo>
                  <a:pt x="1002148" y="540646"/>
                </a:lnTo>
                <a:lnTo>
                  <a:pt x="991870" y="534479"/>
                </a:lnTo>
                <a:lnTo>
                  <a:pt x="984675" y="532424"/>
                </a:lnTo>
                <a:lnTo>
                  <a:pt x="980564" y="530368"/>
                </a:lnTo>
                <a:close/>
                <a:moveTo>
                  <a:pt x="934311" y="528312"/>
                </a:moveTo>
                <a:lnTo>
                  <a:pt x="934310" y="530368"/>
                </a:lnTo>
                <a:lnTo>
                  <a:pt x="932255" y="530368"/>
                </a:lnTo>
                <a:lnTo>
                  <a:pt x="932255" y="536535"/>
                </a:lnTo>
                <a:lnTo>
                  <a:pt x="936366" y="538591"/>
                </a:lnTo>
                <a:lnTo>
                  <a:pt x="938422" y="540647"/>
                </a:lnTo>
                <a:lnTo>
                  <a:pt x="947672" y="540646"/>
                </a:lnTo>
                <a:lnTo>
                  <a:pt x="949728" y="536535"/>
                </a:lnTo>
                <a:lnTo>
                  <a:pt x="951784" y="534479"/>
                </a:lnTo>
                <a:lnTo>
                  <a:pt x="942533" y="526257"/>
                </a:lnTo>
                <a:close/>
                <a:moveTo>
                  <a:pt x="1056624" y="460475"/>
                </a:moveTo>
                <a:lnTo>
                  <a:pt x="1073070" y="468697"/>
                </a:lnTo>
                <a:lnTo>
                  <a:pt x="1088487" y="476920"/>
                </a:lnTo>
                <a:lnTo>
                  <a:pt x="1094654" y="472809"/>
                </a:lnTo>
                <a:lnTo>
                  <a:pt x="1094654" y="464586"/>
                </a:lnTo>
                <a:lnTo>
                  <a:pt x="1100821" y="456363"/>
                </a:lnTo>
                <a:lnTo>
                  <a:pt x="1092598" y="444029"/>
                </a:lnTo>
                <a:lnTo>
                  <a:pt x="1092599" y="454308"/>
                </a:lnTo>
                <a:lnTo>
                  <a:pt x="1082320" y="456363"/>
                </a:lnTo>
                <a:lnTo>
                  <a:pt x="1071014" y="456363"/>
                </a:lnTo>
                <a:lnTo>
                  <a:pt x="1064847" y="458419"/>
                </a:lnTo>
                <a:close/>
                <a:moveTo>
                  <a:pt x="1038123" y="462530"/>
                </a:moveTo>
                <a:lnTo>
                  <a:pt x="1036067" y="466642"/>
                </a:lnTo>
                <a:lnTo>
                  <a:pt x="1038123" y="470753"/>
                </a:lnTo>
                <a:lnTo>
                  <a:pt x="1042234" y="474864"/>
                </a:lnTo>
                <a:lnTo>
                  <a:pt x="1046345" y="472809"/>
                </a:lnTo>
                <a:lnTo>
                  <a:pt x="1046345" y="464586"/>
                </a:lnTo>
                <a:lnTo>
                  <a:pt x="1042234" y="460475"/>
                </a:lnTo>
                <a:close/>
                <a:moveTo>
                  <a:pt x="980563" y="490282"/>
                </a:moveTo>
                <a:lnTo>
                  <a:pt x="986731" y="517006"/>
                </a:lnTo>
                <a:lnTo>
                  <a:pt x="998037" y="508783"/>
                </a:lnTo>
                <a:lnTo>
                  <a:pt x="986730" y="498505"/>
                </a:lnTo>
                <a:lnTo>
                  <a:pt x="993926" y="492338"/>
                </a:lnTo>
                <a:lnTo>
                  <a:pt x="1002148" y="486171"/>
                </a:lnTo>
                <a:close/>
                <a:moveTo>
                  <a:pt x="901419" y="532424"/>
                </a:moveTo>
                <a:lnTo>
                  <a:pt x="898336" y="534479"/>
                </a:lnTo>
                <a:lnTo>
                  <a:pt x="901419" y="534479"/>
                </a:lnTo>
                <a:lnTo>
                  <a:pt x="905531" y="536535"/>
                </a:lnTo>
                <a:lnTo>
                  <a:pt x="909642" y="540647"/>
                </a:lnTo>
                <a:lnTo>
                  <a:pt x="911698" y="538591"/>
                </a:lnTo>
                <a:lnTo>
                  <a:pt x="913754" y="538591"/>
                </a:lnTo>
                <a:lnTo>
                  <a:pt x="915809" y="536535"/>
                </a:lnTo>
                <a:lnTo>
                  <a:pt x="913754" y="534479"/>
                </a:lnTo>
                <a:lnTo>
                  <a:pt x="909642" y="534479"/>
                </a:lnTo>
                <a:lnTo>
                  <a:pt x="905531" y="532424"/>
                </a:lnTo>
                <a:close/>
                <a:moveTo>
                  <a:pt x="652681" y="658849"/>
                </a:moveTo>
                <a:lnTo>
                  <a:pt x="650625" y="660904"/>
                </a:lnTo>
                <a:lnTo>
                  <a:pt x="652681" y="665016"/>
                </a:lnTo>
                <a:lnTo>
                  <a:pt x="654737" y="667071"/>
                </a:lnTo>
                <a:lnTo>
                  <a:pt x="656792" y="667071"/>
                </a:lnTo>
                <a:lnTo>
                  <a:pt x="658848" y="662960"/>
                </a:lnTo>
                <a:lnTo>
                  <a:pt x="656792" y="658849"/>
                </a:lnTo>
                <a:close/>
                <a:moveTo>
                  <a:pt x="1000092" y="446085"/>
                </a:moveTo>
                <a:lnTo>
                  <a:pt x="993925" y="452252"/>
                </a:lnTo>
                <a:lnTo>
                  <a:pt x="998037" y="456363"/>
                </a:lnTo>
                <a:lnTo>
                  <a:pt x="1008315" y="454308"/>
                </a:lnTo>
                <a:lnTo>
                  <a:pt x="1010371" y="446085"/>
                </a:lnTo>
                <a:close/>
                <a:moveTo>
                  <a:pt x="951784" y="462530"/>
                </a:moveTo>
                <a:lnTo>
                  <a:pt x="942533" y="482059"/>
                </a:lnTo>
                <a:lnTo>
                  <a:pt x="942533" y="484115"/>
                </a:lnTo>
                <a:lnTo>
                  <a:pt x="953840" y="494393"/>
                </a:lnTo>
                <a:lnTo>
                  <a:pt x="966174" y="492338"/>
                </a:lnTo>
                <a:lnTo>
                  <a:pt x="966174" y="484115"/>
                </a:lnTo>
                <a:lnTo>
                  <a:pt x="968229" y="470753"/>
                </a:lnTo>
                <a:lnTo>
                  <a:pt x="976452" y="458419"/>
                </a:lnTo>
                <a:close/>
                <a:moveTo>
                  <a:pt x="1071014" y="393665"/>
                </a:moveTo>
                <a:lnTo>
                  <a:pt x="1066902" y="405999"/>
                </a:lnTo>
                <a:lnTo>
                  <a:pt x="1062791" y="412166"/>
                </a:lnTo>
                <a:lnTo>
                  <a:pt x="1058680" y="416277"/>
                </a:lnTo>
                <a:lnTo>
                  <a:pt x="1060735" y="432723"/>
                </a:lnTo>
                <a:lnTo>
                  <a:pt x="1060735" y="435806"/>
                </a:lnTo>
                <a:lnTo>
                  <a:pt x="1062791" y="437862"/>
                </a:lnTo>
                <a:lnTo>
                  <a:pt x="1066902" y="439918"/>
                </a:lnTo>
                <a:lnTo>
                  <a:pt x="1078209" y="437862"/>
                </a:lnTo>
                <a:lnTo>
                  <a:pt x="1086432" y="437862"/>
                </a:lnTo>
                <a:lnTo>
                  <a:pt x="1094654" y="439918"/>
                </a:lnTo>
                <a:lnTo>
                  <a:pt x="1100821" y="441974"/>
                </a:lnTo>
                <a:lnTo>
                  <a:pt x="1109044" y="441973"/>
                </a:lnTo>
                <a:lnTo>
                  <a:pt x="1109044" y="435806"/>
                </a:lnTo>
                <a:lnTo>
                  <a:pt x="1104933" y="430667"/>
                </a:lnTo>
                <a:lnTo>
                  <a:pt x="1102877" y="426556"/>
                </a:lnTo>
                <a:lnTo>
                  <a:pt x="1098766" y="416277"/>
                </a:lnTo>
                <a:lnTo>
                  <a:pt x="1094654" y="408055"/>
                </a:lnTo>
                <a:lnTo>
                  <a:pt x="1088487" y="399832"/>
                </a:lnTo>
                <a:lnTo>
                  <a:pt x="1080264" y="393665"/>
                </a:lnTo>
                <a:close/>
                <a:moveTo>
                  <a:pt x="924032" y="470753"/>
                </a:moveTo>
                <a:lnTo>
                  <a:pt x="919921" y="474864"/>
                </a:lnTo>
                <a:lnTo>
                  <a:pt x="921976" y="486171"/>
                </a:lnTo>
                <a:lnTo>
                  <a:pt x="926088" y="496449"/>
                </a:lnTo>
                <a:lnTo>
                  <a:pt x="928143" y="502616"/>
                </a:lnTo>
                <a:lnTo>
                  <a:pt x="938422" y="502616"/>
                </a:lnTo>
                <a:lnTo>
                  <a:pt x="945617" y="498505"/>
                </a:lnTo>
                <a:lnTo>
                  <a:pt x="945617" y="494394"/>
                </a:lnTo>
                <a:lnTo>
                  <a:pt x="932255" y="482059"/>
                </a:lnTo>
                <a:close/>
                <a:moveTo>
                  <a:pt x="1197438" y="302187"/>
                </a:moveTo>
                <a:lnTo>
                  <a:pt x="1233413" y="357690"/>
                </a:lnTo>
                <a:lnTo>
                  <a:pt x="1261165" y="418333"/>
                </a:lnTo>
                <a:lnTo>
                  <a:pt x="1275555" y="488226"/>
                </a:lnTo>
                <a:lnTo>
                  <a:pt x="1281722" y="565315"/>
                </a:lnTo>
                <a:lnTo>
                  <a:pt x="1269388" y="641375"/>
                </a:lnTo>
                <a:lnTo>
                  <a:pt x="1243691" y="705102"/>
                </a:lnTo>
                <a:lnTo>
                  <a:pt x="1201550" y="765744"/>
                </a:lnTo>
                <a:lnTo>
                  <a:pt x="1147074" y="814053"/>
                </a:lnTo>
                <a:lnTo>
                  <a:pt x="1088487" y="856195"/>
                </a:lnTo>
                <a:lnTo>
                  <a:pt x="1028872" y="896281"/>
                </a:lnTo>
                <a:lnTo>
                  <a:pt x="972341" y="940478"/>
                </a:lnTo>
                <a:lnTo>
                  <a:pt x="921976" y="988787"/>
                </a:lnTo>
                <a:lnTo>
                  <a:pt x="881890" y="1045318"/>
                </a:lnTo>
                <a:lnTo>
                  <a:pt x="856194" y="1113156"/>
                </a:lnTo>
                <a:lnTo>
                  <a:pt x="847971" y="1129601"/>
                </a:lnTo>
                <a:lnTo>
                  <a:pt x="827414" y="1135768"/>
                </a:lnTo>
                <a:lnTo>
                  <a:pt x="755466" y="1138852"/>
                </a:lnTo>
                <a:lnTo>
                  <a:pt x="705101" y="1140908"/>
                </a:lnTo>
                <a:lnTo>
                  <a:pt x="656792" y="1117267"/>
                </a:lnTo>
                <a:lnTo>
                  <a:pt x="602317" y="1102877"/>
                </a:lnTo>
                <a:lnTo>
                  <a:pt x="694823" y="1102877"/>
                </a:lnTo>
                <a:lnTo>
                  <a:pt x="785273" y="1094654"/>
                </a:lnTo>
                <a:lnTo>
                  <a:pt x="805830" y="1089515"/>
                </a:lnTo>
                <a:lnTo>
                  <a:pt x="817136" y="1071014"/>
                </a:lnTo>
                <a:lnTo>
                  <a:pt x="835637" y="1001121"/>
                </a:lnTo>
                <a:lnTo>
                  <a:pt x="875723" y="942534"/>
                </a:lnTo>
                <a:lnTo>
                  <a:pt x="924032" y="892169"/>
                </a:lnTo>
                <a:lnTo>
                  <a:pt x="982619" y="847972"/>
                </a:lnTo>
                <a:lnTo>
                  <a:pt x="1042234" y="805830"/>
                </a:lnTo>
                <a:lnTo>
                  <a:pt x="1098766" y="763689"/>
                </a:lnTo>
                <a:lnTo>
                  <a:pt x="1151186" y="717436"/>
                </a:lnTo>
                <a:lnTo>
                  <a:pt x="1193327" y="660904"/>
                </a:lnTo>
                <a:lnTo>
                  <a:pt x="1216967" y="607456"/>
                </a:lnTo>
                <a:lnTo>
                  <a:pt x="1227246" y="546814"/>
                </a:lnTo>
                <a:lnTo>
                  <a:pt x="1229302" y="526257"/>
                </a:lnTo>
                <a:lnTo>
                  <a:pt x="1229302" y="502616"/>
                </a:lnTo>
                <a:lnTo>
                  <a:pt x="1227246" y="424500"/>
                </a:lnTo>
                <a:lnTo>
                  <a:pt x="1214912" y="355634"/>
                </a:lnTo>
                <a:lnTo>
                  <a:pt x="1205661" y="329938"/>
                </a:lnTo>
                <a:close/>
                <a:moveTo>
                  <a:pt x="998037" y="397776"/>
                </a:moveTo>
                <a:lnTo>
                  <a:pt x="995981" y="399832"/>
                </a:lnTo>
                <a:lnTo>
                  <a:pt x="993925" y="403943"/>
                </a:lnTo>
                <a:lnTo>
                  <a:pt x="1002148" y="412166"/>
                </a:lnTo>
                <a:lnTo>
                  <a:pt x="1008315" y="414222"/>
                </a:lnTo>
                <a:lnTo>
                  <a:pt x="1016538" y="416277"/>
                </a:lnTo>
                <a:lnTo>
                  <a:pt x="1018594" y="422444"/>
                </a:lnTo>
                <a:lnTo>
                  <a:pt x="1020649" y="426556"/>
                </a:lnTo>
                <a:lnTo>
                  <a:pt x="1022705" y="428612"/>
                </a:lnTo>
                <a:lnTo>
                  <a:pt x="1022705" y="432723"/>
                </a:lnTo>
                <a:lnTo>
                  <a:pt x="1034011" y="444029"/>
                </a:lnTo>
                <a:lnTo>
                  <a:pt x="1042234" y="444029"/>
                </a:lnTo>
                <a:lnTo>
                  <a:pt x="1048401" y="439918"/>
                </a:lnTo>
                <a:lnTo>
                  <a:pt x="1050457" y="435806"/>
                </a:lnTo>
                <a:lnTo>
                  <a:pt x="1046346" y="430667"/>
                </a:lnTo>
                <a:lnTo>
                  <a:pt x="1044290" y="426556"/>
                </a:lnTo>
                <a:lnTo>
                  <a:pt x="1036067" y="428611"/>
                </a:lnTo>
                <a:lnTo>
                  <a:pt x="1026816" y="424500"/>
                </a:lnTo>
                <a:lnTo>
                  <a:pt x="1026816" y="414222"/>
                </a:lnTo>
                <a:lnTo>
                  <a:pt x="1020649" y="408055"/>
                </a:lnTo>
                <a:lnTo>
                  <a:pt x="1016538" y="399832"/>
                </a:lnTo>
                <a:lnTo>
                  <a:pt x="1006259" y="397776"/>
                </a:lnTo>
                <a:close/>
                <a:moveTo>
                  <a:pt x="1028872" y="378247"/>
                </a:moveTo>
                <a:lnTo>
                  <a:pt x="1026817" y="382358"/>
                </a:lnTo>
                <a:lnTo>
                  <a:pt x="1024761" y="388526"/>
                </a:lnTo>
                <a:lnTo>
                  <a:pt x="1022705" y="393665"/>
                </a:lnTo>
                <a:lnTo>
                  <a:pt x="1022705" y="397776"/>
                </a:lnTo>
                <a:lnTo>
                  <a:pt x="1034011" y="397776"/>
                </a:lnTo>
                <a:lnTo>
                  <a:pt x="1038123" y="393665"/>
                </a:lnTo>
                <a:lnTo>
                  <a:pt x="1044290" y="388526"/>
                </a:lnTo>
                <a:lnTo>
                  <a:pt x="1052513" y="384414"/>
                </a:lnTo>
                <a:lnTo>
                  <a:pt x="1060735" y="388526"/>
                </a:lnTo>
                <a:lnTo>
                  <a:pt x="1066902" y="380303"/>
                </a:lnTo>
                <a:lnTo>
                  <a:pt x="1068958" y="378247"/>
                </a:lnTo>
                <a:lnTo>
                  <a:pt x="1062791" y="374136"/>
                </a:lnTo>
                <a:lnTo>
                  <a:pt x="1058680" y="370024"/>
                </a:lnTo>
                <a:lnTo>
                  <a:pt x="1054568" y="372080"/>
                </a:lnTo>
                <a:lnTo>
                  <a:pt x="1048401" y="376191"/>
                </a:lnTo>
                <a:lnTo>
                  <a:pt x="1046346" y="374136"/>
                </a:lnTo>
                <a:lnTo>
                  <a:pt x="1042234" y="374136"/>
                </a:lnTo>
                <a:close/>
                <a:moveTo>
                  <a:pt x="905531" y="437862"/>
                </a:moveTo>
                <a:lnTo>
                  <a:pt x="898336" y="456363"/>
                </a:lnTo>
                <a:lnTo>
                  <a:pt x="907586" y="466642"/>
                </a:lnTo>
                <a:lnTo>
                  <a:pt x="919921" y="462530"/>
                </a:lnTo>
                <a:lnTo>
                  <a:pt x="926088" y="454308"/>
                </a:lnTo>
                <a:lnTo>
                  <a:pt x="932255" y="448141"/>
                </a:lnTo>
                <a:lnTo>
                  <a:pt x="938422" y="437862"/>
                </a:lnTo>
                <a:lnTo>
                  <a:pt x="928143" y="430667"/>
                </a:lnTo>
                <a:close/>
                <a:moveTo>
                  <a:pt x="911698" y="403943"/>
                </a:moveTo>
                <a:lnTo>
                  <a:pt x="907586" y="408055"/>
                </a:lnTo>
                <a:lnTo>
                  <a:pt x="905531" y="408055"/>
                </a:lnTo>
                <a:lnTo>
                  <a:pt x="905531" y="410110"/>
                </a:lnTo>
                <a:lnTo>
                  <a:pt x="911698" y="410110"/>
                </a:lnTo>
                <a:lnTo>
                  <a:pt x="913754" y="408055"/>
                </a:lnTo>
                <a:lnTo>
                  <a:pt x="913754" y="405999"/>
                </a:lnTo>
                <a:close/>
                <a:moveTo>
                  <a:pt x="865445" y="424500"/>
                </a:moveTo>
                <a:lnTo>
                  <a:pt x="865445" y="426556"/>
                </a:lnTo>
                <a:lnTo>
                  <a:pt x="867501" y="437862"/>
                </a:lnTo>
                <a:lnTo>
                  <a:pt x="877779" y="456363"/>
                </a:lnTo>
                <a:lnTo>
                  <a:pt x="886002" y="444029"/>
                </a:lnTo>
                <a:lnTo>
                  <a:pt x="888057" y="432723"/>
                </a:lnTo>
                <a:lnTo>
                  <a:pt x="890113" y="428612"/>
                </a:lnTo>
                <a:lnTo>
                  <a:pt x="892169" y="426556"/>
                </a:lnTo>
                <a:lnTo>
                  <a:pt x="894225" y="426556"/>
                </a:lnTo>
                <a:lnTo>
                  <a:pt x="896280" y="424500"/>
                </a:lnTo>
                <a:lnTo>
                  <a:pt x="901419" y="422444"/>
                </a:lnTo>
                <a:lnTo>
                  <a:pt x="903475" y="422444"/>
                </a:lnTo>
                <a:lnTo>
                  <a:pt x="905531" y="420389"/>
                </a:lnTo>
                <a:lnTo>
                  <a:pt x="907587" y="420389"/>
                </a:lnTo>
                <a:lnTo>
                  <a:pt x="919921" y="418333"/>
                </a:lnTo>
                <a:lnTo>
                  <a:pt x="934310" y="418333"/>
                </a:lnTo>
                <a:lnTo>
                  <a:pt x="942533" y="420389"/>
                </a:lnTo>
                <a:lnTo>
                  <a:pt x="951784" y="424500"/>
                </a:lnTo>
                <a:lnTo>
                  <a:pt x="964118" y="426556"/>
                </a:lnTo>
                <a:lnTo>
                  <a:pt x="974396" y="426556"/>
                </a:lnTo>
                <a:lnTo>
                  <a:pt x="976452" y="428611"/>
                </a:lnTo>
                <a:lnTo>
                  <a:pt x="980563" y="435806"/>
                </a:lnTo>
                <a:lnTo>
                  <a:pt x="986731" y="444029"/>
                </a:lnTo>
                <a:lnTo>
                  <a:pt x="998037" y="437862"/>
                </a:lnTo>
                <a:lnTo>
                  <a:pt x="1002148" y="430667"/>
                </a:lnTo>
                <a:lnTo>
                  <a:pt x="1006260" y="426556"/>
                </a:lnTo>
                <a:lnTo>
                  <a:pt x="1006260" y="424500"/>
                </a:lnTo>
                <a:lnTo>
                  <a:pt x="986730" y="412166"/>
                </a:lnTo>
                <a:lnTo>
                  <a:pt x="982619" y="410110"/>
                </a:lnTo>
                <a:lnTo>
                  <a:pt x="974396" y="418333"/>
                </a:lnTo>
                <a:lnTo>
                  <a:pt x="968229" y="418333"/>
                </a:lnTo>
                <a:lnTo>
                  <a:pt x="960007" y="416277"/>
                </a:lnTo>
                <a:lnTo>
                  <a:pt x="962062" y="408054"/>
                </a:lnTo>
                <a:lnTo>
                  <a:pt x="962062" y="397776"/>
                </a:lnTo>
                <a:lnTo>
                  <a:pt x="955895" y="397776"/>
                </a:lnTo>
                <a:lnTo>
                  <a:pt x="949728" y="395721"/>
                </a:lnTo>
                <a:lnTo>
                  <a:pt x="938422" y="395720"/>
                </a:lnTo>
                <a:lnTo>
                  <a:pt x="932255" y="397776"/>
                </a:lnTo>
                <a:lnTo>
                  <a:pt x="928143" y="401888"/>
                </a:lnTo>
                <a:lnTo>
                  <a:pt x="930199" y="403943"/>
                </a:lnTo>
                <a:lnTo>
                  <a:pt x="934311" y="405999"/>
                </a:lnTo>
                <a:lnTo>
                  <a:pt x="938422" y="405999"/>
                </a:lnTo>
                <a:lnTo>
                  <a:pt x="940477" y="408055"/>
                </a:lnTo>
                <a:lnTo>
                  <a:pt x="938422" y="410110"/>
                </a:lnTo>
                <a:lnTo>
                  <a:pt x="934311" y="412166"/>
                </a:lnTo>
                <a:lnTo>
                  <a:pt x="926088" y="414222"/>
                </a:lnTo>
                <a:lnTo>
                  <a:pt x="913754" y="418333"/>
                </a:lnTo>
                <a:lnTo>
                  <a:pt x="905531" y="418333"/>
                </a:lnTo>
                <a:lnTo>
                  <a:pt x="892169" y="420389"/>
                </a:lnTo>
                <a:lnTo>
                  <a:pt x="890113" y="422444"/>
                </a:lnTo>
                <a:lnTo>
                  <a:pt x="888057" y="422444"/>
                </a:lnTo>
                <a:lnTo>
                  <a:pt x="881890" y="424500"/>
                </a:lnTo>
                <a:close/>
                <a:moveTo>
                  <a:pt x="1014482" y="340217"/>
                </a:moveTo>
                <a:lnTo>
                  <a:pt x="1010371" y="344328"/>
                </a:lnTo>
                <a:lnTo>
                  <a:pt x="1004204" y="346384"/>
                </a:lnTo>
                <a:lnTo>
                  <a:pt x="1002148" y="349467"/>
                </a:lnTo>
                <a:lnTo>
                  <a:pt x="1002148" y="353579"/>
                </a:lnTo>
                <a:lnTo>
                  <a:pt x="1008315" y="357690"/>
                </a:lnTo>
                <a:lnTo>
                  <a:pt x="1016538" y="357690"/>
                </a:lnTo>
                <a:lnTo>
                  <a:pt x="1020649" y="353579"/>
                </a:lnTo>
                <a:lnTo>
                  <a:pt x="1018594" y="342273"/>
                </a:lnTo>
                <a:lnTo>
                  <a:pt x="1016538" y="342273"/>
                </a:lnTo>
                <a:close/>
                <a:moveTo>
                  <a:pt x="913753" y="386470"/>
                </a:moveTo>
                <a:lnTo>
                  <a:pt x="909642" y="391609"/>
                </a:lnTo>
                <a:lnTo>
                  <a:pt x="911698" y="397776"/>
                </a:lnTo>
                <a:lnTo>
                  <a:pt x="913753" y="397776"/>
                </a:lnTo>
                <a:lnTo>
                  <a:pt x="913753" y="399832"/>
                </a:lnTo>
                <a:lnTo>
                  <a:pt x="917865" y="397776"/>
                </a:lnTo>
                <a:lnTo>
                  <a:pt x="921977" y="397776"/>
                </a:lnTo>
                <a:lnTo>
                  <a:pt x="928143" y="393665"/>
                </a:lnTo>
                <a:lnTo>
                  <a:pt x="928143" y="391609"/>
                </a:lnTo>
                <a:lnTo>
                  <a:pt x="930199" y="391609"/>
                </a:lnTo>
                <a:lnTo>
                  <a:pt x="928143" y="388525"/>
                </a:lnTo>
                <a:lnTo>
                  <a:pt x="926088" y="388526"/>
                </a:lnTo>
                <a:lnTo>
                  <a:pt x="924032" y="386470"/>
                </a:lnTo>
                <a:close/>
                <a:moveTo>
                  <a:pt x="1028872" y="289852"/>
                </a:moveTo>
                <a:lnTo>
                  <a:pt x="1020649" y="296020"/>
                </a:lnTo>
                <a:lnTo>
                  <a:pt x="1022705" y="305270"/>
                </a:lnTo>
                <a:lnTo>
                  <a:pt x="1010371" y="313493"/>
                </a:lnTo>
                <a:lnTo>
                  <a:pt x="1002148" y="321716"/>
                </a:lnTo>
                <a:lnTo>
                  <a:pt x="993925" y="327883"/>
                </a:lnTo>
                <a:lnTo>
                  <a:pt x="1014482" y="327883"/>
                </a:lnTo>
                <a:lnTo>
                  <a:pt x="1030928" y="331994"/>
                </a:lnTo>
                <a:lnTo>
                  <a:pt x="1030928" y="340217"/>
                </a:lnTo>
                <a:lnTo>
                  <a:pt x="1036067" y="342272"/>
                </a:lnTo>
                <a:lnTo>
                  <a:pt x="1040178" y="342272"/>
                </a:lnTo>
                <a:lnTo>
                  <a:pt x="1042234" y="340217"/>
                </a:lnTo>
                <a:lnTo>
                  <a:pt x="1044290" y="336105"/>
                </a:lnTo>
                <a:lnTo>
                  <a:pt x="1040178" y="331994"/>
                </a:lnTo>
                <a:lnTo>
                  <a:pt x="1040178" y="329938"/>
                </a:lnTo>
                <a:lnTo>
                  <a:pt x="1038123" y="329938"/>
                </a:lnTo>
                <a:lnTo>
                  <a:pt x="1040178" y="321716"/>
                </a:lnTo>
                <a:lnTo>
                  <a:pt x="1036067" y="315549"/>
                </a:lnTo>
                <a:lnTo>
                  <a:pt x="1044290" y="307326"/>
                </a:lnTo>
                <a:lnTo>
                  <a:pt x="1044290" y="298075"/>
                </a:lnTo>
                <a:lnTo>
                  <a:pt x="1038123" y="291908"/>
                </a:lnTo>
                <a:close/>
                <a:moveTo>
                  <a:pt x="982619" y="291908"/>
                </a:moveTo>
                <a:lnTo>
                  <a:pt x="980563" y="296019"/>
                </a:lnTo>
                <a:lnTo>
                  <a:pt x="980564" y="302187"/>
                </a:lnTo>
                <a:lnTo>
                  <a:pt x="984675" y="307326"/>
                </a:lnTo>
                <a:lnTo>
                  <a:pt x="993925" y="305270"/>
                </a:lnTo>
                <a:lnTo>
                  <a:pt x="1000092" y="302187"/>
                </a:lnTo>
                <a:lnTo>
                  <a:pt x="1000092" y="298075"/>
                </a:lnTo>
                <a:lnTo>
                  <a:pt x="995981" y="296020"/>
                </a:lnTo>
                <a:lnTo>
                  <a:pt x="995981" y="293964"/>
                </a:lnTo>
                <a:lnTo>
                  <a:pt x="993925" y="293964"/>
                </a:lnTo>
                <a:lnTo>
                  <a:pt x="989814" y="291908"/>
                </a:lnTo>
                <a:close/>
                <a:moveTo>
                  <a:pt x="883946" y="325827"/>
                </a:moveTo>
                <a:lnTo>
                  <a:pt x="881890" y="327883"/>
                </a:lnTo>
                <a:lnTo>
                  <a:pt x="877779" y="329938"/>
                </a:lnTo>
                <a:lnTo>
                  <a:pt x="875723" y="334050"/>
                </a:lnTo>
                <a:lnTo>
                  <a:pt x="873668" y="336105"/>
                </a:lnTo>
                <a:lnTo>
                  <a:pt x="873668" y="340217"/>
                </a:lnTo>
                <a:lnTo>
                  <a:pt x="875723" y="342272"/>
                </a:lnTo>
                <a:lnTo>
                  <a:pt x="879835" y="342273"/>
                </a:lnTo>
                <a:lnTo>
                  <a:pt x="881890" y="340217"/>
                </a:lnTo>
                <a:lnTo>
                  <a:pt x="883946" y="336105"/>
                </a:lnTo>
                <a:lnTo>
                  <a:pt x="888057" y="334050"/>
                </a:lnTo>
                <a:lnTo>
                  <a:pt x="888057" y="327883"/>
                </a:lnTo>
                <a:lnTo>
                  <a:pt x="886002" y="327883"/>
                </a:lnTo>
                <a:close/>
                <a:moveTo>
                  <a:pt x="831526" y="342273"/>
                </a:moveTo>
                <a:lnTo>
                  <a:pt x="829470" y="344328"/>
                </a:lnTo>
                <a:lnTo>
                  <a:pt x="827415" y="351523"/>
                </a:lnTo>
                <a:lnTo>
                  <a:pt x="829470" y="357690"/>
                </a:lnTo>
                <a:lnTo>
                  <a:pt x="833582" y="359746"/>
                </a:lnTo>
                <a:lnTo>
                  <a:pt x="837693" y="355635"/>
                </a:lnTo>
                <a:lnTo>
                  <a:pt x="837693" y="349467"/>
                </a:lnTo>
                <a:lnTo>
                  <a:pt x="835637" y="344328"/>
                </a:lnTo>
                <a:close/>
                <a:moveTo>
                  <a:pt x="970285" y="253878"/>
                </a:moveTo>
                <a:lnTo>
                  <a:pt x="936366" y="283685"/>
                </a:lnTo>
                <a:lnTo>
                  <a:pt x="934311" y="285741"/>
                </a:lnTo>
                <a:lnTo>
                  <a:pt x="934311" y="289853"/>
                </a:lnTo>
                <a:lnTo>
                  <a:pt x="930199" y="293964"/>
                </a:lnTo>
                <a:lnTo>
                  <a:pt x="926088" y="293964"/>
                </a:lnTo>
                <a:lnTo>
                  <a:pt x="921976" y="291908"/>
                </a:lnTo>
                <a:lnTo>
                  <a:pt x="913754" y="296020"/>
                </a:lnTo>
                <a:lnTo>
                  <a:pt x="915809" y="309381"/>
                </a:lnTo>
                <a:lnTo>
                  <a:pt x="921976" y="307326"/>
                </a:lnTo>
                <a:lnTo>
                  <a:pt x="928143" y="307326"/>
                </a:lnTo>
                <a:lnTo>
                  <a:pt x="945617" y="289853"/>
                </a:lnTo>
                <a:lnTo>
                  <a:pt x="949728" y="283685"/>
                </a:lnTo>
                <a:lnTo>
                  <a:pt x="953839" y="281630"/>
                </a:lnTo>
                <a:lnTo>
                  <a:pt x="960007" y="279574"/>
                </a:lnTo>
                <a:lnTo>
                  <a:pt x="964118" y="277518"/>
                </a:lnTo>
                <a:lnTo>
                  <a:pt x="970285" y="275462"/>
                </a:lnTo>
                <a:lnTo>
                  <a:pt x="980563" y="269296"/>
                </a:lnTo>
                <a:lnTo>
                  <a:pt x="982619" y="263129"/>
                </a:lnTo>
                <a:lnTo>
                  <a:pt x="982619" y="255934"/>
                </a:lnTo>
                <a:lnTo>
                  <a:pt x="978508" y="249766"/>
                </a:lnTo>
                <a:close/>
                <a:moveTo>
                  <a:pt x="869556" y="298075"/>
                </a:moveTo>
                <a:lnTo>
                  <a:pt x="867500" y="300131"/>
                </a:lnTo>
                <a:lnTo>
                  <a:pt x="867500" y="305270"/>
                </a:lnTo>
                <a:lnTo>
                  <a:pt x="869556" y="307326"/>
                </a:lnTo>
                <a:lnTo>
                  <a:pt x="869556" y="305270"/>
                </a:lnTo>
                <a:lnTo>
                  <a:pt x="871612" y="302187"/>
                </a:lnTo>
                <a:lnTo>
                  <a:pt x="873668" y="302187"/>
                </a:lnTo>
                <a:lnTo>
                  <a:pt x="875723" y="300131"/>
                </a:lnTo>
                <a:lnTo>
                  <a:pt x="875723" y="296020"/>
                </a:lnTo>
                <a:lnTo>
                  <a:pt x="873668" y="296020"/>
                </a:lnTo>
                <a:close/>
                <a:moveTo>
                  <a:pt x="901419" y="241544"/>
                </a:moveTo>
                <a:lnTo>
                  <a:pt x="896280" y="245655"/>
                </a:lnTo>
                <a:lnTo>
                  <a:pt x="898336" y="249766"/>
                </a:lnTo>
                <a:lnTo>
                  <a:pt x="903475" y="253878"/>
                </a:lnTo>
                <a:lnTo>
                  <a:pt x="911698" y="257989"/>
                </a:lnTo>
                <a:lnTo>
                  <a:pt x="911698" y="269296"/>
                </a:lnTo>
                <a:lnTo>
                  <a:pt x="913754" y="273407"/>
                </a:lnTo>
                <a:lnTo>
                  <a:pt x="913754" y="277518"/>
                </a:lnTo>
                <a:lnTo>
                  <a:pt x="921976" y="265184"/>
                </a:lnTo>
                <a:lnTo>
                  <a:pt x="928144" y="251822"/>
                </a:lnTo>
                <a:lnTo>
                  <a:pt x="909642" y="243599"/>
                </a:lnTo>
                <a:close/>
                <a:moveTo>
                  <a:pt x="938422" y="199402"/>
                </a:moveTo>
                <a:lnTo>
                  <a:pt x="936366" y="203514"/>
                </a:lnTo>
                <a:lnTo>
                  <a:pt x="938422" y="207625"/>
                </a:lnTo>
                <a:lnTo>
                  <a:pt x="945617" y="209681"/>
                </a:lnTo>
                <a:lnTo>
                  <a:pt x="949728" y="205569"/>
                </a:lnTo>
                <a:lnTo>
                  <a:pt x="951784" y="201458"/>
                </a:lnTo>
                <a:lnTo>
                  <a:pt x="949728" y="197346"/>
                </a:lnTo>
                <a:lnTo>
                  <a:pt x="942533" y="197347"/>
                </a:lnTo>
                <a:close/>
                <a:moveTo>
                  <a:pt x="875723" y="213792"/>
                </a:moveTo>
                <a:lnTo>
                  <a:pt x="871612" y="216876"/>
                </a:lnTo>
                <a:lnTo>
                  <a:pt x="869556" y="220987"/>
                </a:lnTo>
                <a:lnTo>
                  <a:pt x="871612" y="227154"/>
                </a:lnTo>
                <a:lnTo>
                  <a:pt x="873668" y="229210"/>
                </a:lnTo>
                <a:lnTo>
                  <a:pt x="875723" y="227154"/>
                </a:lnTo>
                <a:lnTo>
                  <a:pt x="877779" y="223043"/>
                </a:lnTo>
                <a:lnTo>
                  <a:pt x="879835" y="216876"/>
                </a:lnTo>
                <a:close/>
                <a:moveTo>
                  <a:pt x="821247" y="216876"/>
                </a:moveTo>
                <a:lnTo>
                  <a:pt x="817136" y="220987"/>
                </a:lnTo>
                <a:lnTo>
                  <a:pt x="817136" y="223043"/>
                </a:lnTo>
                <a:lnTo>
                  <a:pt x="821247" y="229210"/>
                </a:lnTo>
                <a:lnTo>
                  <a:pt x="833582" y="229210"/>
                </a:lnTo>
                <a:lnTo>
                  <a:pt x="827415" y="220987"/>
                </a:lnTo>
                <a:close/>
                <a:moveTo>
                  <a:pt x="108952" y="555036"/>
                </a:moveTo>
                <a:lnTo>
                  <a:pt x="379275" y="555036"/>
                </a:lnTo>
                <a:lnTo>
                  <a:pt x="399831" y="550925"/>
                </a:lnTo>
                <a:lnTo>
                  <a:pt x="419360" y="540647"/>
                </a:lnTo>
                <a:lnTo>
                  <a:pt x="433750" y="521118"/>
                </a:lnTo>
                <a:lnTo>
                  <a:pt x="439917" y="502616"/>
                </a:lnTo>
                <a:lnTo>
                  <a:pt x="446084" y="472809"/>
                </a:lnTo>
                <a:lnTo>
                  <a:pt x="454307" y="452252"/>
                </a:lnTo>
                <a:lnTo>
                  <a:pt x="463558" y="439918"/>
                </a:lnTo>
                <a:lnTo>
                  <a:pt x="488226" y="418333"/>
                </a:lnTo>
                <a:lnTo>
                  <a:pt x="515978" y="405999"/>
                </a:lnTo>
                <a:lnTo>
                  <a:pt x="534479" y="401888"/>
                </a:lnTo>
                <a:lnTo>
                  <a:pt x="593066" y="395720"/>
                </a:lnTo>
                <a:lnTo>
                  <a:pt x="654737" y="405999"/>
                </a:lnTo>
                <a:lnTo>
                  <a:pt x="700990" y="435806"/>
                </a:lnTo>
                <a:lnTo>
                  <a:pt x="715380" y="452252"/>
                </a:lnTo>
                <a:lnTo>
                  <a:pt x="723602" y="468697"/>
                </a:lnTo>
                <a:lnTo>
                  <a:pt x="679405" y="468697"/>
                </a:lnTo>
                <a:lnTo>
                  <a:pt x="656793" y="464586"/>
                </a:lnTo>
                <a:lnTo>
                  <a:pt x="631096" y="462530"/>
                </a:lnTo>
                <a:lnTo>
                  <a:pt x="572509" y="468697"/>
                </a:lnTo>
                <a:lnTo>
                  <a:pt x="526256" y="486171"/>
                </a:lnTo>
                <a:lnTo>
                  <a:pt x="492338" y="519062"/>
                </a:lnTo>
                <a:lnTo>
                  <a:pt x="477948" y="570454"/>
                </a:lnTo>
                <a:lnTo>
                  <a:pt x="456363" y="607456"/>
                </a:lnTo>
                <a:lnTo>
                  <a:pt x="429639" y="622874"/>
                </a:lnTo>
                <a:lnTo>
                  <a:pt x="349467" y="622874"/>
                </a:lnTo>
                <a:lnTo>
                  <a:pt x="311437" y="620818"/>
                </a:lnTo>
                <a:lnTo>
                  <a:pt x="241543" y="622874"/>
                </a:lnTo>
                <a:lnTo>
                  <a:pt x="144926" y="622874"/>
                </a:lnTo>
                <a:lnTo>
                  <a:pt x="122314" y="616707"/>
                </a:lnTo>
                <a:lnTo>
                  <a:pt x="112035" y="597178"/>
                </a:lnTo>
                <a:lnTo>
                  <a:pt x="108951" y="576621"/>
                </a:lnTo>
                <a:close/>
                <a:moveTo>
                  <a:pt x="600261" y="247711"/>
                </a:moveTo>
                <a:lnTo>
                  <a:pt x="606428" y="247711"/>
                </a:lnTo>
                <a:lnTo>
                  <a:pt x="610539" y="249767"/>
                </a:lnTo>
                <a:lnTo>
                  <a:pt x="614651" y="253878"/>
                </a:lnTo>
                <a:lnTo>
                  <a:pt x="618762" y="255934"/>
                </a:lnTo>
                <a:lnTo>
                  <a:pt x="618762" y="251822"/>
                </a:lnTo>
                <a:lnTo>
                  <a:pt x="614651" y="247711"/>
                </a:lnTo>
                <a:lnTo>
                  <a:pt x="608484" y="243599"/>
                </a:lnTo>
                <a:close/>
                <a:moveTo>
                  <a:pt x="648570" y="218931"/>
                </a:moveTo>
                <a:lnTo>
                  <a:pt x="648570" y="225098"/>
                </a:lnTo>
                <a:lnTo>
                  <a:pt x="656793" y="233321"/>
                </a:lnTo>
                <a:lnTo>
                  <a:pt x="660904" y="229210"/>
                </a:lnTo>
                <a:lnTo>
                  <a:pt x="660904" y="223043"/>
                </a:lnTo>
                <a:close/>
                <a:moveTo>
                  <a:pt x="566342" y="209681"/>
                </a:moveTo>
                <a:lnTo>
                  <a:pt x="572509" y="218931"/>
                </a:lnTo>
                <a:lnTo>
                  <a:pt x="572509" y="233321"/>
                </a:lnTo>
                <a:lnTo>
                  <a:pt x="580732" y="233321"/>
                </a:lnTo>
                <a:lnTo>
                  <a:pt x="580732" y="231265"/>
                </a:lnTo>
                <a:lnTo>
                  <a:pt x="582787" y="229210"/>
                </a:lnTo>
                <a:lnTo>
                  <a:pt x="582787" y="227154"/>
                </a:lnTo>
                <a:lnTo>
                  <a:pt x="580732" y="218931"/>
                </a:lnTo>
                <a:lnTo>
                  <a:pt x="580732" y="211736"/>
                </a:lnTo>
                <a:close/>
                <a:moveTo>
                  <a:pt x="502616" y="235377"/>
                </a:moveTo>
                <a:lnTo>
                  <a:pt x="500560" y="239488"/>
                </a:lnTo>
                <a:lnTo>
                  <a:pt x="504671" y="243599"/>
                </a:lnTo>
                <a:lnTo>
                  <a:pt x="511866" y="239488"/>
                </a:lnTo>
                <a:lnTo>
                  <a:pt x="513922" y="241544"/>
                </a:lnTo>
                <a:lnTo>
                  <a:pt x="515978" y="241544"/>
                </a:lnTo>
                <a:lnTo>
                  <a:pt x="520089" y="243599"/>
                </a:lnTo>
                <a:lnTo>
                  <a:pt x="526256" y="243599"/>
                </a:lnTo>
                <a:lnTo>
                  <a:pt x="526256" y="237432"/>
                </a:lnTo>
                <a:lnTo>
                  <a:pt x="520089" y="233321"/>
                </a:lnTo>
                <a:lnTo>
                  <a:pt x="513922" y="235377"/>
                </a:lnTo>
                <a:close/>
                <a:moveTo>
                  <a:pt x="540646" y="176790"/>
                </a:moveTo>
                <a:lnTo>
                  <a:pt x="538590" y="180901"/>
                </a:lnTo>
                <a:lnTo>
                  <a:pt x="536535" y="182957"/>
                </a:lnTo>
                <a:lnTo>
                  <a:pt x="538590" y="189124"/>
                </a:lnTo>
                <a:lnTo>
                  <a:pt x="542702" y="191179"/>
                </a:lnTo>
                <a:lnTo>
                  <a:pt x="546813" y="187068"/>
                </a:lnTo>
                <a:lnTo>
                  <a:pt x="546813" y="185012"/>
                </a:lnTo>
                <a:lnTo>
                  <a:pt x="544757" y="178845"/>
                </a:lnTo>
                <a:close/>
                <a:moveTo>
                  <a:pt x="448140" y="223042"/>
                </a:moveTo>
                <a:lnTo>
                  <a:pt x="448140" y="229210"/>
                </a:lnTo>
                <a:lnTo>
                  <a:pt x="450196" y="229210"/>
                </a:lnTo>
                <a:lnTo>
                  <a:pt x="452251" y="231265"/>
                </a:lnTo>
                <a:lnTo>
                  <a:pt x="454307" y="227154"/>
                </a:lnTo>
                <a:lnTo>
                  <a:pt x="456363" y="225098"/>
                </a:lnTo>
                <a:lnTo>
                  <a:pt x="454307" y="220987"/>
                </a:lnTo>
                <a:lnTo>
                  <a:pt x="452251" y="223043"/>
                </a:lnTo>
                <a:close/>
                <a:moveTo>
                  <a:pt x="301158" y="287797"/>
                </a:moveTo>
                <a:lnTo>
                  <a:pt x="294991" y="291908"/>
                </a:lnTo>
                <a:lnTo>
                  <a:pt x="294991" y="293964"/>
                </a:lnTo>
                <a:lnTo>
                  <a:pt x="297047" y="296020"/>
                </a:lnTo>
                <a:lnTo>
                  <a:pt x="303214" y="293964"/>
                </a:lnTo>
                <a:lnTo>
                  <a:pt x="309381" y="287797"/>
                </a:lnTo>
                <a:close/>
                <a:moveTo>
                  <a:pt x="556064" y="115119"/>
                </a:moveTo>
                <a:lnTo>
                  <a:pt x="562231" y="117175"/>
                </a:lnTo>
                <a:lnTo>
                  <a:pt x="566342" y="113063"/>
                </a:lnTo>
                <a:lnTo>
                  <a:pt x="560175" y="113063"/>
                </a:lnTo>
                <a:close/>
                <a:moveTo>
                  <a:pt x="347411" y="213792"/>
                </a:moveTo>
                <a:lnTo>
                  <a:pt x="345356" y="216875"/>
                </a:lnTo>
                <a:lnTo>
                  <a:pt x="345356" y="218931"/>
                </a:lnTo>
                <a:lnTo>
                  <a:pt x="343300" y="220987"/>
                </a:lnTo>
                <a:lnTo>
                  <a:pt x="339189" y="223043"/>
                </a:lnTo>
                <a:lnTo>
                  <a:pt x="337133" y="227154"/>
                </a:lnTo>
                <a:lnTo>
                  <a:pt x="343300" y="231265"/>
                </a:lnTo>
                <a:lnTo>
                  <a:pt x="351523" y="231265"/>
                </a:lnTo>
                <a:lnTo>
                  <a:pt x="353578" y="227154"/>
                </a:lnTo>
                <a:lnTo>
                  <a:pt x="353578" y="225098"/>
                </a:lnTo>
                <a:lnTo>
                  <a:pt x="351523" y="220987"/>
                </a:lnTo>
                <a:lnTo>
                  <a:pt x="353578" y="216875"/>
                </a:lnTo>
                <a:lnTo>
                  <a:pt x="353578" y="211736"/>
                </a:lnTo>
                <a:lnTo>
                  <a:pt x="351523" y="211736"/>
                </a:lnTo>
                <a:close/>
                <a:moveTo>
                  <a:pt x="498505" y="130537"/>
                </a:moveTo>
                <a:lnTo>
                  <a:pt x="490282" y="136704"/>
                </a:lnTo>
                <a:lnTo>
                  <a:pt x="488226" y="136704"/>
                </a:lnTo>
                <a:lnTo>
                  <a:pt x="486170" y="138759"/>
                </a:lnTo>
                <a:lnTo>
                  <a:pt x="484115" y="142871"/>
                </a:lnTo>
                <a:lnTo>
                  <a:pt x="480003" y="146982"/>
                </a:lnTo>
                <a:lnTo>
                  <a:pt x="480003" y="149038"/>
                </a:lnTo>
                <a:lnTo>
                  <a:pt x="486170" y="151094"/>
                </a:lnTo>
                <a:lnTo>
                  <a:pt x="490282" y="146982"/>
                </a:lnTo>
                <a:lnTo>
                  <a:pt x="498504" y="146982"/>
                </a:lnTo>
                <a:lnTo>
                  <a:pt x="504672" y="149038"/>
                </a:lnTo>
                <a:lnTo>
                  <a:pt x="509811" y="144927"/>
                </a:lnTo>
                <a:lnTo>
                  <a:pt x="509811" y="138759"/>
                </a:lnTo>
                <a:lnTo>
                  <a:pt x="504672" y="134648"/>
                </a:lnTo>
                <a:lnTo>
                  <a:pt x="502616" y="130537"/>
                </a:lnTo>
                <a:close/>
                <a:moveTo>
                  <a:pt x="530367" y="75033"/>
                </a:moveTo>
                <a:lnTo>
                  <a:pt x="530368" y="79144"/>
                </a:lnTo>
                <a:lnTo>
                  <a:pt x="532423" y="81200"/>
                </a:lnTo>
                <a:lnTo>
                  <a:pt x="534479" y="81200"/>
                </a:lnTo>
                <a:lnTo>
                  <a:pt x="536535" y="77089"/>
                </a:lnTo>
                <a:lnTo>
                  <a:pt x="536535" y="75033"/>
                </a:lnTo>
                <a:close/>
                <a:moveTo>
                  <a:pt x="379274" y="151093"/>
                </a:moveTo>
                <a:lnTo>
                  <a:pt x="370024" y="157260"/>
                </a:lnTo>
                <a:lnTo>
                  <a:pt x="365913" y="165483"/>
                </a:lnTo>
                <a:lnTo>
                  <a:pt x="365913" y="172678"/>
                </a:lnTo>
                <a:lnTo>
                  <a:pt x="359745" y="174734"/>
                </a:lnTo>
                <a:lnTo>
                  <a:pt x="355634" y="176790"/>
                </a:lnTo>
                <a:lnTo>
                  <a:pt x="353578" y="178845"/>
                </a:lnTo>
                <a:lnTo>
                  <a:pt x="353578" y="180901"/>
                </a:lnTo>
                <a:lnTo>
                  <a:pt x="355634" y="182957"/>
                </a:lnTo>
                <a:lnTo>
                  <a:pt x="359746" y="185012"/>
                </a:lnTo>
                <a:lnTo>
                  <a:pt x="365912" y="182957"/>
                </a:lnTo>
                <a:lnTo>
                  <a:pt x="365913" y="180901"/>
                </a:lnTo>
                <a:lnTo>
                  <a:pt x="367968" y="178845"/>
                </a:lnTo>
                <a:lnTo>
                  <a:pt x="370024" y="174734"/>
                </a:lnTo>
                <a:lnTo>
                  <a:pt x="370024" y="172678"/>
                </a:lnTo>
                <a:lnTo>
                  <a:pt x="372080" y="165483"/>
                </a:lnTo>
                <a:lnTo>
                  <a:pt x="379275" y="159316"/>
                </a:lnTo>
                <a:lnTo>
                  <a:pt x="383386" y="153149"/>
                </a:lnTo>
                <a:lnTo>
                  <a:pt x="381330" y="151093"/>
                </a:lnTo>
                <a:close/>
                <a:moveTo>
                  <a:pt x="325827" y="165483"/>
                </a:moveTo>
                <a:lnTo>
                  <a:pt x="323771" y="169595"/>
                </a:lnTo>
                <a:lnTo>
                  <a:pt x="323771" y="172678"/>
                </a:lnTo>
                <a:lnTo>
                  <a:pt x="325827" y="174734"/>
                </a:lnTo>
                <a:lnTo>
                  <a:pt x="333022" y="167539"/>
                </a:lnTo>
                <a:lnTo>
                  <a:pt x="333022" y="165483"/>
                </a:lnTo>
                <a:close/>
                <a:moveTo>
                  <a:pt x="170622" y="111008"/>
                </a:moveTo>
                <a:lnTo>
                  <a:pt x="208652" y="90451"/>
                </a:lnTo>
                <a:lnTo>
                  <a:pt x="248738" y="70922"/>
                </a:lnTo>
                <a:lnTo>
                  <a:pt x="285741" y="54476"/>
                </a:lnTo>
                <a:lnTo>
                  <a:pt x="325827" y="37003"/>
                </a:lnTo>
                <a:lnTo>
                  <a:pt x="365912" y="24669"/>
                </a:lnTo>
                <a:lnTo>
                  <a:pt x="408054" y="14390"/>
                </a:lnTo>
                <a:lnTo>
                  <a:pt x="450196" y="8223"/>
                </a:lnTo>
                <a:lnTo>
                  <a:pt x="534479" y="0"/>
                </a:lnTo>
                <a:lnTo>
                  <a:pt x="578676" y="0"/>
                </a:lnTo>
                <a:lnTo>
                  <a:pt x="616707" y="2056"/>
                </a:lnTo>
                <a:lnTo>
                  <a:pt x="690711" y="10279"/>
                </a:lnTo>
                <a:lnTo>
                  <a:pt x="726686" y="16446"/>
                </a:lnTo>
                <a:lnTo>
                  <a:pt x="763688" y="20557"/>
                </a:lnTo>
                <a:lnTo>
                  <a:pt x="837693" y="32891"/>
                </a:lnTo>
                <a:lnTo>
                  <a:pt x="871612" y="44198"/>
                </a:lnTo>
                <a:lnTo>
                  <a:pt x="907586" y="56532"/>
                </a:lnTo>
                <a:lnTo>
                  <a:pt x="940478" y="72977"/>
                </a:lnTo>
                <a:lnTo>
                  <a:pt x="972341" y="90451"/>
                </a:lnTo>
                <a:lnTo>
                  <a:pt x="1004204" y="111007"/>
                </a:lnTo>
                <a:lnTo>
                  <a:pt x="1036067" y="130537"/>
                </a:lnTo>
                <a:lnTo>
                  <a:pt x="1094654" y="176790"/>
                </a:lnTo>
                <a:lnTo>
                  <a:pt x="1117267" y="203513"/>
                </a:lnTo>
                <a:lnTo>
                  <a:pt x="1136796" y="235377"/>
                </a:lnTo>
                <a:lnTo>
                  <a:pt x="1153241" y="269296"/>
                </a:lnTo>
                <a:lnTo>
                  <a:pt x="1164547" y="305270"/>
                </a:lnTo>
                <a:lnTo>
                  <a:pt x="1176882" y="340217"/>
                </a:lnTo>
                <a:lnTo>
                  <a:pt x="1183049" y="374136"/>
                </a:lnTo>
                <a:lnTo>
                  <a:pt x="1189216" y="410110"/>
                </a:lnTo>
                <a:lnTo>
                  <a:pt x="1191271" y="448141"/>
                </a:lnTo>
                <a:lnTo>
                  <a:pt x="1191271" y="488226"/>
                </a:lnTo>
                <a:lnTo>
                  <a:pt x="1189216" y="526257"/>
                </a:lnTo>
                <a:lnTo>
                  <a:pt x="1183049" y="561203"/>
                </a:lnTo>
                <a:lnTo>
                  <a:pt x="1172770" y="593066"/>
                </a:lnTo>
                <a:lnTo>
                  <a:pt x="1157353" y="622874"/>
                </a:lnTo>
                <a:lnTo>
                  <a:pt x="1138851" y="651654"/>
                </a:lnTo>
                <a:lnTo>
                  <a:pt x="1115211" y="679405"/>
                </a:lnTo>
                <a:lnTo>
                  <a:pt x="1090543" y="703046"/>
                </a:lnTo>
                <a:lnTo>
                  <a:pt x="1062791" y="725659"/>
                </a:lnTo>
                <a:lnTo>
                  <a:pt x="1036067" y="747243"/>
                </a:lnTo>
                <a:lnTo>
                  <a:pt x="917865" y="831526"/>
                </a:lnTo>
                <a:lnTo>
                  <a:pt x="888057" y="854139"/>
                </a:lnTo>
                <a:lnTo>
                  <a:pt x="863389" y="879835"/>
                </a:lnTo>
                <a:lnTo>
                  <a:pt x="839749" y="904503"/>
                </a:lnTo>
                <a:lnTo>
                  <a:pt x="819192" y="932255"/>
                </a:lnTo>
                <a:lnTo>
                  <a:pt x="799663" y="964118"/>
                </a:lnTo>
                <a:lnTo>
                  <a:pt x="787329" y="997009"/>
                </a:lnTo>
                <a:lnTo>
                  <a:pt x="781161" y="1032984"/>
                </a:lnTo>
                <a:lnTo>
                  <a:pt x="774995" y="1045318"/>
                </a:lnTo>
                <a:lnTo>
                  <a:pt x="770883" y="1052513"/>
                </a:lnTo>
                <a:lnTo>
                  <a:pt x="761633" y="1054569"/>
                </a:lnTo>
                <a:lnTo>
                  <a:pt x="749298" y="1056624"/>
                </a:lnTo>
                <a:lnTo>
                  <a:pt x="696878" y="1062791"/>
                </a:lnTo>
                <a:lnTo>
                  <a:pt x="658848" y="1064847"/>
                </a:lnTo>
                <a:lnTo>
                  <a:pt x="566342" y="1064847"/>
                </a:lnTo>
                <a:lnTo>
                  <a:pt x="511866" y="1066903"/>
                </a:lnTo>
                <a:lnTo>
                  <a:pt x="473836" y="1071014"/>
                </a:lnTo>
                <a:lnTo>
                  <a:pt x="435806" y="1071014"/>
                </a:lnTo>
                <a:lnTo>
                  <a:pt x="383386" y="1064847"/>
                </a:lnTo>
                <a:lnTo>
                  <a:pt x="365912" y="1060736"/>
                </a:lnTo>
                <a:lnTo>
                  <a:pt x="357690" y="1054568"/>
                </a:lnTo>
                <a:lnTo>
                  <a:pt x="351523" y="1043262"/>
                </a:lnTo>
                <a:lnTo>
                  <a:pt x="351523" y="1028873"/>
                </a:lnTo>
                <a:lnTo>
                  <a:pt x="355634" y="980564"/>
                </a:lnTo>
                <a:lnTo>
                  <a:pt x="363857" y="936367"/>
                </a:lnTo>
                <a:lnTo>
                  <a:pt x="377219" y="896280"/>
                </a:lnTo>
                <a:lnTo>
                  <a:pt x="389553" y="860306"/>
                </a:lnTo>
                <a:lnTo>
                  <a:pt x="410110" y="816109"/>
                </a:lnTo>
                <a:lnTo>
                  <a:pt x="433750" y="778078"/>
                </a:lnTo>
                <a:lnTo>
                  <a:pt x="460474" y="747243"/>
                </a:lnTo>
                <a:lnTo>
                  <a:pt x="488226" y="717436"/>
                </a:lnTo>
                <a:lnTo>
                  <a:pt x="524201" y="689684"/>
                </a:lnTo>
                <a:lnTo>
                  <a:pt x="562231" y="667071"/>
                </a:lnTo>
                <a:lnTo>
                  <a:pt x="600261" y="647542"/>
                </a:lnTo>
                <a:lnTo>
                  <a:pt x="635208" y="626985"/>
                </a:lnTo>
                <a:lnTo>
                  <a:pt x="684544" y="595122"/>
                </a:lnTo>
                <a:lnTo>
                  <a:pt x="717435" y="561203"/>
                </a:lnTo>
                <a:lnTo>
                  <a:pt x="739020" y="528312"/>
                </a:lnTo>
                <a:lnTo>
                  <a:pt x="747243" y="492338"/>
                </a:lnTo>
                <a:lnTo>
                  <a:pt x="745187" y="462530"/>
                </a:lnTo>
                <a:lnTo>
                  <a:pt x="734909" y="432723"/>
                </a:lnTo>
                <a:lnTo>
                  <a:pt x="717435" y="405999"/>
                </a:lnTo>
                <a:lnTo>
                  <a:pt x="694823" y="382358"/>
                </a:lnTo>
                <a:lnTo>
                  <a:pt x="673238" y="367969"/>
                </a:lnTo>
                <a:lnTo>
                  <a:pt x="646514" y="355634"/>
                </a:lnTo>
                <a:lnTo>
                  <a:pt x="614651" y="346384"/>
                </a:lnTo>
                <a:lnTo>
                  <a:pt x="578676" y="344328"/>
                </a:lnTo>
                <a:lnTo>
                  <a:pt x="546813" y="346384"/>
                </a:lnTo>
                <a:lnTo>
                  <a:pt x="515978" y="357690"/>
                </a:lnTo>
                <a:lnTo>
                  <a:pt x="488226" y="370024"/>
                </a:lnTo>
                <a:lnTo>
                  <a:pt x="460474" y="384414"/>
                </a:lnTo>
                <a:lnTo>
                  <a:pt x="439917" y="401888"/>
                </a:lnTo>
                <a:lnTo>
                  <a:pt x="421416" y="422444"/>
                </a:lnTo>
                <a:lnTo>
                  <a:pt x="408054" y="450196"/>
                </a:lnTo>
                <a:lnTo>
                  <a:pt x="399831" y="484115"/>
                </a:lnTo>
                <a:lnTo>
                  <a:pt x="393664" y="494394"/>
                </a:lnTo>
                <a:lnTo>
                  <a:pt x="387497" y="502616"/>
                </a:lnTo>
                <a:lnTo>
                  <a:pt x="377219" y="506728"/>
                </a:lnTo>
                <a:lnTo>
                  <a:pt x="363857" y="508783"/>
                </a:lnTo>
                <a:lnTo>
                  <a:pt x="315548" y="514950"/>
                </a:lnTo>
                <a:lnTo>
                  <a:pt x="146982" y="514950"/>
                </a:lnTo>
                <a:lnTo>
                  <a:pt x="80172" y="510839"/>
                </a:lnTo>
                <a:lnTo>
                  <a:pt x="18501" y="500561"/>
                </a:lnTo>
                <a:lnTo>
                  <a:pt x="10278" y="498505"/>
                </a:lnTo>
                <a:lnTo>
                  <a:pt x="4112" y="492338"/>
                </a:lnTo>
                <a:lnTo>
                  <a:pt x="0" y="480004"/>
                </a:lnTo>
                <a:lnTo>
                  <a:pt x="0" y="432723"/>
                </a:lnTo>
                <a:lnTo>
                  <a:pt x="4111" y="391609"/>
                </a:lnTo>
                <a:lnTo>
                  <a:pt x="10279" y="351523"/>
                </a:lnTo>
                <a:lnTo>
                  <a:pt x="20557" y="311437"/>
                </a:lnTo>
                <a:lnTo>
                  <a:pt x="38030" y="271351"/>
                </a:lnTo>
                <a:lnTo>
                  <a:pt x="56531" y="231265"/>
                </a:lnTo>
                <a:lnTo>
                  <a:pt x="78116" y="195291"/>
                </a:lnTo>
                <a:lnTo>
                  <a:pt x="104840" y="163427"/>
                </a:lnTo>
                <a:lnTo>
                  <a:pt x="136703" y="136704"/>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00" b="0" i="0" u="none" strike="noStrike" kern="1200" cap="none" spc="0" normalizeH="0" baseline="0" noProof="0" dirty="0">
              <a:ln>
                <a:noFill/>
              </a:ln>
              <a:solidFill>
                <a:prstClr val="white"/>
              </a:solidFill>
              <a:effectLst/>
              <a:uLnTx/>
              <a:uFillTx/>
              <a:latin typeface="#9Slide07 SVNNexa Rust Slab Bla" panose="020B0606040200020203" pitchFamily="34" charset="0"/>
              <a:ea typeface="+mn-ea"/>
              <a:cs typeface="+mn-cs"/>
            </a:endParaRPr>
          </a:p>
        </p:txBody>
      </p:sp>
      <p:pic>
        <p:nvPicPr>
          <p:cNvPr id="4" name="Picture 3">
            <a:extLst>
              <a:ext uri="{FF2B5EF4-FFF2-40B4-BE49-F238E27FC236}">
                <a16:creationId xmlns:a16="http://schemas.microsoft.com/office/drawing/2014/main" id="{36208F54-35C0-4F2D-8FFE-BC5315AC1A40}"/>
              </a:ext>
            </a:extLst>
          </p:cNvPr>
          <p:cNvPicPr>
            <a:picLocks noChangeAspect="1"/>
          </p:cNvPicPr>
          <p:nvPr/>
        </p:nvPicPr>
        <p:blipFill>
          <a:blip r:embed="rId2">
            <a:clrChange>
              <a:clrFrom>
                <a:srgbClr val="29DCE0"/>
              </a:clrFrom>
              <a:clrTo>
                <a:srgbClr val="29DCE0">
                  <a:alpha val="0"/>
                </a:srgbClr>
              </a:clrTo>
            </a:clrChange>
            <a:extLst>
              <a:ext uri="{28A0092B-C50C-407E-A947-70E740481C1C}">
                <a14:useLocalDpi xmlns:a14="http://schemas.microsoft.com/office/drawing/2010/main" val="0"/>
              </a:ext>
            </a:extLst>
          </a:blip>
          <a:stretch>
            <a:fillRect/>
          </a:stretch>
        </p:blipFill>
        <p:spPr>
          <a:xfrm>
            <a:off x="302660" y="1026304"/>
            <a:ext cx="3219450" cy="3219450"/>
          </a:xfrm>
          <a:prstGeom prst="rect">
            <a:avLst/>
          </a:prstGeom>
        </p:spPr>
      </p:pic>
      <p:grpSp>
        <p:nvGrpSpPr>
          <p:cNvPr id="125" name="Group 124">
            <a:extLst>
              <a:ext uri="{FF2B5EF4-FFF2-40B4-BE49-F238E27FC236}">
                <a16:creationId xmlns:a16="http://schemas.microsoft.com/office/drawing/2014/main" id="{50ED22E8-B366-4EB6-9BF7-2144642126BF}"/>
              </a:ext>
            </a:extLst>
          </p:cNvPr>
          <p:cNvGrpSpPr/>
          <p:nvPr/>
        </p:nvGrpSpPr>
        <p:grpSpPr>
          <a:xfrm>
            <a:off x="3422550" y="1311094"/>
            <a:ext cx="6825019" cy="1834978"/>
            <a:chOff x="3308250" y="1641294"/>
            <a:chExt cx="6825019" cy="1834978"/>
          </a:xfrm>
        </p:grpSpPr>
        <p:sp>
          <p:nvSpPr>
            <p:cNvPr id="124" name="Freeform: Shape 123">
              <a:extLst>
                <a:ext uri="{FF2B5EF4-FFF2-40B4-BE49-F238E27FC236}">
                  <a16:creationId xmlns:a16="http://schemas.microsoft.com/office/drawing/2014/main" id="{32B0AFE7-8A4C-47B4-9463-EBA78A5D8E2A}"/>
                </a:ext>
              </a:extLst>
            </p:cNvPr>
            <p:cNvSpPr/>
            <p:nvPr/>
          </p:nvSpPr>
          <p:spPr>
            <a:xfrm>
              <a:off x="4055913" y="1641294"/>
              <a:ext cx="6048211" cy="1324935"/>
            </a:xfrm>
            <a:custGeom>
              <a:avLst/>
              <a:gdLst>
                <a:gd name="connsiteX0" fmla="*/ 2475464 w 2578197"/>
                <a:gd name="connsiteY0" fmla="*/ 0 h 2922988"/>
                <a:gd name="connsiteX1" fmla="*/ 90068 w 2578197"/>
                <a:gd name="connsiteY1" fmla="*/ 0 h 2922988"/>
                <a:gd name="connsiteX2" fmla="*/ 0 w 2578197"/>
                <a:gd name="connsiteY2" fmla="*/ 91475 h 2922988"/>
                <a:gd name="connsiteX3" fmla="*/ 0 w 2578197"/>
                <a:gd name="connsiteY3" fmla="*/ 2514868 h 2922988"/>
                <a:gd name="connsiteX4" fmla="*/ 408121 w 2578197"/>
                <a:gd name="connsiteY4" fmla="*/ 2922989 h 2922988"/>
                <a:gd name="connsiteX5" fmla="*/ 2578198 w 2578197"/>
                <a:gd name="connsiteY5" fmla="*/ 2922989 h 2922988"/>
                <a:gd name="connsiteX6" fmla="*/ 2578198 w 2578197"/>
                <a:gd name="connsiteY6" fmla="*/ 102734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197" h="2922988">
                  <a:moveTo>
                    <a:pt x="2475464" y="0"/>
                  </a:moveTo>
                  <a:lnTo>
                    <a:pt x="90068" y="0"/>
                  </a:lnTo>
                  <a:lnTo>
                    <a:pt x="0" y="91475"/>
                  </a:lnTo>
                  <a:lnTo>
                    <a:pt x="0" y="2514868"/>
                  </a:lnTo>
                  <a:lnTo>
                    <a:pt x="408121" y="2922989"/>
                  </a:lnTo>
                  <a:lnTo>
                    <a:pt x="2578198" y="2922989"/>
                  </a:lnTo>
                  <a:lnTo>
                    <a:pt x="2578198" y="102734"/>
                  </a:lnTo>
                  <a:close/>
                </a:path>
              </a:pathLst>
            </a:custGeom>
            <a:solidFill>
              <a:srgbClr val="2859E0">
                <a:alpha val="27000"/>
              </a:srgbClr>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122" name="Group 121">
              <a:extLst>
                <a:ext uri="{FF2B5EF4-FFF2-40B4-BE49-F238E27FC236}">
                  <a16:creationId xmlns:a16="http://schemas.microsoft.com/office/drawing/2014/main" id="{45CDE39C-AD24-43A7-8F7B-DE3116194DA4}"/>
                </a:ext>
              </a:extLst>
            </p:cNvPr>
            <p:cNvGrpSpPr/>
            <p:nvPr/>
          </p:nvGrpSpPr>
          <p:grpSpPr>
            <a:xfrm>
              <a:off x="3308250" y="1641294"/>
              <a:ext cx="6825019" cy="1834978"/>
              <a:chOff x="3308250" y="1641294"/>
              <a:chExt cx="6825019" cy="1834978"/>
            </a:xfrm>
          </p:grpSpPr>
          <p:grpSp>
            <p:nvGrpSpPr>
              <p:cNvPr id="8" name="Group 7">
                <a:extLst>
                  <a:ext uri="{FF2B5EF4-FFF2-40B4-BE49-F238E27FC236}">
                    <a16:creationId xmlns:a16="http://schemas.microsoft.com/office/drawing/2014/main" id="{4261F68A-1C1B-49F2-8541-931DA7DC9D74}"/>
                  </a:ext>
                </a:extLst>
              </p:cNvPr>
              <p:cNvGrpSpPr/>
              <p:nvPr/>
            </p:nvGrpSpPr>
            <p:grpSpPr>
              <a:xfrm>
                <a:off x="3985114" y="1641294"/>
                <a:ext cx="6148155" cy="1415045"/>
                <a:chOff x="3985114" y="1641294"/>
                <a:chExt cx="6148155" cy="1415045"/>
              </a:xfrm>
            </p:grpSpPr>
            <p:sp>
              <p:nvSpPr>
                <p:cNvPr id="41" name="Freeform: Shape 40">
                  <a:extLst>
                    <a:ext uri="{FF2B5EF4-FFF2-40B4-BE49-F238E27FC236}">
                      <a16:creationId xmlns:a16="http://schemas.microsoft.com/office/drawing/2014/main" id="{04466F03-E3E6-4F9D-9BD0-217B455571B9}"/>
                    </a:ext>
                  </a:extLst>
                </p:cNvPr>
                <p:cNvSpPr/>
                <p:nvPr/>
              </p:nvSpPr>
              <p:spPr>
                <a:xfrm>
                  <a:off x="4074462" y="1641294"/>
                  <a:ext cx="6058807" cy="1324935"/>
                </a:xfrm>
                <a:custGeom>
                  <a:avLst/>
                  <a:gdLst>
                    <a:gd name="connsiteX0" fmla="*/ 0 w 2504757"/>
                    <a:gd name="connsiteY0" fmla="*/ 0 h 547738"/>
                    <a:gd name="connsiteX1" fmla="*/ 0 w 2504757"/>
                    <a:gd name="connsiteY1" fmla="*/ 172056 h 547738"/>
                    <a:gd name="connsiteX2" fmla="*/ 21468 w 2504757"/>
                    <a:gd name="connsiteY2" fmla="*/ 150589 h 547738"/>
                    <a:gd name="connsiteX3" fmla="*/ 21468 w 2504757"/>
                    <a:gd name="connsiteY3" fmla="*/ 21783 h 547738"/>
                    <a:gd name="connsiteX4" fmla="*/ 2482658 w 2504757"/>
                    <a:gd name="connsiteY4" fmla="*/ 21783 h 547738"/>
                    <a:gd name="connsiteX5" fmla="*/ 2482658 w 2504757"/>
                    <a:gd name="connsiteY5" fmla="*/ 526271 h 547738"/>
                    <a:gd name="connsiteX6" fmla="*/ 875749 w 2504757"/>
                    <a:gd name="connsiteY6" fmla="*/ 526271 h 547738"/>
                    <a:gd name="connsiteX7" fmla="*/ 854282 w 2504757"/>
                    <a:gd name="connsiteY7" fmla="*/ 547738 h 547738"/>
                    <a:gd name="connsiteX8" fmla="*/ 2504757 w 2504757"/>
                    <a:gd name="connsiteY8" fmla="*/ 547738 h 547738"/>
                    <a:gd name="connsiteX9" fmla="*/ 2504757 w 2504757"/>
                    <a:gd name="connsiteY9" fmla="*/ 0 h 547738"/>
                    <a:gd name="connsiteX10" fmla="*/ 0 w 2504757"/>
                    <a:gd name="connsiteY10" fmla="*/ 0 h 5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757" h="547738">
                      <a:moveTo>
                        <a:pt x="0" y="0"/>
                      </a:moveTo>
                      <a:lnTo>
                        <a:pt x="0" y="172056"/>
                      </a:lnTo>
                      <a:lnTo>
                        <a:pt x="21468" y="150589"/>
                      </a:lnTo>
                      <a:lnTo>
                        <a:pt x="21468" y="21783"/>
                      </a:lnTo>
                      <a:lnTo>
                        <a:pt x="2482658" y="21783"/>
                      </a:lnTo>
                      <a:lnTo>
                        <a:pt x="2482658" y="526271"/>
                      </a:lnTo>
                      <a:lnTo>
                        <a:pt x="875749" y="526271"/>
                      </a:lnTo>
                      <a:lnTo>
                        <a:pt x="854282" y="547738"/>
                      </a:lnTo>
                      <a:lnTo>
                        <a:pt x="2504757" y="547738"/>
                      </a:lnTo>
                      <a:lnTo>
                        <a:pt x="2504757" y="0"/>
                      </a:lnTo>
                      <a:lnTo>
                        <a:pt x="0" y="0"/>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4" name="Freeform: Shape 113">
                  <a:extLst>
                    <a:ext uri="{FF2B5EF4-FFF2-40B4-BE49-F238E27FC236}">
                      <a16:creationId xmlns:a16="http://schemas.microsoft.com/office/drawing/2014/main" id="{43290322-5492-4388-8B90-90416DA03177}"/>
                    </a:ext>
                  </a:extLst>
                </p:cNvPr>
                <p:cNvSpPr/>
                <p:nvPr/>
              </p:nvSpPr>
              <p:spPr>
                <a:xfrm>
                  <a:off x="3985114" y="2014720"/>
                  <a:ext cx="2198549" cy="1041619"/>
                </a:xfrm>
                <a:custGeom>
                  <a:avLst/>
                  <a:gdLst>
                    <a:gd name="connsiteX0" fmla="*/ 95657 w 908897"/>
                    <a:gd name="connsiteY0" fmla="*/ 0 h 430613"/>
                    <a:gd name="connsiteX1" fmla="*/ 95657 w 908897"/>
                    <a:gd name="connsiteY1" fmla="*/ 334957 h 430613"/>
                    <a:gd name="connsiteX2" fmla="*/ 908898 w 908897"/>
                    <a:gd name="connsiteY2" fmla="*/ 334957 h 430613"/>
                    <a:gd name="connsiteX3" fmla="*/ 813241 w 908897"/>
                    <a:gd name="connsiteY3" fmla="*/ 430614 h 430613"/>
                    <a:gd name="connsiteX4" fmla="*/ 0 w 908897"/>
                    <a:gd name="connsiteY4" fmla="*/ 430614 h 430613"/>
                    <a:gd name="connsiteX5" fmla="*/ 0 w 908897"/>
                    <a:gd name="connsiteY5" fmla="*/ 95657 h 4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897" h="430613">
                      <a:moveTo>
                        <a:pt x="95657" y="0"/>
                      </a:moveTo>
                      <a:lnTo>
                        <a:pt x="95657" y="334957"/>
                      </a:lnTo>
                      <a:lnTo>
                        <a:pt x="908898" y="334957"/>
                      </a:lnTo>
                      <a:lnTo>
                        <a:pt x="813241" y="430614"/>
                      </a:lnTo>
                      <a:lnTo>
                        <a:pt x="0" y="430614"/>
                      </a:lnTo>
                      <a:lnTo>
                        <a:pt x="0" y="95657"/>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121" name="Group 120">
                <a:extLst>
                  <a:ext uri="{FF2B5EF4-FFF2-40B4-BE49-F238E27FC236}">
                    <a16:creationId xmlns:a16="http://schemas.microsoft.com/office/drawing/2014/main" id="{8FA784BD-671B-4C48-935C-602B33607CD3}"/>
                  </a:ext>
                </a:extLst>
              </p:cNvPr>
              <p:cNvGrpSpPr/>
              <p:nvPr/>
            </p:nvGrpSpPr>
            <p:grpSpPr>
              <a:xfrm>
                <a:off x="3308250" y="2001718"/>
                <a:ext cx="900483" cy="1474554"/>
                <a:chOff x="3466541" y="1337177"/>
                <a:chExt cx="480810" cy="826500"/>
              </a:xfrm>
              <a:solidFill>
                <a:srgbClr val="15F9FF"/>
              </a:solidFill>
            </p:grpSpPr>
            <p:sp>
              <p:nvSpPr>
                <p:cNvPr id="118" name="Freeform: Shape 117">
                  <a:extLst>
                    <a:ext uri="{FF2B5EF4-FFF2-40B4-BE49-F238E27FC236}">
                      <a16:creationId xmlns:a16="http://schemas.microsoft.com/office/drawing/2014/main" id="{60D8301B-7F4E-4671-9683-58CBE2704EB3}"/>
                    </a:ext>
                  </a:extLst>
                </p:cNvPr>
                <p:cNvSpPr/>
                <p:nvPr/>
              </p:nvSpPr>
              <p:spPr>
                <a:xfrm>
                  <a:off x="3598504" y="1337177"/>
                  <a:ext cx="348847" cy="694538"/>
                </a:xfrm>
                <a:custGeom>
                  <a:avLst/>
                  <a:gdLst>
                    <a:gd name="connsiteX0" fmla="*/ 348848 w 348847"/>
                    <a:gd name="connsiteY0" fmla="*/ 360844 h 694538"/>
                    <a:gd name="connsiteX1" fmla="*/ 336220 w 348847"/>
                    <a:gd name="connsiteY1" fmla="*/ 373472 h 694538"/>
                    <a:gd name="connsiteX2" fmla="*/ 22730 w 348847"/>
                    <a:gd name="connsiteY2" fmla="*/ 686961 h 694538"/>
                    <a:gd name="connsiteX3" fmla="*/ 15154 w 348847"/>
                    <a:gd name="connsiteY3" fmla="*/ 694538 h 694538"/>
                    <a:gd name="connsiteX4" fmla="*/ 0 w 348847"/>
                    <a:gd name="connsiteY4" fmla="*/ 679385 h 694538"/>
                    <a:gd name="connsiteX5" fmla="*/ 318225 w 348847"/>
                    <a:gd name="connsiteY5" fmla="*/ 361160 h 694538"/>
                    <a:gd name="connsiteX6" fmla="*/ 116177 w 348847"/>
                    <a:gd name="connsiteY6" fmla="*/ 159112 h 694538"/>
                    <a:gd name="connsiteX7" fmla="*/ 275605 w 348847"/>
                    <a:gd name="connsiteY7" fmla="*/ 0 h 694538"/>
                    <a:gd name="connsiteX8" fmla="*/ 290759 w 348847"/>
                    <a:gd name="connsiteY8" fmla="*/ 15154 h 694538"/>
                    <a:gd name="connsiteX9" fmla="*/ 146800 w 348847"/>
                    <a:gd name="connsiteY9" fmla="*/ 159112 h 694538"/>
                    <a:gd name="connsiteX10" fmla="*/ 348848 w 348847"/>
                    <a:gd name="connsiteY10" fmla="*/ 360844 h 69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847" h="694538">
                      <a:moveTo>
                        <a:pt x="348848" y="360844"/>
                      </a:moveTo>
                      <a:lnTo>
                        <a:pt x="336220" y="373472"/>
                      </a:lnTo>
                      <a:lnTo>
                        <a:pt x="22730" y="686961"/>
                      </a:lnTo>
                      <a:lnTo>
                        <a:pt x="15154" y="694538"/>
                      </a:lnTo>
                      <a:cubicBezTo>
                        <a:pt x="10734" y="688856"/>
                        <a:pt x="5683" y="683489"/>
                        <a:pt x="0" y="679385"/>
                      </a:cubicBezTo>
                      <a:lnTo>
                        <a:pt x="318225" y="361160"/>
                      </a:lnTo>
                      <a:lnTo>
                        <a:pt x="116177" y="159112"/>
                      </a:lnTo>
                      <a:lnTo>
                        <a:pt x="275605" y="0"/>
                      </a:lnTo>
                      <a:lnTo>
                        <a:pt x="290759" y="15154"/>
                      </a:lnTo>
                      <a:lnTo>
                        <a:pt x="146800" y="159112"/>
                      </a:lnTo>
                      <a:lnTo>
                        <a:pt x="348848" y="360844"/>
                      </a:lnTo>
                      <a:close/>
                    </a:path>
                  </a:pathLst>
                </a:custGeom>
                <a:grp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9" name="Freeform: Shape 118">
                  <a:extLst>
                    <a:ext uri="{FF2B5EF4-FFF2-40B4-BE49-F238E27FC236}">
                      <a16:creationId xmlns:a16="http://schemas.microsoft.com/office/drawing/2014/main" id="{B4466AE3-B5E5-4326-A82F-AFB1C920A1DC}"/>
                    </a:ext>
                  </a:extLst>
                </p:cNvPr>
                <p:cNvSpPr/>
                <p:nvPr/>
              </p:nvSpPr>
              <p:spPr>
                <a:xfrm>
                  <a:off x="3466541" y="1990674"/>
                  <a:ext cx="173003" cy="173003"/>
                </a:xfrm>
                <a:custGeom>
                  <a:avLst/>
                  <a:gdLst>
                    <a:gd name="connsiteX0" fmla="*/ 154693 w 173003"/>
                    <a:gd name="connsiteY0" fmla="*/ 33464 h 173003"/>
                    <a:gd name="connsiteX1" fmla="*/ 139539 w 173003"/>
                    <a:gd name="connsiteY1" fmla="*/ 18311 h 173003"/>
                    <a:gd name="connsiteX2" fmla="*/ 86502 w 173003"/>
                    <a:gd name="connsiteY2" fmla="*/ 0 h 173003"/>
                    <a:gd name="connsiteX3" fmla="*/ 0 w 173003"/>
                    <a:gd name="connsiteY3" fmla="*/ 86502 h 173003"/>
                    <a:gd name="connsiteX4" fmla="*/ 86502 w 173003"/>
                    <a:gd name="connsiteY4" fmla="*/ 173003 h 173003"/>
                    <a:gd name="connsiteX5" fmla="*/ 173003 w 173003"/>
                    <a:gd name="connsiteY5" fmla="*/ 86502 h 173003"/>
                    <a:gd name="connsiteX6" fmla="*/ 154693 w 173003"/>
                    <a:gd name="connsiteY6" fmla="*/ 33464 h 173003"/>
                    <a:gd name="connsiteX7" fmla="*/ 86502 w 173003"/>
                    <a:gd name="connsiteY7" fmla="*/ 162269 h 173003"/>
                    <a:gd name="connsiteX8" fmla="*/ 10734 w 173003"/>
                    <a:gd name="connsiteY8" fmla="*/ 86502 h 173003"/>
                    <a:gd name="connsiteX9" fmla="*/ 86502 w 173003"/>
                    <a:gd name="connsiteY9" fmla="*/ 10734 h 173003"/>
                    <a:gd name="connsiteX10" fmla="*/ 131962 w 173003"/>
                    <a:gd name="connsiteY10" fmla="*/ 25887 h 173003"/>
                    <a:gd name="connsiteX11" fmla="*/ 147116 w 173003"/>
                    <a:gd name="connsiteY11" fmla="*/ 41041 h 173003"/>
                    <a:gd name="connsiteX12" fmla="*/ 162269 w 173003"/>
                    <a:gd name="connsiteY12" fmla="*/ 86502 h 173003"/>
                    <a:gd name="connsiteX13" fmla="*/ 86502 w 173003"/>
                    <a:gd name="connsiteY13" fmla="*/ 162269 h 1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03" h="173003">
                      <a:moveTo>
                        <a:pt x="154693" y="33464"/>
                      </a:moveTo>
                      <a:cubicBezTo>
                        <a:pt x="150273" y="27782"/>
                        <a:pt x="145222" y="22730"/>
                        <a:pt x="139539" y="18311"/>
                      </a:cubicBezTo>
                      <a:cubicBezTo>
                        <a:pt x="124701" y="6945"/>
                        <a:pt x="106391" y="0"/>
                        <a:pt x="86502" y="0"/>
                      </a:cubicBezTo>
                      <a:cubicBezTo>
                        <a:pt x="38831" y="0"/>
                        <a:pt x="0" y="38831"/>
                        <a:pt x="0" y="86502"/>
                      </a:cubicBezTo>
                      <a:cubicBezTo>
                        <a:pt x="0" y="134172"/>
                        <a:pt x="38831" y="173003"/>
                        <a:pt x="86502" y="173003"/>
                      </a:cubicBezTo>
                      <a:cubicBezTo>
                        <a:pt x="134172" y="173003"/>
                        <a:pt x="173003" y="134172"/>
                        <a:pt x="173003" y="86502"/>
                      </a:cubicBezTo>
                      <a:cubicBezTo>
                        <a:pt x="173003" y="66613"/>
                        <a:pt x="166373" y="47986"/>
                        <a:pt x="154693" y="33464"/>
                      </a:cubicBezTo>
                      <a:close/>
                      <a:moveTo>
                        <a:pt x="86502" y="162269"/>
                      </a:moveTo>
                      <a:cubicBezTo>
                        <a:pt x="44514" y="162269"/>
                        <a:pt x="10734" y="128490"/>
                        <a:pt x="10734" y="86502"/>
                      </a:cubicBezTo>
                      <a:cubicBezTo>
                        <a:pt x="10734" y="44514"/>
                        <a:pt x="44514" y="10734"/>
                        <a:pt x="86502" y="10734"/>
                      </a:cubicBezTo>
                      <a:cubicBezTo>
                        <a:pt x="103549" y="10734"/>
                        <a:pt x="119334" y="16416"/>
                        <a:pt x="131962" y="25887"/>
                      </a:cubicBezTo>
                      <a:cubicBezTo>
                        <a:pt x="137645" y="30307"/>
                        <a:pt x="143012" y="35358"/>
                        <a:pt x="147116" y="41041"/>
                      </a:cubicBezTo>
                      <a:cubicBezTo>
                        <a:pt x="156587" y="53669"/>
                        <a:pt x="162269" y="69454"/>
                        <a:pt x="162269" y="86502"/>
                      </a:cubicBezTo>
                      <a:cubicBezTo>
                        <a:pt x="162269" y="128490"/>
                        <a:pt x="128490" y="162269"/>
                        <a:pt x="86502" y="162269"/>
                      </a:cubicBezTo>
                      <a:close/>
                    </a:path>
                  </a:pathLst>
                </a:custGeom>
                <a:solidFill>
                  <a:srgbClr val="7030A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0" name="Freeform: Shape 119">
                  <a:extLst>
                    <a:ext uri="{FF2B5EF4-FFF2-40B4-BE49-F238E27FC236}">
                      <a16:creationId xmlns:a16="http://schemas.microsoft.com/office/drawing/2014/main" id="{C2AAD5B1-47E8-4D2F-B187-11C3D18FAFEA}"/>
                    </a:ext>
                  </a:extLst>
                </p:cNvPr>
                <p:cNvSpPr/>
                <p:nvPr/>
              </p:nvSpPr>
              <p:spPr>
                <a:xfrm>
                  <a:off x="3520842" y="2045290"/>
                  <a:ext cx="64086" cy="64086"/>
                </a:xfrm>
                <a:custGeom>
                  <a:avLst/>
                  <a:gdLst>
                    <a:gd name="connsiteX0" fmla="*/ 32201 w 64086"/>
                    <a:gd name="connsiteY0" fmla="*/ 0 h 64086"/>
                    <a:gd name="connsiteX1" fmla="*/ 0 w 64086"/>
                    <a:gd name="connsiteY1" fmla="*/ 31886 h 64086"/>
                    <a:gd name="connsiteX2" fmla="*/ 32201 w 64086"/>
                    <a:gd name="connsiteY2" fmla="*/ 64087 h 64086"/>
                    <a:gd name="connsiteX3" fmla="*/ 64087 w 64086"/>
                    <a:gd name="connsiteY3" fmla="*/ 31886 h 64086"/>
                    <a:gd name="connsiteX4" fmla="*/ 32201 w 64086"/>
                    <a:gd name="connsiteY4" fmla="*/ 0 h 6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86" h="64086">
                      <a:moveTo>
                        <a:pt x="32201" y="0"/>
                      </a:moveTo>
                      <a:cubicBezTo>
                        <a:pt x="14522" y="0"/>
                        <a:pt x="0" y="14206"/>
                        <a:pt x="0" y="31886"/>
                      </a:cubicBezTo>
                      <a:cubicBezTo>
                        <a:pt x="0" y="49565"/>
                        <a:pt x="14206" y="64087"/>
                        <a:pt x="32201" y="64087"/>
                      </a:cubicBezTo>
                      <a:cubicBezTo>
                        <a:pt x="49880" y="64087"/>
                        <a:pt x="64087" y="49880"/>
                        <a:pt x="64087" y="31886"/>
                      </a:cubicBezTo>
                      <a:cubicBezTo>
                        <a:pt x="64087" y="14206"/>
                        <a:pt x="49880" y="0"/>
                        <a:pt x="32201" y="0"/>
                      </a:cubicBezTo>
                      <a:close/>
                    </a:path>
                  </a:pathLst>
                </a:custGeom>
                <a:solidFill>
                  <a:srgbClr val="7030A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sp>
          <p:nvSpPr>
            <p:cNvPr id="123" name="TextBox 122">
              <a:extLst>
                <a:ext uri="{FF2B5EF4-FFF2-40B4-BE49-F238E27FC236}">
                  <a16:creationId xmlns:a16="http://schemas.microsoft.com/office/drawing/2014/main" id="{DEA46D27-2E16-44C0-AD4E-2B61B8C7D849}"/>
                </a:ext>
              </a:extLst>
            </p:cNvPr>
            <p:cNvSpPr txBox="1"/>
            <p:nvPr/>
          </p:nvSpPr>
          <p:spPr>
            <a:xfrm>
              <a:off x="4310539" y="1826707"/>
              <a:ext cx="5435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Có</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đúng</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mặt</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trời</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chuyển</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động</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từ</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đông</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 sang </a:t>
              </a:r>
              <a:r>
                <a:rPr kumimoji="0" lang="en-US" sz="2800" b="0" i="0" u="none" strike="noStrike" kern="1200" cap="none" spc="0" normalizeH="0" baseline="0" noProof="0" dirty="0" err="1">
                  <a:ln>
                    <a:noFill/>
                  </a:ln>
                  <a:solidFill>
                    <a:srgbClr val="66FFFF"/>
                  </a:solidFill>
                  <a:effectLst/>
                  <a:uLnTx/>
                  <a:uFillTx/>
                  <a:latin typeface="#9Slide03 Ralewayv4020 Medium" panose="00000600000000000000" pitchFamily="2" charset="0"/>
                  <a:ea typeface="+mn-ea"/>
                  <a:cs typeface="+mn-cs"/>
                </a:rPr>
                <a:t>tây</a:t>
              </a:r>
              <a:r>
                <a:rPr kumimoji="0" lang="en-US" sz="2800" b="0" i="0" u="none" strike="noStrike" kern="1200" cap="none" spc="0" normalizeH="0" baseline="0" noProof="0" dirty="0">
                  <a:ln>
                    <a:noFill/>
                  </a:ln>
                  <a:solidFill>
                    <a:srgbClr val="66FFFF"/>
                  </a:solidFill>
                  <a:effectLst/>
                  <a:uLnTx/>
                  <a:uFillTx/>
                  <a:latin typeface="#9Slide03 Ralewayv4020 Medium" panose="00000600000000000000" pitchFamily="2" charset="0"/>
                  <a:ea typeface="+mn-ea"/>
                  <a:cs typeface="+mn-cs"/>
                </a:rPr>
                <a:t>?</a:t>
              </a:r>
            </a:p>
          </p:txBody>
        </p:sp>
      </p:grpSp>
      <p:sp>
        <p:nvSpPr>
          <p:cNvPr id="126" name="Graphic 2">
            <a:extLst>
              <a:ext uri="{FF2B5EF4-FFF2-40B4-BE49-F238E27FC236}">
                <a16:creationId xmlns:a16="http://schemas.microsoft.com/office/drawing/2014/main" id="{FD3963B5-560C-4EC7-8443-4E9CBE53C2CF}"/>
              </a:ext>
            </a:extLst>
          </p:cNvPr>
          <p:cNvSpPr/>
          <p:nvPr/>
        </p:nvSpPr>
        <p:spPr>
          <a:xfrm>
            <a:off x="4099415" y="2934858"/>
            <a:ext cx="8092586" cy="3800490"/>
          </a:xfrm>
          <a:custGeom>
            <a:avLst/>
            <a:gdLst>
              <a:gd name="connsiteX0" fmla="*/ 2356032 w 2519861"/>
              <a:gd name="connsiteY0" fmla="*/ 0 h 1217022"/>
              <a:gd name="connsiteX1" fmla="*/ 2334578 w 2519861"/>
              <a:gd name="connsiteY1" fmla="*/ 0 h 1217022"/>
              <a:gd name="connsiteX2" fmla="*/ 2272167 w 2519861"/>
              <a:gd name="connsiteY2" fmla="*/ 0 h 1217022"/>
              <a:gd name="connsiteX3" fmla="*/ 2260464 w 2519861"/>
              <a:gd name="connsiteY3" fmla="*/ 0 h 1217022"/>
              <a:gd name="connsiteX4" fmla="*/ 2198053 w 2519861"/>
              <a:gd name="connsiteY4" fmla="*/ 0 h 1217022"/>
              <a:gd name="connsiteX5" fmla="*/ 1517378 w 2519861"/>
              <a:gd name="connsiteY5" fmla="*/ 0 h 1217022"/>
              <a:gd name="connsiteX6" fmla="*/ 1454967 w 2519861"/>
              <a:gd name="connsiteY6" fmla="*/ 0 h 1217022"/>
              <a:gd name="connsiteX7" fmla="*/ 1443265 w 2519861"/>
              <a:gd name="connsiteY7" fmla="*/ 0 h 1217022"/>
              <a:gd name="connsiteX8" fmla="*/ 1380853 w 2519861"/>
              <a:gd name="connsiteY8" fmla="*/ 0 h 1217022"/>
              <a:gd name="connsiteX9" fmla="*/ 1369151 w 2519861"/>
              <a:gd name="connsiteY9" fmla="*/ 0 h 1217022"/>
              <a:gd name="connsiteX10" fmla="*/ 1306740 w 2519861"/>
              <a:gd name="connsiteY10" fmla="*/ 0 h 1217022"/>
              <a:gd name="connsiteX11" fmla="*/ 1295037 w 2519861"/>
              <a:gd name="connsiteY11" fmla="*/ 0 h 1217022"/>
              <a:gd name="connsiteX12" fmla="*/ 1232626 w 2519861"/>
              <a:gd name="connsiteY12" fmla="*/ 0 h 1217022"/>
              <a:gd name="connsiteX13" fmla="*/ 163830 w 2519861"/>
              <a:gd name="connsiteY13" fmla="*/ 0 h 1217022"/>
              <a:gd name="connsiteX14" fmla="*/ 0 w 2519861"/>
              <a:gd name="connsiteY14" fmla="*/ 0 h 1217022"/>
              <a:gd name="connsiteX15" fmla="*/ 0 w 2519861"/>
              <a:gd name="connsiteY15" fmla="*/ 163830 h 1217022"/>
              <a:gd name="connsiteX16" fmla="*/ 0 w 2519861"/>
              <a:gd name="connsiteY16" fmla="*/ 895214 h 1217022"/>
              <a:gd name="connsiteX17" fmla="*/ 0 w 2519861"/>
              <a:gd name="connsiteY17" fmla="*/ 895214 h 1217022"/>
              <a:gd name="connsiteX18" fmla="*/ 0 w 2519861"/>
              <a:gd name="connsiteY18" fmla="*/ 957626 h 1217022"/>
              <a:gd name="connsiteX19" fmla="*/ 0 w 2519861"/>
              <a:gd name="connsiteY19" fmla="*/ 957626 h 1217022"/>
              <a:gd name="connsiteX20" fmla="*/ 0 w 2519861"/>
              <a:gd name="connsiteY20" fmla="*/ 969327 h 1217022"/>
              <a:gd name="connsiteX21" fmla="*/ 0 w 2519861"/>
              <a:gd name="connsiteY21" fmla="*/ 969327 h 1217022"/>
              <a:gd name="connsiteX22" fmla="*/ 0 w 2519861"/>
              <a:gd name="connsiteY22" fmla="*/ 1031739 h 1217022"/>
              <a:gd name="connsiteX23" fmla="*/ 0 w 2519861"/>
              <a:gd name="connsiteY23" fmla="*/ 1031739 h 1217022"/>
              <a:gd name="connsiteX24" fmla="*/ 0 w 2519861"/>
              <a:gd name="connsiteY24" fmla="*/ 1047341 h 1217022"/>
              <a:gd name="connsiteX25" fmla="*/ 0 w 2519861"/>
              <a:gd name="connsiteY25" fmla="*/ 1047341 h 1217022"/>
              <a:gd name="connsiteX26" fmla="*/ 0 w 2519861"/>
              <a:gd name="connsiteY26" fmla="*/ 1217023 h 1217022"/>
              <a:gd name="connsiteX27" fmla="*/ 0 w 2519861"/>
              <a:gd name="connsiteY27" fmla="*/ 1217023 h 1217022"/>
              <a:gd name="connsiteX28" fmla="*/ 0 w 2519861"/>
              <a:gd name="connsiteY28" fmla="*/ 1217023 h 1217022"/>
              <a:gd name="connsiteX29" fmla="*/ 1934755 w 2519861"/>
              <a:gd name="connsiteY29" fmla="*/ 1217023 h 1217022"/>
              <a:gd name="connsiteX30" fmla="*/ 1952308 w 2519861"/>
              <a:gd name="connsiteY30" fmla="*/ 1217023 h 1217022"/>
              <a:gd name="connsiteX31" fmla="*/ 1964010 w 2519861"/>
              <a:gd name="connsiteY31" fmla="*/ 1205321 h 1217022"/>
              <a:gd name="connsiteX32" fmla="*/ 2519862 w 2519861"/>
              <a:gd name="connsiteY32" fmla="*/ 649469 h 1217022"/>
              <a:gd name="connsiteX33" fmla="*/ 2519862 w 2519861"/>
              <a:gd name="connsiteY33" fmla="*/ 649469 h 1217022"/>
              <a:gd name="connsiteX34" fmla="*/ 2519862 w 2519861"/>
              <a:gd name="connsiteY34" fmla="*/ 323759 h 1217022"/>
              <a:gd name="connsiteX35" fmla="*/ 2519862 w 2519861"/>
              <a:gd name="connsiteY35" fmla="*/ 261348 h 1217022"/>
              <a:gd name="connsiteX36" fmla="*/ 2519862 w 2519861"/>
              <a:gd name="connsiteY36" fmla="*/ 249645 h 1217022"/>
              <a:gd name="connsiteX37" fmla="*/ 2519862 w 2519861"/>
              <a:gd name="connsiteY37" fmla="*/ 187234 h 1217022"/>
              <a:gd name="connsiteX38" fmla="*/ 2519862 w 2519861"/>
              <a:gd name="connsiteY38" fmla="*/ 165780 h 1217022"/>
              <a:gd name="connsiteX39" fmla="*/ 2519862 w 2519861"/>
              <a:gd name="connsiteY39" fmla="*/ 1950 h 1217022"/>
              <a:gd name="connsiteX40" fmla="*/ 2356032 w 2519861"/>
              <a:gd name="connsiteY40" fmla="*/ 1950 h 1217022"/>
              <a:gd name="connsiteX41" fmla="*/ 2508160 w 2519861"/>
              <a:gd name="connsiteY41" fmla="*/ 171631 h 1217022"/>
              <a:gd name="connsiteX42" fmla="*/ 2482805 w 2519861"/>
              <a:gd name="connsiteY42" fmla="*/ 146277 h 1217022"/>
              <a:gd name="connsiteX43" fmla="*/ 2482805 w 2519861"/>
              <a:gd name="connsiteY43" fmla="*/ 208688 h 1217022"/>
              <a:gd name="connsiteX44" fmla="*/ 2508160 w 2519861"/>
              <a:gd name="connsiteY44" fmla="*/ 234043 h 1217022"/>
              <a:gd name="connsiteX45" fmla="*/ 2508160 w 2519861"/>
              <a:gd name="connsiteY45" fmla="*/ 245745 h 1217022"/>
              <a:gd name="connsiteX46" fmla="*/ 2482805 w 2519861"/>
              <a:gd name="connsiteY46" fmla="*/ 220390 h 1217022"/>
              <a:gd name="connsiteX47" fmla="*/ 2482805 w 2519861"/>
              <a:gd name="connsiteY47" fmla="*/ 282802 h 1217022"/>
              <a:gd name="connsiteX48" fmla="*/ 2508160 w 2519861"/>
              <a:gd name="connsiteY48" fmla="*/ 308156 h 1217022"/>
              <a:gd name="connsiteX49" fmla="*/ 2508160 w 2519861"/>
              <a:gd name="connsiteY49" fmla="*/ 641667 h 1217022"/>
              <a:gd name="connsiteX50" fmla="*/ 1946457 w 2519861"/>
              <a:gd name="connsiteY50" fmla="*/ 1203370 h 1217022"/>
              <a:gd name="connsiteX51" fmla="*/ 1277484 w 2519861"/>
              <a:gd name="connsiteY51" fmla="*/ 1203370 h 1217022"/>
              <a:gd name="connsiteX52" fmla="*/ 1252130 w 2519861"/>
              <a:gd name="connsiteY52" fmla="*/ 1178016 h 1217022"/>
              <a:gd name="connsiteX53" fmla="*/ 1189718 w 2519861"/>
              <a:gd name="connsiteY53" fmla="*/ 1178016 h 1217022"/>
              <a:gd name="connsiteX54" fmla="*/ 1215073 w 2519861"/>
              <a:gd name="connsiteY54" fmla="*/ 1203370 h 1217022"/>
              <a:gd name="connsiteX55" fmla="*/ 1203371 w 2519861"/>
              <a:gd name="connsiteY55" fmla="*/ 1203370 h 1217022"/>
              <a:gd name="connsiteX56" fmla="*/ 1178016 w 2519861"/>
              <a:gd name="connsiteY56" fmla="*/ 1178016 h 1217022"/>
              <a:gd name="connsiteX57" fmla="*/ 1115605 w 2519861"/>
              <a:gd name="connsiteY57" fmla="*/ 1178016 h 1217022"/>
              <a:gd name="connsiteX58" fmla="*/ 1140959 w 2519861"/>
              <a:gd name="connsiteY58" fmla="*/ 1203370 h 1217022"/>
              <a:gd name="connsiteX59" fmla="*/ 1127307 w 2519861"/>
              <a:gd name="connsiteY59" fmla="*/ 1203370 h 1217022"/>
              <a:gd name="connsiteX60" fmla="*/ 1101952 w 2519861"/>
              <a:gd name="connsiteY60" fmla="*/ 1178016 h 1217022"/>
              <a:gd name="connsiteX61" fmla="*/ 1037590 w 2519861"/>
              <a:gd name="connsiteY61" fmla="*/ 1178016 h 1217022"/>
              <a:gd name="connsiteX62" fmla="*/ 1062945 w 2519861"/>
              <a:gd name="connsiteY62" fmla="*/ 1203370 h 1217022"/>
              <a:gd name="connsiteX63" fmla="*/ 1051243 w 2519861"/>
              <a:gd name="connsiteY63" fmla="*/ 1203370 h 1217022"/>
              <a:gd name="connsiteX64" fmla="*/ 1025888 w 2519861"/>
              <a:gd name="connsiteY64" fmla="*/ 1178016 h 1217022"/>
              <a:gd name="connsiteX65" fmla="*/ 963477 w 2519861"/>
              <a:gd name="connsiteY65" fmla="*/ 1178016 h 1217022"/>
              <a:gd name="connsiteX66" fmla="*/ 988831 w 2519861"/>
              <a:gd name="connsiteY66" fmla="*/ 1203370 h 1217022"/>
              <a:gd name="connsiteX67" fmla="*/ 310107 w 2519861"/>
              <a:gd name="connsiteY67" fmla="*/ 1203370 h 1217022"/>
              <a:gd name="connsiteX68" fmla="*/ 284752 w 2519861"/>
              <a:gd name="connsiteY68" fmla="*/ 1178016 h 1217022"/>
              <a:gd name="connsiteX69" fmla="*/ 222341 w 2519861"/>
              <a:gd name="connsiteY69" fmla="*/ 1178016 h 1217022"/>
              <a:gd name="connsiteX70" fmla="*/ 247695 w 2519861"/>
              <a:gd name="connsiteY70" fmla="*/ 1203370 h 1217022"/>
              <a:gd name="connsiteX71" fmla="*/ 235993 w 2519861"/>
              <a:gd name="connsiteY71" fmla="*/ 1203370 h 1217022"/>
              <a:gd name="connsiteX72" fmla="*/ 210639 w 2519861"/>
              <a:gd name="connsiteY72" fmla="*/ 1178016 h 1217022"/>
              <a:gd name="connsiteX73" fmla="*/ 148227 w 2519861"/>
              <a:gd name="connsiteY73" fmla="*/ 1178016 h 1217022"/>
              <a:gd name="connsiteX74" fmla="*/ 173582 w 2519861"/>
              <a:gd name="connsiteY74" fmla="*/ 1203370 h 1217022"/>
              <a:gd name="connsiteX75" fmla="*/ 157979 w 2519861"/>
              <a:gd name="connsiteY75" fmla="*/ 1203370 h 1217022"/>
              <a:gd name="connsiteX76" fmla="*/ 13652 w 2519861"/>
              <a:gd name="connsiteY76" fmla="*/ 1059044 h 1217022"/>
              <a:gd name="connsiteX77" fmla="*/ 13652 w 2519861"/>
              <a:gd name="connsiteY77" fmla="*/ 1043441 h 1217022"/>
              <a:gd name="connsiteX78" fmla="*/ 39007 w 2519861"/>
              <a:gd name="connsiteY78" fmla="*/ 1068796 h 1217022"/>
              <a:gd name="connsiteX79" fmla="*/ 39007 w 2519861"/>
              <a:gd name="connsiteY79" fmla="*/ 1006384 h 1217022"/>
              <a:gd name="connsiteX80" fmla="*/ 13652 w 2519861"/>
              <a:gd name="connsiteY80" fmla="*/ 981029 h 1217022"/>
              <a:gd name="connsiteX81" fmla="*/ 13652 w 2519861"/>
              <a:gd name="connsiteY81" fmla="*/ 969327 h 1217022"/>
              <a:gd name="connsiteX82" fmla="*/ 39007 w 2519861"/>
              <a:gd name="connsiteY82" fmla="*/ 994682 h 1217022"/>
              <a:gd name="connsiteX83" fmla="*/ 39007 w 2519861"/>
              <a:gd name="connsiteY83" fmla="*/ 932271 h 1217022"/>
              <a:gd name="connsiteX84" fmla="*/ 13652 w 2519861"/>
              <a:gd name="connsiteY84" fmla="*/ 906916 h 1217022"/>
              <a:gd name="connsiteX85" fmla="*/ 13652 w 2519861"/>
              <a:gd name="connsiteY85" fmla="*/ 152128 h 1217022"/>
              <a:gd name="connsiteX86" fmla="*/ 152128 w 2519861"/>
              <a:gd name="connsiteY86" fmla="*/ 13652 h 1217022"/>
              <a:gd name="connsiteX87" fmla="*/ 1244328 w 2519861"/>
              <a:gd name="connsiteY87" fmla="*/ 13652 h 1217022"/>
              <a:gd name="connsiteX88" fmla="*/ 1269683 w 2519861"/>
              <a:gd name="connsiteY88" fmla="*/ 39007 h 1217022"/>
              <a:gd name="connsiteX89" fmla="*/ 1332094 w 2519861"/>
              <a:gd name="connsiteY89" fmla="*/ 39007 h 1217022"/>
              <a:gd name="connsiteX90" fmla="*/ 1306740 w 2519861"/>
              <a:gd name="connsiteY90" fmla="*/ 13652 h 1217022"/>
              <a:gd name="connsiteX91" fmla="*/ 1318442 w 2519861"/>
              <a:gd name="connsiteY91" fmla="*/ 13652 h 1217022"/>
              <a:gd name="connsiteX92" fmla="*/ 1343796 w 2519861"/>
              <a:gd name="connsiteY92" fmla="*/ 39007 h 1217022"/>
              <a:gd name="connsiteX93" fmla="*/ 1406208 w 2519861"/>
              <a:gd name="connsiteY93" fmla="*/ 39007 h 1217022"/>
              <a:gd name="connsiteX94" fmla="*/ 1380853 w 2519861"/>
              <a:gd name="connsiteY94" fmla="*/ 13652 h 1217022"/>
              <a:gd name="connsiteX95" fmla="*/ 1394506 w 2519861"/>
              <a:gd name="connsiteY95" fmla="*/ 13652 h 1217022"/>
              <a:gd name="connsiteX96" fmla="*/ 1419860 w 2519861"/>
              <a:gd name="connsiteY96" fmla="*/ 39007 h 1217022"/>
              <a:gd name="connsiteX97" fmla="*/ 1482272 w 2519861"/>
              <a:gd name="connsiteY97" fmla="*/ 39007 h 1217022"/>
              <a:gd name="connsiteX98" fmla="*/ 1456917 w 2519861"/>
              <a:gd name="connsiteY98" fmla="*/ 13652 h 1217022"/>
              <a:gd name="connsiteX99" fmla="*/ 1468619 w 2519861"/>
              <a:gd name="connsiteY99" fmla="*/ 13652 h 1217022"/>
              <a:gd name="connsiteX100" fmla="*/ 1493974 w 2519861"/>
              <a:gd name="connsiteY100" fmla="*/ 39007 h 1217022"/>
              <a:gd name="connsiteX101" fmla="*/ 1556385 w 2519861"/>
              <a:gd name="connsiteY101" fmla="*/ 39007 h 1217022"/>
              <a:gd name="connsiteX102" fmla="*/ 1531031 w 2519861"/>
              <a:gd name="connsiteY102" fmla="*/ 13652 h 1217022"/>
              <a:gd name="connsiteX103" fmla="*/ 2211706 w 2519861"/>
              <a:gd name="connsiteY103" fmla="*/ 13652 h 1217022"/>
              <a:gd name="connsiteX104" fmla="*/ 2237060 w 2519861"/>
              <a:gd name="connsiteY104" fmla="*/ 39007 h 1217022"/>
              <a:gd name="connsiteX105" fmla="*/ 2299472 w 2519861"/>
              <a:gd name="connsiteY105" fmla="*/ 39007 h 1217022"/>
              <a:gd name="connsiteX106" fmla="*/ 2274117 w 2519861"/>
              <a:gd name="connsiteY106" fmla="*/ 13652 h 1217022"/>
              <a:gd name="connsiteX107" fmla="*/ 2285819 w 2519861"/>
              <a:gd name="connsiteY107" fmla="*/ 13652 h 1217022"/>
              <a:gd name="connsiteX108" fmla="*/ 2311174 w 2519861"/>
              <a:gd name="connsiteY108" fmla="*/ 39007 h 1217022"/>
              <a:gd name="connsiteX109" fmla="*/ 2373585 w 2519861"/>
              <a:gd name="connsiteY109" fmla="*/ 39007 h 1217022"/>
              <a:gd name="connsiteX110" fmla="*/ 2348231 w 2519861"/>
              <a:gd name="connsiteY110" fmla="*/ 13652 h 1217022"/>
              <a:gd name="connsiteX111" fmla="*/ 2369685 w 2519861"/>
              <a:gd name="connsiteY111" fmla="*/ 13652 h 1217022"/>
              <a:gd name="connsiteX112" fmla="*/ 2508160 w 2519861"/>
              <a:gd name="connsiteY112" fmla="*/ 152128 h 1217022"/>
              <a:gd name="connsiteX113" fmla="*/ 2508160 w 2519861"/>
              <a:gd name="connsiteY113" fmla="*/ 171631 h 12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519861" h="1217022">
                <a:moveTo>
                  <a:pt x="2356032" y="0"/>
                </a:moveTo>
                <a:lnTo>
                  <a:pt x="2334578" y="0"/>
                </a:lnTo>
                <a:lnTo>
                  <a:pt x="2272167" y="0"/>
                </a:lnTo>
                <a:lnTo>
                  <a:pt x="2260464" y="0"/>
                </a:lnTo>
                <a:lnTo>
                  <a:pt x="2198053" y="0"/>
                </a:lnTo>
                <a:lnTo>
                  <a:pt x="1517378" y="0"/>
                </a:lnTo>
                <a:lnTo>
                  <a:pt x="1454967" y="0"/>
                </a:lnTo>
                <a:lnTo>
                  <a:pt x="1443265" y="0"/>
                </a:lnTo>
                <a:lnTo>
                  <a:pt x="1380853" y="0"/>
                </a:lnTo>
                <a:lnTo>
                  <a:pt x="1369151" y="0"/>
                </a:lnTo>
                <a:lnTo>
                  <a:pt x="1306740" y="0"/>
                </a:lnTo>
                <a:lnTo>
                  <a:pt x="1295037" y="0"/>
                </a:lnTo>
                <a:lnTo>
                  <a:pt x="1232626" y="0"/>
                </a:lnTo>
                <a:lnTo>
                  <a:pt x="163830" y="0"/>
                </a:lnTo>
                <a:lnTo>
                  <a:pt x="0" y="0"/>
                </a:lnTo>
                <a:lnTo>
                  <a:pt x="0" y="163830"/>
                </a:lnTo>
                <a:lnTo>
                  <a:pt x="0" y="895214"/>
                </a:lnTo>
                <a:lnTo>
                  <a:pt x="0" y="895214"/>
                </a:lnTo>
                <a:lnTo>
                  <a:pt x="0" y="957626"/>
                </a:lnTo>
                <a:lnTo>
                  <a:pt x="0" y="957626"/>
                </a:lnTo>
                <a:lnTo>
                  <a:pt x="0" y="969327"/>
                </a:lnTo>
                <a:lnTo>
                  <a:pt x="0" y="969327"/>
                </a:lnTo>
                <a:lnTo>
                  <a:pt x="0" y="1031739"/>
                </a:lnTo>
                <a:cubicBezTo>
                  <a:pt x="0" y="1031739"/>
                  <a:pt x="0" y="1031739"/>
                  <a:pt x="0" y="1031739"/>
                </a:cubicBezTo>
                <a:lnTo>
                  <a:pt x="0" y="1047341"/>
                </a:lnTo>
                <a:lnTo>
                  <a:pt x="0" y="1047341"/>
                </a:lnTo>
                <a:lnTo>
                  <a:pt x="0" y="1217023"/>
                </a:lnTo>
                <a:lnTo>
                  <a:pt x="0" y="1217023"/>
                </a:lnTo>
                <a:lnTo>
                  <a:pt x="0" y="1217023"/>
                </a:lnTo>
                <a:lnTo>
                  <a:pt x="1934755" y="1217023"/>
                </a:lnTo>
                <a:lnTo>
                  <a:pt x="1952308" y="1217023"/>
                </a:lnTo>
                <a:cubicBezTo>
                  <a:pt x="1956209" y="1213122"/>
                  <a:pt x="1960109" y="1209221"/>
                  <a:pt x="1964010" y="1205321"/>
                </a:cubicBezTo>
                <a:cubicBezTo>
                  <a:pt x="2149294" y="1020037"/>
                  <a:pt x="2334578" y="834753"/>
                  <a:pt x="2519862" y="649469"/>
                </a:cubicBezTo>
                <a:lnTo>
                  <a:pt x="2519862" y="649469"/>
                </a:lnTo>
                <a:lnTo>
                  <a:pt x="2519862" y="323759"/>
                </a:lnTo>
                <a:lnTo>
                  <a:pt x="2519862" y="261348"/>
                </a:lnTo>
                <a:lnTo>
                  <a:pt x="2519862" y="249645"/>
                </a:lnTo>
                <a:lnTo>
                  <a:pt x="2519862" y="187234"/>
                </a:lnTo>
                <a:lnTo>
                  <a:pt x="2519862" y="165780"/>
                </a:lnTo>
                <a:lnTo>
                  <a:pt x="2519862" y="1950"/>
                </a:lnTo>
                <a:lnTo>
                  <a:pt x="2356032" y="1950"/>
                </a:lnTo>
                <a:close/>
                <a:moveTo>
                  <a:pt x="2508160" y="171631"/>
                </a:moveTo>
                <a:cubicBezTo>
                  <a:pt x="2500359" y="163830"/>
                  <a:pt x="2490607" y="154078"/>
                  <a:pt x="2482805" y="146277"/>
                </a:cubicBezTo>
                <a:lnTo>
                  <a:pt x="2482805" y="208688"/>
                </a:lnTo>
                <a:lnTo>
                  <a:pt x="2508160" y="234043"/>
                </a:lnTo>
                <a:lnTo>
                  <a:pt x="2508160" y="245745"/>
                </a:lnTo>
                <a:lnTo>
                  <a:pt x="2482805" y="220390"/>
                </a:lnTo>
                <a:lnTo>
                  <a:pt x="2482805" y="282802"/>
                </a:lnTo>
                <a:lnTo>
                  <a:pt x="2508160" y="308156"/>
                </a:lnTo>
                <a:lnTo>
                  <a:pt x="2508160" y="641667"/>
                </a:lnTo>
                <a:cubicBezTo>
                  <a:pt x="2320926" y="828902"/>
                  <a:pt x="2133691" y="1016136"/>
                  <a:pt x="1946457" y="1203370"/>
                </a:cubicBezTo>
                <a:lnTo>
                  <a:pt x="1277484" y="1203370"/>
                </a:lnTo>
                <a:lnTo>
                  <a:pt x="1252130" y="1178016"/>
                </a:lnTo>
                <a:lnTo>
                  <a:pt x="1189718" y="1178016"/>
                </a:lnTo>
                <a:lnTo>
                  <a:pt x="1215073" y="1203370"/>
                </a:lnTo>
                <a:lnTo>
                  <a:pt x="1203371" y="1203370"/>
                </a:lnTo>
                <a:lnTo>
                  <a:pt x="1178016" y="1178016"/>
                </a:lnTo>
                <a:lnTo>
                  <a:pt x="1115605" y="1178016"/>
                </a:lnTo>
                <a:lnTo>
                  <a:pt x="1140959" y="1203370"/>
                </a:lnTo>
                <a:lnTo>
                  <a:pt x="1127307" y="1203370"/>
                </a:lnTo>
                <a:lnTo>
                  <a:pt x="1101952" y="1178016"/>
                </a:lnTo>
                <a:lnTo>
                  <a:pt x="1037590" y="1178016"/>
                </a:lnTo>
                <a:lnTo>
                  <a:pt x="1062945" y="1203370"/>
                </a:lnTo>
                <a:lnTo>
                  <a:pt x="1051243" y="1203370"/>
                </a:lnTo>
                <a:lnTo>
                  <a:pt x="1025888" y="1178016"/>
                </a:lnTo>
                <a:lnTo>
                  <a:pt x="963477" y="1178016"/>
                </a:lnTo>
                <a:lnTo>
                  <a:pt x="988831" y="1203370"/>
                </a:lnTo>
                <a:lnTo>
                  <a:pt x="310107" y="1203370"/>
                </a:lnTo>
                <a:lnTo>
                  <a:pt x="284752" y="1178016"/>
                </a:lnTo>
                <a:lnTo>
                  <a:pt x="222341" y="1178016"/>
                </a:lnTo>
                <a:lnTo>
                  <a:pt x="247695" y="1203370"/>
                </a:lnTo>
                <a:lnTo>
                  <a:pt x="235993" y="1203370"/>
                </a:lnTo>
                <a:lnTo>
                  <a:pt x="210639" y="1178016"/>
                </a:lnTo>
                <a:lnTo>
                  <a:pt x="148227" y="1178016"/>
                </a:lnTo>
                <a:lnTo>
                  <a:pt x="173582" y="1203370"/>
                </a:lnTo>
                <a:lnTo>
                  <a:pt x="157979" y="1203370"/>
                </a:lnTo>
                <a:lnTo>
                  <a:pt x="13652" y="1059044"/>
                </a:lnTo>
                <a:lnTo>
                  <a:pt x="13652" y="1043441"/>
                </a:lnTo>
                <a:cubicBezTo>
                  <a:pt x="21454" y="1051242"/>
                  <a:pt x="31206" y="1060994"/>
                  <a:pt x="39007" y="1068796"/>
                </a:cubicBezTo>
                <a:lnTo>
                  <a:pt x="39007" y="1006384"/>
                </a:lnTo>
                <a:lnTo>
                  <a:pt x="13652" y="981029"/>
                </a:lnTo>
                <a:lnTo>
                  <a:pt x="13652" y="969327"/>
                </a:lnTo>
                <a:lnTo>
                  <a:pt x="39007" y="994682"/>
                </a:lnTo>
                <a:lnTo>
                  <a:pt x="39007" y="932271"/>
                </a:lnTo>
                <a:lnTo>
                  <a:pt x="13652" y="906916"/>
                </a:lnTo>
                <a:lnTo>
                  <a:pt x="13652" y="152128"/>
                </a:lnTo>
                <a:lnTo>
                  <a:pt x="152128" y="13652"/>
                </a:lnTo>
                <a:lnTo>
                  <a:pt x="1244328" y="13652"/>
                </a:lnTo>
                <a:lnTo>
                  <a:pt x="1269683" y="39007"/>
                </a:lnTo>
                <a:lnTo>
                  <a:pt x="1332094" y="39007"/>
                </a:lnTo>
                <a:lnTo>
                  <a:pt x="1306740" y="13652"/>
                </a:lnTo>
                <a:lnTo>
                  <a:pt x="1318442" y="13652"/>
                </a:lnTo>
                <a:lnTo>
                  <a:pt x="1343796" y="39007"/>
                </a:lnTo>
                <a:lnTo>
                  <a:pt x="1406208" y="39007"/>
                </a:lnTo>
                <a:lnTo>
                  <a:pt x="1380853" y="13652"/>
                </a:lnTo>
                <a:lnTo>
                  <a:pt x="1394506" y="13652"/>
                </a:lnTo>
                <a:lnTo>
                  <a:pt x="1419860" y="39007"/>
                </a:lnTo>
                <a:lnTo>
                  <a:pt x="1482272" y="39007"/>
                </a:lnTo>
                <a:lnTo>
                  <a:pt x="1456917" y="13652"/>
                </a:lnTo>
                <a:lnTo>
                  <a:pt x="1468619" y="13652"/>
                </a:lnTo>
                <a:lnTo>
                  <a:pt x="1493974" y="39007"/>
                </a:lnTo>
                <a:lnTo>
                  <a:pt x="1556385" y="39007"/>
                </a:lnTo>
                <a:lnTo>
                  <a:pt x="1531031" y="13652"/>
                </a:lnTo>
                <a:lnTo>
                  <a:pt x="2211706" y="13652"/>
                </a:lnTo>
                <a:lnTo>
                  <a:pt x="2237060" y="39007"/>
                </a:lnTo>
                <a:lnTo>
                  <a:pt x="2299472" y="39007"/>
                </a:lnTo>
                <a:lnTo>
                  <a:pt x="2274117" y="13652"/>
                </a:lnTo>
                <a:lnTo>
                  <a:pt x="2285819" y="13652"/>
                </a:lnTo>
                <a:lnTo>
                  <a:pt x="2311174" y="39007"/>
                </a:lnTo>
                <a:lnTo>
                  <a:pt x="2373585" y="39007"/>
                </a:lnTo>
                <a:lnTo>
                  <a:pt x="2348231" y="13652"/>
                </a:lnTo>
                <a:lnTo>
                  <a:pt x="2369685" y="13652"/>
                </a:lnTo>
                <a:lnTo>
                  <a:pt x="2508160" y="152128"/>
                </a:lnTo>
                <a:lnTo>
                  <a:pt x="2508160" y="171631"/>
                </a:lnTo>
                <a:close/>
              </a:path>
            </a:pathLst>
          </a:custGeom>
          <a:solidFill>
            <a:srgbClr val="66FFFF"/>
          </a:solidFill>
          <a:ln w="194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48" name="Oval 2047">
            <a:extLst>
              <a:ext uri="{FF2B5EF4-FFF2-40B4-BE49-F238E27FC236}">
                <a16:creationId xmlns:a16="http://schemas.microsoft.com/office/drawing/2014/main" id="{9460ED33-72E8-40C2-8137-15DAB1CA445C}"/>
              </a:ext>
            </a:extLst>
          </p:cNvPr>
          <p:cNvSpPr/>
          <p:nvPr/>
        </p:nvSpPr>
        <p:spPr>
          <a:xfrm>
            <a:off x="10691365" y="4508466"/>
            <a:ext cx="760406" cy="760406"/>
          </a:xfrm>
          <a:prstGeom prst="ellipse">
            <a:avLst/>
          </a:prstGeom>
          <a:solidFill>
            <a:srgbClr val="F04314"/>
          </a:solidFill>
          <a:effectLst>
            <a:glow rad="508000">
              <a:schemeClr val="accent2">
                <a:satMod val="175000"/>
                <a:alpha val="36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pic>
        <p:nvPicPr>
          <p:cNvPr id="2050" name="Picture 5">
            <a:extLst>
              <a:ext uri="{FF2B5EF4-FFF2-40B4-BE49-F238E27FC236}">
                <a16:creationId xmlns:a16="http://schemas.microsoft.com/office/drawing/2014/main" id="{6E693F76-E2CC-4F20-A25B-4BA261DE0A3B}"/>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470" b="86364" l="4723" r="94062">
                        <a14:foregroundMark x1="14170" y1="52273" x2="9042" y2="63258"/>
                        <a14:foregroundMark x1="9042" y1="63258" x2="9177" y2="64015"/>
                        <a14:foregroundMark x1="8907" y1="60985" x2="8367" y2="74242"/>
                        <a14:foregroundMark x1="20378" y1="59091" x2="22807" y2="70833"/>
                        <a14:foregroundMark x1="5128" y1="67803" x2="7962" y2="59848"/>
                        <a14:foregroundMark x1="6748" y1="66288" x2="6478" y2="78409"/>
                        <a14:foregroundMark x1="6073" y1="79924" x2="7692" y2="73864"/>
                        <a14:foregroundMark x1="5263" y1="72727" x2="4993" y2="75758"/>
                        <a14:foregroundMark x1="4858" y1="73485" x2="9177" y2="78788"/>
                        <a14:foregroundMark x1="94062" y1="65152" x2="88529" y2="55303"/>
                        <a14:foregroundMark x1="88529" y1="55303" x2="82726" y2="65530"/>
                        <a14:foregroundMark x1="76788" y1="77652" x2="83401" y2="78030"/>
                        <a14:foregroundMark x1="83401" y1="78030" x2="85695" y2="76515"/>
                        <a14:foregroundMark x1="78273" y1="76515" x2="84211" y2="78030"/>
                      </a14:backgroundRemoval>
                    </a14:imgEffect>
                  </a14:imgLayer>
                </a14:imgProps>
              </a:ext>
              <a:ext uri="{28A0092B-C50C-407E-A947-70E740481C1C}">
                <a14:useLocalDpi xmlns:a14="http://schemas.microsoft.com/office/drawing/2010/main" val="0"/>
              </a:ext>
            </a:extLst>
          </a:blip>
          <a:srcRect b="3787"/>
          <a:stretch>
            <a:fillRect/>
          </a:stretch>
        </p:blipFill>
        <p:spPr bwMode="auto">
          <a:xfrm>
            <a:off x="3845182" y="3021488"/>
            <a:ext cx="8346818" cy="2866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itle 1">
            <a:extLst>
              <a:ext uri="{FF2B5EF4-FFF2-40B4-BE49-F238E27FC236}">
                <a16:creationId xmlns:a16="http://schemas.microsoft.com/office/drawing/2014/main" id="{6270D014-DA4C-4CD7-B0A3-4D0B634B1136}"/>
              </a:ext>
            </a:extLst>
          </p:cNvPr>
          <p:cNvSpPr txBox="1">
            <a:spLocks/>
          </p:cNvSpPr>
          <p:nvPr/>
        </p:nvSpPr>
        <p:spPr>
          <a:xfrm>
            <a:off x="355317" y="80392"/>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của</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Mặt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Trời</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a:p>
            <a:pPr marL="0" marR="0" lvl="0" indent="0" algn="l" defTabSz="914400" rtl="0" eaLnBrk="1" fontAlgn="auto" latinLnBrk="0" hangingPunct="1">
              <a:lnSpc>
                <a:spcPct val="16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892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with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randombar(vertical)">
                                      <p:cBhvr>
                                        <p:cTn id="7" dur="500"/>
                                        <p:tgtEl>
                                          <p:spTgt spid="2048"/>
                                        </p:tgtEl>
                                      </p:cBhvr>
                                    </p:animEffect>
                                  </p:childTnLst>
                                </p:cTn>
                              </p:par>
                              <p:par>
                                <p:cTn id="8" presetID="14" presetClass="entr" presetSubtype="5"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vertical)">
                                      <p:cBhvr>
                                        <p:cTn id="10" dur="500"/>
                                        <p:tgtEl>
                                          <p:spTgt spid="2050"/>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randombar(vertical)">
                                      <p:cBhvr>
                                        <p:cTn id="13" dur="500"/>
                                        <p:tgtEl>
                                          <p:spTgt spid="126"/>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grpId="0" nodeType="clickEffect">
                                  <p:stCondLst>
                                    <p:cond delay="0"/>
                                  </p:stCondLst>
                                  <p:childTnLst>
                                    <p:animMotion origin="layout" path="M -0.50807 -1.48148E-6 L -0.37187 -0.16435 C -0.34349 -0.20139 -0.30091 -0.22129 -0.25625 -0.22129 C -0.20547 -0.22129 -0.16471 -0.20139 -0.13633 -0.16435 L -2.91667E-6 -1.48148E-6 " pathEditMode="relative" rAng="0" ptsTypes="AAAAA">
                                      <p:cBhvr>
                                        <p:cTn id="17" dur="5000" spd="-100000" fill="hold"/>
                                        <p:tgtEl>
                                          <p:spTgt spid="2048"/>
                                        </p:tgtEl>
                                        <p:attrNameLst>
                                          <p:attrName>ppt_x</p:attrName>
                                          <p:attrName>ppt_y</p:attrName>
                                        </p:attrNameLst>
                                      </p:cBhvr>
                                      <p:rCtr x="25404" y="-11065"/>
                                    </p:animMotion>
                                  </p:childTnLst>
                                </p:cTn>
                              </p:par>
                              <p:par>
                                <p:cTn id="18" presetID="1" presetClass="emph" presetSubtype="2" fill="hold" nodeType="withEffect">
                                  <p:stCondLst>
                                    <p:cond delay="0"/>
                                  </p:stCondLst>
                                  <p:childTnLst>
                                    <p:animClr clrSpc="rgb" dir="cw">
                                      <p:cBhvr>
                                        <p:cTn id="19" dur="2500" fill="hold"/>
                                        <p:tgtEl>
                                          <p:spTgt spid="2048"/>
                                        </p:tgtEl>
                                        <p:attrNameLst>
                                          <p:attrName>fillcolor</p:attrName>
                                        </p:attrNameLst>
                                      </p:cBhvr>
                                      <p:to>
                                        <a:srgbClr val="FFC000"/>
                                      </p:to>
                                    </p:animClr>
                                    <p:set>
                                      <p:cBhvr>
                                        <p:cTn id="20" dur="2500" fill="hold"/>
                                        <p:tgtEl>
                                          <p:spTgt spid="2048"/>
                                        </p:tgtEl>
                                        <p:attrNameLst>
                                          <p:attrName>fill.type</p:attrName>
                                        </p:attrNameLst>
                                      </p:cBhvr>
                                      <p:to>
                                        <p:strVal val="solid"/>
                                      </p:to>
                                    </p:set>
                                    <p:set>
                                      <p:cBhvr>
                                        <p:cTn id="21" dur="2500" fill="hold"/>
                                        <p:tgtEl>
                                          <p:spTgt spid="2048"/>
                                        </p:tgtEl>
                                        <p:attrNameLst>
                                          <p:attrName>fill.on</p:attrName>
                                        </p:attrNameLst>
                                      </p:cBhvr>
                                      <p:to>
                                        <p:strVal val="true"/>
                                      </p:to>
                                    </p:set>
                                  </p:childTnLst>
                                </p:cTn>
                              </p:par>
                              <p:par>
                                <p:cTn id="22" presetID="1" presetClass="emph" presetSubtype="2" fill="hold" nodeType="withEffect">
                                  <p:stCondLst>
                                    <p:cond delay="2500"/>
                                  </p:stCondLst>
                                  <p:childTnLst>
                                    <p:animClr clrSpc="rgb" dir="cw">
                                      <p:cBhvr>
                                        <p:cTn id="23" dur="2500" fill="hold"/>
                                        <p:tgtEl>
                                          <p:spTgt spid="2048"/>
                                        </p:tgtEl>
                                        <p:attrNameLst>
                                          <p:attrName>fillcolor</p:attrName>
                                        </p:attrNameLst>
                                      </p:cBhvr>
                                      <p:to>
                                        <a:srgbClr val="ED7D31"/>
                                      </p:to>
                                    </p:animClr>
                                    <p:set>
                                      <p:cBhvr>
                                        <p:cTn id="24" dur="2500" fill="hold"/>
                                        <p:tgtEl>
                                          <p:spTgt spid="2048"/>
                                        </p:tgtEl>
                                        <p:attrNameLst>
                                          <p:attrName>fill.type</p:attrName>
                                        </p:attrNameLst>
                                      </p:cBhvr>
                                      <p:to>
                                        <p:strVal val="solid"/>
                                      </p:to>
                                    </p:set>
                                    <p:set>
                                      <p:cBhvr>
                                        <p:cTn id="25" dur="2500" fill="hold"/>
                                        <p:tgtEl>
                                          <p:spTgt spid="20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048" grpId="0" animBg="1"/>
      <p:bldP spid="20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0810CF1-A92C-4A9D-AAA8-E2A44CD920EC}"/>
              </a:ext>
            </a:extLst>
          </p:cNvPr>
          <p:cNvCxnSpPr/>
          <p:nvPr/>
        </p:nvCxnSpPr>
        <p:spPr>
          <a:xfrm flipH="1">
            <a:off x="2878133" y="2380835"/>
            <a:ext cx="840889" cy="27838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Freeform: Shape 378">
            <a:extLst>
              <a:ext uri="{FF2B5EF4-FFF2-40B4-BE49-F238E27FC236}">
                <a16:creationId xmlns:a16="http://schemas.microsoft.com/office/drawing/2014/main" id="{06637B68-B432-4C56-B9FD-3C9101BDCA7A}"/>
              </a:ext>
            </a:extLst>
          </p:cNvPr>
          <p:cNvSpPr/>
          <p:nvPr/>
        </p:nvSpPr>
        <p:spPr>
          <a:xfrm>
            <a:off x="360334" y="958665"/>
            <a:ext cx="11458785" cy="5522393"/>
          </a:xfrm>
          <a:custGeom>
            <a:avLst/>
            <a:gdLst>
              <a:gd name="connsiteX0" fmla="*/ 6627715 w 6627714"/>
              <a:gd name="connsiteY0" fmla="*/ 3194131 h 3194130"/>
              <a:gd name="connsiteX1" fmla="*/ 1335121 w 6627714"/>
              <a:gd name="connsiteY1" fmla="*/ 3194131 h 3194130"/>
              <a:gd name="connsiteX2" fmla="*/ 1250950 w 6627714"/>
              <a:gd name="connsiteY2" fmla="*/ 3109960 h 3194130"/>
              <a:gd name="connsiteX3" fmla="*/ 0 w 6627714"/>
              <a:gd name="connsiteY3" fmla="*/ 3109960 h 3194130"/>
              <a:gd name="connsiteX4" fmla="*/ 0 w 6627714"/>
              <a:gd name="connsiteY4" fmla="*/ 0 h 3194130"/>
              <a:gd name="connsiteX5" fmla="*/ 4742582 w 6627714"/>
              <a:gd name="connsiteY5" fmla="*/ 0 h 3194130"/>
              <a:gd name="connsiteX6" fmla="*/ 4861582 w 6627714"/>
              <a:gd name="connsiteY6" fmla="*/ 119000 h 3194130"/>
              <a:gd name="connsiteX7" fmla="*/ 6627715 w 6627714"/>
              <a:gd name="connsiteY7" fmla="*/ 119000 h 3194130"/>
              <a:gd name="connsiteX8" fmla="*/ 6627715 w 6627714"/>
              <a:gd name="connsiteY8" fmla="*/ 3194131 h 3194130"/>
              <a:gd name="connsiteX9" fmla="*/ 1340926 w 6627714"/>
              <a:gd name="connsiteY9" fmla="*/ 3179619 h 3194130"/>
              <a:gd name="connsiteX10" fmla="*/ 6613203 w 6627714"/>
              <a:gd name="connsiteY10" fmla="*/ 3179619 h 3194130"/>
              <a:gd name="connsiteX11" fmla="*/ 6613203 w 6627714"/>
              <a:gd name="connsiteY11" fmla="*/ 133512 h 3194130"/>
              <a:gd name="connsiteX12" fmla="*/ 4855777 w 6627714"/>
              <a:gd name="connsiteY12" fmla="*/ 133512 h 3194130"/>
              <a:gd name="connsiteX13" fmla="*/ 4736778 w 6627714"/>
              <a:gd name="connsiteY13" fmla="*/ 14512 h 3194130"/>
              <a:gd name="connsiteX14" fmla="*/ 14512 w 6627714"/>
              <a:gd name="connsiteY14" fmla="*/ 14512 h 3194130"/>
              <a:gd name="connsiteX15" fmla="*/ 14512 w 6627714"/>
              <a:gd name="connsiteY15" fmla="*/ 3095448 h 3194130"/>
              <a:gd name="connsiteX16" fmla="*/ 1256755 w 6627714"/>
              <a:gd name="connsiteY16" fmla="*/ 3095448 h 3194130"/>
              <a:gd name="connsiteX17" fmla="*/ 1340926 w 6627714"/>
              <a:gd name="connsiteY17" fmla="*/ 3179619 h 319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714" h="3194130">
                <a:moveTo>
                  <a:pt x="6627715" y="3194131"/>
                </a:moveTo>
                <a:lnTo>
                  <a:pt x="1335121" y="3194131"/>
                </a:lnTo>
                <a:lnTo>
                  <a:pt x="1250950" y="3109960"/>
                </a:lnTo>
                <a:lnTo>
                  <a:pt x="0" y="3109960"/>
                </a:lnTo>
                <a:lnTo>
                  <a:pt x="0" y="0"/>
                </a:lnTo>
                <a:lnTo>
                  <a:pt x="4742582" y="0"/>
                </a:lnTo>
                <a:lnTo>
                  <a:pt x="4861582" y="119000"/>
                </a:lnTo>
                <a:lnTo>
                  <a:pt x="6627715" y="119000"/>
                </a:lnTo>
                <a:lnTo>
                  <a:pt x="6627715" y="3194131"/>
                </a:lnTo>
                <a:close/>
                <a:moveTo>
                  <a:pt x="1340926" y="3179619"/>
                </a:moveTo>
                <a:lnTo>
                  <a:pt x="6613203" y="3179619"/>
                </a:lnTo>
                <a:lnTo>
                  <a:pt x="6613203" y="133512"/>
                </a:lnTo>
                <a:lnTo>
                  <a:pt x="4855777" y="133512"/>
                </a:lnTo>
                <a:lnTo>
                  <a:pt x="4736778" y="14512"/>
                </a:lnTo>
                <a:lnTo>
                  <a:pt x="14512" y="14512"/>
                </a:lnTo>
                <a:lnTo>
                  <a:pt x="14512" y="3095448"/>
                </a:lnTo>
                <a:lnTo>
                  <a:pt x="1256755" y="3095448"/>
                </a:lnTo>
                <a:lnTo>
                  <a:pt x="1340926" y="3179619"/>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0" name="Freeform: Shape 379">
            <a:extLst>
              <a:ext uri="{FF2B5EF4-FFF2-40B4-BE49-F238E27FC236}">
                <a16:creationId xmlns:a16="http://schemas.microsoft.com/office/drawing/2014/main" id="{6EFED884-AF21-4CD5-AB5D-BF66C1F33AA6}"/>
              </a:ext>
            </a:extLst>
          </p:cNvPr>
          <p:cNvSpPr/>
          <p:nvPr/>
        </p:nvSpPr>
        <p:spPr>
          <a:xfrm>
            <a:off x="440624" y="1038954"/>
            <a:ext cx="11295697" cy="5361815"/>
          </a:xfrm>
          <a:custGeom>
            <a:avLst/>
            <a:gdLst>
              <a:gd name="connsiteX0" fmla="*/ 6533386 w 6533385"/>
              <a:gd name="connsiteY0" fmla="*/ 3101253 h 3101252"/>
              <a:gd name="connsiteX1" fmla="*/ 1308999 w 6533385"/>
              <a:gd name="connsiteY1" fmla="*/ 3101253 h 3101252"/>
              <a:gd name="connsiteX2" fmla="*/ 1224829 w 6533385"/>
              <a:gd name="connsiteY2" fmla="*/ 3017082 h 3101252"/>
              <a:gd name="connsiteX3" fmla="*/ 0 w 6533385"/>
              <a:gd name="connsiteY3" fmla="*/ 3017082 h 3101252"/>
              <a:gd name="connsiteX4" fmla="*/ 0 w 6533385"/>
              <a:gd name="connsiteY4" fmla="*/ 0 h 3101252"/>
              <a:gd name="connsiteX5" fmla="*/ 4675826 w 6533385"/>
              <a:gd name="connsiteY5" fmla="*/ 0 h 3101252"/>
              <a:gd name="connsiteX6" fmla="*/ 4794826 w 6533385"/>
              <a:gd name="connsiteY6" fmla="*/ 119000 h 3101252"/>
              <a:gd name="connsiteX7" fmla="*/ 6533386 w 6533385"/>
              <a:gd name="connsiteY7" fmla="*/ 119000 h 3101252"/>
              <a:gd name="connsiteX8" fmla="*/ 6533386 w 6533385"/>
              <a:gd name="connsiteY8" fmla="*/ 3101253 h 3101252"/>
              <a:gd name="connsiteX9" fmla="*/ 1311902 w 6533385"/>
              <a:gd name="connsiteY9" fmla="*/ 3093997 h 3101252"/>
              <a:gd name="connsiteX10" fmla="*/ 6527581 w 6533385"/>
              <a:gd name="connsiteY10" fmla="*/ 3093997 h 3101252"/>
              <a:gd name="connsiteX11" fmla="*/ 6527581 w 6533385"/>
              <a:gd name="connsiteY11" fmla="*/ 126256 h 3101252"/>
              <a:gd name="connsiteX12" fmla="*/ 4791924 w 6533385"/>
              <a:gd name="connsiteY12" fmla="*/ 126256 h 3101252"/>
              <a:gd name="connsiteX13" fmla="*/ 4672924 w 6533385"/>
              <a:gd name="connsiteY13" fmla="*/ 7256 h 3101252"/>
              <a:gd name="connsiteX14" fmla="*/ 7256 w 6533385"/>
              <a:gd name="connsiteY14" fmla="*/ 7256 h 3101252"/>
              <a:gd name="connsiteX15" fmla="*/ 7256 w 6533385"/>
              <a:gd name="connsiteY15" fmla="*/ 3008375 h 3101252"/>
              <a:gd name="connsiteX16" fmla="*/ 1226280 w 6533385"/>
              <a:gd name="connsiteY16" fmla="*/ 3008375 h 3101252"/>
              <a:gd name="connsiteX17" fmla="*/ 1311902 w 6533385"/>
              <a:gd name="connsiteY17" fmla="*/ 3093997 h 310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33385" h="3101252">
                <a:moveTo>
                  <a:pt x="6533386" y="3101253"/>
                </a:moveTo>
                <a:lnTo>
                  <a:pt x="1308999" y="3101253"/>
                </a:lnTo>
                <a:lnTo>
                  <a:pt x="1224829" y="3017082"/>
                </a:lnTo>
                <a:lnTo>
                  <a:pt x="0" y="3017082"/>
                </a:lnTo>
                <a:lnTo>
                  <a:pt x="0" y="0"/>
                </a:lnTo>
                <a:lnTo>
                  <a:pt x="4675826" y="0"/>
                </a:lnTo>
                <a:lnTo>
                  <a:pt x="4794826" y="119000"/>
                </a:lnTo>
                <a:lnTo>
                  <a:pt x="6533386" y="119000"/>
                </a:lnTo>
                <a:lnTo>
                  <a:pt x="6533386" y="3101253"/>
                </a:lnTo>
                <a:close/>
                <a:moveTo>
                  <a:pt x="1311902" y="3093997"/>
                </a:moveTo>
                <a:lnTo>
                  <a:pt x="6527581" y="3093997"/>
                </a:lnTo>
                <a:lnTo>
                  <a:pt x="6527581" y="126256"/>
                </a:lnTo>
                <a:lnTo>
                  <a:pt x="4791924" y="126256"/>
                </a:lnTo>
                <a:lnTo>
                  <a:pt x="4672924" y="7256"/>
                </a:lnTo>
                <a:lnTo>
                  <a:pt x="7256" y="7256"/>
                </a:lnTo>
                <a:lnTo>
                  <a:pt x="7256" y="3008375"/>
                </a:lnTo>
                <a:lnTo>
                  <a:pt x="1226280" y="3008375"/>
                </a:lnTo>
                <a:lnTo>
                  <a:pt x="1311902" y="3093997"/>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381" name="Graphic 2">
            <a:extLst>
              <a:ext uri="{FF2B5EF4-FFF2-40B4-BE49-F238E27FC236}">
                <a16:creationId xmlns:a16="http://schemas.microsoft.com/office/drawing/2014/main" id="{DCD05210-11B7-4BC3-A9FB-BC9A3C6FBF0F}"/>
              </a:ext>
            </a:extLst>
          </p:cNvPr>
          <p:cNvGrpSpPr/>
          <p:nvPr/>
        </p:nvGrpSpPr>
        <p:grpSpPr>
          <a:xfrm>
            <a:off x="11886865" y="1573379"/>
            <a:ext cx="150542" cy="1921922"/>
            <a:chOff x="7867937" y="876307"/>
            <a:chExt cx="87073" cy="1111632"/>
          </a:xfrm>
          <a:solidFill>
            <a:srgbClr val="4DFFFF"/>
          </a:solidFill>
        </p:grpSpPr>
        <p:sp>
          <p:nvSpPr>
            <p:cNvPr id="812" name="Freeform: Shape 811">
              <a:extLst>
                <a:ext uri="{FF2B5EF4-FFF2-40B4-BE49-F238E27FC236}">
                  <a16:creationId xmlns:a16="http://schemas.microsoft.com/office/drawing/2014/main" id="{95D3867B-C913-468D-A850-F6B6F632BBB0}"/>
                </a:ext>
              </a:extLst>
            </p:cNvPr>
            <p:cNvSpPr/>
            <p:nvPr/>
          </p:nvSpPr>
          <p:spPr>
            <a:xfrm>
              <a:off x="7867937" y="876307"/>
              <a:ext cx="87073" cy="696584"/>
            </a:xfrm>
            <a:custGeom>
              <a:avLst/>
              <a:gdLst>
                <a:gd name="connsiteX0" fmla="*/ 0 w 87073"/>
                <a:gd name="connsiteY0" fmla="*/ 0 h 696584"/>
                <a:gd name="connsiteX1" fmla="*/ 87073 w 87073"/>
                <a:gd name="connsiteY1" fmla="*/ 0 h 696584"/>
                <a:gd name="connsiteX2" fmla="*/ 87073 w 87073"/>
                <a:gd name="connsiteY2" fmla="*/ 696585 h 696584"/>
                <a:gd name="connsiteX3" fmla="*/ 0 w 87073"/>
                <a:gd name="connsiteY3" fmla="*/ 696585 h 696584"/>
              </a:gdLst>
              <a:ahLst/>
              <a:cxnLst>
                <a:cxn ang="0">
                  <a:pos x="connsiteX0" y="connsiteY0"/>
                </a:cxn>
                <a:cxn ang="0">
                  <a:pos x="connsiteX1" y="connsiteY1"/>
                </a:cxn>
                <a:cxn ang="0">
                  <a:pos x="connsiteX2" y="connsiteY2"/>
                </a:cxn>
                <a:cxn ang="0">
                  <a:pos x="connsiteX3" y="connsiteY3"/>
                </a:cxn>
              </a:cxnLst>
              <a:rect l="l" t="t" r="r" b="b"/>
              <a:pathLst>
                <a:path w="87073" h="696584">
                  <a:moveTo>
                    <a:pt x="0" y="0"/>
                  </a:moveTo>
                  <a:lnTo>
                    <a:pt x="87073" y="0"/>
                  </a:lnTo>
                  <a:lnTo>
                    <a:pt x="87073" y="696585"/>
                  </a:lnTo>
                  <a:lnTo>
                    <a:pt x="0" y="696585"/>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3" name="Freeform: Shape 812">
              <a:extLst>
                <a:ext uri="{FF2B5EF4-FFF2-40B4-BE49-F238E27FC236}">
                  <a16:creationId xmlns:a16="http://schemas.microsoft.com/office/drawing/2014/main" id="{D5D1B39E-AAAB-4FFE-A72F-F5A6D47617B8}"/>
                </a:ext>
              </a:extLst>
            </p:cNvPr>
            <p:cNvSpPr/>
            <p:nvPr/>
          </p:nvSpPr>
          <p:spPr>
            <a:xfrm>
              <a:off x="7867937" y="1662867"/>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4" name="Freeform: Shape 813">
              <a:extLst>
                <a:ext uri="{FF2B5EF4-FFF2-40B4-BE49-F238E27FC236}">
                  <a16:creationId xmlns:a16="http://schemas.microsoft.com/office/drawing/2014/main" id="{3A3D1BEC-B7BA-4026-A9BA-AFA24984B380}"/>
                </a:ext>
              </a:extLst>
            </p:cNvPr>
            <p:cNvSpPr/>
            <p:nvPr/>
          </p:nvSpPr>
          <p:spPr>
            <a:xfrm>
              <a:off x="7867937" y="1751391"/>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5" name="Freeform: Shape 814">
              <a:extLst>
                <a:ext uri="{FF2B5EF4-FFF2-40B4-BE49-F238E27FC236}">
                  <a16:creationId xmlns:a16="http://schemas.microsoft.com/office/drawing/2014/main" id="{C927D13F-55B6-458B-8A0D-5E3290247531}"/>
                </a:ext>
              </a:extLst>
            </p:cNvPr>
            <p:cNvSpPr/>
            <p:nvPr/>
          </p:nvSpPr>
          <p:spPr>
            <a:xfrm>
              <a:off x="7867937" y="1839916"/>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6" name="Freeform: Shape 815">
              <a:extLst>
                <a:ext uri="{FF2B5EF4-FFF2-40B4-BE49-F238E27FC236}">
                  <a16:creationId xmlns:a16="http://schemas.microsoft.com/office/drawing/2014/main" id="{326F2A37-692C-43F6-8F39-D103B1C5A300}"/>
                </a:ext>
              </a:extLst>
            </p:cNvPr>
            <p:cNvSpPr/>
            <p:nvPr/>
          </p:nvSpPr>
          <p:spPr>
            <a:xfrm>
              <a:off x="7867937" y="1928440"/>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382" name="Freeform: Shape 381">
            <a:extLst>
              <a:ext uri="{FF2B5EF4-FFF2-40B4-BE49-F238E27FC236}">
                <a16:creationId xmlns:a16="http://schemas.microsoft.com/office/drawing/2014/main" id="{8B21CACF-3244-4253-B2E1-BEF38EE8DC1E}"/>
              </a:ext>
            </a:extLst>
          </p:cNvPr>
          <p:cNvSpPr/>
          <p:nvPr/>
        </p:nvSpPr>
        <p:spPr>
          <a:xfrm>
            <a:off x="297609" y="6435895"/>
            <a:ext cx="2310826" cy="168105"/>
          </a:xfrm>
          <a:custGeom>
            <a:avLst/>
            <a:gdLst>
              <a:gd name="connsiteX0" fmla="*/ 1326414 w 1336572"/>
              <a:gd name="connsiteY0" fmla="*/ 97232 h 97231"/>
              <a:gd name="connsiteX1" fmla="*/ 1243694 w 1336572"/>
              <a:gd name="connsiteY1" fmla="*/ 14512 h 97231"/>
              <a:gd name="connsiteX2" fmla="*/ 0 w 1336572"/>
              <a:gd name="connsiteY2" fmla="*/ 14512 h 97231"/>
              <a:gd name="connsiteX3" fmla="*/ 0 w 1336572"/>
              <a:gd name="connsiteY3" fmla="*/ 0 h 97231"/>
              <a:gd name="connsiteX4" fmla="*/ 1249499 w 1336572"/>
              <a:gd name="connsiteY4" fmla="*/ 0 h 97231"/>
              <a:gd name="connsiteX5" fmla="*/ 1336572 w 1336572"/>
              <a:gd name="connsiteY5" fmla="*/ 87073 h 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572" h="97231">
                <a:moveTo>
                  <a:pt x="1326414" y="97232"/>
                </a:moveTo>
                <a:lnTo>
                  <a:pt x="1243694" y="14512"/>
                </a:lnTo>
                <a:lnTo>
                  <a:pt x="0" y="14512"/>
                </a:lnTo>
                <a:lnTo>
                  <a:pt x="0" y="0"/>
                </a:lnTo>
                <a:lnTo>
                  <a:pt x="1249499" y="0"/>
                </a:lnTo>
                <a:lnTo>
                  <a:pt x="1336572" y="87073"/>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3" name="Freeform: Shape 382">
            <a:extLst>
              <a:ext uri="{FF2B5EF4-FFF2-40B4-BE49-F238E27FC236}">
                <a16:creationId xmlns:a16="http://schemas.microsoft.com/office/drawing/2014/main" id="{1D5A0CB8-79EC-477C-960E-464AC92852B9}"/>
              </a:ext>
            </a:extLst>
          </p:cNvPr>
          <p:cNvSpPr/>
          <p:nvPr/>
        </p:nvSpPr>
        <p:spPr>
          <a:xfrm>
            <a:off x="8620095" y="835721"/>
            <a:ext cx="3261752" cy="228321"/>
          </a:xfrm>
          <a:custGeom>
            <a:avLst/>
            <a:gdLst>
              <a:gd name="connsiteX0" fmla="*/ 1886584 w 1886584"/>
              <a:gd name="connsiteY0" fmla="*/ 132061 h 132060"/>
              <a:gd name="connsiteX1" fmla="*/ 121902 w 1886584"/>
              <a:gd name="connsiteY1" fmla="*/ 132061 h 132060"/>
              <a:gd name="connsiteX2" fmla="*/ 0 w 1886584"/>
              <a:gd name="connsiteY2" fmla="*/ 10159 h 132060"/>
              <a:gd name="connsiteX3" fmla="*/ 10159 w 1886584"/>
              <a:gd name="connsiteY3" fmla="*/ 0 h 132060"/>
              <a:gd name="connsiteX4" fmla="*/ 127707 w 1886584"/>
              <a:gd name="connsiteY4" fmla="*/ 117549 h 132060"/>
              <a:gd name="connsiteX5" fmla="*/ 1886584 w 1886584"/>
              <a:gd name="connsiteY5" fmla="*/ 117549 h 13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584" h="132060">
                <a:moveTo>
                  <a:pt x="1886584" y="132061"/>
                </a:moveTo>
                <a:lnTo>
                  <a:pt x="121902" y="132061"/>
                </a:lnTo>
                <a:lnTo>
                  <a:pt x="0" y="10159"/>
                </a:lnTo>
                <a:lnTo>
                  <a:pt x="10159" y="0"/>
                </a:lnTo>
                <a:lnTo>
                  <a:pt x="127707" y="117549"/>
                </a:lnTo>
                <a:lnTo>
                  <a:pt x="1886584" y="117549"/>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384" name="Graphic 2">
            <a:extLst>
              <a:ext uri="{FF2B5EF4-FFF2-40B4-BE49-F238E27FC236}">
                <a16:creationId xmlns:a16="http://schemas.microsoft.com/office/drawing/2014/main" id="{8EF96A16-45A4-4FBE-8455-793CEA74EF33}"/>
              </a:ext>
            </a:extLst>
          </p:cNvPr>
          <p:cNvGrpSpPr/>
          <p:nvPr/>
        </p:nvGrpSpPr>
        <p:grpSpPr>
          <a:xfrm>
            <a:off x="285064" y="1257241"/>
            <a:ext cx="175632" cy="2923029"/>
            <a:chOff x="1157503" y="693454"/>
            <a:chExt cx="101585" cy="1690668"/>
          </a:xfrm>
          <a:solidFill>
            <a:srgbClr val="4DFFFF"/>
          </a:solidFill>
        </p:grpSpPr>
        <p:sp>
          <p:nvSpPr>
            <p:cNvPr id="809" name="Freeform: Shape 808">
              <a:extLst>
                <a:ext uri="{FF2B5EF4-FFF2-40B4-BE49-F238E27FC236}">
                  <a16:creationId xmlns:a16="http://schemas.microsoft.com/office/drawing/2014/main" id="{68703E84-49A6-4FE6-A0BC-2CD2536E2894}"/>
                </a:ext>
              </a:extLst>
            </p:cNvPr>
            <p:cNvSpPr/>
            <p:nvPr/>
          </p:nvSpPr>
          <p:spPr>
            <a:xfrm>
              <a:off x="1157503" y="693454"/>
              <a:ext cx="101585" cy="29024"/>
            </a:xfrm>
            <a:custGeom>
              <a:avLst/>
              <a:gdLst>
                <a:gd name="connsiteX0" fmla="*/ 0 w 101585"/>
                <a:gd name="connsiteY0" fmla="*/ 0 h 29024"/>
                <a:gd name="connsiteX1" fmla="*/ 101585 w 101585"/>
                <a:gd name="connsiteY1" fmla="*/ 0 h 29024"/>
                <a:gd name="connsiteX2" fmla="*/ 101585 w 101585"/>
                <a:gd name="connsiteY2" fmla="*/ 29024 h 29024"/>
                <a:gd name="connsiteX3" fmla="*/ 0 w 101585"/>
                <a:gd name="connsiteY3" fmla="*/ 29024 h 29024"/>
              </a:gdLst>
              <a:ahLst/>
              <a:cxnLst>
                <a:cxn ang="0">
                  <a:pos x="connsiteX0" y="connsiteY0"/>
                </a:cxn>
                <a:cxn ang="0">
                  <a:pos x="connsiteX1" y="connsiteY1"/>
                </a:cxn>
                <a:cxn ang="0">
                  <a:pos x="connsiteX2" y="connsiteY2"/>
                </a:cxn>
                <a:cxn ang="0">
                  <a:pos x="connsiteX3" y="connsiteY3"/>
                </a:cxn>
              </a:cxnLst>
              <a:rect l="l" t="t" r="r" b="b"/>
              <a:pathLst>
                <a:path w="101585" h="29024">
                  <a:moveTo>
                    <a:pt x="0" y="0"/>
                  </a:moveTo>
                  <a:lnTo>
                    <a:pt x="101585" y="0"/>
                  </a:lnTo>
                  <a:lnTo>
                    <a:pt x="101585" y="29024"/>
                  </a:lnTo>
                  <a:lnTo>
                    <a:pt x="0" y="29024"/>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0" name="Freeform: Shape 809">
              <a:extLst>
                <a:ext uri="{FF2B5EF4-FFF2-40B4-BE49-F238E27FC236}">
                  <a16:creationId xmlns:a16="http://schemas.microsoft.com/office/drawing/2014/main" id="{7B3E896A-E3E9-4666-8649-3BF66675C04E}"/>
                </a:ext>
              </a:extLst>
            </p:cNvPr>
            <p:cNvSpPr/>
            <p:nvPr/>
          </p:nvSpPr>
          <p:spPr>
            <a:xfrm>
              <a:off x="1157503" y="793588"/>
              <a:ext cx="101585" cy="1488949"/>
            </a:xfrm>
            <a:custGeom>
              <a:avLst/>
              <a:gdLst>
                <a:gd name="connsiteX0" fmla="*/ 101585 w 101585"/>
                <a:gd name="connsiteY0" fmla="*/ 1488950 h 1488949"/>
                <a:gd name="connsiteX1" fmla="*/ 0 w 101585"/>
                <a:gd name="connsiteY1" fmla="*/ 1488950 h 1488949"/>
                <a:gd name="connsiteX2" fmla="*/ 0 w 101585"/>
                <a:gd name="connsiteY2" fmla="*/ 1430901 h 1488949"/>
                <a:gd name="connsiteX3" fmla="*/ 101585 w 101585"/>
                <a:gd name="connsiteY3" fmla="*/ 1430901 h 1488949"/>
                <a:gd name="connsiteX4" fmla="*/ 101585 w 101585"/>
                <a:gd name="connsiteY4" fmla="*/ 1488950 h 1488949"/>
                <a:gd name="connsiteX5" fmla="*/ 101585 w 101585"/>
                <a:gd name="connsiteY5" fmla="*/ 1359791 h 1488949"/>
                <a:gd name="connsiteX6" fmla="*/ 0 w 101585"/>
                <a:gd name="connsiteY6" fmla="*/ 1359791 h 1488949"/>
                <a:gd name="connsiteX7" fmla="*/ 0 w 101585"/>
                <a:gd name="connsiteY7" fmla="*/ 1301743 h 1488949"/>
                <a:gd name="connsiteX8" fmla="*/ 101585 w 101585"/>
                <a:gd name="connsiteY8" fmla="*/ 1301743 h 1488949"/>
                <a:gd name="connsiteX9" fmla="*/ 101585 w 101585"/>
                <a:gd name="connsiteY9" fmla="*/ 1359791 h 1488949"/>
                <a:gd name="connsiteX10" fmla="*/ 101585 w 101585"/>
                <a:gd name="connsiteY10" fmla="*/ 1229182 h 1488949"/>
                <a:gd name="connsiteX11" fmla="*/ 0 w 101585"/>
                <a:gd name="connsiteY11" fmla="*/ 1229182 h 1488949"/>
                <a:gd name="connsiteX12" fmla="*/ 0 w 101585"/>
                <a:gd name="connsiteY12" fmla="*/ 1171133 h 1488949"/>
                <a:gd name="connsiteX13" fmla="*/ 101585 w 101585"/>
                <a:gd name="connsiteY13" fmla="*/ 1171133 h 1488949"/>
                <a:gd name="connsiteX14" fmla="*/ 101585 w 101585"/>
                <a:gd name="connsiteY14" fmla="*/ 1229182 h 1488949"/>
                <a:gd name="connsiteX15" fmla="*/ 101585 w 101585"/>
                <a:gd name="connsiteY15" fmla="*/ 1098572 h 1488949"/>
                <a:gd name="connsiteX16" fmla="*/ 0 w 101585"/>
                <a:gd name="connsiteY16" fmla="*/ 1098572 h 1488949"/>
                <a:gd name="connsiteX17" fmla="*/ 0 w 101585"/>
                <a:gd name="connsiteY17" fmla="*/ 1040523 h 1488949"/>
                <a:gd name="connsiteX18" fmla="*/ 101585 w 101585"/>
                <a:gd name="connsiteY18" fmla="*/ 1040523 h 1488949"/>
                <a:gd name="connsiteX19" fmla="*/ 101585 w 101585"/>
                <a:gd name="connsiteY19" fmla="*/ 1098572 h 1488949"/>
                <a:gd name="connsiteX20" fmla="*/ 101585 w 101585"/>
                <a:gd name="connsiteY20" fmla="*/ 969414 h 1488949"/>
                <a:gd name="connsiteX21" fmla="*/ 0 w 101585"/>
                <a:gd name="connsiteY21" fmla="*/ 969414 h 1488949"/>
                <a:gd name="connsiteX22" fmla="*/ 0 w 101585"/>
                <a:gd name="connsiteY22" fmla="*/ 911365 h 1488949"/>
                <a:gd name="connsiteX23" fmla="*/ 101585 w 101585"/>
                <a:gd name="connsiteY23" fmla="*/ 911365 h 1488949"/>
                <a:gd name="connsiteX24" fmla="*/ 101585 w 101585"/>
                <a:gd name="connsiteY24" fmla="*/ 969414 h 1488949"/>
                <a:gd name="connsiteX25" fmla="*/ 101585 w 101585"/>
                <a:gd name="connsiteY25" fmla="*/ 838804 h 1488949"/>
                <a:gd name="connsiteX26" fmla="*/ 0 w 101585"/>
                <a:gd name="connsiteY26" fmla="*/ 838804 h 1488949"/>
                <a:gd name="connsiteX27" fmla="*/ 0 w 101585"/>
                <a:gd name="connsiteY27" fmla="*/ 780755 h 1488949"/>
                <a:gd name="connsiteX28" fmla="*/ 101585 w 101585"/>
                <a:gd name="connsiteY28" fmla="*/ 780755 h 1488949"/>
                <a:gd name="connsiteX29" fmla="*/ 101585 w 101585"/>
                <a:gd name="connsiteY29" fmla="*/ 838804 h 1488949"/>
                <a:gd name="connsiteX30" fmla="*/ 101585 w 101585"/>
                <a:gd name="connsiteY30" fmla="*/ 708194 h 1488949"/>
                <a:gd name="connsiteX31" fmla="*/ 0 w 101585"/>
                <a:gd name="connsiteY31" fmla="*/ 708194 h 1488949"/>
                <a:gd name="connsiteX32" fmla="*/ 0 w 101585"/>
                <a:gd name="connsiteY32" fmla="*/ 650146 h 1488949"/>
                <a:gd name="connsiteX33" fmla="*/ 101585 w 101585"/>
                <a:gd name="connsiteY33" fmla="*/ 650146 h 1488949"/>
                <a:gd name="connsiteX34" fmla="*/ 101585 w 101585"/>
                <a:gd name="connsiteY34" fmla="*/ 708194 h 1488949"/>
                <a:gd name="connsiteX35" fmla="*/ 101585 w 101585"/>
                <a:gd name="connsiteY35" fmla="*/ 579036 h 1488949"/>
                <a:gd name="connsiteX36" fmla="*/ 0 w 101585"/>
                <a:gd name="connsiteY36" fmla="*/ 579036 h 1488949"/>
                <a:gd name="connsiteX37" fmla="*/ 0 w 101585"/>
                <a:gd name="connsiteY37" fmla="*/ 520987 h 1488949"/>
                <a:gd name="connsiteX38" fmla="*/ 101585 w 101585"/>
                <a:gd name="connsiteY38" fmla="*/ 520987 h 1488949"/>
                <a:gd name="connsiteX39" fmla="*/ 101585 w 101585"/>
                <a:gd name="connsiteY39" fmla="*/ 579036 h 1488949"/>
                <a:gd name="connsiteX40" fmla="*/ 101585 w 101585"/>
                <a:gd name="connsiteY40" fmla="*/ 448426 h 1488949"/>
                <a:gd name="connsiteX41" fmla="*/ 0 w 101585"/>
                <a:gd name="connsiteY41" fmla="*/ 448426 h 1488949"/>
                <a:gd name="connsiteX42" fmla="*/ 0 w 101585"/>
                <a:gd name="connsiteY42" fmla="*/ 390378 h 1488949"/>
                <a:gd name="connsiteX43" fmla="*/ 101585 w 101585"/>
                <a:gd name="connsiteY43" fmla="*/ 390378 h 1488949"/>
                <a:gd name="connsiteX44" fmla="*/ 101585 w 101585"/>
                <a:gd name="connsiteY44" fmla="*/ 448426 h 1488949"/>
                <a:gd name="connsiteX45" fmla="*/ 101585 w 101585"/>
                <a:gd name="connsiteY45" fmla="*/ 317817 h 1488949"/>
                <a:gd name="connsiteX46" fmla="*/ 0 w 101585"/>
                <a:gd name="connsiteY46" fmla="*/ 317817 h 1488949"/>
                <a:gd name="connsiteX47" fmla="*/ 0 w 101585"/>
                <a:gd name="connsiteY47" fmla="*/ 259768 h 1488949"/>
                <a:gd name="connsiteX48" fmla="*/ 101585 w 101585"/>
                <a:gd name="connsiteY48" fmla="*/ 259768 h 1488949"/>
                <a:gd name="connsiteX49" fmla="*/ 101585 w 101585"/>
                <a:gd name="connsiteY49" fmla="*/ 317817 h 1488949"/>
                <a:gd name="connsiteX50" fmla="*/ 101585 w 101585"/>
                <a:gd name="connsiteY50" fmla="*/ 188658 h 1488949"/>
                <a:gd name="connsiteX51" fmla="*/ 0 w 101585"/>
                <a:gd name="connsiteY51" fmla="*/ 188658 h 1488949"/>
                <a:gd name="connsiteX52" fmla="*/ 0 w 101585"/>
                <a:gd name="connsiteY52" fmla="*/ 130610 h 1488949"/>
                <a:gd name="connsiteX53" fmla="*/ 101585 w 101585"/>
                <a:gd name="connsiteY53" fmla="*/ 130610 h 1488949"/>
                <a:gd name="connsiteX54" fmla="*/ 101585 w 101585"/>
                <a:gd name="connsiteY54" fmla="*/ 188658 h 1488949"/>
                <a:gd name="connsiteX55" fmla="*/ 101585 w 101585"/>
                <a:gd name="connsiteY55" fmla="*/ 58049 h 1488949"/>
                <a:gd name="connsiteX56" fmla="*/ 0 w 101585"/>
                <a:gd name="connsiteY56" fmla="*/ 58049 h 1488949"/>
                <a:gd name="connsiteX57" fmla="*/ 0 w 101585"/>
                <a:gd name="connsiteY57" fmla="*/ 0 h 1488949"/>
                <a:gd name="connsiteX58" fmla="*/ 101585 w 101585"/>
                <a:gd name="connsiteY58" fmla="*/ 0 h 1488949"/>
                <a:gd name="connsiteX59" fmla="*/ 101585 w 101585"/>
                <a:gd name="connsiteY59" fmla="*/ 58049 h 14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1585" h="1488949">
                  <a:moveTo>
                    <a:pt x="101585" y="1488950"/>
                  </a:moveTo>
                  <a:lnTo>
                    <a:pt x="0" y="1488950"/>
                  </a:lnTo>
                  <a:lnTo>
                    <a:pt x="0" y="1430901"/>
                  </a:lnTo>
                  <a:lnTo>
                    <a:pt x="101585" y="1430901"/>
                  </a:lnTo>
                  <a:lnTo>
                    <a:pt x="101585" y="1488950"/>
                  </a:lnTo>
                  <a:close/>
                  <a:moveTo>
                    <a:pt x="101585" y="1359791"/>
                  </a:moveTo>
                  <a:lnTo>
                    <a:pt x="0" y="1359791"/>
                  </a:lnTo>
                  <a:lnTo>
                    <a:pt x="0" y="1301743"/>
                  </a:lnTo>
                  <a:lnTo>
                    <a:pt x="101585" y="1301743"/>
                  </a:lnTo>
                  <a:lnTo>
                    <a:pt x="101585" y="1359791"/>
                  </a:lnTo>
                  <a:close/>
                  <a:moveTo>
                    <a:pt x="101585" y="1229182"/>
                  </a:moveTo>
                  <a:lnTo>
                    <a:pt x="0" y="1229182"/>
                  </a:lnTo>
                  <a:lnTo>
                    <a:pt x="0" y="1171133"/>
                  </a:lnTo>
                  <a:lnTo>
                    <a:pt x="101585" y="1171133"/>
                  </a:lnTo>
                  <a:lnTo>
                    <a:pt x="101585" y="1229182"/>
                  </a:lnTo>
                  <a:close/>
                  <a:moveTo>
                    <a:pt x="101585" y="1098572"/>
                  </a:moveTo>
                  <a:lnTo>
                    <a:pt x="0" y="1098572"/>
                  </a:lnTo>
                  <a:lnTo>
                    <a:pt x="0" y="1040523"/>
                  </a:lnTo>
                  <a:lnTo>
                    <a:pt x="101585" y="1040523"/>
                  </a:lnTo>
                  <a:lnTo>
                    <a:pt x="101585" y="1098572"/>
                  </a:lnTo>
                  <a:close/>
                  <a:moveTo>
                    <a:pt x="101585" y="969414"/>
                  </a:moveTo>
                  <a:lnTo>
                    <a:pt x="0" y="969414"/>
                  </a:lnTo>
                  <a:lnTo>
                    <a:pt x="0" y="911365"/>
                  </a:lnTo>
                  <a:lnTo>
                    <a:pt x="101585" y="911365"/>
                  </a:lnTo>
                  <a:lnTo>
                    <a:pt x="101585" y="969414"/>
                  </a:lnTo>
                  <a:close/>
                  <a:moveTo>
                    <a:pt x="101585" y="838804"/>
                  </a:moveTo>
                  <a:lnTo>
                    <a:pt x="0" y="838804"/>
                  </a:lnTo>
                  <a:lnTo>
                    <a:pt x="0" y="780755"/>
                  </a:lnTo>
                  <a:lnTo>
                    <a:pt x="101585" y="780755"/>
                  </a:lnTo>
                  <a:lnTo>
                    <a:pt x="101585" y="838804"/>
                  </a:lnTo>
                  <a:close/>
                  <a:moveTo>
                    <a:pt x="101585" y="708194"/>
                  </a:moveTo>
                  <a:lnTo>
                    <a:pt x="0" y="708194"/>
                  </a:lnTo>
                  <a:lnTo>
                    <a:pt x="0" y="650146"/>
                  </a:lnTo>
                  <a:lnTo>
                    <a:pt x="101585" y="650146"/>
                  </a:lnTo>
                  <a:lnTo>
                    <a:pt x="101585" y="708194"/>
                  </a:lnTo>
                  <a:close/>
                  <a:moveTo>
                    <a:pt x="101585" y="579036"/>
                  </a:moveTo>
                  <a:lnTo>
                    <a:pt x="0" y="579036"/>
                  </a:lnTo>
                  <a:lnTo>
                    <a:pt x="0" y="520987"/>
                  </a:lnTo>
                  <a:lnTo>
                    <a:pt x="101585" y="520987"/>
                  </a:lnTo>
                  <a:lnTo>
                    <a:pt x="101585" y="579036"/>
                  </a:lnTo>
                  <a:close/>
                  <a:moveTo>
                    <a:pt x="101585" y="448426"/>
                  </a:moveTo>
                  <a:lnTo>
                    <a:pt x="0" y="448426"/>
                  </a:lnTo>
                  <a:lnTo>
                    <a:pt x="0" y="390378"/>
                  </a:lnTo>
                  <a:lnTo>
                    <a:pt x="101585" y="390378"/>
                  </a:lnTo>
                  <a:lnTo>
                    <a:pt x="101585" y="448426"/>
                  </a:lnTo>
                  <a:close/>
                  <a:moveTo>
                    <a:pt x="101585" y="317817"/>
                  </a:moveTo>
                  <a:lnTo>
                    <a:pt x="0" y="317817"/>
                  </a:lnTo>
                  <a:lnTo>
                    <a:pt x="0" y="259768"/>
                  </a:lnTo>
                  <a:lnTo>
                    <a:pt x="101585" y="259768"/>
                  </a:lnTo>
                  <a:lnTo>
                    <a:pt x="101585" y="317817"/>
                  </a:lnTo>
                  <a:close/>
                  <a:moveTo>
                    <a:pt x="101585" y="188658"/>
                  </a:moveTo>
                  <a:lnTo>
                    <a:pt x="0" y="188658"/>
                  </a:lnTo>
                  <a:lnTo>
                    <a:pt x="0" y="130610"/>
                  </a:lnTo>
                  <a:lnTo>
                    <a:pt x="101585" y="130610"/>
                  </a:lnTo>
                  <a:lnTo>
                    <a:pt x="101585" y="188658"/>
                  </a:lnTo>
                  <a:close/>
                  <a:moveTo>
                    <a:pt x="101585" y="58049"/>
                  </a:moveTo>
                  <a:lnTo>
                    <a:pt x="0" y="58049"/>
                  </a:lnTo>
                  <a:lnTo>
                    <a:pt x="0" y="0"/>
                  </a:lnTo>
                  <a:lnTo>
                    <a:pt x="101585" y="0"/>
                  </a:lnTo>
                  <a:lnTo>
                    <a:pt x="101585" y="58049"/>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1" name="Freeform: Shape 810">
              <a:extLst>
                <a:ext uri="{FF2B5EF4-FFF2-40B4-BE49-F238E27FC236}">
                  <a16:creationId xmlns:a16="http://schemas.microsoft.com/office/drawing/2014/main" id="{2B9986A1-3C60-4F64-BF7F-65C9F71D5212}"/>
                </a:ext>
              </a:extLst>
            </p:cNvPr>
            <p:cNvSpPr/>
            <p:nvPr/>
          </p:nvSpPr>
          <p:spPr>
            <a:xfrm>
              <a:off x="1157503" y="2355098"/>
              <a:ext cx="101585" cy="29024"/>
            </a:xfrm>
            <a:custGeom>
              <a:avLst/>
              <a:gdLst>
                <a:gd name="connsiteX0" fmla="*/ 0 w 101585"/>
                <a:gd name="connsiteY0" fmla="*/ 0 h 29024"/>
                <a:gd name="connsiteX1" fmla="*/ 101585 w 101585"/>
                <a:gd name="connsiteY1" fmla="*/ 0 h 29024"/>
                <a:gd name="connsiteX2" fmla="*/ 101585 w 101585"/>
                <a:gd name="connsiteY2" fmla="*/ 29024 h 29024"/>
                <a:gd name="connsiteX3" fmla="*/ 0 w 101585"/>
                <a:gd name="connsiteY3" fmla="*/ 29024 h 29024"/>
              </a:gdLst>
              <a:ahLst/>
              <a:cxnLst>
                <a:cxn ang="0">
                  <a:pos x="connsiteX0" y="connsiteY0"/>
                </a:cxn>
                <a:cxn ang="0">
                  <a:pos x="connsiteX1" y="connsiteY1"/>
                </a:cxn>
                <a:cxn ang="0">
                  <a:pos x="connsiteX2" y="connsiteY2"/>
                </a:cxn>
                <a:cxn ang="0">
                  <a:pos x="connsiteX3" y="connsiteY3"/>
                </a:cxn>
              </a:cxnLst>
              <a:rect l="l" t="t" r="r" b="b"/>
              <a:pathLst>
                <a:path w="101585" h="29024">
                  <a:moveTo>
                    <a:pt x="0" y="0"/>
                  </a:moveTo>
                  <a:lnTo>
                    <a:pt x="101585" y="0"/>
                  </a:lnTo>
                  <a:lnTo>
                    <a:pt x="101585" y="29024"/>
                  </a:lnTo>
                  <a:lnTo>
                    <a:pt x="0" y="29024"/>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385" name="Freeform: Shape 384">
            <a:extLst>
              <a:ext uri="{FF2B5EF4-FFF2-40B4-BE49-F238E27FC236}">
                <a16:creationId xmlns:a16="http://schemas.microsoft.com/office/drawing/2014/main" id="{9E335428-5364-4496-97DA-A07F83F5350A}"/>
              </a:ext>
            </a:extLst>
          </p:cNvPr>
          <p:cNvSpPr/>
          <p:nvPr/>
        </p:nvSpPr>
        <p:spPr>
          <a:xfrm>
            <a:off x="977559" y="830704"/>
            <a:ext cx="4526308" cy="281012"/>
          </a:xfrm>
          <a:custGeom>
            <a:avLst/>
            <a:gdLst>
              <a:gd name="connsiteX0" fmla="*/ 371512 w 2617998"/>
              <a:gd name="connsiteY0" fmla="*/ 0 h 162536"/>
              <a:gd name="connsiteX1" fmla="*/ 2455462 w 2617998"/>
              <a:gd name="connsiteY1" fmla="*/ 0 h 162536"/>
              <a:gd name="connsiteX2" fmla="*/ 2617998 w 2617998"/>
              <a:gd name="connsiteY2" fmla="*/ 162536 h 162536"/>
              <a:gd name="connsiteX3" fmla="*/ 371512 w 2617998"/>
              <a:gd name="connsiteY3" fmla="*/ 162536 h 162536"/>
              <a:gd name="connsiteX4" fmla="*/ 371512 w 2617998"/>
              <a:gd name="connsiteY4" fmla="*/ 0 h 162536"/>
              <a:gd name="connsiteX5" fmla="*/ 307658 w 2617998"/>
              <a:gd name="connsiteY5" fmla="*/ 0 h 162536"/>
              <a:gd name="connsiteX6" fmla="*/ 214780 w 2617998"/>
              <a:gd name="connsiteY6" fmla="*/ 0 h 162536"/>
              <a:gd name="connsiteX7" fmla="*/ 214780 w 2617998"/>
              <a:gd name="connsiteY7" fmla="*/ 162536 h 162536"/>
              <a:gd name="connsiteX8" fmla="*/ 307658 w 2617998"/>
              <a:gd name="connsiteY8" fmla="*/ 162536 h 162536"/>
              <a:gd name="connsiteX9" fmla="*/ 307658 w 2617998"/>
              <a:gd name="connsiteY9" fmla="*/ 0 h 162536"/>
              <a:gd name="connsiteX10" fmla="*/ 100134 w 2617998"/>
              <a:gd name="connsiteY10" fmla="*/ 0 h 162536"/>
              <a:gd name="connsiteX11" fmla="*/ 0 w 2617998"/>
              <a:gd name="connsiteY11" fmla="*/ 0 h 162536"/>
              <a:gd name="connsiteX12" fmla="*/ 0 w 2617998"/>
              <a:gd name="connsiteY12" fmla="*/ 162536 h 162536"/>
              <a:gd name="connsiteX13" fmla="*/ 100134 w 2617998"/>
              <a:gd name="connsiteY13" fmla="*/ 162536 h 162536"/>
              <a:gd name="connsiteX14" fmla="*/ 100134 w 2617998"/>
              <a:gd name="connsiteY14" fmla="*/ 0 h 16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7998" h="162536">
                <a:moveTo>
                  <a:pt x="371512" y="0"/>
                </a:moveTo>
                <a:lnTo>
                  <a:pt x="2455462" y="0"/>
                </a:lnTo>
                <a:lnTo>
                  <a:pt x="2617998" y="162536"/>
                </a:lnTo>
                <a:lnTo>
                  <a:pt x="371512" y="162536"/>
                </a:lnTo>
                <a:lnTo>
                  <a:pt x="371512" y="0"/>
                </a:lnTo>
                <a:close/>
                <a:moveTo>
                  <a:pt x="307658" y="0"/>
                </a:moveTo>
                <a:lnTo>
                  <a:pt x="214780" y="0"/>
                </a:lnTo>
                <a:lnTo>
                  <a:pt x="214780" y="162536"/>
                </a:lnTo>
                <a:lnTo>
                  <a:pt x="307658" y="162536"/>
                </a:lnTo>
                <a:lnTo>
                  <a:pt x="307658" y="0"/>
                </a:lnTo>
                <a:close/>
                <a:moveTo>
                  <a:pt x="100134" y="0"/>
                </a:moveTo>
                <a:lnTo>
                  <a:pt x="0" y="0"/>
                </a:lnTo>
                <a:lnTo>
                  <a:pt x="0" y="162536"/>
                </a:lnTo>
                <a:lnTo>
                  <a:pt x="100134" y="162536"/>
                </a:lnTo>
                <a:lnTo>
                  <a:pt x="100134" y="0"/>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6" name="Freeform: Shape 385">
            <a:extLst>
              <a:ext uri="{FF2B5EF4-FFF2-40B4-BE49-F238E27FC236}">
                <a16:creationId xmlns:a16="http://schemas.microsoft.com/office/drawing/2014/main" id="{F537BC05-373D-438F-9F03-D619DC7BDF6D}"/>
              </a:ext>
            </a:extLst>
          </p:cNvPr>
          <p:cNvSpPr/>
          <p:nvPr/>
        </p:nvSpPr>
        <p:spPr>
          <a:xfrm>
            <a:off x="3657214" y="6127285"/>
            <a:ext cx="1312227" cy="155560"/>
          </a:xfrm>
          <a:custGeom>
            <a:avLst/>
            <a:gdLst>
              <a:gd name="connsiteX0" fmla="*/ 18866 w 758987"/>
              <a:gd name="connsiteY0" fmla="*/ 89975 h 89975"/>
              <a:gd name="connsiteX1" fmla="*/ 0 w 758987"/>
              <a:gd name="connsiteY1" fmla="*/ 89975 h 89975"/>
              <a:gd name="connsiteX2" fmla="*/ 0 w 758987"/>
              <a:gd name="connsiteY2" fmla="*/ 0 h 89975"/>
              <a:gd name="connsiteX3" fmla="*/ 18866 w 758987"/>
              <a:gd name="connsiteY3" fmla="*/ 0 h 89975"/>
              <a:gd name="connsiteX4" fmla="*/ 18866 w 758987"/>
              <a:gd name="connsiteY4" fmla="*/ 89975 h 89975"/>
              <a:gd name="connsiteX5" fmla="*/ 56597 w 758987"/>
              <a:gd name="connsiteY5" fmla="*/ 0 h 89975"/>
              <a:gd name="connsiteX6" fmla="*/ 37732 w 758987"/>
              <a:gd name="connsiteY6" fmla="*/ 0 h 89975"/>
              <a:gd name="connsiteX7" fmla="*/ 37732 w 758987"/>
              <a:gd name="connsiteY7" fmla="*/ 89975 h 89975"/>
              <a:gd name="connsiteX8" fmla="*/ 56597 w 758987"/>
              <a:gd name="connsiteY8" fmla="*/ 89975 h 89975"/>
              <a:gd name="connsiteX9" fmla="*/ 56597 w 758987"/>
              <a:gd name="connsiteY9" fmla="*/ 0 h 89975"/>
              <a:gd name="connsiteX10" fmla="*/ 92878 w 758987"/>
              <a:gd name="connsiteY10" fmla="*/ 0 h 89975"/>
              <a:gd name="connsiteX11" fmla="*/ 74012 w 758987"/>
              <a:gd name="connsiteY11" fmla="*/ 0 h 89975"/>
              <a:gd name="connsiteX12" fmla="*/ 74012 w 758987"/>
              <a:gd name="connsiteY12" fmla="*/ 89975 h 89975"/>
              <a:gd name="connsiteX13" fmla="*/ 92878 w 758987"/>
              <a:gd name="connsiteY13" fmla="*/ 89975 h 89975"/>
              <a:gd name="connsiteX14" fmla="*/ 92878 w 758987"/>
              <a:gd name="connsiteY14" fmla="*/ 0 h 89975"/>
              <a:gd name="connsiteX15" fmla="*/ 130610 w 758987"/>
              <a:gd name="connsiteY15" fmla="*/ 0 h 89975"/>
              <a:gd name="connsiteX16" fmla="*/ 111744 w 758987"/>
              <a:gd name="connsiteY16" fmla="*/ 0 h 89975"/>
              <a:gd name="connsiteX17" fmla="*/ 111744 w 758987"/>
              <a:gd name="connsiteY17" fmla="*/ 89975 h 89975"/>
              <a:gd name="connsiteX18" fmla="*/ 130610 w 758987"/>
              <a:gd name="connsiteY18" fmla="*/ 89975 h 89975"/>
              <a:gd name="connsiteX19" fmla="*/ 130610 w 758987"/>
              <a:gd name="connsiteY19" fmla="*/ 0 h 89975"/>
              <a:gd name="connsiteX20" fmla="*/ 166890 w 758987"/>
              <a:gd name="connsiteY20" fmla="*/ 0 h 89975"/>
              <a:gd name="connsiteX21" fmla="*/ 148024 w 758987"/>
              <a:gd name="connsiteY21" fmla="*/ 0 h 89975"/>
              <a:gd name="connsiteX22" fmla="*/ 148024 w 758987"/>
              <a:gd name="connsiteY22" fmla="*/ 89975 h 89975"/>
              <a:gd name="connsiteX23" fmla="*/ 166890 w 758987"/>
              <a:gd name="connsiteY23" fmla="*/ 89975 h 89975"/>
              <a:gd name="connsiteX24" fmla="*/ 166890 w 758987"/>
              <a:gd name="connsiteY24" fmla="*/ 0 h 89975"/>
              <a:gd name="connsiteX25" fmla="*/ 204622 w 758987"/>
              <a:gd name="connsiteY25" fmla="*/ 0 h 89975"/>
              <a:gd name="connsiteX26" fmla="*/ 185756 w 758987"/>
              <a:gd name="connsiteY26" fmla="*/ 0 h 89975"/>
              <a:gd name="connsiteX27" fmla="*/ 185756 w 758987"/>
              <a:gd name="connsiteY27" fmla="*/ 89975 h 89975"/>
              <a:gd name="connsiteX28" fmla="*/ 204622 w 758987"/>
              <a:gd name="connsiteY28" fmla="*/ 89975 h 89975"/>
              <a:gd name="connsiteX29" fmla="*/ 204622 w 758987"/>
              <a:gd name="connsiteY29" fmla="*/ 0 h 89975"/>
              <a:gd name="connsiteX30" fmla="*/ 240902 w 758987"/>
              <a:gd name="connsiteY30" fmla="*/ 0 h 89975"/>
              <a:gd name="connsiteX31" fmla="*/ 222036 w 758987"/>
              <a:gd name="connsiteY31" fmla="*/ 0 h 89975"/>
              <a:gd name="connsiteX32" fmla="*/ 222036 w 758987"/>
              <a:gd name="connsiteY32" fmla="*/ 89975 h 89975"/>
              <a:gd name="connsiteX33" fmla="*/ 240902 w 758987"/>
              <a:gd name="connsiteY33" fmla="*/ 89975 h 89975"/>
              <a:gd name="connsiteX34" fmla="*/ 240902 w 758987"/>
              <a:gd name="connsiteY34" fmla="*/ 0 h 89975"/>
              <a:gd name="connsiteX35" fmla="*/ 278634 w 758987"/>
              <a:gd name="connsiteY35" fmla="*/ 0 h 89975"/>
              <a:gd name="connsiteX36" fmla="*/ 259768 w 758987"/>
              <a:gd name="connsiteY36" fmla="*/ 0 h 89975"/>
              <a:gd name="connsiteX37" fmla="*/ 259768 w 758987"/>
              <a:gd name="connsiteY37" fmla="*/ 89975 h 89975"/>
              <a:gd name="connsiteX38" fmla="*/ 278634 w 758987"/>
              <a:gd name="connsiteY38" fmla="*/ 89975 h 89975"/>
              <a:gd name="connsiteX39" fmla="*/ 278634 w 758987"/>
              <a:gd name="connsiteY39" fmla="*/ 0 h 89975"/>
              <a:gd name="connsiteX40" fmla="*/ 314914 w 758987"/>
              <a:gd name="connsiteY40" fmla="*/ 0 h 89975"/>
              <a:gd name="connsiteX41" fmla="*/ 296049 w 758987"/>
              <a:gd name="connsiteY41" fmla="*/ 0 h 89975"/>
              <a:gd name="connsiteX42" fmla="*/ 296049 w 758987"/>
              <a:gd name="connsiteY42" fmla="*/ 89975 h 89975"/>
              <a:gd name="connsiteX43" fmla="*/ 314914 w 758987"/>
              <a:gd name="connsiteY43" fmla="*/ 89975 h 89975"/>
              <a:gd name="connsiteX44" fmla="*/ 314914 w 758987"/>
              <a:gd name="connsiteY44" fmla="*/ 0 h 89975"/>
              <a:gd name="connsiteX45" fmla="*/ 352646 w 758987"/>
              <a:gd name="connsiteY45" fmla="*/ 0 h 89975"/>
              <a:gd name="connsiteX46" fmla="*/ 333780 w 758987"/>
              <a:gd name="connsiteY46" fmla="*/ 0 h 89975"/>
              <a:gd name="connsiteX47" fmla="*/ 333780 w 758987"/>
              <a:gd name="connsiteY47" fmla="*/ 89975 h 89975"/>
              <a:gd name="connsiteX48" fmla="*/ 352646 w 758987"/>
              <a:gd name="connsiteY48" fmla="*/ 89975 h 89975"/>
              <a:gd name="connsiteX49" fmla="*/ 352646 w 758987"/>
              <a:gd name="connsiteY49" fmla="*/ 0 h 89975"/>
              <a:gd name="connsiteX50" fmla="*/ 388926 w 758987"/>
              <a:gd name="connsiteY50" fmla="*/ 0 h 89975"/>
              <a:gd name="connsiteX51" fmla="*/ 370061 w 758987"/>
              <a:gd name="connsiteY51" fmla="*/ 0 h 89975"/>
              <a:gd name="connsiteX52" fmla="*/ 370061 w 758987"/>
              <a:gd name="connsiteY52" fmla="*/ 89975 h 89975"/>
              <a:gd name="connsiteX53" fmla="*/ 388926 w 758987"/>
              <a:gd name="connsiteY53" fmla="*/ 89975 h 89975"/>
              <a:gd name="connsiteX54" fmla="*/ 388926 w 758987"/>
              <a:gd name="connsiteY54" fmla="*/ 0 h 89975"/>
              <a:gd name="connsiteX55" fmla="*/ 426658 w 758987"/>
              <a:gd name="connsiteY55" fmla="*/ 0 h 89975"/>
              <a:gd name="connsiteX56" fmla="*/ 407792 w 758987"/>
              <a:gd name="connsiteY56" fmla="*/ 0 h 89975"/>
              <a:gd name="connsiteX57" fmla="*/ 407792 w 758987"/>
              <a:gd name="connsiteY57" fmla="*/ 89975 h 89975"/>
              <a:gd name="connsiteX58" fmla="*/ 426658 w 758987"/>
              <a:gd name="connsiteY58" fmla="*/ 89975 h 89975"/>
              <a:gd name="connsiteX59" fmla="*/ 426658 w 758987"/>
              <a:gd name="connsiteY59" fmla="*/ 0 h 89975"/>
              <a:gd name="connsiteX60" fmla="*/ 462939 w 758987"/>
              <a:gd name="connsiteY60" fmla="*/ 0 h 89975"/>
              <a:gd name="connsiteX61" fmla="*/ 444073 w 758987"/>
              <a:gd name="connsiteY61" fmla="*/ 0 h 89975"/>
              <a:gd name="connsiteX62" fmla="*/ 444073 w 758987"/>
              <a:gd name="connsiteY62" fmla="*/ 89975 h 89975"/>
              <a:gd name="connsiteX63" fmla="*/ 462939 w 758987"/>
              <a:gd name="connsiteY63" fmla="*/ 89975 h 89975"/>
              <a:gd name="connsiteX64" fmla="*/ 462939 w 758987"/>
              <a:gd name="connsiteY64" fmla="*/ 0 h 89975"/>
              <a:gd name="connsiteX65" fmla="*/ 500670 w 758987"/>
              <a:gd name="connsiteY65" fmla="*/ 0 h 89975"/>
              <a:gd name="connsiteX66" fmla="*/ 481805 w 758987"/>
              <a:gd name="connsiteY66" fmla="*/ 0 h 89975"/>
              <a:gd name="connsiteX67" fmla="*/ 481805 w 758987"/>
              <a:gd name="connsiteY67" fmla="*/ 89975 h 89975"/>
              <a:gd name="connsiteX68" fmla="*/ 500670 w 758987"/>
              <a:gd name="connsiteY68" fmla="*/ 89975 h 89975"/>
              <a:gd name="connsiteX69" fmla="*/ 500670 w 758987"/>
              <a:gd name="connsiteY69" fmla="*/ 0 h 89975"/>
              <a:gd name="connsiteX70" fmla="*/ 536951 w 758987"/>
              <a:gd name="connsiteY70" fmla="*/ 0 h 89975"/>
              <a:gd name="connsiteX71" fmla="*/ 518085 w 758987"/>
              <a:gd name="connsiteY71" fmla="*/ 0 h 89975"/>
              <a:gd name="connsiteX72" fmla="*/ 518085 w 758987"/>
              <a:gd name="connsiteY72" fmla="*/ 89975 h 89975"/>
              <a:gd name="connsiteX73" fmla="*/ 536951 w 758987"/>
              <a:gd name="connsiteY73" fmla="*/ 89975 h 89975"/>
              <a:gd name="connsiteX74" fmla="*/ 536951 w 758987"/>
              <a:gd name="connsiteY74" fmla="*/ 0 h 89975"/>
              <a:gd name="connsiteX75" fmla="*/ 574682 w 758987"/>
              <a:gd name="connsiteY75" fmla="*/ 0 h 89975"/>
              <a:gd name="connsiteX76" fmla="*/ 555817 w 758987"/>
              <a:gd name="connsiteY76" fmla="*/ 0 h 89975"/>
              <a:gd name="connsiteX77" fmla="*/ 555817 w 758987"/>
              <a:gd name="connsiteY77" fmla="*/ 89975 h 89975"/>
              <a:gd name="connsiteX78" fmla="*/ 574682 w 758987"/>
              <a:gd name="connsiteY78" fmla="*/ 89975 h 89975"/>
              <a:gd name="connsiteX79" fmla="*/ 574682 w 758987"/>
              <a:gd name="connsiteY79" fmla="*/ 0 h 89975"/>
              <a:gd name="connsiteX80" fmla="*/ 610963 w 758987"/>
              <a:gd name="connsiteY80" fmla="*/ 0 h 89975"/>
              <a:gd name="connsiteX81" fmla="*/ 592097 w 758987"/>
              <a:gd name="connsiteY81" fmla="*/ 0 h 89975"/>
              <a:gd name="connsiteX82" fmla="*/ 592097 w 758987"/>
              <a:gd name="connsiteY82" fmla="*/ 89975 h 89975"/>
              <a:gd name="connsiteX83" fmla="*/ 610963 w 758987"/>
              <a:gd name="connsiteY83" fmla="*/ 89975 h 89975"/>
              <a:gd name="connsiteX84" fmla="*/ 610963 w 758987"/>
              <a:gd name="connsiteY84" fmla="*/ 0 h 89975"/>
              <a:gd name="connsiteX85" fmla="*/ 647243 w 758987"/>
              <a:gd name="connsiteY85" fmla="*/ 0 h 89975"/>
              <a:gd name="connsiteX86" fmla="*/ 628377 w 758987"/>
              <a:gd name="connsiteY86" fmla="*/ 0 h 89975"/>
              <a:gd name="connsiteX87" fmla="*/ 628377 w 758987"/>
              <a:gd name="connsiteY87" fmla="*/ 89975 h 89975"/>
              <a:gd name="connsiteX88" fmla="*/ 647243 w 758987"/>
              <a:gd name="connsiteY88" fmla="*/ 89975 h 89975"/>
              <a:gd name="connsiteX89" fmla="*/ 647243 w 758987"/>
              <a:gd name="connsiteY89" fmla="*/ 0 h 89975"/>
              <a:gd name="connsiteX90" fmla="*/ 684975 w 758987"/>
              <a:gd name="connsiteY90" fmla="*/ 0 h 89975"/>
              <a:gd name="connsiteX91" fmla="*/ 666109 w 758987"/>
              <a:gd name="connsiteY91" fmla="*/ 0 h 89975"/>
              <a:gd name="connsiteX92" fmla="*/ 666109 w 758987"/>
              <a:gd name="connsiteY92" fmla="*/ 89975 h 89975"/>
              <a:gd name="connsiteX93" fmla="*/ 684975 w 758987"/>
              <a:gd name="connsiteY93" fmla="*/ 89975 h 89975"/>
              <a:gd name="connsiteX94" fmla="*/ 684975 w 758987"/>
              <a:gd name="connsiteY94" fmla="*/ 0 h 89975"/>
              <a:gd name="connsiteX95" fmla="*/ 721256 w 758987"/>
              <a:gd name="connsiteY95" fmla="*/ 0 h 89975"/>
              <a:gd name="connsiteX96" fmla="*/ 702390 w 758987"/>
              <a:gd name="connsiteY96" fmla="*/ 0 h 89975"/>
              <a:gd name="connsiteX97" fmla="*/ 702390 w 758987"/>
              <a:gd name="connsiteY97" fmla="*/ 89975 h 89975"/>
              <a:gd name="connsiteX98" fmla="*/ 721256 w 758987"/>
              <a:gd name="connsiteY98" fmla="*/ 89975 h 89975"/>
              <a:gd name="connsiteX99" fmla="*/ 721256 w 758987"/>
              <a:gd name="connsiteY99" fmla="*/ 0 h 89975"/>
              <a:gd name="connsiteX100" fmla="*/ 758987 w 758987"/>
              <a:gd name="connsiteY100" fmla="*/ 0 h 89975"/>
              <a:gd name="connsiteX101" fmla="*/ 740121 w 758987"/>
              <a:gd name="connsiteY101" fmla="*/ 0 h 89975"/>
              <a:gd name="connsiteX102" fmla="*/ 740121 w 758987"/>
              <a:gd name="connsiteY102" fmla="*/ 89975 h 89975"/>
              <a:gd name="connsiteX103" fmla="*/ 758987 w 758987"/>
              <a:gd name="connsiteY103" fmla="*/ 89975 h 89975"/>
              <a:gd name="connsiteX104" fmla="*/ 758987 w 758987"/>
              <a:gd name="connsiteY104" fmla="*/ 0 h 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8987" h="89975">
                <a:moveTo>
                  <a:pt x="18866" y="89975"/>
                </a:moveTo>
                <a:lnTo>
                  <a:pt x="0" y="89975"/>
                </a:lnTo>
                <a:lnTo>
                  <a:pt x="0" y="0"/>
                </a:lnTo>
                <a:lnTo>
                  <a:pt x="18866" y="0"/>
                </a:lnTo>
                <a:lnTo>
                  <a:pt x="18866" y="89975"/>
                </a:lnTo>
                <a:close/>
                <a:moveTo>
                  <a:pt x="56597" y="0"/>
                </a:moveTo>
                <a:lnTo>
                  <a:pt x="37732" y="0"/>
                </a:lnTo>
                <a:lnTo>
                  <a:pt x="37732" y="89975"/>
                </a:lnTo>
                <a:lnTo>
                  <a:pt x="56597" y="89975"/>
                </a:lnTo>
                <a:lnTo>
                  <a:pt x="56597" y="0"/>
                </a:lnTo>
                <a:close/>
                <a:moveTo>
                  <a:pt x="92878" y="0"/>
                </a:moveTo>
                <a:lnTo>
                  <a:pt x="74012" y="0"/>
                </a:lnTo>
                <a:lnTo>
                  <a:pt x="74012" y="89975"/>
                </a:lnTo>
                <a:lnTo>
                  <a:pt x="92878" y="89975"/>
                </a:lnTo>
                <a:lnTo>
                  <a:pt x="92878" y="0"/>
                </a:lnTo>
                <a:close/>
                <a:moveTo>
                  <a:pt x="130610" y="0"/>
                </a:moveTo>
                <a:lnTo>
                  <a:pt x="111744" y="0"/>
                </a:lnTo>
                <a:lnTo>
                  <a:pt x="111744" y="89975"/>
                </a:lnTo>
                <a:lnTo>
                  <a:pt x="130610" y="89975"/>
                </a:lnTo>
                <a:lnTo>
                  <a:pt x="130610" y="0"/>
                </a:lnTo>
                <a:close/>
                <a:moveTo>
                  <a:pt x="166890" y="0"/>
                </a:moveTo>
                <a:lnTo>
                  <a:pt x="148024" y="0"/>
                </a:lnTo>
                <a:lnTo>
                  <a:pt x="148024" y="89975"/>
                </a:lnTo>
                <a:lnTo>
                  <a:pt x="166890" y="89975"/>
                </a:lnTo>
                <a:lnTo>
                  <a:pt x="166890" y="0"/>
                </a:lnTo>
                <a:close/>
                <a:moveTo>
                  <a:pt x="204622" y="0"/>
                </a:moveTo>
                <a:lnTo>
                  <a:pt x="185756" y="0"/>
                </a:lnTo>
                <a:lnTo>
                  <a:pt x="185756" y="89975"/>
                </a:lnTo>
                <a:lnTo>
                  <a:pt x="204622" y="89975"/>
                </a:lnTo>
                <a:lnTo>
                  <a:pt x="204622" y="0"/>
                </a:lnTo>
                <a:close/>
                <a:moveTo>
                  <a:pt x="240902" y="0"/>
                </a:moveTo>
                <a:lnTo>
                  <a:pt x="222036" y="0"/>
                </a:lnTo>
                <a:lnTo>
                  <a:pt x="222036" y="89975"/>
                </a:lnTo>
                <a:lnTo>
                  <a:pt x="240902" y="89975"/>
                </a:lnTo>
                <a:lnTo>
                  <a:pt x="240902" y="0"/>
                </a:lnTo>
                <a:close/>
                <a:moveTo>
                  <a:pt x="278634" y="0"/>
                </a:moveTo>
                <a:lnTo>
                  <a:pt x="259768" y="0"/>
                </a:lnTo>
                <a:lnTo>
                  <a:pt x="259768" y="89975"/>
                </a:lnTo>
                <a:lnTo>
                  <a:pt x="278634" y="89975"/>
                </a:lnTo>
                <a:lnTo>
                  <a:pt x="278634" y="0"/>
                </a:lnTo>
                <a:close/>
                <a:moveTo>
                  <a:pt x="314914" y="0"/>
                </a:moveTo>
                <a:lnTo>
                  <a:pt x="296049" y="0"/>
                </a:lnTo>
                <a:lnTo>
                  <a:pt x="296049" y="89975"/>
                </a:lnTo>
                <a:lnTo>
                  <a:pt x="314914" y="89975"/>
                </a:lnTo>
                <a:lnTo>
                  <a:pt x="314914" y="0"/>
                </a:lnTo>
                <a:close/>
                <a:moveTo>
                  <a:pt x="352646" y="0"/>
                </a:moveTo>
                <a:lnTo>
                  <a:pt x="333780" y="0"/>
                </a:lnTo>
                <a:lnTo>
                  <a:pt x="333780" y="89975"/>
                </a:lnTo>
                <a:lnTo>
                  <a:pt x="352646" y="89975"/>
                </a:lnTo>
                <a:lnTo>
                  <a:pt x="352646" y="0"/>
                </a:lnTo>
                <a:close/>
                <a:moveTo>
                  <a:pt x="388926" y="0"/>
                </a:moveTo>
                <a:lnTo>
                  <a:pt x="370061" y="0"/>
                </a:lnTo>
                <a:lnTo>
                  <a:pt x="370061" y="89975"/>
                </a:lnTo>
                <a:lnTo>
                  <a:pt x="388926" y="89975"/>
                </a:lnTo>
                <a:lnTo>
                  <a:pt x="388926" y="0"/>
                </a:lnTo>
                <a:close/>
                <a:moveTo>
                  <a:pt x="426658" y="0"/>
                </a:moveTo>
                <a:lnTo>
                  <a:pt x="407792" y="0"/>
                </a:lnTo>
                <a:lnTo>
                  <a:pt x="407792" y="89975"/>
                </a:lnTo>
                <a:lnTo>
                  <a:pt x="426658" y="89975"/>
                </a:lnTo>
                <a:lnTo>
                  <a:pt x="426658" y="0"/>
                </a:lnTo>
                <a:close/>
                <a:moveTo>
                  <a:pt x="462939" y="0"/>
                </a:moveTo>
                <a:lnTo>
                  <a:pt x="444073" y="0"/>
                </a:lnTo>
                <a:lnTo>
                  <a:pt x="444073" y="89975"/>
                </a:lnTo>
                <a:lnTo>
                  <a:pt x="462939" y="89975"/>
                </a:lnTo>
                <a:lnTo>
                  <a:pt x="462939" y="0"/>
                </a:lnTo>
                <a:close/>
                <a:moveTo>
                  <a:pt x="500670" y="0"/>
                </a:moveTo>
                <a:lnTo>
                  <a:pt x="481805" y="0"/>
                </a:lnTo>
                <a:lnTo>
                  <a:pt x="481805" y="89975"/>
                </a:lnTo>
                <a:lnTo>
                  <a:pt x="500670" y="89975"/>
                </a:lnTo>
                <a:lnTo>
                  <a:pt x="500670" y="0"/>
                </a:lnTo>
                <a:close/>
                <a:moveTo>
                  <a:pt x="536951" y="0"/>
                </a:moveTo>
                <a:lnTo>
                  <a:pt x="518085" y="0"/>
                </a:lnTo>
                <a:lnTo>
                  <a:pt x="518085" y="89975"/>
                </a:lnTo>
                <a:lnTo>
                  <a:pt x="536951" y="89975"/>
                </a:lnTo>
                <a:lnTo>
                  <a:pt x="536951" y="0"/>
                </a:lnTo>
                <a:close/>
                <a:moveTo>
                  <a:pt x="574682" y="0"/>
                </a:moveTo>
                <a:lnTo>
                  <a:pt x="555817" y="0"/>
                </a:lnTo>
                <a:lnTo>
                  <a:pt x="555817" y="89975"/>
                </a:lnTo>
                <a:lnTo>
                  <a:pt x="574682" y="89975"/>
                </a:lnTo>
                <a:lnTo>
                  <a:pt x="574682" y="0"/>
                </a:lnTo>
                <a:close/>
                <a:moveTo>
                  <a:pt x="610963" y="0"/>
                </a:moveTo>
                <a:lnTo>
                  <a:pt x="592097" y="0"/>
                </a:lnTo>
                <a:lnTo>
                  <a:pt x="592097" y="89975"/>
                </a:lnTo>
                <a:lnTo>
                  <a:pt x="610963" y="89975"/>
                </a:lnTo>
                <a:lnTo>
                  <a:pt x="610963" y="0"/>
                </a:lnTo>
                <a:close/>
                <a:moveTo>
                  <a:pt x="647243" y="0"/>
                </a:moveTo>
                <a:lnTo>
                  <a:pt x="628377" y="0"/>
                </a:lnTo>
                <a:lnTo>
                  <a:pt x="628377" y="89975"/>
                </a:lnTo>
                <a:lnTo>
                  <a:pt x="647243" y="89975"/>
                </a:lnTo>
                <a:lnTo>
                  <a:pt x="647243" y="0"/>
                </a:lnTo>
                <a:close/>
                <a:moveTo>
                  <a:pt x="684975" y="0"/>
                </a:moveTo>
                <a:lnTo>
                  <a:pt x="666109" y="0"/>
                </a:lnTo>
                <a:lnTo>
                  <a:pt x="666109" y="89975"/>
                </a:lnTo>
                <a:lnTo>
                  <a:pt x="684975" y="89975"/>
                </a:lnTo>
                <a:lnTo>
                  <a:pt x="684975" y="0"/>
                </a:lnTo>
                <a:close/>
                <a:moveTo>
                  <a:pt x="721256" y="0"/>
                </a:moveTo>
                <a:lnTo>
                  <a:pt x="702390" y="0"/>
                </a:lnTo>
                <a:lnTo>
                  <a:pt x="702390" y="89975"/>
                </a:lnTo>
                <a:lnTo>
                  <a:pt x="721256" y="89975"/>
                </a:lnTo>
                <a:lnTo>
                  <a:pt x="721256" y="0"/>
                </a:lnTo>
                <a:close/>
                <a:moveTo>
                  <a:pt x="758987" y="0"/>
                </a:moveTo>
                <a:lnTo>
                  <a:pt x="740121" y="0"/>
                </a:lnTo>
                <a:lnTo>
                  <a:pt x="740121" y="89975"/>
                </a:lnTo>
                <a:lnTo>
                  <a:pt x="758987" y="89975"/>
                </a:lnTo>
                <a:lnTo>
                  <a:pt x="758987" y="0"/>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pic>
        <p:nvPicPr>
          <p:cNvPr id="3074" name="Picture 13">
            <a:extLst>
              <a:ext uri="{FF2B5EF4-FFF2-40B4-BE49-F238E27FC236}">
                <a16:creationId xmlns:a16="http://schemas.microsoft.com/office/drawing/2014/main" id="{164A6083-D15A-4476-800E-CEEF25774E7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r="23943"/>
          <a:stretch/>
        </p:blipFill>
        <p:spPr bwMode="auto">
          <a:xfrm>
            <a:off x="1057275" y="2309962"/>
            <a:ext cx="4243044" cy="303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17" name="Group 816">
            <a:extLst>
              <a:ext uri="{FF2B5EF4-FFF2-40B4-BE49-F238E27FC236}">
                <a16:creationId xmlns:a16="http://schemas.microsoft.com/office/drawing/2014/main" id="{FEC90F75-11E1-4166-BEB6-9814B946B478}"/>
              </a:ext>
            </a:extLst>
          </p:cNvPr>
          <p:cNvGrpSpPr>
            <a:grpSpLocks noChangeAspect="1"/>
          </p:cNvGrpSpPr>
          <p:nvPr/>
        </p:nvGrpSpPr>
        <p:grpSpPr bwMode="auto">
          <a:xfrm>
            <a:off x="8184566" y="2463546"/>
            <a:ext cx="2516704" cy="2512630"/>
            <a:chOff x="631" y="509"/>
            <a:chExt cx="3088" cy="3083"/>
          </a:xfrm>
          <a:effectLst>
            <a:glow rad="774700">
              <a:schemeClr val="accent1">
                <a:satMod val="175000"/>
                <a:alpha val="21000"/>
              </a:schemeClr>
            </a:glow>
          </a:effectLst>
        </p:grpSpPr>
        <p:sp>
          <p:nvSpPr>
            <p:cNvPr id="818" name="AutoShape 3">
              <a:extLst>
                <a:ext uri="{FF2B5EF4-FFF2-40B4-BE49-F238E27FC236}">
                  <a16:creationId xmlns:a16="http://schemas.microsoft.com/office/drawing/2014/main" id="{594EC02C-C0DA-490B-BDF8-544799AC2003}"/>
                </a:ext>
              </a:extLst>
            </p:cNvPr>
            <p:cNvSpPr>
              <a:spLocks noChangeAspect="1" noChangeArrowheads="1" noTextEdit="1"/>
            </p:cNvSpPr>
            <p:nvPr/>
          </p:nvSpPr>
          <p:spPr bwMode="auto">
            <a:xfrm>
              <a:off x="631" y="509"/>
              <a:ext cx="3088" cy="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9" name="Freeform 5">
              <a:extLst>
                <a:ext uri="{FF2B5EF4-FFF2-40B4-BE49-F238E27FC236}">
                  <a16:creationId xmlns:a16="http://schemas.microsoft.com/office/drawing/2014/main" id="{4582D77E-40EE-4619-A155-09E95A05E12C}"/>
                </a:ext>
              </a:extLst>
            </p:cNvPr>
            <p:cNvSpPr>
              <a:spLocks/>
            </p:cNvSpPr>
            <p:nvPr/>
          </p:nvSpPr>
          <p:spPr bwMode="auto">
            <a:xfrm>
              <a:off x="631" y="502"/>
              <a:ext cx="3088" cy="3093"/>
            </a:xfrm>
            <a:custGeom>
              <a:avLst/>
              <a:gdLst>
                <a:gd name="T0" fmla="*/ 932 w 936"/>
                <a:gd name="T1" fmla="*/ 461 h 936"/>
                <a:gd name="T2" fmla="*/ 879 w 936"/>
                <a:gd name="T3" fmla="*/ 415 h 936"/>
                <a:gd name="T4" fmla="*/ 851 w 936"/>
                <a:gd name="T5" fmla="*/ 309 h 936"/>
                <a:gd name="T6" fmla="*/ 873 w 936"/>
                <a:gd name="T7" fmla="*/ 242 h 936"/>
                <a:gd name="T8" fmla="*/ 866 w 936"/>
                <a:gd name="T9" fmla="*/ 230 h 936"/>
                <a:gd name="T10" fmla="*/ 797 w 936"/>
                <a:gd name="T11" fmla="*/ 216 h 936"/>
                <a:gd name="T12" fmla="*/ 720 w 936"/>
                <a:gd name="T13" fmla="*/ 139 h 936"/>
                <a:gd name="T14" fmla="*/ 706 w 936"/>
                <a:gd name="T15" fmla="*/ 70 h 936"/>
                <a:gd name="T16" fmla="*/ 694 w 936"/>
                <a:gd name="T17" fmla="*/ 63 h 936"/>
                <a:gd name="T18" fmla="*/ 627 w 936"/>
                <a:gd name="T19" fmla="*/ 86 h 936"/>
                <a:gd name="T20" fmla="*/ 522 w 936"/>
                <a:gd name="T21" fmla="*/ 57 h 936"/>
                <a:gd name="T22" fmla="*/ 475 w 936"/>
                <a:gd name="T23" fmla="*/ 4 h 936"/>
                <a:gd name="T24" fmla="*/ 461 w 936"/>
                <a:gd name="T25" fmla="*/ 4 h 936"/>
                <a:gd name="T26" fmla="*/ 415 w 936"/>
                <a:gd name="T27" fmla="*/ 57 h 936"/>
                <a:gd name="T28" fmla="*/ 309 w 936"/>
                <a:gd name="T29" fmla="*/ 86 h 936"/>
                <a:gd name="T30" fmla="*/ 242 w 936"/>
                <a:gd name="T31" fmla="*/ 63 h 936"/>
                <a:gd name="T32" fmla="*/ 230 w 936"/>
                <a:gd name="T33" fmla="*/ 70 h 936"/>
                <a:gd name="T34" fmla="*/ 216 w 936"/>
                <a:gd name="T35" fmla="*/ 139 h 936"/>
                <a:gd name="T36" fmla="*/ 139 w 936"/>
                <a:gd name="T37" fmla="*/ 216 h 936"/>
                <a:gd name="T38" fmla="*/ 70 w 936"/>
                <a:gd name="T39" fmla="*/ 230 h 936"/>
                <a:gd name="T40" fmla="*/ 63 w 936"/>
                <a:gd name="T41" fmla="*/ 242 h 936"/>
                <a:gd name="T42" fmla="*/ 86 w 936"/>
                <a:gd name="T43" fmla="*/ 309 h 936"/>
                <a:gd name="T44" fmla="*/ 57 w 936"/>
                <a:gd name="T45" fmla="*/ 415 h 936"/>
                <a:gd name="T46" fmla="*/ 4 w 936"/>
                <a:gd name="T47" fmla="*/ 461 h 936"/>
                <a:gd name="T48" fmla="*/ 4 w 936"/>
                <a:gd name="T49" fmla="*/ 475 h 936"/>
                <a:gd name="T50" fmla="*/ 57 w 936"/>
                <a:gd name="T51" fmla="*/ 522 h 936"/>
                <a:gd name="T52" fmla="*/ 86 w 936"/>
                <a:gd name="T53" fmla="*/ 627 h 936"/>
                <a:gd name="T54" fmla="*/ 63 w 936"/>
                <a:gd name="T55" fmla="*/ 694 h 936"/>
                <a:gd name="T56" fmla="*/ 70 w 936"/>
                <a:gd name="T57" fmla="*/ 706 h 936"/>
                <a:gd name="T58" fmla="*/ 139 w 936"/>
                <a:gd name="T59" fmla="*/ 720 h 936"/>
                <a:gd name="T60" fmla="*/ 216 w 936"/>
                <a:gd name="T61" fmla="*/ 797 h 936"/>
                <a:gd name="T62" fmla="*/ 230 w 936"/>
                <a:gd name="T63" fmla="*/ 866 h 936"/>
                <a:gd name="T64" fmla="*/ 242 w 936"/>
                <a:gd name="T65" fmla="*/ 873 h 936"/>
                <a:gd name="T66" fmla="*/ 309 w 936"/>
                <a:gd name="T67" fmla="*/ 851 h 936"/>
                <a:gd name="T68" fmla="*/ 415 w 936"/>
                <a:gd name="T69" fmla="*/ 879 h 936"/>
                <a:gd name="T70" fmla="*/ 461 w 936"/>
                <a:gd name="T71" fmla="*/ 932 h 936"/>
                <a:gd name="T72" fmla="*/ 475 w 936"/>
                <a:gd name="T73" fmla="*/ 932 h 936"/>
                <a:gd name="T74" fmla="*/ 522 w 936"/>
                <a:gd name="T75" fmla="*/ 879 h 936"/>
                <a:gd name="T76" fmla="*/ 627 w 936"/>
                <a:gd name="T77" fmla="*/ 851 h 936"/>
                <a:gd name="T78" fmla="*/ 694 w 936"/>
                <a:gd name="T79" fmla="*/ 873 h 936"/>
                <a:gd name="T80" fmla="*/ 706 w 936"/>
                <a:gd name="T81" fmla="*/ 866 h 936"/>
                <a:gd name="T82" fmla="*/ 720 w 936"/>
                <a:gd name="T83" fmla="*/ 797 h 936"/>
                <a:gd name="T84" fmla="*/ 797 w 936"/>
                <a:gd name="T85" fmla="*/ 720 h 936"/>
                <a:gd name="T86" fmla="*/ 866 w 936"/>
                <a:gd name="T87" fmla="*/ 706 h 936"/>
                <a:gd name="T88" fmla="*/ 873 w 936"/>
                <a:gd name="T89" fmla="*/ 694 h 936"/>
                <a:gd name="T90" fmla="*/ 851 w 936"/>
                <a:gd name="T91" fmla="*/ 627 h 936"/>
                <a:gd name="T92" fmla="*/ 879 w 936"/>
                <a:gd name="T93" fmla="*/ 522 h 936"/>
                <a:gd name="T94" fmla="*/ 932 w 936"/>
                <a:gd name="T95" fmla="*/ 475 h 936"/>
                <a:gd name="T96" fmla="*/ 932 w 936"/>
                <a:gd name="T97" fmla="*/ 46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6" h="936">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0" name="Oval 6">
              <a:extLst>
                <a:ext uri="{FF2B5EF4-FFF2-40B4-BE49-F238E27FC236}">
                  <a16:creationId xmlns:a16="http://schemas.microsoft.com/office/drawing/2014/main" id="{68098093-B9D0-4EBF-9022-8BE64A52C75C}"/>
                </a:ext>
              </a:extLst>
            </p:cNvPr>
            <p:cNvSpPr>
              <a:spLocks noChangeArrowheads="1"/>
            </p:cNvSpPr>
            <p:nvPr/>
          </p:nvSpPr>
          <p:spPr bwMode="auto">
            <a:xfrm>
              <a:off x="1119" y="992"/>
              <a:ext cx="2115" cy="2118"/>
            </a:xfrm>
            <a:prstGeom prst="ellipse">
              <a:avLst/>
            </a:pr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1" name="Freeform 7">
              <a:extLst>
                <a:ext uri="{FF2B5EF4-FFF2-40B4-BE49-F238E27FC236}">
                  <a16:creationId xmlns:a16="http://schemas.microsoft.com/office/drawing/2014/main" id="{BC56EFF4-88B7-4176-961C-A105D673BFC9}"/>
                </a:ext>
              </a:extLst>
            </p:cNvPr>
            <p:cNvSpPr>
              <a:spLocks/>
            </p:cNvSpPr>
            <p:nvPr/>
          </p:nvSpPr>
          <p:spPr bwMode="auto">
            <a:xfrm>
              <a:off x="1179" y="1338"/>
              <a:ext cx="1966" cy="394"/>
            </a:xfrm>
            <a:custGeom>
              <a:avLst/>
              <a:gdLst>
                <a:gd name="T0" fmla="*/ 574 w 596"/>
                <a:gd name="T1" fmla="*/ 45 h 119"/>
                <a:gd name="T2" fmla="*/ 65 w 596"/>
                <a:gd name="T3" fmla="*/ 0 h 119"/>
                <a:gd name="T4" fmla="*/ 0 w 596"/>
                <a:gd name="T5" fmla="*/ 109 h 119"/>
                <a:gd name="T6" fmla="*/ 219 w 596"/>
                <a:gd name="T7" fmla="*/ 117 h 119"/>
                <a:gd name="T8" fmla="*/ 596 w 596"/>
                <a:gd name="T9" fmla="*/ 88 h 119"/>
                <a:gd name="T10" fmla="*/ 574 w 596"/>
                <a:gd name="T11" fmla="*/ 45 h 119"/>
              </a:gdLst>
              <a:ahLst/>
              <a:cxnLst>
                <a:cxn ang="0">
                  <a:pos x="T0" y="T1"/>
                </a:cxn>
                <a:cxn ang="0">
                  <a:pos x="T2" y="T3"/>
                </a:cxn>
                <a:cxn ang="0">
                  <a:pos x="T4" y="T5"/>
                </a:cxn>
                <a:cxn ang="0">
                  <a:pos x="T6" y="T7"/>
                </a:cxn>
                <a:cxn ang="0">
                  <a:pos x="T8" y="T9"/>
                </a:cxn>
                <a:cxn ang="0">
                  <a:pos x="T10" y="T11"/>
                </a:cxn>
              </a:cxnLst>
              <a:rect l="0" t="0" r="r" b="b"/>
              <a:pathLst>
                <a:path w="596" h="119">
                  <a:moveTo>
                    <a:pt x="574" y="45"/>
                  </a:moveTo>
                  <a:cubicBezTo>
                    <a:pt x="404" y="58"/>
                    <a:pt x="234" y="22"/>
                    <a:pt x="65" y="0"/>
                  </a:cubicBezTo>
                  <a:cubicBezTo>
                    <a:pt x="36" y="31"/>
                    <a:pt x="14" y="68"/>
                    <a:pt x="0" y="109"/>
                  </a:cubicBezTo>
                  <a:cubicBezTo>
                    <a:pt x="73" y="114"/>
                    <a:pt x="145" y="119"/>
                    <a:pt x="219" y="117"/>
                  </a:cubicBezTo>
                  <a:cubicBezTo>
                    <a:pt x="345" y="113"/>
                    <a:pt x="471" y="102"/>
                    <a:pt x="596" y="88"/>
                  </a:cubicBezTo>
                  <a:cubicBezTo>
                    <a:pt x="590" y="73"/>
                    <a:pt x="582" y="59"/>
                    <a:pt x="574" y="45"/>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2" name="Freeform 8">
              <a:extLst>
                <a:ext uri="{FF2B5EF4-FFF2-40B4-BE49-F238E27FC236}">
                  <a16:creationId xmlns:a16="http://schemas.microsoft.com/office/drawing/2014/main" id="{42B9F233-D216-4A34-8BEE-CB32C2F729F3}"/>
                </a:ext>
              </a:extLst>
            </p:cNvPr>
            <p:cNvSpPr>
              <a:spLocks/>
            </p:cNvSpPr>
            <p:nvPr/>
          </p:nvSpPr>
          <p:spPr bwMode="auto">
            <a:xfrm>
              <a:off x="1126" y="1811"/>
              <a:ext cx="2108" cy="734"/>
            </a:xfrm>
            <a:custGeom>
              <a:avLst/>
              <a:gdLst>
                <a:gd name="T0" fmla="*/ 277 w 639"/>
                <a:gd name="T1" fmla="*/ 48 h 222"/>
                <a:gd name="T2" fmla="*/ 0 w 639"/>
                <a:gd name="T3" fmla="*/ 108 h 222"/>
                <a:gd name="T4" fmla="*/ 35 w 639"/>
                <a:gd name="T5" fmla="*/ 222 h 222"/>
                <a:gd name="T6" fmla="*/ 214 w 639"/>
                <a:gd name="T7" fmla="*/ 196 h 222"/>
                <a:gd name="T8" fmla="*/ 625 w 639"/>
                <a:gd name="T9" fmla="*/ 163 h 222"/>
                <a:gd name="T10" fmla="*/ 639 w 639"/>
                <a:gd name="T11" fmla="*/ 72 h 222"/>
                <a:gd name="T12" fmla="*/ 631 w 639"/>
                <a:gd name="T13" fmla="*/ 4 h 222"/>
                <a:gd name="T14" fmla="*/ 494 w 639"/>
                <a:gd name="T15" fmla="*/ 5 h 222"/>
                <a:gd name="T16" fmla="*/ 277 w 639"/>
                <a:gd name="T17" fmla="*/ 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222">
                  <a:moveTo>
                    <a:pt x="277" y="48"/>
                  </a:moveTo>
                  <a:cubicBezTo>
                    <a:pt x="185" y="68"/>
                    <a:pt x="92" y="87"/>
                    <a:pt x="0" y="108"/>
                  </a:cubicBezTo>
                  <a:cubicBezTo>
                    <a:pt x="4" y="149"/>
                    <a:pt x="16" y="187"/>
                    <a:pt x="35" y="222"/>
                  </a:cubicBezTo>
                  <a:cubicBezTo>
                    <a:pt x="95" y="213"/>
                    <a:pt x="155" y="204"/>
                    <a:pt x="214" y="196"/>
                  </a:cubicBezTo>
                  <a:cubicBezTo>
                    <a:pt x="351" y="178"/>
                    <a:pt x="488" y="173"/>
                    <a:pt x="625" y="163"/>
                  </a:cubicBezTo>
                  <a:cubicBezTo>
                    <a:pt x="634" y="134"/>
                    <a:pt x="639" y="104"/>
                    <a:pt x="639" y="72"/>
                  </a:cubicBezTo>
                  <a:cubicBezTo>
                    <a:pt x="639" y="49"/>
                    <a:pt x="636" y="26"/>
                    <a:pt x="631" y="4"/>
                  </a:cubicBezTo>
                  <a:cubicBezTo>
                    <a:pt x="585" y="0"/>
                    <a:pt x="540" y="0"/>
                    <a:pt x="494" y="5"/>
                  </a:cubicBezTo>
                  <a:cubicBezTo>
                    <a:pt x="421" y="12"/>
                    <a:pt x="349" y="32"/>
                    <a:pt x="277" y="48"/>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3" name="Freeform 9">
              <a:extLst>
                <a:ext uri="{FF2B5EF4-FFF2-40B4-BE49-F238E27FC236}">
                  <a16:creationId xmlns:a16="http://schemas.microsoft.com/office/drawing/2014/main" id="{AF85E795-E583-43A0-95DD-CCEEA1E79F80}"/>
                </a:ext>
              </a:extLst>
            </p:cNvPr>
            <p:cNvSpPr>
              <a:spLocks/>
            </p:cNvSpPr>
            <p:nvPr/>
          </p:nvSpPr>
          <p:spPr bwMode="auto">
            <a:xfrm>
              <a:off x="1443" y="2587"/>
              <a:ext cx="1643" cy="400"/>
            </a:xfrm>
            <a:custGeom>
              <a:avLst/>
              <a:gdLst>
                <a:gd name="T0" fmla="*/ 0 w 498"/>
                <a:gd name="T1" fmla="*/ 68 h 121"/>
                <a:gd name="T2" fmla="*/ 74 w 498"/>
                <a:gd name="T3" fmla="*/ 121 h 121"/>
                <a:gd name="T4" fmla="*/ 463 w 498"/>
                <a:gd name="T5" fmla="*/ 48 h 121"/>
                <a:gd name="T6" fmla="*/ 498 w 498"/>
                <a:gd name="T7" fmla="*/ 0 h 121"/>
                <a:gd name="T8" fmla="*/ 59 w 498"/>
                <a:gd name="T9" fmla="*/ 55 h 121"/>
                <a:gd name="T10" fmla="*/ 0 w 498"/>
                <a:gd name="T11" fmla="*/ 68 h 121"/>
              </a:gdLst>
              <a:ahLst/>
              <a:cxnLst>
                <a:cxn ang="0">
                  <a:pos x="T0" y="T1"/>
                </a:cxn>
                <a:cxn ang="0">
                  <a:pos x="T2" y="T3"/>
                </a:cxn>
                <a:cxn ang="0">
                  <a:pos x="T4" y="T5"/>
                </a:cxn>
                <a:cxn ang="0">
                  <a:pos x="T6" y="T7"/>
                </a:cxn>
                <a:cxn ang="0">
                  <a:pos x="T8" y="T9"/>
                </a:cxn>
                <a:cxn ang="0">
                  <a:pos x="T10" y="T11"/>
                </a:cxn>
              </a:cxnLst>
              <a:rect l="0" t="0" r="r" b="b"/>
              <a:pathLst>
                <a:path w="498" h="121">
                  <a:moveTo>
                    <a:pt x="0" y="68"/>
                  </a:moveTo>
                  <a:cubicBezTo>
                    <a:pt x="22" y="89"/>
                    <a:pt x="47" y="107"/>
                    <a:pt x="74" y="121"/>
                  </a:cubicBezTo>
                  <a:cubicBezTo>
                    <a:pt x="203" y="92"/>
                    <a:pt x="333" y="62"/>
                    <a:pt x="463" y="48"/>
                  </a:cubicBezTo>
                  <a:cubicBezTo>
                    <a:pt x="476" y="33"/>
                    <a:pt x="488" y="17"/>
                    <a:pt x="498" y="0"/>
                  </a:cubicBezTo>
                  <a:cubicBezTo>
                    <a:pt x="352" y="18"/>
                    <a:pt x="205" y="30"/>
                    <a:pt x="59" y="55"/>
                  </a:cubicBezTo>
                  <a:cubicBezTo>
                    <a:pt x="39" y="58"/>
                    <a:pt x="19" y="62"/>
                    <a:pt x="0" y="68"/>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4" name="Freeform 10">
              <a:extLst>
                <a:ext uri="{FF2B5EF4-FFF2-40B4-BE49-F238E27FC236}">
                  <a16:creationId xmlns:a16="http://schemas.microsoft.com/office/drawing/2014/main" id="{B05DA5E5-709E-4C37-A85C-C143D8E93E28}"/>
                </a:ext>
              </a:extLst>
            </p:cNvPr>
            <p:cNvSpPr>
              <a:spLocks/>
            </p:cNvSpPr>
            <p:nvPr/>
          </p:nvSpPr>
          <p:spPr bwMode="auto">
            <a:xfrm>
              <a:off x="2060" y="1081"/>
              <a:ext cx="584" cy="261"/>
            </a:xfrm>
            <a:custGeom>
              <a:avLst/>
              <a:gdLst>
                <a:gd name="T0" fmla="*/ 146 w 177"/>
                <a:gd name="T1" fmla="*/ 23 h 79"/>
                <a:gd name="T2" fmla="*/ 117 w 177"/>
                <a:gd name="T3" fmla="*/ 8 h 79"/>
                <a:gd name="T4" fmla="*/ 25 w 177"/>
                <a:gd name="T5" fmla="*/ 3 h 79"/>
                <a:gd name="T6" fmla="*/ 3 w 177"/>
                <a:gd name="T7" fmla="*/ 25 h 79"/>
                <a:gd name="T8" fmla="*/ 62 w 177"/>
                <a:gd name="T9" fmla="*/ 64 h 79"/>
                <a:gd name="T10" fmla="*/ 120 w 177"/>
                <a:gd name="T11" fmla="*/ 69 h 79"/>
                <a:gd name="T12" fmla="*/ 168 w 177"/>
                <a:gd name="T13" fmla="*/ 66 h 79"/>
                <a:gd name="T14" fmla="*/ 146 w 177"/>
                <a:gd name="T15" fmla="*/ 2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
                  <a:moveTo>
                    <a:pt x="146" y="23"/>
                  </a:moveTo>
                  <a:cubicBezTo>
                    <a:pt x="135" y="16"/>
                    <a:pt x="124" y="11"/>
                    <a:pt x="117" y="8"/>
                  </a:cubicBezTo>
                  <a:cubicBezTo>
                    <a:pt x="88" y="0"/>
                    <a:pt x="54" y="0"/>
                    <a:pt x="25" y="3"/>
                  </a:cubicBezTo>
                  <a:cubicBezTo>
                    <a:pt x="13" y="4"/>
                    <a:pt x="0" y="11"/>
                    <a:pt x="3" y="25"/>
                  </a:cubicBezTo>
                  <a:cubicBezTo>
                    <a:pt x="7" y="51"/>
                    <a:pt x="40" y="62"/>
                    <a:pt x="62" y="64"/>
                  </a:cubicBezTo>
                  <a:cubicBezTo>
                    <a:pt x="81" y="65"/>
                    <a:pt x="100" y="67"/>
                    <a:pt x="120" y="69"/>
                  </a:cubicBezTo>
                  <a:cubicBezTo>
                    <a:pt x="131" y="70"/>
                    <a:pt x="160" y="79"/>
                    <a:pt x="168" y="66"/>
                  </a:cubicBezTo>
                  <a:cubicBezTo>
                    <a:pt x="177" y="50"/>
                    <a:pt x="163" y="34"/>
                    <a:pt x="146" y="23"/>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5" name="Freeform 11">
              <a:extLst>
                <a:ext uri="{FF2B5EF4-FFF2-40B4-BE49-F238E27FC236}">
                  <a16:creationId xmlns:a16="http://schemas.microsoft.com/office/drawing/2014/main" id="{C7E6C8C8-505E-49C4-90AC-D4853831B9D5}"/>
                </a:ext>
              </a:extLst>
            </p:cNvPr>
            <p:cNvSpPr>
              <a:spLocks/>
            </p:cNvSpPr>
            <p:nvPr/>
          </p:nvSpPr>
          <p:spPr bwMode="auto">
            <a:xfrm>
              <a:off x="1169" y="1837"/>
              <a:ext cx="303" cy="159"/>
            </a:xfrm>
            <a:custGeom>
              <a:avLst/>
              <a:gdLst>
                <a:gd name="T0" fmla="*/ 83 w 92"/>
                <a:gd name="T1" fmla="*/ 14 h 48"/>
                <a:gd name="T2" fmla="*/ 83 w 92"/>
                <a:gd name="T3" fmla="*/ 14 h 48"/>
                <a:gd name="T4" fmla="*/ 42 w 92"/>
                <a:gd name="T5" fmla="*/ 1 h 48"/>
                <a:gd name="T6" fmla="*/ 11 w 92"/>
                <a:gd name="T7" fmla="*/ 13 h 48"/>
                <a:gd name="T8" fmla="*/ 47 w 92"/>
                <a:gd name="T9" fmla="*/ 48 h 48"/>
                <a:gd name="T10" fmla="*/ 73 w 92"/>
                <a:gd name="T11" fmla="*/ 45 h 48"/>
                <a:gd name="T12" fmla="*/ 83 w 92"/>
                <a:gd name="T13" fmla="*/ 41 h 48"/>
                <a:gd name="T14" fmla="*/ 83 w 92"/>
                <a:gd name="T15" fmla="*/ 1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83" y="14"/>
                  </a:moveTo>
                  <a:cubicBezTo>
                    <a:pt x="83" y="14"/>
                    <a:pt x="83" y="14"/>
                    <a:pt x="83" y="14"/>
                  </a:cubicBezTo>
                  <a:cubicBezTo>
                    <a:pt x="73" y="5"/>
                    <a:pt x="54" y="2"/>
                    <a:pt x="42" y="1"/>
                  </a:cubicBezTo>
                  <a:cubicBezTo>
                    <a:pt x="33" y="0"/>
                    <a:pt x="16" y="4"/>
                    <a:pt x="11" y="13"/>
                  </a:cubicBezTo>
                  <a:cubicBezTo>
                    <a:pt x="0" y="35"/>
                    <a:pt x="32" y="48"/>
                    <a:pt x="47" y="48"/>
                  </a:cubicBezTo>
                  <a:cubicBezTo>
                    <a:pt x="56" y="47"/>
                    <a:pt x="64" y="46"/>
                    <a:pt x="73" y="45"/>
                  </a:cubicBezTo>
                  <a:cubicBezTo>
                    <a:pt x="76" y="44"/>
                    <a:pt x="80" y="43"/>
                    <a:pt x="83" y="41"/>
                  </a:cubicBezTo>
                  <a:cubicBezTo>
                    <a:pt x="92" y="35"/>
                    <a:pt x="90" y="21"/>
                    <a:pt x="83" y="14"/>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 name="Arrow: Curved Up 7">
            <a:extLst>
              <a:ext uri="{FF2B5EF4-FFF2-40B4-BE49-F238E27FC236}">
                <a16:creationId xmlns:a16="http://schemas.microsoft.com/office/drawing/2014/main" id="{425F218C-1A1E-490F-B109-FCA8D0B49765}"/>
              </a:ext>
            </a:extLst>
          </p:cNvPr>
          <p:cNvSpPr/>
          <p:nvPr/>
        </p:nvSpPr>
        <p:spPr>
          <a:xfrm rot="6067411">
            <a:off x="3265625" y="2437402"/>
            <a:ext cx="531845" cy="277480"/>
          </a:xfrm>
          <a:prstGeom prst="curvedUpArrow">
            <a:avLst>
              <a:gd name="adj1" fmla="val 25000"/>
              <a:gd name="adj2" fmla="val 55391"/>
              <a:gd name="adj3" fmla="val 24907"/>
            </a:avLst>
          </a:prstGeom>
          <a:ln>
            <a:headEnd type="triangle"/>
            <a:tailEnd type="triangle"/>
          </a:ln>
          <a:scene3d>
            <a:camera prst="orthographicFront">
              <a:rot lat="695641" lon="17930312" rev="21563734"/>
            </a:camera>
            <a:lightRig rig="chilly"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 name="TextBox 8">
            <a:extLst>
              <a:ext uri="{FF2B5EF4-FFF2-40B4-BE49-F238E27FC236}">
                <a16:creationId xmlns:a16="http://schemas.microsoft.com/office/drawing/2014/main" id="{83261F72-A37D-4624-AB41-1580FB327D1F}"/>
              </a:ext>
            </a:extLst>
          </p:cNvPr>
          <p:cNvSpPr txBox="1"/>
          <p:nvPr/>
        </p:nvSpPr>
        <p:spPr>
          <a:xfrm>
            <a:off x="2451843" y="2223481"/>
            <a:ext cx="12189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Cực</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Bắc</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28" name="TextBox 827">
            <a:extLst>
              <a:ext uri="{FF2B5EF4-FFF2-40B4-BE49-F238E27FC236}">
                <a16:creationId xmlns:a16="http://schemas.microsoft.com/office/drawing/2014/main" id="{ABE6771F-4CFB-4C87-A627-F2DBF710DA99}"/>
              </a:ext>
            </a:extLst>
          </p:cNvPr>
          <p:cNvSpPr txBox="1"/>
          <p:nvPr/>
        </p:nvSpPr>
        <p:spPr>
          <a:xfrm>
            <a:off x="1684076" y="2965774"/>
            <a:ext cx="6851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Tây</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29" name="TextBox 828">
            <a:extLst>
              <a:ext uri="{FF2B5EF4-FFF2-40B4-BE49-F238E27FC236}">
                <a16:creationId xmlns:a16="http://schemas.microsoft.com/office/drawing/2014/main" id="{81DF838D-0E71-4AE3-BD04-F0A8BF31C0A5}"/>
              </a:ext>
            </a:extLst>
          </p:cNvPr>
          <p:cNvSpPr txBox="1"/>
          <p:nvPr/>
        </p:nvSpPr>
        <p:spPr>
          <a:xfrm>
            <a:off x="4093911" y="4493865"/>
            <a:ext cx="9128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Đông</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30" name="TextBox 829">
            <a:extLst>
              <a:ext uri="{FF2B5EF4-FFF2-40B4-BE49-F238E27FC236}">
                <a16:creationId xmlns:a16="http://schemas.microsoft.com/office/drawing/2014/main" id="{73B7758C-5874-4562-B271-0A26AF9D273D}"/>
              </a:ext>
            </a:extLst>
          </p:cNvPr>
          <p:cNvSpPr txBox="1"/>
          <p:nvPr/>
        </p:nvSpPr>
        <p:spPr>
          <a:xfrm>
            <a:off x="1721664" y="4753472"/>
            <a:ext cx="1316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Cực</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Nam</a:t>
            </a:r>
          </a:p>
        </p:txBody>
      </p:sp>
      <p:grpSp>
        <p:nvGrpSpPr>
          <p:cNvPr id="13" name="Group 12">
            <a:extLst>
              <a:ext uri="{FF2B5EF4-FFF2-40B4-BE49-F238E27FC236}">
                <a16:creationId xmlns:a16="http://schemas.microsoft.com/office/drawing/2014/main" id="{DBABE1EF-7E13-4630-A00D-A71B7FEABA91}"/>
              </a:ext>
            </a:extLst>
          </p:cNvPr>
          <p:cNvGrpSpPr/>
          <p:nvPr/>
        </p:nvGrpSpPr>
        <p:grpSpPr>
          <a:xfrm>
            <a:off x="4872891" y="2872020"/>
            <a:ext cx="2681628" cy="1959758"/>
            <a:chOff x="3240713" y="3111343"/>
            <a:chExt cx="1651316" cy="1206797"/>
          </a:xfrm>
        </p:grpSpPr>
        <p:cxnSp>
          <p:nvCxnSpPr>
            <p:cNvPr id="11" name="Straight Arrow Connector 10">
              <a:extLst>
                <a:ext uri="{FF2B5EF4-FFF2-40B4-BE49-F238E27FC236}">
                  <a16:creationId xmlns:a16="http://schemas.microsoft.com/office/drawing/2014/main" id="{2876C7F1-BEE4-4DD0-B149-F0E76B42FA84}"/>
                </a:ext>
              </a:extLst>
            </p:cNvPr>
            <p:cNvCxnSpPr/>
            <p:nvPr/>
          </p:nvCxnSpPr>
          <p:spPr>
            <a:xfrm flipH="1">
              <a:off x="3497570" y="3399091"/>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2" name="Straight Arrow Connector 831">
              <a:extLst>
                <a:ext uri="{FF2B5EF4-FFF2-40B4-BE49-F238E27FC236}">
                  <a16:creationId xmlns:a16="http://schemas.microsoft.com/office/drawing/2014/main" id="{94822B59-3569-4B01-82B9-A95E8AB0D579}"/>
                </a:ext>
              </a:extLst>
            </p:cNvPr>
            <p:cNvCxnSpPr>
              <a:cxnSpLocks/>
            </p:cNvCxnSpPr>
            <p:nvPr/>
          </p:nvCxnSpPr>
          <p:spPr>
            <a:xfrm flipH="1">
              <a:off x="3240713" y="3722252"/>
              <a:ext cx="1511939"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3" name="Straight Arrow Connector 832">
              <a:extLst>
                <a:ext uri="{FF2B5EF4-FFF2-40B4-BE49-F238E27FC236}">
                  <a16:creationId xmlns:a16="http://schemas.microsoft.com/office/drawing/2014/main" id="{9E3338FD-6536-455F-B14F-F3E830C75898}"/>
                </a:ext>
              </a:extLst>
            </p:cNvPr>
            <p:cNvCxnSpPr/>
            <p:nvPr/>
          </p:nvCxnSpPr>
          <p:spPr>
            <a:xfrm flipH="1">
              <a:off x="3503918" y="4018490"/>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4" name="Straight Arrow Connector 833">
              <a:extLst>
                <a:ext uri="{FF2B5EF4-FFF2-40B4-BE49-F238E27FC236}">
                  <a16:creationId xmlns:a16="http://schemas.microsoft.com/office/drawing/2014/main" id="{987BCF3F-C3C6-479E-867B-C127CE95922A}"/>
                </a:ext>
              </a:extLst>
            </p:cNvPr>
            <p:cNvCxnSpPr/>
            <p:nvPr/>
          </p:nvCxnSpPr>
          <p:spPr>
            <a:xfrm flipH="1">
              <a:off x="3620286" y="4318140"/>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5" name="Straight Arrow Connector 834">
              <a:extLst>
                <a:ext uri="{FF2B5EF4-FFF2-40B4-BE49-F238E27FC236}">
                  <a16:creationId xmlns:a16="http://schemas.microsoft.com/office/drawing/2014/main" id="{9F37F0DD-8125-4352-AEEC-4A71F954CEAB}"/>
                </a:ext>
              </a:extLst>
            </p:cNvPr>
            <p:cNvCxnSpPr/>
            <p:nvPr/>
          </p:nvCxnSpPr>
          <p:spPr>
            <a:xfrm flipH="1">
              <a:off x="3636947" y="3111343"/>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grpSp>
      <p:sp>
        <p:nvSpPr>
          <p:cNvPr id="836" name="TextBox 835">
            <a:extLst>
              <a:ext uri="{FF2B5EF4-FFF2-40B4-BE49-F238E27FC236}">
                <a16:creationId xmlns:a16="http://schemas.microsoft.com/office/drawing/2014/main" id="{69FDFA9B-7779-4B56-90F4-4E6545D6DAF8}"/>
              </a:ext>
            </a:extLst>
          </p:cNvPr>
          <p:cNvSpPr txBox="1"/>
          <p:nvPr/>
        </p:nvSpPr>
        <p:spPr>
          <a:xfrm>
            <a:off x="4966303" y="3419784"/>
            <a:ext cx="23257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Ánh</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sáng</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Mặt</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Trời</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42" name="Title 1">
            <a:extLst>
              <a:ext uri="{FF2B5EF4-FFF2-40B4-BE49-F238E27FC236}">
                <a16:creationId xmlns:a16="http://schemas.microsoft.com/office/drawing/2014/main" id="{F9A32D94-3665-44D2-A0E4-6CACCC13F8B5}"/>
              </a:ext>
            </a:extLst>
          </p:cNvPr>
          <p:cNvSpPr txBox="1">
            <a:spLocks/>
          </p:cNvSpPr>
          <p:nvPr/>
        </p:nvSpPr>
        <p:spPr>
          <a:xfrm>
            <a:off x="355317" y="-19359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của</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Mặt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Trời</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8178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repeatCount="1000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5ED7B0-7883-4266-92C5-62F8867AEE79}"/>
              </a:ext>
            </a:extLst>
          </p:cNvPr>
          <p:cNvGrpSpPr/>
          <p:nvPr/>
        </p:nvGrpSpPr>
        <p:grpSpPr>
          <a:xfrm>
            <a:off x="26413" y="1013027"/>
            <a:ext cx="5597071" cy="5705273"/>
            <a:chOff x="26413" y="1013027"/>
            <a:chExt cx="6801427" cy="5510153"/>
          </a:xfrm>
        </p:grpSpPr>
        <p:grpSp>
          <p:nvGrpSpPr>
            <p:cNvPr id="9" name="Group 8">
              <a:extLst>
                <a:ext uri="{FF2B5EF4-FFF2-40B4-BE49-F238E27FC236}">
                  <a16:creationId xmlns:a16="http://schemas.microsoft.com/office/drawing/2014/main" id="{AF63D9BD-4621-46D7-8B88-A950C58B8F39}"/>
                </a:ext>
              </a:extLst>
            </p:cNvPr>
            <p:cNvGrpSpPr/>
            <p:nvPr/>
          </p:nvGrpSpPr>
          <p:grpSpPr>
            <a:xfrm>
              <a:off x="130829" y="1094974"/>
              <a:ext cx="6596196" cy="5428206"/>
              <a:chOff x="4824164" y="1120374"/>
              <a:chExt cx="6596196" cy="5428206"/>
            </a:xfrm>
          </p:grpSpPr>
          <p:sp>
            <p:nvSpPr>
              <p:cNvPr id="21" name="Freeform: Shape 20">
                <a:extLst>
                  <a:ext uri="{FF2B5EF4-FFF2-40B4-BE49-F238E27FC236}">
                    <a16:creationId xmlns:a16="http://schemas.microsoft.com/office/drawing/2014/main" id="{E8FD188E-3B9C-4A33-ACB6-CBC2E2E6D79B}"/>
                  </a:ext>
                </a:extLst>
              </p:cNvPr>
              <p:cNvSpPr/>
              <p:nvPr/>
            </p:nvSpPr>
            <p:spPr>
              <a:xfrm>
                <a:off x="4824164" y="1120374"/>
                <a:ext cx="6596196" cy="5428206"/>
              </a:xfrm>
              <a:custGeom>
                <a:avLst/>
                <a:gdLst>
                  <a:gd name="connsiteX0" fmla="*/ 2475464 w 2578197"/>
                  <a:gd name="connsiteY0" fmla="*/ 0 h 2922988"/>
                  <a:gd name="connsiteX1" fmla="*/ 90068 w 2578197"/>
                  <a:gd name="connsiteY1" fmla="*/ 0 h 2922988"/>
                  <a:gd name="connsiteX2" fmla="*/ 0 w 2578197"/>
                  <a:gd name="connsiteY2" fmla="*/ 91475 h 2922988"/>
                  <a:gd name="connsiteX3" fmla="*/ 0 w 2578197"/>
                  <a:gd name="connsiteY3" fmla="*/ 2514868 h 2922988"/>
                  <a:gd name="connsiteX4" fmla="*/ 408121 w 2578197"/>
                  <a:gd name="connsiteY4" fmla="*/ 2922989 h 2922988"/>
                  <a:gd name="connsiteX5" fmla="*/ 2578198 w 2578197"/>
                  <a:gd name="connsiteY5" fmla="*/ 2922989 h 2922988"/>
                  <a:gd name="connsiteX6" fmla="*/ 2578198 w 2578197"/>
                  <a:gd name="connsiteY6" fmla="*/ 102734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197" h="2922988">
                    <a:moveTo>
                      <a:pt x="2475464" y="0"/>
                    </a:moveTo>
                    <a:lnTo>
                      <a:pt x="90068" y="0"/>
                    </a:lnTo>
                    <a:lnTo>
                      <a:pt x="0" y="91475"/>
                    </a:lnTo>
                    <a:lnTo>
                      <a:pt x="0" y="2514868"/>
                    </a:lnTo>
                    <a:lnTo>
                      <a:pt x="408121" y="2922989"/>
                    </a:lnTo>
                    <a:lnTo>
                      <a:pt x="2578198" y="2922989"/>
                    </a:lnTo>
                    <a:lnTo>
                      <a:pt x="2578198" y="102734"/>
                    </a:lnTo>
                    <a:close/>
                  </a:path>
                </a:pathLst>
              </a:custGeom>
              <a:solidFill>
                <a:srgbClr val="2859E0">
                  <a:alpha val="27000"/>
                </a:srgbClr>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 name="Freeform: Shape 22">
                <a:extLst>
                  <a:ext uri="{FF2B5EF4-FFF2-40B4-BE49-F238E27FC236}">
                    <a16:creationId xmlns:a16="http://schemas.microsoft.com/office/drawing/2014/main" id="{BD18ADE1-6309-4C0F-BF8C-5E5F5FDA309E}"/>
                  </a:ext>
                </a:extLst>
              </p:cNvPr>
              <p:cNvSpPr/>
              <p:nvPr/>
            </p:nvSpPr>
            <p:spPr>
              <a:xfrm>
                <a:off x="5816112" y="1655279"/>
                <a:ext cx="5080366" cy="138336"/>
              </a:xfrm>
              <a:custGeom>
                <a:avLst/>
                <a:gdLst>
                  <a:gd name="connsiteX0" fmla="*/ 0 w 1985718"/>
                  <a:gd name="connsiteY0" fmla="*/ 0 h 83031"/>
                  <a:gd name="connsiteX1" fmla="*/ 1985719 w 1985718"/>
                  <a:gd name="connsiteY1" fmla="*/ 0 h 83031"/>
                  <a:gd name="connsiteX2" fmla="*/ 1985719 w 1985718"/>
                  <a:gd name="connsiteY2" fmla="*/ 83031 h 83031"/>
                  <a:gd name="connsiteX3" fmla="*/ 0 w 1985718"/>
                  <a:gd name="connsiteY3" fmla="*/ 83031 h 83031"/>
                </a:gdLst>
                <a:ahLst/>
                <a:cxnLst>
                  <a:cxn ang="0">
                    <a:pos x="connsiteX0" y="connsiteY0"/>
                  </a:cxn>
                  <a:cxn ang="0">
                    <a:pos x="connsiteX1" y="connsiteY1"/>
                  </a:cxn>
                  <a:cxn ang="0">
                    <a:pos x="connsiteX2" y="connsiteY2"/>
                  </a:cxn>
                  <a:cxn ang="0">
                    <a:pos x="connsiteX3" y="connsiteY3"/>
                  </a:cxn>
                </a:cxnLst>
                <a:rect l="l" t="t" r="r" b="b"/>
                <a:pathLst>
                  <a:path w="1985718" h="83031">
                    <a:moveTo>
                      <a:pt x="0" y="0"/>
                    </a:moveTo>
                    <a:lnTo>
                      <a:pt x="1985719" y="0"/>
                    </a:lnTo>
                    <a:lnTo>
                      <a:pt x="1985719" y="83031"/>
                    </a:lnTo>
                    <a:lnTo>
                      <a:pt x="0" y="83031"/>
                    </a:lnTo>
                    <a:close/>
                  </a:path>
                </a:pathLst>
              </a:custGeom>
              <a:solidFill>
                <a:srgbClr val="15F9FF"/>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 name="TextBox 23">
                <a:extLst>
                  <a:ext uri="{FF2B5EF4-FFF2-40B4-BE49-F238E27FC236}">
                    <a16:creationId xmlns:a16="http://schemas.microsoft.com/office/drawing/2014/main" id="{39E66672-9960-4956-A93C-8A5DA21158E2}"/>
                  </a:ext>
                </a:extLst>
              </p:cNvPr>
              <p:cNvSpPr txBox="1"/>
              <p:nvPr/>
            </p:nvSpPr>
            <p:spPr>
              <a:xfrm>
                <a:off x="6267042" y="1165240"/>
                <a:ext cx="3843657" cy="50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15F9FF"/>
                    </a:solidFill>
                    <a:effectLst/>
                    <a:uLnTx/>
                    <a:uFillTx/>
                    <a:latin typeface="Arial"/>
                    <a:ea typeface="+mn-ea"/>
                    <a:cs typeface="Arial"/>
                    <a:sym typeface="Arial"/>
                    <a:rtl val="0"/>
                  </a:rPr>
                  <a:t>Phiếu</a:t>
                </a:r>
                <a:r>
                  <a:rPr kumimoji="0" lang="en-US" sz="28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800" b="0" i="0" u="none" strike="noStrike" kern="1200" cap="none" spc="0" normalizeH="0" baseline="0" noProof="0" dirty="0" err="1">
                    <a:ln>
                      <a:noFill/>
                    </a:ln>
                    <a:solidFill>
                      <a:srgbClr val="15F9FF"/>
                    </a:solidFill>
                    <a:effectLst/>
                    <a:uLnTx/>
                    <a:uFillTx/>
                    <a:latin typeface="Arial"/>
                    <a:ea typeface="+mn-ea"/>
                    <a:cs typeface="Arial"/>
                    <a:sym typeface="Arial"/>
                    <a:rtl val="0"/>
                  </a:rPr>
                  <a:t>học</a:t>
                </a:r>
                <a:r>
                  <a:rPr kumimoji="0" lang="en-US" sz="28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800" b="0" i="0" u="none" strike="noStrike" kern="1200" cap="none" spc="0" normalizeH="0" baseline="0" noProof="0" dirty="0" err="1">
                    <a:ln>
                      <a:noFill/>
                    </a:ln>
                    <a:solidFill>
                      <a:srgbClr val="15F9FF"/>
                    </a:solidFill>
                    <a:effectLst/>
                    <a:uLnTx/>
                    <a:uFillTx/>
                    <a:latin typeface="Arial"/>
                    <a:ea typeface="+mn-ea"/>
                    <a:cs typeface="Arial"/>
                    <a:sym typeface="Arial"/>
                    <a:rtl val="0"/>
                  </a:rPr>
                  <a:t>tập</a:t>
                </a:r>
                <a:r>
                  <a:rPr kumimoji="0" lang="en-US" sz="28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800" b="0" i="0" u="none" strike="noStrike" kern="1200" cap="none" spc="0" normalizeH="0" baseline="0" noProof="0" dirty="0" err="1">
                    <a:ln>
                      <a:noFill/>
                    </a:ln>
                    <a:solidFill>
                      <a:srgbClr val="15F9FF"/>
                    </a:solidFill>
                    <a:effectLst/>
                    <a:uLnTx/>
                    <a:uFillTx/>
                    <a:latin typeface="Arial"/>
                    <a:ea typeface="+mn-ea"/>
                    <a:cs typeface="Arial"/>
                    <a:sym typeface="Arial"/>
                    <a:rtl val="0"/>
                  </a:rPr>
                  <a:t>số</a:t>
                </a:r>
                <a:r>
                  <a:rPr kumimoji="0" lang="en-US" sz="2800" b="0" i="0" u="none" strike="noStrike" kern="1200" cap="none" spc="0" normalizeH="0" baseline="0" noProof="0" dirty="0">
                    <a:ln>
                      <a:noFill/>
                    </a:ln>
                    <a:solidFill>
                      <a:srgbClr val="15F9FF"/>
                    </a:solidFill>
                    <a:effectLst/>
                    <a:uLnTx/>
                    <a:uFillTx/>
                    <a:latin typeface="Arial"/>
                    <a:ea typeface="+mn-ea"/>
                    <a:cs typeface="Arial"/>
                    <a:sym typeface="Arial"/>
                    <a:rtl val="0"/>
                  </a:rPr>
                  <a:t> 1</a:t>
                </a:r>
              </a:p>
            </p:txBody>
          </p:sp>
          <p:sp>
            <p:nvSpPr>
              <p:cNvPr id="41" name="Freeform: Shape 40">
                <a:extLst>
                  <a:ext uri="{FF2B5EF4-FFF2-40B4-BE49-F238E27FC236}">
                    <a16:creationId xmlns:a16="http://schemas.microsoft.com/office/drawing/2014/main" id="{03280052-17CB-4918-8EBE-1593882D73F0}"/>
                  </a:ext>
                </a:extLst>
              </p:cNvPr>
              <p:cNvSpPr/>
              <p:nvPr/>
            </p:nvSpPr>
            <p:spPr>
              <a:xfrm>
                <a:off x="8671870" y="4592422"/>
                <a:ext cx="2595991" cy="1749143"/>
              </a:xfrm>
              <a:custGeom>
                <a:avLst/>
                <a:gdLst>
                  <a:gd name="connsiteX0" fmla="*/ 1014673 w 1014672"/>
                  <a:gd name="connsiteY0" fmla="*/ 1049855 h 1049855"/>
                  <a:gd name="connsiteX1" fmla="*/ 0 w 1014672"/>
                  <a:gd name="connsiteY1" fmla="*/ 1049855 h 1049855"/>
                  <a:gd name="connsiteX2" fmla="*/ 0 w 1014672"/>
                  <a:gd name="connsiteY2" fmla="*/ 1007636 h 1049855"/>
                  <a:gd name="connsiteX3" fmla="*/ 972454 w 1014672"/>
                  <a:gd name="connsiteY3" fmla="*/ 1007636 h 1049855"/>
                  <a:gd name="connsiteX4" fmla="*/ 972454 w 1014672"/>
                  <a:gd name="connsiteY4" fmla="*/ 0 h 1049855"/>
                  <a:gd name="connsiteX5" fmla="*/ 1014673 w 1014672"/>
                  <a:gd name="connsiteY5" fmla="*/ 0 h 10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672" h="1049855">
                    <a:moveTo>
                      <a:pt x="1014673" y="1049855"/>
                    </a:moveTo>
                    <a:lnTo>
                      <a:pt x="0" y="1049855"/>
                    </a:lnTo>
                    <a:lnTo>
                      <a:pt x="0" y="1007636"/>
                    </a:lnTo>
                    <a:lnTo>
                      <a:pt x="972454" y="1007636"/>
                    </a:lnTo>
                    <a:lnTo>
                      <a:pt x="972454" y="0"/>
                    </a:lnTo>
                    <a:lnTo>
                      <a:pt x="1014673" y="0"/>
                    </a:lnTo>
                    <a:close/>
                  </a:path>
                </a:pathLst>
              </a:custGeom>
              <a:solidFill>
                <a:srgbClr val="2859E0"/>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 name="TextBox 62">
                <a:extLst>
                  <a:ext uri="{FF2B5EF4-FFF2-40B4-BE49-F238E27FC236}">
                    <a16:creationId xmlns:a16="http://schemas.microsoft.com/office/drawing/2014/main" id="{033C37B9-68EA-4C8A-AE9C-19D6688C8E9E}"/>
                  </a:ext>
                </a:extLst>
              </p:cNvPr>
              <p:cNvSpPr txBox="1"/>
              <p:nvPr/>
            </p:nvSpPr>
            <p:spPr>
              <a:xfrm>
                <a:off x="5041868" y="2255287"/>
                <a:ext cx="617021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Arial"/>
                    <a:ea typeface="+mn-ea"/>
                    <a:cs typeface="Arial"/>
                    <a:rtl val="0"/>
                  </a:rPr>
                  <a:t>Câu 2</a:t>
                </a:r>
                <a:r>
                  <a:rPr kumimoji="0" lang="vi-VN" sz="2000" b="0" i="0" u="none" strike="noStrike" kern="1200" cap="none" spc="0" normalizeH="0" baseline="0" noProof="0">
                    <a:ln>
                      <a:noFill/>
                    </a:ln>
                    <a:solidFill>
                      <a:prstClr val="white"/>
                    </a:solidFill>
                    <a:effectLst/>
                    <a:uLnTx/>
                    <a:uFillTx/>
                    <a:latin typeface="Arial"/>
                    <a:ea typeface="+mn-ea"/>
                    <a:cs typeface="Arial"/>
                    <a:rtl val="0"/>
                  </a:rPr>
                  <a:t>: </a:t>
                </a:r>
                <a:r>
                  <a:rPr kumimoji="0" lang="en-US" sz="2000" b="0" i="0" u="none" strike="noStrike" kern="1200" cap="none" spc="0" normalizeH="0" baseline="0" noProof="0">
                    <a:ln>
                      <a:noFill/>
                    </a:ln>
                    <a:solidFill>
                      <a:prstClr val="white"/>
                    </a:solidFill>
                    <a:effectLst/>
                    <a:uLnTx/>
                    <a:uFillTx/>
                    <a:latin typeface="Arial"/>
                    <a:ea typeface="+mn-ea"/>
                    <a:cs typeface="Arial"/>
                    <a:rtl val="0"/>
                  </a:rPr>
                  <a:t>Em </a:t>
                </a:r>
                <a:r>
                  <a:rPr kumimoji="0" lang="vi-VN" sz="2000" b="0" i="0" u="none" strike="noStrike" kern="1200" cap="none" spc="0" normalizeH="0" baseline="0" noProof="0">
                    <a:ln>
                      <a:noFill/>
                    </a:ln>
                    <a:solidFill>
                      <a:prstClr val="white"/>
                    </a:solidFill>
                    <a:effectLst/>
                    <a:uLnTx/>
                    <a:uFillTx/>
                    <a:latin typeface="Arial"/>
                    <a:ea typeface="+mn-ea"/>
                    <a:cs typeface="Arial"/>
                    <a:rtl val="0"/>
                  </a:rPr>
                  <a:t>hãy </a:t>
                </a:r>
                <a:r>
                  <a:rPr kumimoji="0" lang="vi-VN" sz="2000" b="0" i="0" u="none" strike="noStrike" kern="1200" cap="none" spc="0" normalizeH="0" baseline="0" noProof="0" dirty="0">
                    <a:ln>
                      <a:noFill/>
                    </a:ln>
                    <a:solidFill>
                      <a:prstClr val="white"/>
                    </a:solidFill>
                    <a:effectLst/>
                    <a:uLnTx/>
                    <a:uFillTx/>
                    <a:latin typeface="Arial"/>
                    <a:ea typeface="+mn-ea"/>
                    <a:cs typeface="Arial"/>
                    <a:rtl val="0"/>
                  </a:rPr>
                  <a:t>cho biết Trái Đất tự quay quanh trục của nó theo chiểu nào và mỗi thời điểm, ánh sáng mặt trời chiếu tới Trái Đất sẽ làm bao nhiêu phần diện tích mặt đất được chiếu sáng?</a:t>
                </a:r>
                <a:endParaRPr kumimoji="0" lang="en-US" sz="2000" b="0" i="0" u="none" strike="noStrike" kern="1200" cap="none" spc="0" normalizeH="0" baseline="0" noProof="0" dirty="0">
                  <a:ln>
                    <a:noFill/>
                  </a:ln>
                  <a:solidFill>
                    <a:prstClr val="white"/>
                  </a:solidFill>
                  <a:effectLst/>
                  <a:uLnTx/>
                  <a:uFillTx/>
                  <a:latin typeface="Arial"/>
                  <a:ea typeface="+mn-ea"/>
                  <a:cs typeface="Arial"/>
                  <a:sym typeface="Arial"/>
                  <a:rtl val="0"/>
                </a:endParaRPr>
              </a:p>
            </p:txBody>
          </p:sp>
          <p:sp>
            <p:nvSpPr>
              <p:cNvPr id="64" name="TextBox 63">
                <a:extLst>
                  <a:ext uri="{FF2B5EF4-FFF2-40B4-BE49-F238E27FC236}">
                    <a16:creationId xmlns:a16="http://schemas.microsoft.com/office/drawing/2014/main" id="{F99BE620-E691-425C-A2A8-025657F8BA45}"/>
                  </a:ext>
                </a:extLst>
              </p:cNvPr>
              <p:cNvSpPr txBox="1"/>
              <p:nvPr/>
            </p:nvSpPr>
            <p:spPr>
              <a:xfrm>
                <a:off x="5023849" y="4255076"/>
                <a:ext cx="6012921" cy="1575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Arial"/>
                    <a:ea typeface="+mn-ea"/>
                    <a:cs typeface="Arial"/>
                    <a:rtl val="0"/>
                  </a:rPr>
                  <a:t>Câu </a:t>
                </a:r>
                <a:r>
                  <a:rPr kumimoji="0" lang="en-US" sz="2000" b="0" i="0" u="none" strike="noStrike" kern="1200" cap="none" spc="0" normalizeH="0" baseline="0" noProof="0">
                    <a:ln>
                      <a:noFill/>
                    </a:ln>
                    <a:solidFill>
                      <a:prstClr val="white"/>
                    </a:solidFill>
                    <a:effectLst/>
                    <a:uLnTx/>
                    <a:uFillTx/>
                    <a:latin typeface="Arial"/>
                    <a:ea typeface="+mn-ea"/>
                    <a:cs typeface="Arial"/>
                    <a:rtl val="0"/>
                  </a:rPr>
                  <a:t>2</a:t>
                </a:r>
                <a:r>
                  <a:rPr kumimoji="0" lang="vi-VN" sz="2000" b="0" i="0" u="none" strike="noStrike" kern="1200" cap="none" spc="0" normalizeH="0" baseline="0" noProof="0">
                    <a:ln>
                      <a:noFill/>
                    </a:ln>
                    <a:solidFill>
                      <a:prstClr val="white"/>
                    </a:solidFill>
                    <a:effectLst/>
                    <a:uLnTx/>
                    <a:uFillTx/>
                    <a:latin typeface="Arial"/>
                    <a:ea typeface="+mn-ea"/>
                    <a:cs typeface="Arial"/>
                    <a:rtl val="0"/>
                  </a:rPr>
                  <a:t>: </a:t>
                </a:r>
                <a:r>
                  <a:rPr kumimoji="0" lang="en-US" sz="2000" b="0" i="0" u="none" strike="noStrike" kern="1200" cap="none" spc="0" normalizeH="0" baseline="0" noProof="0">
                    <a:ln>
                      <a:noFill/>
                    </a:ln>
                    <a:solidFill>
                      <a:prstClr val="white"/>
                    </a:solidFill>
                    <a:effectLst/>
                    <a:uLnTx/>
                    <a:uFillTx/>
                    <a:latin typeface="Arial"/>
                    <a:ea typeface="+mn-ea"/>
                    <a:cs typeface="Arial"/>
                    <a:rtl val="0"/>
                  </a:rPr>
                  <a:t>Ở vị trí B khi </a:t>
                </a:r>
                <a:r>
                  <a:rPr kumimoji="0" lang="vi-VN" sz="2000" b="0" i="0" u="none" strike="noStrike" kern="1200" cap="none" spc="0" normalizeH="0" baseline="0" noProof="0">
                    <a:ln>
                      <a:noFill/>
                    </a:ln>
                    <a:solidFill>
                      <a:prstClr val="white"/>
                    </a:solidFill>
                    <a:effectLst/>
                    <a:uLnTx/>
                    <a:uFillTx/>
                    <a:latin typeface="Arial"/>
                    <a:ea typeface="+mn-ea"/>
                    <a:cs typeface="Arial"/>
                    <a:rtl val="0"/>
                  </a:rPr>
                  <a:t>ánh </a:t>
                </a:r>
                <a:r>
                  <a:rPr kumimoji="0" lang="vi-VN" sz="2000" b="0" i="0" u="none" strike="noStrike" kern="1200" cap="none" spc="0" normalizeH="0" baseline="0" noProof="0" dirty="0">
                    <a:ln>
                      <a:noFill/>
                    </a:ln>
                    <a:solidFill>
                      <a:prstClr val="white"/>
                    </a:solidFill>
                    <a:effectLst/>
                    <a:uLnTx/>
                    <a:uFillTx/>
                    <a:latin typeface="Arial"/>
                    <a:ea typeface="+mn-ea"/>
                    <a:cs typeface="Arial"/>
                    <a:rtl val="0"/>
                  </a:rPr>
                  <a:t>sáng mặt trời vừa chiếu tới sẽ quan sát thấy hiện tượng gì? Sau đó, người tại vị trí B sẽ tiếp tục thấy Mặt Trời "chuyển động" như thế nào? Vì sao?</a:t>
                </a:r>
                <a:endParaRPr kumimoji="0" lang="en-US" sz="2000" b="0" i="0" u="none" strike="noStrike" kern="1200" cap="none" spc="0" normalizeH="0" baseline="0" noProof="0" dirty="0">
                  <a:ln>
                    <a:noFill/>
                  </a:ln>
                  <a:solidFill>
                    <a:prstClr val="white"/>
                  </a:solidFill>
                  <a:effectLst/>
                  <a:uLnTx/>
                  <a:uFillTx/>
                  <a:latin typeface="Arial"/>
                  <a:ea typeface="+mn-ea"/>
                  <a:cs typeface="Arial"/>
                  <a:sym typeface="Arial"/>
                  <a:rtl val="0"/>
                </a:endParaRPr>
              </a:p>
            </p:txBody>
          </p:sp>
        </p:grpSp>
        <p:grpSp>
          <p:nvGrpSpPr>
            <p:cNvPr id="22" name="Graphic 4">
              <a:extLst>
                <a:ext uri="{FF2B5EF4-FFF2-40B4-BE49-F238E27FC236}">
                  <a16:creationId xmlns:a16="http://schemas.microsoft.com/office/drawing/2014/main" id="{EBDBD15D-CA58-47DB-8B4F-FEE0F463F4E1}"/>
                </a:ext>
              </a:extLst>
            </p:cNvPr>
            <p:cNvGrpSpPr/>
            <p:nvPr/>
          </p:nvGrpSpPr>
          <p:grpSpPr>
            <a:xfrm>
              <a:off x="26413" y="1013027"/>
              <a:ext cx="6801427" cy="5510153"/>
              <a:chOff x="1423720" y="349730"/>
              <a:chExt cx="2658414" cy="3307254"/>
            </a:xfrm>
            <a:solidFill>
              <a:srgbClr val="15F9FF"/>
            </a:solidFill>
          </p:grpSpPr>
          <p:sp>
            <p:nvSpPr>
              <p:cNvPr id="44" name="Freeform: Shape 43">
                <a:extLst>
                  <a:ext uri="{FF2B5EF4-FFF2-40B4-BE49-F238E27FC236}">
                    <a16:creationId xmlns:a16="http://schemas.microsoft.com/office/drawing/2014/main" id="{C1458B87-E659-4C77-A157-6A98F56DE372}"/>
                  </a:ext>
                </a:extLst>
              </p:cNvPr>
              <p:cNvSpPr/>
              <p:nvPr/>
            </p:nvSpPr>
            <p:spPr>
              <a:xfrm>
                <a:off x="1423720" y="349731"/>
                <a:ext cx="631883" cy="706470"/>
              </a:xfrm>
              <a:custGeom>
                <a:avLst/>
                <a:gdLst>
                  <a:gd name="connsiteX0" fmla="*/ 80217 w 631883"/>
                  <a:gd name="connsiteY0" fmla="*/ 706471 h 706470"/>
                  <a:gd name="connsiteX1" fmla="*/ 0 w 631883"/>
                  <a:gd name="connsiteY1" fmla="*/ 706471 h 706470"/>
                  <a:gd name="connsiteX2" fmla="*/ 0 w 631883"/>
                  <a:gd name="connsiteY2" fmla="*/ 113992 h 706470"/>
                  <a:gd name="connsiteX3" fmla="*/ 113992 w 631883"/>
                  <a:gd name="connsiteY3" fmla="*/ 0 h 706470"/>
                  <a:gd name="connsiteX4" fmla="*/ 631884 w 631883"/>
                  <a:gd name="connsiteY4" fmla="*/ 0 h 706470"/>
                  <a:gd name="connsiteX5" fmla="*/ 631884 w 631883"/>
                  <a:gd name="connsiteY5" fmla="*/ 80217 h 706470"/>
                  <a:gd name="connsiteX6" fmla="*/ 147768 w 631883"/>
                  <a:gd name="connsiteY6" fmla="*/ 80217 h 706470"/>
                  <a:gd name="connsiteX7" fmla="*/ 80217 w 631883"/>
                  <a:gd name="connsiteY7" fmla="*/ 147768 h 7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883" h="706470">
                    <a:moveTo>
                      <a:pt x="80217" y="706471"/>
                    </a:moveTo>
                    <a:lnTo>
                      <a:pt x="0" y="706471"/>
                    </a:lnTo>
                    <a:lnTo>
                      <a:pt x="0" y="113992"/>
                    </a:lnTo>
                    <a:lnTo>
                      <a:pt x="113992" y="0"/>
                    </a:lnTo>
                    <a:lnTo>
                      <a:pt x="631884" y="0"/>
                    </a:lnTo>
                    <a:lnTo>
                      <a:pt x="631884" y="80217"/>
                    </a:lnTo>
                    <a:lnTo>
                      <a:pt x="147768" y="80217"/>
                    </a:lnTo>
                    <a:lnTo>
                      <a:pt x="80217" y="147768"/>
                    </a:lnTo>
                    <a:close/>
                  </a:path>
                </a:pathLst>
              </a:custGeom>
              <a:solidFill>
                <a:srgbClr val="15F9FF"/>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60" name="Freeform: Shape 59">
                <a:extLst>
                  <a:ext uri="{FF2B5EF4-FFF2-40B4-BE49-F238E27FC236}">
                    <a16:creationId xmlns:a16="http://schemas.microsoft.com/office/drawing/2014/main" id="{53DC2F11-BEA1-40A8-8957-CF6ABFC6D1AA}"/>
                  </a:ext>
                </a:extLst>
              </p:cNvPr>
              <p:cNvSpPr/>
              <p:nvPr/>
            </p:nvSpPr>
            <p:spPr>
              <a:xfrm>
                <a:off x="3745786" y="349730"/>
                <a:ext cx="336347" cy="1246879"/>
              </a:xfrm>
              <a:custGeom>
                <a:avLst/>
                <a:gdLst>
                  <a:gd name="connsiteX0" fmla="*/ 336348 w 336347"/>
                  <a:gd name="connsiteY0" fmla="*/ 1246879 h 1246879"/>
                  <a:gd name="connsiteX1" fmla="*/ 256131 w 336347"/>
                  <a:gd name="connsiteY1" fmla="*/ 1246879 h 1246879"/>
                  <a:gd name="connsiteX2" fmla="*/ 256131 w 336347"/>
                  <a:gd name="connsiteY2" fmla="*/ 159026 h 1246879"/>
                  <a:gd name="connsiteX3" fmla="*/ 177322 w 336347"/>
                  <a:gd name="connsiteY3" fmla="*/ 80217 h 1246879"/>
                  <a:gd name="connsiteX4" fmla="*/ 0 w 336347"/>
                  <a:gd name="connsiteY4" fmla="*/ 80217 h 1246879"/>
                  <a:gd name="connsiteX5" fmla="*/ 0 w 336347"/>
                  <a:gd name="connsiteY5" fmla="*/ 0 h 1246879"/>
                  <a:gd name="connsiteX6" fmla="*/ 209690 w 336347"/>
                  <a:gd name="connsiteY6" fmla="*/ 0 h 1246879"/>
                  <a:gd name="connsiteX7" fmla="*/ 336348 w 336347"/>
                  <a:gd name="connsiteY7" fmla="*/ 125251 h 1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347" h="1246879">
                    <a:moveTo>
                      <a:pt x="336348" y="1246879"/>
                    </a:moveTo>
                    <a:lnTo>
                      <a:pt x="256131" y="1246879"/>
                    </a:lnTo>
                    <a:lnTo>
                      <a:pt x="256131" y="159026"/>
                    </a:lnTo>
                    <a:lnTo>
                      <a:pt x="177322" y="80217"/>
                    </a:lnTo>
                    <a:lnTo>
                      <a:pt x="0" y="80217"/>
                    </a:lnTo>
                    <a:lnTo>
                      <a:pt x="0" y="0"/>
                    </a:lnTo>
                    <a:lnTo>
                      <a:pt x="209690" y="0"/>
                    </a:lnTo>
                    <a:lnTo>
                      <a:pt x="336348" y="125251"/>
                    </a:lnTo>
                    <a:close/>
                  </a:path>
                </a:pathLst>
              </a:custGeom>
              <a:solidFill>
                <a:srgbClr val="15F9FF"/>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61" name="Freeform: Shape 60">
                <a:extLst>
                  <a:ext uri="{FF2B5EF4-FFF2-40B4-BE49-F238E27FC236}">
                    <a16:creationId xmlns:a16="http://schemas.microsoft.com/office/drawing/2014/main" id="{5263B684-D25F-4073-B88C-DF5B09483D30}"/>
                  </a:ext>
                </a:extLst>
              </p:cNvPr>
              <p:cNvSpPr/>
              <p:nvPr/>
            </p:nvSpPr>
            <p:spPr>
              <a:xfrm>
                <a:off x="1423720" y="2918145"/>
                <a:ext cx="857053" cy="738839"/>
              </a:xfrm>
              <a:custGeom>
                <a:avLst/>
                <a:gdLst>
                  <a:gd name="connsiteX0" fmla="*/ 857054 w 857053"/>
                  <a:gd name="connsiteY0" fmla="*/ 738839 h 738839"/>
                  <a:gd name="connsiteX1" fmla="*/ 432045 w 857053"/>
                  <a:gd name="connsiteY1" fmla="*/ 738839 h 738839"/>
                  <a:gd name="connsiteX2" fmla="*/ 0 w 857053"/>
                  <a:gd name="connsiteY2" fmla="*/ 308202 h 738839"/>
                  <a:gd name="connsiteX3" fmla="*/ 0 w 857053"/>
                  <a:gd name="connsiteY3" fmla="*/ 0 h 738839"/>
                  <a:gd name="connsiteX4" fmla="*/ 80217 w 857053"/>
                  <a:gd name="connsiteY4" fmla="*/ 0 h 738839"/>
                  <a:gd name="connsiteX5" fmla="*/ 80217 w 857053"/>
                  <a:gd name="connsiteY5" fmla="*/ 274426 h 738839"/>
                  <a:gd name="connsiteX6" fmla="*/ 465821 w 857053"/>
                  <a:gd name="connsiteY6" fmla="*/ 658622 h 738839"/>
                  <a:gd name="connsiteX7" fmla="*/ 857054 w 857053"/>
                  <a:gd name="connsiteY7" fmla="*/ 658622 h 7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053" h="738839">
                    <a:moveTo>
                      <a:pt x="857054" y="738839"/>
                    </a:moveTo>
                    <a:lnTo>
                      <a:pt x="432045" y="738839"/>
                    </a:lnTo>
                    <a:lnTo>
                      <a:pt x="0" y="308202"/>
                    </a:lnTo>
                    <a:lnTo>
                      <a:pt x="0" y="0"/>
                    </a:lnTo>
                    <a:lnTo>
                      <a:pt x="80217" y="0"/>
                    </a:lnTo>
                    <a:lnTo>
                      <a:pt x="80217" y="274426"/>
                    </a:lnTo>
                    <a:lnTo>
                      <a:pt x="465821" y="658622"/>
                    </a:lnTo>
                    <a:lnTo>
                      <a:pt x="857054" y="658622"/>
                    </a:lnTo>
                    <a:close/>
                  </a:path>
                </a:pathLst>
              </a:custGeom>
              <a:solidFill>
                <a:srgbClr val="15F9FF"/>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 name="Freeform: Shape 61">
                <a:extLst>
                  <a:ext uri="{FF2B5EF4-FFF2-40B4-BE49-F238E27FC236}">
                    <a16:creationId xmlns:a16="http://schemas.microsoft.com/office/drawing/2014/main" id="{009950FB-83B5-430B-BE5E-70B8E216EE45}"/>
                  </a:ext>
                </a:extLst>
              </p:cNvPr>
              <p:cNvSpPr/>
              <p:nvPr/>
            </p:nvSpPr>
            <p:spPr>
              <a:xfrm>
                <a:off x="3406624" y="2918145"/>
                <a:ext cx="675510" cy="738839"/>
              </a:xfrm>
              <a:custGeom>
                <a:avLst/>
                <a:gdLst>
                  <a:gd name="connsiteX0" fmla="*/ 675510 w 675510"/>
                  <a:gd name="connsiteY0" fmla="*/ 738839 h 738839"/>
                  <a:gd name="connsiteX1" fmla="*/ 0 w 675510"/>
                  <a:gd name="connsiteY1" fmla="*/ 738839 h 738839"/>
                  <a:gd name="connsiteX2" fmla="*/ 0 w 675510"/>
                  <a:gd name="connsiteY2" fmla="*/ 658622 h 738839"/>
                  <a:gd name="connsiteX3" fmla="*/ 595294 w 675510"/>
                  <a:gd name="connsiteY3" fmla="*/ 658622 h 738839"/>
                  <a:gd name="connsiteX4" fmla="*/ 595294 w 675510"/>
                  <a:gd name="connsiteY4" fmla="*/ 0 h 738839"/>
                  <a:gd name="connsiteX5" fmla="*/ 675510 w 675510"/>
                  <a:gd name="connsiteY5" fmla="*/ 0 h 7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10" h="738839">
                    <a:moveTo>
                      <a:pt x="675510" y="738839"/>
                    </a:moveTo>
                    <a:lnTo>
                      <a:pt x="0" y="738839"/>
                    </a:lnTo>
                    <a:lnTo>
                      <a:pt x="0" y="658622"/>
                    </a:lnTo>
                    <a:lnTo>
                      <a:pt x="595294" y="658622"/>
                    </a:lnTo>
                    <a:lnTo>
                      <a:pt x="595294" y="0"/>
                    </a:lnTo>
                    <a:lnTo>
                      <a:pt x="675510" y="0"/>
                    </a:lnTo>
                    <a:close/>
                  </a:path>
                </a:pathLst>
              </a:custGeom>
              <a:solidFill>
                <a:srgbClr val="15F9FF"/>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Playtime With Hot Toddies"/>
                  <a:ea typeface="+mn-ea"/>
                  <a:cs typeface="+mn-cs"/>
                </a:endParaRPr>
              </a:p>
            </p:txBody>
          </p:sp>
        </p:grpSp>
      </p:grpSp>
      <p:sp>
        <p:nvSpPr>
          <p:cNvPr id="25" name="Freeform: Shape 24">
            <a:extLst>
              <a:ext uri="{FF2B5EF4-FFF2-40B4-BE49-F238E27FC236}">
                <a16:creationId xmlns:a16="http://schemas.microsoft.com/office/drawing/2014/main" id="{C43A733B-AF30-47C4-9C51-78C1ADAD1B8C}"/>
              </a:ext>
            </a:extLst>
          </p:cNvPr>
          <p:cNvSpPr/>
          <p:nvPr/>
        </p:nvSpPr>
        <p:spPr>
          <a:xfrm>
            <a:off x="5623484" y="2442782"/>
            <a:ext cx="4929144" cy="2684678"/>
          </a:xfrm>
          <a:custGeom>
            <a:avLst/>
            <a:gdLst>
              <a:gd name="connsiteX0" fmla="*/ 0 w 1926611"/>
              <a:gd name="connsiteY0" fmla="*/ 0 h 1611373"/>
              <a:gd name="connsiteX1" fmla="*/ 1926612 w 1926611"/>
              <a:gd name="connsiteY1" fmla="*/ 0 h 1611373"/>
              <a:gd name="connsiteX2" fmla="*/ 1926612 w 1926611"/>
              <a:gd name="connsiteY2" fmla="*/ 1611373 h 1611373"/>
              <a:gd name="connsiteX3" fmla="*/ 0 w 1926611"/>
              <a:gd name="connsiteY3" fmla="*/ 1611373 h 1611373"/>
            </a:gdLst>
            <a:ahLst/>
            <a:cxnLst>
              <a:cxn ang="0">
                <a:pos x="connsiteX0" y="connsiteY0"/>
              </a:cxn>
              <a:cxn ang="0">
                <a:pos x="connsiteX1" y="connsiteY1"/>
              </a:cxn>
              <a:cxn ang="0">
                <a:pos x="connsiteX2" y="connsiteY2"/>
              </a:cxn>
              <a:cxn ang="0">
                <a:pos x="connsiteX3" y="connsiteY3"/>
              </a:cxn>
            </a:cxnLst>
            <a:rect l="l" t="t" r="r" b="b"/>
            <a:pathLst>
              <a:path w="1926611" h="1611373">
                <a:moveTo>
                  <a:pt x="0" y="0"/>
                </a:moveTo>
                <a:lnTo>
                  <a:pt x="1926612" y="0"/>
                </a:lnTo>
                <a:lnTo>
                  <a:pt x="1926612" y="1611373"/>
                </a:lnTo>
                <a:lnTo>
                  <a:pt x="0" y="1611373"/>
                </a:lnTo>
                <a:close/>
              </a:path>
            </a:pathLst>
          </a:custGeom>
          <a:no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 name="TextBox 27">
            <a:extLst>
              <a:ext uri="{FF2B5EF4-FFF2-40B4-BE49-F238E27FC236}">
                <a16:creationId xmlns:a16="http://schemas.microsoft.com/office/drawing/2014/main" id="{BADF2438-67AC-461C-A6A8-643BF8DA8763}"/>
              </a:ext>
            </a:extLst>
          </p:cNvPr>
          <p:cNvSpPr txBox="1"/>
          <p:nvPr/>
        </p:nvSpPr>
        <p:spPr>
          <a:xfrm>
            <a:off x="10020113" y="2581505"/>
            <a:ext cx="269625"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5F9FF"/>
                </a:solidFill>
                <a:effectLst/>
                <a:uLnTx/>
                <a:uFillTx/>
                <a:latin typeface="Arial"/>
                <a:ea typeface="+mn-ea"/>
                <a:cs typeface="Arial"/>
                <a:sym typeface="Arial"/>
                <a:rtl val="0"/>
              </a:rPr>
              <a:t>-</a:t>
            </a:r>
          </a:p>
        </p:txBody>
      </p:sp>
      <p:sp>
        <p:nvSpPr>
          <p:cNvPr id="35" name="TextBox 34">
            <a:extLst>
              <a:ext uri="{FF2B5EF4-FFF2-40B4-BE49-F238E27FC236}">
                <a16:creationId xmlns:a16="http://schemas.microsoft.com/office/drawing/2014/main" id="{01D6A65E-88C1-4EB4-A2A4-E3CA3B508DCE}"/>
              </a:ext>
            </a:extLst>
          </p:cNvPr>
          <p:cNvSpPr txBox="1"/>
          <p:nvPr/>
        </p:nvSpPr>
        <p:spPr>
          <a:xfrm>
            <a:off x="9634854" y="4192313"/>
            <a:ext cx="269625"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5F9FF"/>
                </a:solidFill>
                <a:effectLst/>
                <a:uLnTx/>
                <a:uFillTx/>
                <a:latin typeface="Arial"/>
                <a:ea typeface="+mn-ea"/>
                <a:cs typeface="Arial"/>
                <a:sym typeface="Arial"/>
                <a:rtl val="0"/>
              </a:rPr>
              <a:t>-</a:t>
            </a:r>
          </a:p>
        </p:txBody>
      </p:sp>
      <p:sp>
        <p:nvSpPr>
          <p:cNvPr id="37" name="TextBox 36">
            <a:extLst>
              <a:ext uri="{FF2B5EF4-FFF2-40B4-BE49-F238E27FC236}">
                <a16:creationId xmlns:a16="http://schemas.microsoft.com/office/drawing/2014/main" id="{779C4999-B8F1-4B20-9772-4F61F9B894AD}"/>
              </a:ext>
            </a:extLst>
          </p:cNvPr>
          <p:cNvSpPr txBox="1"/>
          <p:nvPr/>
        </p:nvSpPr>
        <p:spPr>
          <a:xfrm>
            <a:off x="10020113" y="4459609"/>
            <a:ext cx="269625"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5F9FF"/>
                </a:solidFill>
                <a:effectLst/>
                <a:uLnTx/>
                <a:uFillTx/>
                <a:latin typeface="Arial"/>
                <a:ea typeface="+mn-ea"/>
                <a:cs typeface="Arial"/>
                <a:sym typeface="Arial"/>
                <a:rtl val="0"/>
              </a:rPr>
              <a:t>-</a:t>
            </a:r>
          </a:p>
        </p:txBody>
      </p:sp>
      <p:grpSp>
        <p:nvGrpSpPr>
          <p:cNvPr id="8" name="Group 7">
            <a:extLst>
              <a:ext uri="{FF2B5EF4-FFF2-40B4-BE49-F238E27FC236}">
                <a16:creationId xmlns:a16="http://schemas.microsoft.com/office/drawing/2014/main" id="{ADE38558-CF5C-4EF4-91C2-0EEDEAFBDE01}"/>
              </a:ext>
            </a:extLst>
          </p:cNvPr>
          <p:cNvGrpSpPr/>
          <p:nvPr/>
        </p:nvGrpSpPr>
        <p:grpSpPr>
          <a:xfrm>
            <a:off x="8516073" y="7172890"/>
            <a:ext cx="4281941" cy="1472189"/>
            <a:chOff x="398058" y="2943366"/>
            <a:chExt cx="4281941" cy="1472189"/>
          </a:xfrm>
        </p:grpSpPr>
        <p:grpSp>
          <p:nvGrpSpPr>
            <p:cNvPr id="155" name="Graphic 2">
              <a:extLst>
                <a:ext uri="{FF2B5EF4-FFF2-40B4-BE49-F238E27FC236}">
                  <a16:creationId xmlns:a16="http://schemas.microsoft.com/office/drawing/2014/main" id="{416967A8-9619-4545-988C-C8004A639FCE}"/>
                </a:ext>
              </a:extLst>
            </p:cNvPr>
            <p:cNvGrpSpPr/>
            <p:nvPr/>
          </p:nvGrpSpPr>
          <p:grpSpPr>
            <a:xfrm>
              <a:off x="399679" y="2943366"/>
              <a:ext cx="4124002" cy="1472189"/>
              <a:chOff x="8874064" y="2283865"/>
              <a:chExt cx="1841388" cy="657340"/>
            </a:xfrm>
            <a:noFill/>
          </p:grpSpPr>
          <p:sp>
            <p:nvSpPr>
              <p:cNvPr id="191" name="Freeform: Shape 190">
                <a:extLst>
                  <a:ext uri="{FF2B5EF4-FFF2-40B4-BE49-F238E27FC236}">
                    <a16:creationId xmlns:a16="http://schemas.microsoft.com/office/drawing/2014/main" id="{ACD98573-A7B9-4BEB-B988-50C47F9A8A6A}"/>
                  </a:ext>
                </a:extLst>
              </p:cNvPr>
              <p:cNvSpPr/>
              <p:nvPr/>
            </p:nvSpPr>
            <p:spPr>
              <a:xfrm>
                <a:off x="10465302" y="2692444"/>
                <a:ext cx="250150" cy="248761"/>
              </a:xfrm>
              <a:custGeom>
                <a:avLst/>
                <a:gdLst>
                  <a:gd name="connsiteX0" fmla="*/ 250151 w 250150"/>
                  <a:gd name="connsiteY0" fmla="*/ 0 h 248761"/>
                  <a:gd name="connsiteX1" fmla="*/ 250151 w 250150"/>
                  <a:gd name="connsiteY1" fmla="*/ 248761 h 248761"/>
                  <a:gd name="connsiteX2" fmla="*/ 0 w 250150"/>
                  <a:gd name="connsiteY2" fmla="*/ 248761 h 248761"/>
                </a:gdLst>
                <a:ahLst/>
                <a:cxnLst>
                  <a:cxn ang="0">
                    <a:pos x="connsiteX0" y="connsiteY0"/>
                  </a:cxn>
                  <a:cxn ang="0">
                    <a:pos x="connsiteX1" y="connsiteY1"/>
                  </a:cxn>
                  <a:cxn ang="0">
                    <a:pos x="connsiteX2" y="connsiteY2"/>
                  </a:cxn>
                </a:cxnLst>
                <a:rect l="l" t="t" r="r" b="b"/>
                <a:pathLst>
                  <a:path w="250150" h="248761">
                    <a:moveTo>
                      <a:pt x="250151" y="0"/>
                    </a:moveTo>
                    <a:lnTo>
                      <a:pt x="250151" y="248761"/>
                    </a:lnTo>
                    <a:lnTo>
                      <a:pt x="0" y="248761"/>
                    </a:lnTo>
                  </a:path>
                </a:pathLst>
              </a:custGeom>
              <a:noFill/>
              <a:ln w="9682" cap="flat">
                <a:solidFill>
                  <a:srgbClr val="4C7FF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2" name="Freeform: Shape 191">
                <a:extLst>
                  <a:ext uri="{FF2B5EF4-FFF2-40B4-BE49-F238E27FC236}">
                    <a16:creationId xmlns:a16="http://schemas.microsoft.com/office/drawing/2014/main" id="{B5DB39F3-CB50-4A80-BC0E-74A21C83D4F2}"/>
                  </a:ext>
                </a:extLst>
              </p:cNvPr>
              <p:cNvSpPr/>
              <p:nvPr/>
            </p:nvSpPr>
            <p:spPr>
              <a:xfrm>
                <a:off x="8874064" y="2692444"/>
                <a:ext cx="248760" cy="248761"/>
              </a:xfrm>
              <a:custGeom>
                <a:avLst/>
                <a:gdLst>
                  <a:gd name="connsiteX0" fmla="*/ 248761 w 248760"/>
                  <a:gd name="connsiteY0" fmla="*/ 248761 h 248761"/>
                  <a:gd name="connsiteX1" fmla="*/ 0 w 248760"/>
                  <a:gd name="connsiteY1" fmla="*/ 248761 h 248761"/>
                  <a:gd name="connsiteX2" fmla="*/ 0 w 248760"/>
                  <a:gd name="connsiteY2" fmla="*/ 0 h 248761"/>
                </a:gdLst>
                <a:ahLst/>
                <a:cxnLst>
                  <a:cxn ang="0">
                    <a:pos x="connsiteX0" y="connsiteY0"/>
                  </a:cxn>
                  <a:cxn ang="0">
                    <a:pos x="connsiteX1" y="connsiteY1"/>
                  </a:cxn>
                  <a:cxn ang="0">
                    <a:pos x="connsiteX2" y="connsiteY2"/>
                  </a:cxn>
                </a:cxnLst>
                <a:rect l="l" t="t" r="r" b="b"/>
                <a:pathLst>
                  <a:path w="248760" h="248761">
                    <a:moveTo>
                      <a:pt x="248761" y="248761"/>
                    </a:moveTo>
                    <a:lnTo>
                      <a:pt x="0" y="248761"/>
                    </a:lnTo>
                    <a:lnTo>
                      <a:pt x="0" y="0"/>
                    </a:lnTo>
                  </a:path>
                </a:pathLst>
              </a:custGeom>
              <a:noFill/>
              <a:ln w="9682" cap="flat">
                <a:solidFill>
                  <a:srgbClr val="4C7FF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3" name="Freeform: Shape 192">
                <a:extLst>
                  <a:ext uri="{FF2B5EF4-FFF2-40B4-BE49-F238E27FC236}">
                    <a16:creationId xmlns:a16="http://schemas.microsoft.com/office/drawing/2014/main" id="{9F061BA1-6768-4AAA-85C7-538634F4F036}"/>
                  </a:ext>
                </a:extLst>
              </p:cNvPr>
              <p:cNvSpPr/>
              <p:nvPr/>
            </p:nvSpPr>
            <p:spPr>
              <a:xfrm>
                <a:off x="8874064" y="2283865"/>
                <a:ext cx="248760" cy="248761"/>
              </a:xfrm>
              <a:custGeom>
                <a:avLst/>
                <a:gdLst>
                  <a:gd name="connsiteX0" fmla="*/ 0 w 248760"/>
                  <a:gd name="connsiteY0" fmla="*/ 248761 h 248761"/>
                  <a:gd name="connsiteX1" fmla="*/ 0 w 248760"/>
                  <a:gd name="connsiteY1" fmla="*/ 0 h 248761"/>
                  <a:gd name="connsiteX2" fmla="*/ 248761 w 248760"/>
                  <a:gd name="connsiteY2" fmla="*/ 0 h 248761"/>
                </a:gdLst>
                <a:ahLst/>
                <a:cxnLst>
                  <a:cxn ang="0">
                    <a:pos x="connsiteX0" y="connsiteY0"/>
                  </a:cxn>
                  <a:cxn ang="0">
                    <a:pos x="connsiteX1" y="connsiteY1"/>
                  </a:cxn>
                  <a:cxn ang="0">
                    <a:pos x="connsiteX2" y="connsiteY2"/>
                  </a:cxn>
                </a:cxnLst>
                <a:rect l="l" t="t" r="r" b="b"/>
                <a:pathLst>
                  <a:path w="248760" h="248761">
                    <a:moveTo>
                      <a:pt x="0" y="248761"/>
                    </a:moveTo>
                    <a:lnTo>
                      <a:pt x="0" y="0"/>
                    </a:lnTo>
                    <a:lnTo>
                      <a:pt x="248761" y="0"/>
                    </a:lnTo>
                  </a:path>
                </a:pathLst>
              </a:custGeom>
              <a:noFill/>
              <a:ln w="9682" cap="flat">
                <a:solidFill>
                  <a:srgbClr val="4C7FF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4" name="Freeform: Shape 193">
                <a:extLst>
                  <a:ext uri="{FF2B5EF4-FFF2-40B4-BE49-F238E27FC236}">
                    <a16:creationId xmlns:a16="http://schemas.microsoft.com/office/drawing/2014/main" id="{043849FB-274A-46C3-93D8-7B19C41FE4AB}"/>
                  </a:ext>
                </a:extLst>
              </p:cNvPr>
              <p:cNvSpPr/>
              <p:nvPr/>
            </p:nvSpPr>
            <p:spPr>
              <a:xfrm>
                <a:off x="10465302" y="2283865"/>
                <a:ext cx="250150" cy="248761"/>
              </a:xfrm>
              <a:custGeom>
                <a:avLst/>
                <a:gdLst>
                  <a:gd name="connsiteX0" fmla="*/ 0 w 250150"/>
                  <a:gd name="connsiteY0" fmla="*/ 0 h 248761"/>
                  <a:gd name="connsiteX1" fmla="*/ 250151 w 250150"/>
                  <a:gd name="connsiteY1" fmla="*/ 0 h 248761"/>
                  <a:gd name="connsiteX2" fmla="*/ 250151 w 250150"/>
                  <a:gd name="connsiteY2" fmla="*/ 248761 h 248761"/>
                </a:gdLst>
                <a:ahLst/>
                <a:cxnLst>
                  <a:cxn ang="0">
                    <a:pos x="connsiteX0" y="connsiteY0"/>
                  </a:cxn>
                  <a:cxn ang="0">
                    <a:pos x="connsiteX1" y="connsiteY1"/>
                  </a:cxn>
                  <a:cxn ang="0">
                    <a:pos x="connsiteX2" y="connsiteY2"/>
                  </a:cxn>
                </a:cxnLst>
                <a:rect l="l" t="t" r="r" b="b"/>
                <a:pathLst>
                  <a:path w="250150" h="248761">
                    <a:moveTo>
                      <a:pt x="0" y="0"/>
                    </a:moveTo>
                    <a:lnTo>
                      <a:pt x="250151" y="0"/>
                    </a:lnTo>
                    <a:lnTo>
                      <a:pt x="250151" y="248761"/>
                    </a:lnTo>
                  </a:path>
                </a:pathLst>
              </a:custGeom>
              <a:noFill/>
              <a:ln w="9682" cap="flat">
                <a:solidFill>
                  <a:srgbClr val="4C7FF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154" name="TextBox 153">
              <a:extLst>
                <a:ext uri="{FF2B5EF4-FFF2-40B4-BE49-F238E27FC236}">
                  <a16:creationId xmlns:a16="http://schemas.microsoft.com/office/drawing/2014/main" id="{9759218F-BF8E-4EF7-A9B6-66F0D40F9047}"/>
                </a:ext>
              </a:extLst>
            </p:cNvPr>
            <p:cNvSpPr txBox="1"/>
            <p:nvPr/>
          </p:nvSpPr>
          <p:spPr>
            <a:xfrm>
              <a:off x="398058" y="3307263"/>
              <a:ext cx="42819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Hai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bạn</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cùng</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bàn</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thảo</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luận</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phiếu</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học</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tập</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a:t>
              </a:r>
              <a:r>
                <a:rPr kumimoji="0" lang="en-US" sz="2400" b="1" i="0" u="none" strike="noStrike" kern="1200" cap="none" spc="0" normalizeH="0" baseline="0" noProof="0" dirty="0" err="1">
                  <a:ln>
                    <a:noFill/>
                  </a:ln>
                  <a:solidFill>
                    <a:srgbClr val="4C7FF0"/>
                  </a:solidFill>
                  <a:effectLst/>
                  <a:uLnTx/>
                  <a:uFillTx/>
                  <a:latin typeface="Arial"/>
                  <a:ea typeface="+mn-ea"/>
                  <a:cs typeface="Arial"/>
                  <a:sym typeface="Arial"/>
                  <a:rtl val="0"/>
                </a:rPr>
                <a:t>số</a:t>
              </a:r>
              <a:r>
                <a:rPr kumimoji="0" lang="en-US" sz="2400" b="1" i="0" u="none" strike="noStrike" kern="1200" cap="none" spc="0" normalizeH="0" baseline="0" noProof="0" dirty="0">
                  <a:ln>
                    <a:noFill/>
                  </a:ln>
                  <a:solidFill>
                    <a:srgbClr val="4C7FF0"/>
                  </a:solidFill>
                  <a:effectLst/>
                  <a:uLnTx/>
                  <a:uFillTx/>
                  <a:latin typeface="Arial"/>
                  <a:ea typeface="+mn-ea"/>
                  <a:cs typeface="Arial"/>
                  <a:sym typeface="Arial"/>
                  <a:rtl val="0"/>
                </a:rPr>
                <a:t> 1</a:t>
              </a:r>
            </a:p>
          </p:txBody>
        </p:sp>
      </p:grpSp>
      <p:grpSp>
        <p:nvGrpSpPr>
          <p:cNvPr id="57" name="Group 56">
            <a:extLst>
              <a:ext uri="{FF2B5EF4-FFF2-40B4-BE49-F238E27FC236}">
                <a16:creationId xmlns:a16="http://schemas.microsoft.com/office/drawing/2014/main" id="{A709BDE4-CE75-420B-813B-77D871DEA629}"/>
              </a:ext>
            </a:extLst>
          </p:cNvPr>
          <p:cNvGrpSpPr/>
          <p:nvPr/>
        </p:nvGrpSpPr>
        <p:grpSpPr>
          <a:xfrm>
            <a:off x="5164702" y="1313347"/>
            <a:ext cx="6522299" cy="1704279"/>
            <a:chOff x="3244547" y="1641294"/>
            <a:chExt cx="6907270" cy="1415045"/>
          </a:xfrm>
        </p:grpSpPr>
        <p:sp>
          <p:nvSpPr>
            <p:cNvPr id="58" name="Freeform: Shape 57">
              <a:extLst>
                <a:ext uri="{FF2B5EF4-FFF2-40B4-BE49-F238E27FC236}">
                  <a16:creationId xmlns:a16="http://schemas.microsoft.com/office/drawing/2014/main" id="{4D0601C6-A4BC-4924-86CC-2AB28C8F43A5}"/>
                </a:ext>
              </a:extLst>
            </p:cNvPr>
            <p:cNvSpPr/>
            <p:nvPr/>
          </p:nvSpPr>
          <p:spPr>
            <a:xfrm>
              <a:off x="4055913" y="1641294"/>
              <a:ext cx="6048211" cy="1324935"/>
            </a:xfrm>
            <a:custGeom>
              <a:avLst/>
              <a:gdLst>
                <a:gd name="connsiteX0" fmla="*/ 2475464 w 2578197"/>
                <a:gd name="connsiteY0" fmla="*/ 0 h 2922988"/>
                <a:gd name="connsiteX1" fmla="*/ 90068 w 2578197"/>
                <a:gd name="connsiteY1" fmla="*/ 0 h 2922988"/>
                <a:gd name="connsiteX2" fmla="*/ 0 w 2578197"/>
                <a:gd name="connsiteY2" fmla="*/ 91475 h 2922988"/>
                <a:gd name="connsiteX3" fmla="*/ 0 w 2578197"/>
                <a:gd name="connsiteY3" fmla="*/ 2514868 h 2922988"/>
                <a:gd name="connsiteX4" fmla="*/ 408121 w 2578197"/>
                <a:gd name="connsiteY4" fmla="*/ 2922989 h 2922988"/>
                <a:gd name="connsiteX5" fmla="*/ 2578198 w 2578197"/>
                <a:gd name="connsiteY5" fmla="*/ 2922989 h 2922988"/>
                <a:gd name="connsiteX6" fmla="*/ 2578198 w 2578197"/>
                <a:gd name="connsiteY6" fmla="*/ 102734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197" h="2922988">
                  <a:moveTo>
                    <a:pt x="2475464" y="0"/>
                  </a:moveTo>
                  <a:lnTo>
                    <a:pt x="90068" y="0"/>
                  </a:lnTo>
                  <a:lnTo>
                    <a:pt x="0" y="91475"/>
                  </a:lnTo>
                  <a:lnTo>
                    <a:pt x="0" y="2514868"/>
                  </a:lnTo>
                  <a:lnTo>
                    <a:pt x="408121" y="2922989"/>
                  </a:lnTo>
                  <a:lnTo>
                    <a:pt x="2578198" y="2922989"/>
                  </a:lnTo>
                  <a:lnTo>
                    <a:pt x="2578198" y="102734"/>
                  </a:lnTo>
                  <a:close/>
                </a:path>
              </a:pathLst>
            </a:custGeom>
            <a:solidFill>
              <a:srgbClr val="2859E0">
                <a:alpha val="27000"/>
              </a:srgbClr>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59" name="Group 58">
              <a:extLst>
                <a:ext uri="{FF2B5EF4-FFF2-40B4-BE49-F238E27FC236}">
                  <a16:creationId xmlns:a16="http://schemas.microsoft.com/office/drawing/2014/main" id="{7E43F3EB-D971-4E7B-ABF9-CA016229B971}"/>
                </a:ext>
              </a:extLst>
            </p:cNvPr>
            <p:cNvGrpSpPr/>
            <p:nvPr/>
          </p:nvGrpSpPr>
          <p:grpSpPr>
            <a:xfrm>
              <a:off x="3244547" y="1641294"/>
              <a:ext cx="6888722" cy="1415045"/>
              <a:chOff x="3244547" y="1641294"/>
              <a:chExt cx="6888722" cy="1415045"/>
            </a:xfrm>
          </p:grpSpPr>
          <p:grpSp>
            <p:nvGrpSpPr>
              <p:cNvPr id="66" name="Group 65">
                <a:extLst>
                  <a:ext uri="{FF2B5EF4-FFF2-40B4-BE49-F238E27FC236}">
                    <a16:creationId xmlns:a16="http://schemas.microsoft.com/office/drawing/2014/main" id="{EC6DC352-EA80-4984-B9DE-9D9A1F4CF10E}"/>
                  </a:ext>
                </a:extLst>
              </p:cNvPr>
              <p:cNvGrpSpPr/>
              <p:nvPr/>
            </p:nvGrpSpPr>
            <p:grpSpPr>
              <a:xfrm>
                <a:off x="3985114" y="1641294"/>
                <a:ext cx="6148155" cy="1415045"/>
                <a:chOff x="3985114" y="1641294"/>
                <a:chExt cx="6148155" cy="1415045"/>
              </a:xfrm>
            </p:grpSpPr>
            <p:sp>
              <p:nvSpPr>
                <p:cNvPr id="71" name="Freeform: Shape 70">
                  <a:extLst>
                    <a:ext uri="{FF2B5EF4-FFF2-40B4-BE49-F238E27FC236}">
                      <a16:creationId xmlns:a16="http://schemas.microsoft.com/office/drawing/2014/main" id="{2D1F29D6-4485-4968-BC7F-59586077FB98}"/>
                    </a:ext>
                  </a:extLst>
                </p:cNvPr>
                <p:cNvSpPr/>
                <p:nvPr/>
              </p:nvSpPr>
              <p:spPr>
                <a:xfrm>
                  <a:off x="4074462" y="1641294"/>
                  <a:ext cx="6058807" cy="1324935"/>
                </a:xfrm>
                <a:custGeom>
                  <a:avLst/>
                  <a:gdLst>
                    <a:gd name="connsiteX0" fmla="*/ 0 w 2504757"/>
                    <a:gd name="connsiteY0" fmla="*/ 0 h 547738"/>
                    <a:gd name="connsiteX1" fmla="*/ 0 w 2504757"/>
                    <a:gd name="connsiteY1" fmla="*/ 172056 h 547738"/>
                    <a:gd name="connsiteX2" fmla="*/ 21468 w 2504757"/>
                    <a:gd name="connsiteY2" fmla="*/ 150589 h 547738"/>
                    <a:gd name="connsiteX3" fmla="*/ 21468 w 2504757"/>
                    <a:gd name="connsiteY3" fmla="*/ 21783 h 547738"/>
                    <a:gd name="connsiteX4" fmla="*/ 2482658 w 2504757"/>
                    <a:gd name="connsiteY4" fmla="*/ 21783 h 547738"/>
                    <a:gd name="connsiteX5" fmla="*/ 2482658 w 2504757"/>
                    <a:gd name="connsiteY5" fmla="*/ 526271 h 547738"/>
                    <a:gd name="connsiteX6" fmla="*/ 875749 w 2504757"/>
                    <a:gd name="connsiteY6" fmla="*/ 526271 h 547738"/>
                    <a:gd name="connsiteX7" fmla="*/ 854282 w 2504757"/>
                    <a:gd name="connsiteY7" fmla="*/ 547738 h 547738"/>
                    <a:gd name="connsiteX8" fmla="*/ 2504757 w 2504757"/>
                    <a:gd name="connsiteY8" fmla="*/ 547738 h 547738"/>
                    <a:gd name="connsiteX9" fmla="*/ 2504757 w 2504757"/>
                    <a:gd name="connsiteY9" fmla="*/ 0 h 547738"/>
                    <a:gd name="connsiteX10" fmla="*/ 0 w 2504757"/>
                    <a:gd name="connsiteY10" fmla="*/ 0 h 5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757" h="547738">
                      <a:moveTo>
                        <a:pt x="0" y="0"/>
                      </a:moveTo>
                      <a:lnTo>
                        <a:pt x="0" y="172056"/>
                      </a:lnTo>
                      <a:lnTo>
                        <a:pt x="21468" y="150589"/>
                      </a:lnTo>
                      <a:lnTo>
                        <a:pt x="21468" y="21783"/>
                      </a:lnTo>
                      <a:lnTo>
                        <a:pt x="2482658" y="21783"/>
                      </a:lnTo>
                      <a:lnTo>
                        <a:pt x="2482658" y="526271"/>
                      </a:lnTo>
                      <a:lnTo>
                        <a:pt x="875749" y="526271"/>
                      </a:lnTo>
                      <a:lnTo>
                        <a:pt x="854282" y="547738"/>
                      </a:lnTo>
                      <a:lnTo>
                        <a:pt x="2504757" y="547738"/>
                      </a:lnTo>
                      <a:lnTo>
                        <a:pt x="2504757" y="0"/>
                      </a:lnTo>
                      <a:lnTo>
                        <a:pt x="0" y="0"/>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 name="Freeform: Shape 71">
                  <a:extLst>
                    <a:ext uri="{FF2B5EF4-FFF2-40B4-BE49-F238E27FC236}">
                      <a16:creationId xmlns:a16="http://schemas.microsoft.com/office/drawing/2014/main" id="{0C165B35-A0CB-4ECF-89CC-C6CB46CF0FA4}"/>
                    </a:ext>
                  </a:extLst>
                </p:cNvPr>
                <p:cNvSpPr/>
                <p:nvPr/>
              </p:nvSpPr>
              <p:spPr>
                <a:xfrm>
                  <a:off x="3985114" y="2014720"/>
                  <a:ext cx="2198549" cy="1041619"/>
                </a:xfrm>
                <a:custGeom>
                  <a:avLst/>
                  <a:gdLst>
                    <a:gd name="connsiteX0" fmla="*/ 95657 w 908897"/>
                    <a:gd name="connsiteY0" fmla="*/ 0 h 430613"/>
                    <a:gd name="connsiteX1" fmla="*/ 95657 w 908897"/>
                    <a:gd name="connsiteY1" fmla="*/ 334957 h 430613"/>
                    <a:gd name="connsiteX2" fmla="*/ 908898 w 908897"/>
                    <a:gd name="connsiteY2" fmla="*/ 334957 h 430613"/>
                    <a:gd name="connsiteX3" fmla="*/ 813241 w 908897"/>
                    <a:gd name="connsiteY3" fmla="*/ 430614 h 430613"/>
                    <a:gd name="connsiteX4" fmla="*/ 0 w 908897"/>
                    <a:gd name="connsiteY4" fmla="*/ 430614 h 430613"/>
                    <a:gd name="connsiteX5" fmla="*/ 0 w 908897"/>
                    <a:gd name="connsiteY5" fmla="*/ 95657 h 4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897" h="430613">
                      <a:moveTo>
                        <a:pt x="95657" y="0"/>
                      </a:moveTo>
                      <a:lnTo>
                        <a:pt x="95657" y="334957"/>
                      </a:lnTo>
                      <a:lnTo>
                        <a:pt x="908898" y="334957"/>
                      </a:lnTo>
                      <a:lnTo>
                        <a:pt x="813241" y="430614"/>
                      </a:lnTo>
                      <a:lnTo>
                        <a:pt x="0" y="430614"/>
                      </a:lnTo>
                      <a:lnTo>
                        <a:pt x="0" y="95657"/>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67" name="Group 66">
                <a:extLst>
                  <a:ext uri="{FF2B5EF4-FFF2-40B4-BE49-F238E27FC236}">
                    <a16:creationId xmlns:a16="http://schemas.microsoft.com/office/drawing/2014/main" id="{B4FE4932-FBD9-4A39-A5C4-CD50BA5D4B43}"/>
                  </a:ext>
                </a:extLst>
              </p:cNvPr>
              <p:cNvGrpSpPr/>
              <p:nvPr/>
            </p:nvGrpSpPr>
            <p:grpSpPr>
              <a:xfrm>
                <a:off x="3244547" y="1877361"/>
                <a:ext cx="608639" cy="1022657"/>
                <a:chOff x="3432529" y="1267477"/>
                <a:chExt cx="324981" cy="573209"/>
              </a:xfrm>
              <a:solidFill>
                <a:srgbClr val="15F9FF"/>
              </a:solidFill>
            </p:grpSpPr>
            <p:sp>
              <p:nvSpPr>
                <p:cNvPr id="68" name="Rectangle 67">
                  <a:extLst>
                    <a:ext uri="{FF2B5EF4-FFF2-40B4-BE49-F238E27FC236}">
                      <a16:creationId xmlns:a16="http://schemas.microsoft.com/office/drawing/2014/main" id="{1A594772-7E35-4E66-8809-5A6B7B03DFC7}"/>
                    </a:ext>
                  </a:extLst>
                </p:cNvPr>
                <p:cNvSpPr/>
                <p:nvPr/>
              </p:nvSpPr>
              <p:spPr>
                <a:xfrm rot="2287264">
                  <a:off x="3725000" y="1267477"/>
                  <a:ext cx="32510" cy="539022"/>
                </a:xfrm>
                <a:prstGeom prst="rect">
                  <a:avLst/>
                </a:prstGeom>
                <a:solidFill>
                  <a:srgbClr val="66FF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Playtime With Hot Toddies"/>
                    <a:ea typeface="+mn-ea"/>
                    <a:cs typeface="+mn-cs"/>
                  </a:endParaRPr>
                </a:p>
              </p:txBody>
            </p:sp>
            <p:sp>
              <p:nvSpPr>
                <p:cNvPr id="69" name="Freeform: Shape 68">
                  <a:extLst>
                    <a:ext uri="{FF2B5EF4-FFF2-40B4-BE49-F238E27FC236}">
                      <a16:creationId xmlns:a16="http://schemas.microsoft.com/office/drawing/2014/main" id="{8B99DFC6-45CA-42F3-B069-B5D4C14157FD}"/>
                    </a:ext>
                  </a:extLst>
                </p:cNvPr>
                <p:cNvSpPr/>
                <p:nvPr/>
              </p:nvSpPr>
              <p:spPr>
                <a:xfrm>
                  <a:off x="3432529" y="1661889"/>
                  <a:ext cx="222416" cy="178797"/>
                </a:xfrm>
                <a:custGeom>
                  <a:avLst/>
                  <a:gdLst>
                    <a:gd name="connsiteX0" fmla="*/ 154693 w 173003"/>
                    <a:gd name="connsiteY0" fmla="*/ 33464 h 173003"/>
                    <a:gd name="connsiteX1" fmla="*/ 139539 w 173003"/>
                    <a:gd name="connsiteY1" fmla="*/ 18311 h 173003"/>
                    <a:gd name="connsiteX2" fmla="*/ 86502 w 173003"/>
                    <a:gd name="connsiteY2" fmla="*/ 0 h 173003"/>
                    <a:gd name="connsiteX3" fmla="*/ 0 w 173003"/>
                    <a:gd name="connsiteY3" fmla="*/ 86502 h 173003"/>
                    <a:gd name="connsiteX4" fmla="*/ 86502 w 173003"/>
                    <a:gd name="connsiteY4" fmla="*/ 173003 h 173003"/>
                    <a:gd name="connsiteX5" fmla="*/ 173003 w 173003"/>
                    <a:gd name="connsiteY5" fmla="*/ 86502 h 173003"/>
                    <a:gd name="connsiteX6" fmla="*/ 154693 w 173003"/>
                    <a:gd name="connsiteY6" fmla="*/ 33464 h 173003"/>
                    <a:gd name="connsiteX7" fmla="*/ 86502 w 173003"/>
                    <a:gd name="connsiteY7" fmla="*/ 162269 h 173003"/>
                    <a:gd name="connsiteX8" fmla="*/ 10734 w 173003"/>
                    <a:gd name="connsiteY8" fmla="*/ 86502 h 173003"/>
                    <a:gd name="connsiteX9" fmla="*/ 86502 w 173003"/>
                    <a:gd name="connsiteY9" fmla="*/ 10734 h 173003"/>
                    <a:gd name="connsiteX10" fmla="*/ 131962 w 173003"/>
                    <a:gd name="connsiteY10" fmla="*/ 25887 h 173003"/>
                    <a:gd name="connsiteX11" fmla="*/ 147116 w 173003"/>
                    <a:gd name="connsiteY11" fmla="*/ 41041 h 173003"/>
                    <a:gd name="connsiteX12" fmla="*/ 162269 w 173003"/>
                    <a:gd name="connsiteY12" fmla="*/ 86502 h 173003"/>
                    <a:gd name="connsiteX13" fmla="*/ 86502 w 173003"/>
                    <a:gd name="connsiteY13" fmla="*/ 162269 h 1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03" h="173003">
                      <a:moveTo>
                        <a:pt x="154693" y="33464"/>
                      </a:moveTo>
                      <a:cubicBezTo>
                        <a:pt x="150273" y="27782"/>
                        <a:pt x="145222" y="22730"/>
                        <a:pt x="139539" y="18311"/>
                      </a:cubicBezTo>
                      <a:cubicBezTo>
                        <a:pt x="124701" y="6945"/>
                        <a:pt x="106391" y="0"/>
                        <a:pt x="86502" y="0"/>
                      </a:cubicBezTo>
                      <a:cubicBezTo>
                        <a:pt x="38831" y="0"/>
                        <a:pt x="0" y="38831"/>
                        <a:pt x="0" y="86502"/>
                      </a:cubicBezTo>
                      <a:cubicBezTo>
                        <a:pt x="0" y="134172"/>
                        <a:pt x="38831" y="173003"/>
                        <a:pt x="86502" y="173003"/>
                      </a:cubicBezTo>
                      <a:cubicBezTo>
                        <a:pt x="134172" y="173003"/>
                        <a:pt x="173003" y="134172"/>
                        <a:pt x="173003" y="86502"/>
                      </a:cubicBezTo>
                      <a:cubicBezTo>
                        <a:pt x="173003" y="66613"/>
                        <a:pt x="166373" y="47986"/>
                        <a:pt x="154693" y="33464"/>
                      </a:cubicBezTo>
                      <a:close/>
                      <a:moveTo>
                        <a:pt x="86502" y="162269"/>
                      </a:moveTo>
                      <a:cubicBezTo>
                        <a:pt x="44514" y="162269"/>
                        <a:pt x="10734" y="128490"/>
                        <a:pt x="10734" y="86502"/>
                      </a:cubicBezTo>
                      <a:cubicBezTo>
                        <a:pt x="10734" y="44514"/>
                        <a:pt x="44514" y="10734"/>
                        <a:pt x="86502" y="10734"/>
                      </a:cubicBezTo>
                      <a:cubicBezTo>
                        <a:pt x="103549" y="10734"/>
                        <a:pt x="119334" y="16416"/>
                        <a:pt x="131962" y="25887"/>
                      </a:cubicBezTo>
                      <a:cubicBezTo>
                        <a:pt x="137645" y="30307"/>
                        <a:pt x="143012" y="35358"/>
                        <a:pt x="147116" y="41041"/>
                      </a:cubicBezTo>
                      <a:cubicBezTo>
                        <a:pt x="156587" y="53669"/>
                        <a:pt x="162269" y="69454"/>
                        <a:pt x="162269" y="86502"/>
                      </a:cubicBezTo>
                      <a:cubicBezTo>
                        <a:pt x="162269" y="128490"/>
                        <a:pt x="128490" y="162269"/>
                        <a:pt x="86502" y="162269"/>
                      </a:cubicBezTo>
                      <a:close/>
                    </a:path>
                  </a:pathLst>
                </a:custGeom>
                <a:solidFill>
                  <a:srgbClr val="FFFF0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70" name="Freeform: Shape 69">
                  <a:extLst>
                    <a:ext uri="{FF2B5EF4-FFF2-40B4-BE49-F238E27FC236}">
                      <a16:creationId xmlns:a16="http://schemas.microsoft.com/office/drawing/2014/main" id="{536BCA5E-46A2-4A9A-8E78-64084BDDF521}"/>
                    </a:ext>
                  </a:extLst>
                </p:cNvPr>
                <p:cNvSpPr/>
                <p:nvPr/>
              </p:nvSpPr>
              <p:spPr>
                <a:xfrm>
                  <a:off x="3509289" y="1710105"/>
                  <a:ext cx="76635" cy="72161"/>
                </a:xfrm>
                <a:custGeom>
                  <a:avLst/>
                  <a:gdLst>
                    <a:gd name="connsiteX0" fmla="*/ 32201 w 64086"/>
                    <a:gd name="connsiteY0" fmla="*/ 0 h 64086"/>
                    <a:gd name="connsiteX1" fmla="*/ 0 w 64086"/>
                    <a:gd name="connsiteY1" fmla="*/ 31886 h 64086"/>
                    <a:gd name="connsiteX2" fmla="*/ 32201 w 64086"/>
                    <a:gd name="connsiteY2" fmla="*/ 64087 h 64086"/>
                    <a:gd name="connsiteX3" fmla="*/ 64087 w 64086"/>
                    <a:gd name="connsiteY3" fmla="*/ 31886 h 64086"/>
                    <a:gd name="connsiteX4" fmla="*/ 32201 w 64086"/>
                    <a:gd name="connsiteY4" fmla="*/ 0 h 6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86" h="64086">
                      <a:moveTo>
                        <a:pt x="32201" y="0"/>
                      </a:moveTo>
                      <a:cubicBezTo>
                        <a:pt x="14522" y="0"/>
                        <a:pt x="0" y="14206"/>
                        <a:pt x="0" y="31886"/>
                      </a:cubicBezTo>
                      <a:cubicBezTo>
                        <a:pt x="0" y="49565"/>
                        <a:pt x="14206" y="64087"/>
                        <a:pt x="32201" y="64087"/>
                      </a:cubicBezTo>
                      <a:cubicBezTo>
                        <a:pt x="49880" y="64087"/>
                        <a:pt x="64087" y="49880"/>
                        <a:pt x="64087" y="31886"/>
                      </a:cubicBezTo>
                      <a:cubicBezTo>
                        <a:pt x="64087" y="14206"/>
                        <a:pt x="49880" y="0"/>
                        <a:pt x="32201" y="0"/>
                      </a:cubicBezTo>
                      <a:close/>
                    </a:path>
                  </a:pathLst>
                </a:custGeom>
                <a:solidFill>
                  <a:srgbClr val="FFFF0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sp>
          <p:nvSpPr>
            <p:cNvPr id="65" name="TextBox 64">
              <a:extLst>
                <a:ext uri="{FF2B5EF4-FFF2-40B4-BE49-F238E27FC236}">
                  <a16:creationId xmlns:a16="http://schemas.microsoft.com/office/drawing/2014/main" id="{8CF43A9D-2AC3-4462-B795-5F16D3E868C7}"/>
                </a:ext>
              </a:extLst>
            </p:cNvPr>
            <p:cNvSpPr txBox="1"/>
            <p:nvPr/>
          </p:nvSpPr>
          <p:spPr>
            <a:xfrm>
              <a:off x="4332551" y="1719982"/>
              <a:ext cx="5819266" cy="10988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15F9FF"/>
                  </a:solidFill>
                  <a:effectLst/>
                  <a:uLnTx/>
                  <a:uFillTx/>
                  <a:latin typeface="Arial"/>
                  <a:ea typeface="+mn-ea"/>
                  <a:cs typeface="Arial"/>
                  <a:rtl val="0"/>
                </a:rPr>
                <a:t>Trái Đất tự quay quanh trục của nó theo chiều từ tây sang đông và mỗi thời điểm, ánh sáng mặt trời chiếu tới Trái Đất sẽ làm khoảng 50% diện tích mặt đất được chiếu sáng.</a:t>
              </a:r>
              <a:endParaRPr kumimoji="0" lang="en-US" sz="2000" b="0" i="0" u="none" strike="noStrike" kern="1200" cap="none" spc="0" normalizeH="0" baseline="0" noProof="0" dirty="0">
                <a:ln>
                  <a:noFill/>
                </a:ln>
                <a:solidFill>
                  <a:srgbClr val="15F9FF"/>
                </a:solidFill>
                <a:effectLst/>
                <a:uLnTx/>
                <a:uFillTx/>
                <a:latin typeface="Arial"/>
                <a:ea typeface="+mn-ea"/>
                <a:cs typeface="Arial"/>
                <a:rtl val="0"/>
              </a:endParaRPr>
            </a:p>
          </p:txBody>
        </p:sp>
      </p:grpSp>
      <p:grpSp>
        <p:nvGrpSpPr>
          <p:cNvPr id="73" name="Group 72">
            <a:extLst>
              <a:ext uri="{FF2B5EF4-FFF2-40B4-BE49-F238E27FC236}">
                <a16:creationId xmlns:a16="http://schemas.microsoft.com/office/drawing/2014/main" id="{8330148F-0763-45BC-9FB9-F994FB0F93E5}"/>
              </a:ext>
            </a:extLst>
          </p:cNvPr>
          <p:cNvGrpSpPr/>
          <p:nvPr/>
        </p:nvGrpSpPr>
        <p:grpSpPr>
          <a:xfrm>
            <a:off x="4038710" y="4295988"/>
            <a:ext cx="7677040" cy="2929704"/>
            <a:chOff x="2110655" y="1641294"/>
            <a:chExt cx="8130169" cy="1688613"/>
          </a:xfrm>
        </p:grpSpPr>
        <p:sp>
          <p:nvSpPr>
            <p:cNvPr id="74" name="Freeform: Shape 73">
              <a:extLst>
                <a:ext uri="{FF2B5EF4-FFF2-40B4-BE49-F238E27FC236}">
                  <a16:creationId xmlns:a16="http://schemas.microsoft.com/office/drawing/2014/main" id="{F39584E2-F80D-44DB-AF81-FFE7C37B10E1}"/>
                </a:ext>
              </a:extLst>
            </p:cNvPr>
            <p:cNvSpPr/>
            <p:nvPr/>
          </p:nvSpPr>
          <p:spPr>
            <a:xfrm>
              <a:off x="4055913" y="1641294"/>
              <a:ext cx="6048211" cy="1324935"/>
            </a:xfrm>
            <a:custGeom>
              <a:avLst/>
              <a:gdLst>
                <a:gd name="connsiteX0" fmla="*/ 2475464 w 2578197"/>
                <a:gd name="connsiteY0" fmla="*/ 0 h 2922988"/>
                <a:gd name="connsiteX1" fmla="*/ 90068 w 2578197"/>
                <a:gd name="connsiteY1" fmla="*/ 0 h 2922988"/>
                <a:gd name="connsiteX2" fmla="*/ 0 w 2578197"/>
                <a:gd name="connsiteY2" fmla="*/ 91475 h 2922988"/>
                <a:gd name="connsiteX3" fmla="*/ 0 w 2578197"/>
                <a:gd name="connsiteY3" fmla="*/ 2514868 h 2922988"/>
                <a:gd name="connsiteX4" fmla="*/ 408121 w 2578197"/>
                <a:gd name="connsiteY4" fmla="*/ 2922989 h 2922988"/>
                <a:gd name="connsiteX5" fmla="*/ 2578198 w 2578197"/>
                <a:gd name="connsiteY5" fmla="*/ 2922989 h 2922988"/>
                <a:gd name="connsiteX6" fmla="*/ 2578198 w 2578197"/>
                <a:gd name="connsiteY6" fmla="*/ 102734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197" h="2922988">
                  <a:moveTo>
                    <a:pt x="2475464" y="0"/>
                  </a:moveTo>
                  <a:lnTo>
                    <a:pt x="90068" y="0"/>
                  </a:lnTo>
                  <a:lnTo>
                    <a:pt x="0" y="91475"/>
                  </a:lnTo>
                  <a:lnTo>
                    <a:pt x="0" y="2514868"/>
                  </a:lnTo>
                  <a:lnTo>
                    <a:pt x="408121" y="2922989"/>
                  </a:lnTo>
                  <a:lnTo>
                    <a:pt x="2578198" y="2922989"/>
                  </a:lnTo>
                  <a:lnTo>
                    <a:pt x="2578198" y="102734"/>
                  </a:lnTo>
                  <a:close/>
                </a:path>
              </a:pathLst>
            </a:custGeom>
            <a:solidFill>
              <a:srgbClr val="2859E0">
                <a:alpha val="27000"/>
              </a:srgbClr>
            </a:solidFill>
            <a:ln w="140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75" name="Group 74">
              <a:extLst>
                <a:ext uri="{FF2B5EF4-FFF2-40B4-BE49-F238E27FC236}">
                  <a16:creationId xmlns:a16="http://schemas.microsoft.com/office/drawing/2014/main" id="{72A641C0-ACD2-4D1F-979E-A7839AA90B9F}"/>
                </a:ext>
              </a:extLst>
            </p:cNvPr>
            <p:cNvGrpSpPr/>
            <p:nvPr/>
          </p:nvGrpSpPr>
          <p:grpSpPr>
            <a:xfrm>
              <a:off x="2110655" y="1641294"/>
              <a:ext cx="8022614" cy="1415045"/>
              <a:chOff x="2110655" y="1641294"/>
              <a:chExt cx="8022614" cy="1415045"/>
            </a:xfrm>
          </p:grpSpPr>
          <p:grpSp>
            <p:nvGrpSpPr>
              <p:cNvPr id="77" name="Group 76">
                <a:extLst>
                  <a:ext uri="{FF2B5EF4-FFF2-40B4-BE49-F238E27FC236}">
                    <a16:creationId xmlns:a16="http://schemas.microsoft.com/office/drawing/2014/main" id="{B02D811E-CEA4-48F7-BCF0-94DC020AA9E1}"/>
                  </a:ext>
                </a:extLst>
              </p:cNvPr>
              <p:cNvGrpSpPr/>
              <p:nvPr/>
            </p:nvGrpSpPr>
            <p:grpSpPr>
              <a:xfrm>
                <a:off x="3985114" y="1641294"/>
                <a:ext cx="6148155" cy="1415045"/>
                <a:chOff x="3985114" y="1641294"/>
                <a:chExt cx="6148155" cy="1415045"/>
              </a:xfrm>
            </p:grpSpPr>
            <p:sp>
              <p:nvSpPr>
                <p:cNvPr id="82" name="Freeform: Shape 81">
                  <a:extLst>
                    <a:ext uri="{FF2B5EF4-FFF2-40B4-BE49-F238E27FC236}">
                      <a16:creationId xmlns:a16="http://schemas.microsoft.com/office/drawing/2014/main" id="{9DA33C55-5E2D-4802-9B68-F5BCF336F924}"/>
                    </a:ext>
                  </a:extLst>
                </p:cNvPr>
                <p:cNvSpPr/>
                <p:nvPr/>
              </p:nvSpPr>
              <p:spPr>
                <a:xfrm>
                  <a:off x="4074462" y="1641294"/>
                  <a:ext cx="6058807" cy="1324935"/>
                </a:xfrm>
                <a:custGeom>
                  <a:avLst/>
                  <a:gdLst>
                    <a:gd name="connsiteX0" fmla="*/ 0 w 2504757"/>
                    <a:gd name="connsiteY0" fmla="*/ 0 h 547738"/>
                    <a:gd name="connsiteX1" fmla="*/ 0 w 2504757"/>
                    <a:gd name="connsiteY1" fmla="*/ 172056 h 547738"/>
                    <a:gd name="connsiteX2" fmla="*/ 21468 w 2504757"/>
                    <a:gd name="connsiteY2" fmla="*/ 150589 h 547738"/>
                    <a:gd name="connsiteX3" fmla="*/ 21468 w 2504757"/>
                    <a:gd name="connsiteY3" fmla="*/ 21783 h 547738"/>
                    <a:gd name="connsiteX4" fmla="*/ 2482658 w 2504757"/>
                    <a:gd name="connsiteY4" fmla="*/ 21783 h 547738"/>
                    <a:gd name="connsiteX5" fmla="*/ 2482658 w 2504757"/>
                    <a:gd name="connsiteY5" fmla="*/ 526271 h 547738"/>
                    <a:gd name="connsiteX6" fmla="*/ 875749 w 2504757"/>
                    <a:gd name="connsiteY6" fmla="*/ 526271 h 547738"/>
                    <a:gd name="connsiteX7" fmla="*/ 854282 w 2504757"/>
                    <a:gd name="connsiteY7" fmla="*/ 547738 h 547738"/>
                    <a:gd name="connsiteX8" fmla="*/ 2504757 w 2504757"/>
                    <a:gd name="connsiteY8" fmla="*/ 547738 h 547738"/>
                    <a:gd name="connsiteX9" fmla="*/ 2504757 w 2504757"/>
                    <a:gd name="connsiteY9" fmla="*/ 0 h 547738"/>
                    <a:gd name="connsiteX10" fmla="*/ 0 w 2504757"/>
                    <a:gd name="connsiteY10" fmla="*/ 0 h 5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757" h="547738">
                      <a:moveTo>
                        <a:pt x="0" y="0"/>
                      </a:moveTo>
                      <a:lnTo>
                        <a:pt x="0" y="172056"/>
                      </a:lnTo>
                      <a:lnTo>
                        <a:pt x="21468" y="150589"/>
                      </a:lnTo>
                      <a:lnTo>
                        <a:pt x="21468" y="21783"/>
                      </a:lnTo>
                      <a:lnTo>
                        <a:pt x="2482658" y="21783"/>
                      </a:lnTo>
                      <a:lnTo>
                        <a:pt x="2482658" y="526271"/>
                      </a:lnTo>
                      <a:lnTo>
                        <a:pt x="875749" y="526271"/>
                      </a:lnTo>
                      <a:lnTo>
                        <a:pt x="854282" y="547738"/>
                      </a:lnTo>
                      <a:lnTo>
                        <a:pt x="2504757" y="547738"/>
                      </a:lnTo>
                      <a:lnTo>
                        <a:pt x="2504757" y="0"/>
                      </a:lnTo>
                      <a:lnTo>
                        <a:pt x="0" y="0"/>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 name="Freeform: Shape 82">
                  <a:extLst>
                    <a:ext uri="{FF2B5EF4-FFF2-40B4-BE49-F238E27FC236}">
                      <a16:creationId xmlns:a16="http://schemas.microsoft.com/office/drawing/2014/main" id="{6C297CA8-2B58-429E-BA47-5B4954C5ECA8}"/>
                    </a:ext>
                  </a:extLst>
                </p:cNvPr>
                <p:cNvSpPr/>
                <p:nvPr/>
              </p:nvSpPr>
              <p:spPr>
                <a:xfrm>
                  <a:off x="3985114" y="2014720"/>
                  <a:ext cx="2198549" cy="1041619"/>
                </a:xfrm>
                <a:custGeom>
                  <a:avLst/>
                  <a:gdLst>
                    <a:gd name="connsiteX0" fmla="*/ 95657 w 908897"/>
                    <a:gd name="connsiteY0" fmla="*/ 0 h 430613"/>
                    <a:gd name="connsiteX1" fmla="*/ 95657 w 908897"/>
                    <a:gd name="connsiteY1" fmla="*/ 334957 h 430613"/>
                    <a:gd name="connsiteX2" fmla="*/ 908898 w 908897"/>
                    <a:gd name="connsiteY2" fmla="*/ 334957 h 430613"/>
                    <a:gd name="connsiteX3" fmla="*/ 813241 w 908897"/>
                    <a:gd name="connsiteY3" fmla="*/ 430614 h 430613"/>
                    <a:gd name="connsiteX4" fmla="*/ 0 w 908897"/>
                    <a:gd name="connsiteY4" fmla="*/ 430614 h 430613"/>
                    <a:gd name="connsiteX5" fmla="*/ 0 w 908897"/>
                    <a:gd name="connsiteY5" fmla="*/ 95657 h 4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897" h="430613">
                      <a:moveTo>
                        <a:pt x="95657" y="0"/>
                      </a:moveTo>
                      <a:lnTo>
                        <a:pt x="95657" y="334957"/>
                      </a:lnTo>
                      <a:lnTo>
                        <a:pt x="908898" y="334957"/>
                      </a:lnTo>
                      <a:lnTo>
                        <a:pt x="813241" y="430614"/>
                      </a:lnTo>
                      <a:lnTo>
                        <a:pt x="0" y="430614"/>
                      </a:lnTo>
                      <a:lnTo>
                        <a:pt x="0" y="95657"/>
                      </a:lnTo>
                      <a:close/>
                    </a:path>
                  </a:pathLst>
                </a:cu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78" name="Group 77">
                <a:extLst>
                  <a:ext uri="{FF2B5EF4-FFF2-40B4-BE49-F238E27FC236}">
                    <a16:creationId xmlns:a16="http://schemas.microsoft.com/office/drawing/2014/main" id="{BF17CC32-27A7-467E-B4B0-6E55526C14D9}"/>
                  </a:ext>
                </a:extLst>
              </p:cNvPr>
              <p:cNvGrpSpPr/>
              <p:nvPr/>
            </p:nvGrpSpPr>
            <p:grpSpPr>
              <a:xfrm>
                <a:off x="2110655" y="2461787"/>
                <a:ext cx="2063883" cy="322389"/>
                <a:chOff x="2827093" y="1595052"/>
                <a:chExt cx="1102005" cy="180702"/>
              </a:xfrm>
              <a:solidFill>
                <a:srgbClr val="15F9FF"/>
              </a:solidFill>
            </p:grpSpPr>
            <p:sp>
              <p:nvSpPr>
                <p:cNvPr id="79" name="Rectangle 78">
                  <a:extLst>
                    <a:ext uri="{FF2B5EF4-FFF2-40B4-BE49-F238E27FC236}">
                      <a16:creationId xmlns:a16="http://schemas.microsoft.com/office/drawing/2014/main" id="{1F999614-5B5B-43A2-9262-DAD334F53217}"/>
                    </a:ext>
                  </a:extLst>
                </p:cNvPr>
                <p:cNvSpPr/>
                <p:nvPr/>
              </p:nvSpPr>
              <p:spPr>
                <a:xfrm rot="4539298">
                  <a:off x="3441623" y="1139071"/>
                  <a:ext cx="31493" cy="943456"/>
                </a:xfrm>
                <a:prstGeom prst="rect">
                  <a:avLst/>
                </a:prstGeom>
                <a:solidFill>
                  <a:srgbClr val="15F9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Playtime With Hot Toddies"/>
                    <a:ea typeface="+mn-ea"/>
                    <a:cs typeface="+mn-cs"/>
                  </a:endParaRPr>
                </a:p>
              </p:txBody>
            </p:sp>
            <p:sp>
              <p:nvSpPr>
                <p:cNvPr id="80" name="Freeform: Shape 79">
                  <a:extLst>
                    <a:ext uri="{FF2B5EF4-FFF2-40B4-BE49-F238E27FC236}">
                      <a16:creationId xmlns:a16="http://schemas.microsoft.com/office/drawing/2014/main" id="{874C24ED-57C7-4F2F-BC0A-37D5D64B0DB7}"/>
                    </a:ext>
                  </a:extLst>
                </p:cNvPr>
                <p:cNvSpPr/>
                <p:nvPr/>
              </p:nvSpPr>
              <p:spPr>
                <a:xfrm>
                  <a:off x="2827093" y="1596957"/>
                  <a:ext cx="306816" cy="178797"/>
                </a:xfrm>
                <a:custGeom>
                  <a:avLst/>
                  <a:gdLst>
                    <a:gd name="connsiteX0" fmla="*/ 154693 w 173003"/>
                    <a:gd name="connsiteY0" fmla="*/ 33464 h 173003"/>
                    <a:gd name="connsiteX1" fmla="*/ 139539 w 173003"/>
                    <a:gd name="connsiteY1" fmla="*/ 18311 h 173003"/>
                    <a:gd name="connsiteX2" fmla="*/ 86502 w 173003"/>
                    <a:gd name="connsiteY2" fmla="*/ 0 h 173003"/>
                    <a:gd name="connsiteX3" fmla="*/ 0 w 173003"/>
                    <a:gd name="connsiteY3" fmla="*/ 86502 h 173003"/>
                    <a:gd name="connsiteX4" fmla="*/ 86502 w 173003"/>
                    <a:gd name="connsiteY4" fmla="*/ 173003 h 173003"/>
                    <a:gd name="connsiteX5" fmla="*/ 173003 w 173003"/>
                    <a:gd name="connsiteY5" fmla="*/ 86502 h 173003"/>
                    <a:gd name="connsiteX6" fmla="*/ 154693 w 173003"/>
                    <a:gd name="connsiteY6" fmla="*/ 33464 h 173003"/>
                    <a:gd name="connsiteX7" fmla="*/ 86502 w 173003"/>
                    <a:gd name="connsiteY7" fmla="*/ 162269 h 173003"/>
                    <a:gd name="connsiteX8" fmla="*/ 10734 w 173003"/>
                    <a:gd name="connsiteY8" fmla="*/ 86502 h 173003"/>
                    <a:gd name="connsiteX9" fmla="*/ 86502 w 173003"/>
                    <a:gd name="connsiteY9" fmla="*/ 10734 h 173003"/>
                    <a:gd name="connsiteX10" fmla="*/ 131962 w 173003"/>
                    <a:gd name="connsiteY10" fmla="*/ 25887 h 173003"/>
                    <a:gd name="connsiteX11" fmla="*/ 147116 w 173003"/>
                    <a:gd name="connsiteY11" fmla="*/ 41041 h 173003"/>
                    <a:gd name="connsiteX12" fmla="*/ 162269 w 173003"/>
                    <a:gd name="connsiteY12" fmla="*/ 86502 h 173003"/>
                    <a:gd name="connsiteX13" fmla="*/ 86502 w 173003"/>
                    <a:gd name="connsiteY13" fmla="*/ 162269 h 1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03" h="173003">
                      <a:moveTo>
                        <a:pt x="154693" y="33464"/>
                      </a:moveTo>
                      <a:cubicBezTo>
                        <a:pt x="150273" y="27782"/>
                        <a:pt x="145222" y="22730"/>
                        <a:pt x="139539" y="18311"/>
                      </a:cubicBezTo>
                      <a:cubicBezTo>
                        <a:pt x="124701" y="6945"/>
                        <a:pt x="106391" y="0"/>
                        <a:pt x="86502" y="0"/>
                      </a:cubicBezTo>
                      <a:cubicBezTo>
                        <a:pt x="38831" y="0"/>
                        <a:pt x="0" y="38831"/>
                        <a:pt x="0" y="86502"/>
                      </a:cubicBezTo>
                      <a:cubicBezTo>
                        <a:pt x="0" y="134172"/>
                        <a:pt x="38831" y="173003"/>
                        <a:pt x="86502" y="173003"/>
                      </a:cubicBezTo>
                      <a:cubicBezTo>
                        <a:pt x="134172" y="173003"/>
                        <a:pt x="173003" y="134172"/>
                        <a:pt x="173003" y="86502"/>
                      </a:cubicBezTo>
                      <a:cubicBezTo>
                        <a:pt x="173003" y="66613"/>
                        <a:pt x="166373" y="47986"/>
                        <a:pt x="154693" y="33464"/>
                      </a:cubicBezTo>
                      <a:close/>
                      <a:moveTo>
                        <a:pt x="86502" y="162269"/>
                      </a:moveTo>
                      <a:cubicBezTo>
                        <a:pt x="44514" y="162269"/>
                        <a:pt x="10734" y="128490"/>
                        <a:pt x="10734" y="86502"/>
                      </a:cubicBezTo>
                      <a:cubicBezTo>
                        <a:pt x="10734" y="44514"/>
                        <a:pt x="44514" y="10734"/>
                        <a:pt x="86502" y="10734"/>
                      </a:cubicBezTo>
                      <a:cubicBezTo>
                        <a:pt x="103549" y="10734"/>
                        <a:pt x="119334" y="16416"/>
                        <a:pt x="131962" y="25887"/>
                      </a:cubicBezTo>
                      <a:cubicBezTo>
                        <a:pt x="137645" y="30307"/>
                        <a:pt x="143012" y="35358"/>
                        <a:pt x="147116" y="41041"/>
                      </a:cubicBezTo>
                      <a:cubicBezTo>
                        <a:pt x="156587" y="53669"/>
                        <a:pt x="162269" y="69454"/>
                        <a:pt x="162269" y="86502"/>
                      </a:cubicBezTo>
                      <a:cubicBezTo>
                        <a:pt x="162269" y="128490"/>
                        <a:pt x="128490" y="162269"/>
                        <a:pt x="86502" y="162269"/>
                      </a:cubicBezTo>
                      <a:close/>
                    </a:path>
                  </a:pathLst>
                </a:custGeom>
                <a:solidFill>
                  <a:srgbClr val="FFFF0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81" name="Freeform: Shape 80">
                  <a:extLst>
                    <a:ext uri="{FF2B5EF4-FFF2-40B4-BE49-F238E27FC236}">
                      <a16:creationId xmlns:a16="http://schemas.microsoft.com/office/drawing/2014/main" id="{B2C0DEA0-BE8D-4DD0-A5D8-310C63B9F96D}"/>
                    </a:ext>
                  </a:extLst>
                </p:cNvPr>
                <p:cNvSpPr/>
                <p:nvPr/>
              </p:nvSpPr>
              <p:spPr>
                <a:xfrm>
                  <a:off x="2919006" y="1646833"/>
                  <a:ext cx="105716" cy="72161"/>
                </a:xfrm>
                <a:custGeom>
                  <a:avLst/>
                  <a:gdLst>
                    <a:gd name="connsiteX0" fmla="*/ 32201 w 64086"/>
                    <a:gd name="connsiteY0" fmla="*/ 0 h 64086"/>
                    <a:gd name="connsiteX1" fmla="*/ 0 w 64086"/>
                    <a:gd name="connsiteY1" fmla="*/ 31886 h 64086"/>
                    <a:gd name="connsiteX2" fmla="*/ 32201 w 64086"/>
                    <a:gd name="connsiteY2" fmla="*/ 64087 h 64086"/>
                    <a:gd name="connsiteX3" fmla="*/ 64087 w 64086"/>
                    <a:gd name="connsiteY3" fmla="*/ 31886 h 64086"/>
                    <a:gd name="connsiteX4" fmla="*/ 32201 w 64086"/>
                    <a:gd name="connsiteY4" fmla="*/ 0 h 6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86" h="64086">
                      <a:moveTo>
                        <a:pt x="32201" y="0"/>
                      </a:moveTo>
                      <a:cubicBezTo>
                        <a:pt x="14522" y="0"/>
                        <a:pt x="0" y="14206"/>
                        <a:pt x="0" y="31886"/>
                      </a:cubicBezTo>
                      <a:cubicBezTo>
                        <a:pt x="0" y="49565"/>
                        <a:pt x="14206" y="64087"/>
                        <a:pt x="32201" y="64087"/>
                      </a:cubicBezTo>
                      <a:cubicBezTo>
                        <a:pt x="49880" y="64087"/>
                        <a:pt x="64087" y="49880"/>
                        <a:pt x="64087" y="31886"/>
                      </a:cubicBezTo>
                      <a:cubicBezTo>
                        <a:pt x="64087" y="14206"/>
                        <a:pt x="49880" y="0"/>
                        <a:pt x="32201" y="0"/>
                      </a:cubicBezTo>
                      <a:close/>
                    </a:path>
                  </a:pathLst>
                </a:custGeom>
                <a:solidFill>
                  <a:srgbClr val="FFFF00"/>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sp>
          <p:nvSpPr>
            <p:cNvPr id="76" name="TextBox 75">
              <a:extLst>
                <a:ext uri="{FF2B5EF4-FFF2-40B4-BE49-F238E27FC236}">
                  <a16:creationId xmlns:a16="http://schemas.microsoft.com/office/drawing/2014/main" id="{B032ABB8-9D51-4B0F-8FE4-BBDE681C0C0A}"/>
                </a:ext>
              </a:extLst>
            </p:cNvPr>
            <p:cNvSpPr txBox="1"/>
            <p:nvPr/>
          </p:nvSpPr>
          <p:spPr>
            <a:xfrm>
              <a:off x="4332551" y="1719982"/>
              <a:ext cx="5908273" cy="1609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15F9FF"/>
                  </a:solidFill>
                  <a:effectLst/>
                  <a:uLnTx/>
                  <a:uFillTx/>
                  <a:latin typeface="Arial"/>
                  <a:ea typeface="+mn-ea"/>
                  <a:cs typeface="Arial"/>
                  <a:rtl val="0"/>
                </a:rPr>
                <a:t>Người ở tại vị trí B trong hình 43.2a khi ánh sáng mặt trời vừa chiếu tới sẽ quan sát thấy hiện tượng Mặt Trời mọc. Sau đó, người ở tại vị trí B sẽ tiếp tục thấy Mặt Trời "chuyển động"dần về hướng tây vì Trái Đất tự quay quanh trục của nó theo chiều từ tây sang đông.</a:t>
              </a:r>
              <a:endParaRPr kumimoji="0" lang="en-US" sz="2000" b="0" i="0" u="none" strike="noStrike" kern="1200" cap="none" spc="0" normalizeH="0" baseline="0" noProof="0" dirty="0">
                <a:ln>
                  <a:noFill/>
                </a:ln>
                <a:solidFill>
                  <a:srgbClr val="15F9FF"/>
                </a:solidFill>
                <a:effectLst/>
                <a:uLnTx/>
                <a:uFillTx/>
                <a:latin typeface="Arial"/>
                <a:ea typeface="+mn-ea"/>
                <a:cs typeface="Arial"/>
                <a:rtl val="0"/>
              </a:endParaRPr>
            </a:p>
          </p:txBody>
        </p:sp>
      </p:grpSp>
      <p:sp>
        <p:nvSpPr>
          <p:cNvPr id="85" name="Title 1">
            <a:extLst>
              <a:ext uri="{FF2B5EF4-FFF2-40B4-BE49-F238E27FC236}">
                <a16:creationId xmlns:a16="http://schemas.microsoft.com/office/drawing/2014/main" id="{74290B39-A76E-4EA4-B083-F38B015D70BC}"/>
              </a:ext>
            </a:extLst>
          </p:cNvPr>
          <p:cNvSpPr txBox="1">
            <a:spLocks/>
          </p:cNvSpPr>
          <p:nvPr/>
        </p:nvSpPr>
        <p:spPr>
          <a:xfrm>
            <a:off x="355317" y="-19359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của</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Mặt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Trời</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25373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randombar(horizontal)">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8E3BE37-ABF6-49E0-AD7D-19754EA2434C}"/>
              </a:ext>
            </a:extLst>
          </p:cNvPr>
          <p:cNvGrpSpPr/>
          <p:nvPr/>
        </p:nvGrpSpPr>
        <p:grpSpPr>
          <a:xfrm>
            <a:off x="892660" y="4940462"/>
            <a:ext cx="7125345" cy="1451773"/>
            <a:chOff x="892660" y="4940462"/>
            <a:chExt cx="7125345" cy="1451773"/>
          </a:xfrm>
        </p:grpSpPr>
        <p:grpSp>
          <p:nvGrpSpPr>
            <p:cNvPr id="853" name="Graphic 5">
              <a:extLst>
                <a:ext uri="{FF2B5EF4-FFF2-40B4-BE49-F238E27FC236}">
                  <a16:creationId xmlns:a16="http://schemas.microsoft.com/office/drawing/2014/main" id="{B3D2BDD1-B10B-4D8E-9543-34584E09B176}"/>
                </a:ext>
              </a:extLst>
            </p:cNvPr>
            <p:cNvGrpSpPr/>
            <p:nvPr/>
          </p:nvGrpSpPr>
          <p:grpSpPr>
            <a:xfrm flipV="1">
              <a:off x="892660" y="4940462"/>
              <a:ext cx="7125345" cy="1451773"/>
              <a:chOff x="795726" y="3698291"/>
              <a:chExt cx="1461371" cy="1214729"/>
            </a:xfrm>
          </p:grpSpPr>
          <p:grpSp>
            <p:nvGrpSpPr>
              <p:cNvPr id="854" name="Graphic 5">
                <a:extLst>
                  <a:ext uri="{FF2B5EF4-FFF2-40B4-BE49-F238E27FC236}">
                    <a16:creationId xmlns:a16="http://schemas.microsoft.com/office/drawing/2014/main" id="{AA7C8690-55C1-4C5C-82DA-1D322D7A6653}"/>
                  </a:ext>
                </a:extLst>
              </p:cNvPr>
              <p:cNvGrpSpPr/>
              <p:nvPr/>
            </p:nvGrpSpPr>
            <p:grpSpPr>
              <a:xfrm>
                <a:off x="847501" y="3698291"/>
                <a:ext cx="1343931" cy="1214729"/>
                <a:chOff x="847501" y="3698291"/>
                <a:chExt cx="1343931" cy="1214729"/>
              </a:xfrm>
              <a:solidFill>
                <a:srgbClr val="7F5CFF"/>
              </a:solidFill>
            </p:grpSpPr>
            <p:sp>
              <p:nvSpPr>
                <p:cNvPr id="863" name="Freeform: Shape 862">
                  <a:extLst>
                    <a:ext uri="{FF2B5EF4-FFF2-40B4-BE49-F238E27FC236}">
                      <a16:creationId xmlns:a16="http://schemas.microsoft.com/office/drawing/2014/main" id="{46628528-375B-4EC6-957E-9C20FAEC72A6}"/>
                    </a:ext>
                  </a:extLst>
                </p:cNvPr>
                <p:cNvSpPr/>
                <p:nvPr/>
              </p:nvSpPr>
              <p:spPr>
                <a:xfrm>
                  <a:off x="1446541" y="4763271"/>
                  <a:ext cx="53352" cy="149749"/>
                </a:xfrm>
                <a:custGeom>
                  <a:avLst/>
                  <a:gdLst>
                    <a:gd name="connsiteX0" fmla="*/ 43882 w 87764"/>
                    <a:gd name="connsiteY0" fmla="*/ 18626 h 87764"/>
                    <a:gd name="connsiteX1" fmla="*/ 18626 w 87764"/>
                    <a:gd name="connsiteY1" fmla="*/ 43882 h 87764"/>
                    <a:gd name="connsiteX2" fmla="*/ 43882 w 87764"/>
                    <a:gd name="connsiteY2" fmla="*/ 69138 h 87764"/>
                    <a:gd name="connsiteX3" fmla="*/ 69138 w 87764"/>
                    <a:gd name="connsiteY3" fmla="*/ 43882 h 87764"/>
                    <a:gd name="connsiteX4" fmla="*/ 43882 w 87764"/>
                    <a:gd name="connsiteY4" fmla="*/ 18626 h 87764"/>
                    <a:gd name="connsiteX5" fmla="*/ 43882 w 87764"/>
                    <a:gd name="connsiteY5" fmla="*/ 18626 h 87764"/>
                    <a:gd name="connsiteX6" fmla="*/ 43882 w 87764"/>
                    <a:gd name="connsiteY6" fmla="*/ 87764 h 87764"/>
                    <a:gd name="connsiteX7" fmla="*/ 0 w 87764"/>
                    <a:gd name="connsiteY7" fmla="*/ 43882 h 87764"/>
                    <a:gd name="connsiteX8" fmla="*/ 43882 w 87764"/>
                    <a:gd name="connsiteY8" fmla="*/ 0 h 87764"/>
                    <a:gd name="connsiteX9" fmla="*/ 87764 w 87764"/>
                    <a:gd name="connsiteY9" fmla="*/ 43882 h 87764"/>
                    <a:gd name="connsiteX10" fmla="*/ 43882 w 87764"/>
                    <a:gd name="connsiteY10" fmla="*/ 87764 h 87764"/>
                    <a:gd name="connsiteX11" fmla="*/ 43882 w 87764"/>
                    <a:gd name="connsiteY11" fmla="*/ 87764 h 8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64" h="87764">
                      <a:moveTo>
                        <a:pt x="43882" y="18626"/>
                      </a:moveTo>
                      <a:cubicBezTo>
                        <a:pt x="29991" y="18626"/>
                        <a:pt x="18626" y="29991"/>
                        <a:pt x="18626" y="43882"/>
                      </a:cubicBezTo>
                      <a:cubicBezTo>
                        <a:pt x="18626" y="57773"/>
                        <a:pt x="29991" y="69138"/>
                        <a:pt x="43882" y="69138"/>
                      </a:cubicBezTo>
                      <a:cubicBezTo>
                        <a:pt x="57773" y="69138"/>
                        <a:pt x="69138" y="57773"/>
                        <a:pt x="69138" y="43882"/>
                      </a:cubicBezTo>
                      <a:cubicBezTo>
                        <a:pt x="69138" y="29991"/>
                        <a:pt x="58089" y="18626"/>
                        <a:pt x="43882" y="18626"/>
                      </a:cubicBezTo>
                      <a:lnTo>
                        <a:pt x="43882" y="18626"/>
                      </a:lnTo>
                      <a:close/>
                      <a:moveTo>
                        <a:pt x="43882" y="87764"/>
                      </a:moveTo>
                      <a:cubicBezTo>
                        <a:pt x="19889" y="87764"/>
                        <a:pt x="0" y="68191"/>
                        <a:pt x="0" y="43882"/>
                      </a:cubicBezTo>
                      <a:cubicBezTo>
                        <a:pt x="0" y="19573"/>
                        <a:pt x="19573" y="0"/>
                        <a:pt x="43882" y="0"/>
                      </a:cubicBezTo>
                      <a:cubicBezTo>
                        <a:pt x="67875" y="0"/>
                        <a:pt x="87764" y="19573"/>
                        <a:pt x="87764" y="43882"/>
                      </a:cubicBezTo>
                      <a:cubicBezTo>
                        <a:pt x="87764" y="68191"/>
                        <a:pt x="68191" y="87764"/>
                        <a:pt x="43882" y="87764"/>
                      </a:cubicBezTo>
                      <a:lnTo>
                        <a:pt x="43882" y="8776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4" name="Freeform: Shape 863">
                  <a:extLst>
                    <a:ext uri="{FF2B5EF4-FFF2-40B4-BE49-F238E27FC236}">
                      <a16:creationId xmlns:a16="http://schemas.microsoft.com/office/drawing/2014/main" id="{49BAC746-E777-4E38-8DA9-E5111FA37CB5}"/>
                    </a:ext>
                  </a:extLst>
                </p:cNvPr>
                <p:cNvSpPr/>
                <p:nvPr/>
              </p:nvSpPr>
              <p:spPr>
                <a:xfrm>
                  <a:off x="847501" y="3698291"/>
                  <a:ext cx="635186" cy="1086320"/>
                </a:xfrm>
                <a:custGeom>
                  <a:avLst/>
                  <a:gdLst>
                    <a:gd name="connsiteX0" fmla="*/ 635187 w 635186"/>
                    <a:gd name="connsiteY0" fmla="*/ 1086321 h 1086320"/>
                    <a:gd name="connsiteX1" fmla="*/ 616560 w 635186"/>
                    <a:gd name="connsiteY1" fmla="*/ 1086321 h 1086320"/>
                    <a:gd name="connsiteX2" fmla="*/ 616560 w 635186"/>
                    <a:gd name="connsiteY2" fmla="*/ 929734 h 1086320"/>
                    <a:gd name="connsiteX3" fmla="*/ 0 w 635186"/>
                    <a:gd name="connsiteY3" fmla="*/ 929734 h 1086320"/>
                    <a:gd name="connsiteX4" fmla="*/ 0 w 635186"/>
                    <a:gd name="connsiteY4" fmla="*/ 171109 h 1086320"/>
                    <a:gd name="connsiteX5" fmla="*/ 170793 w 635186"/>
                    <a:gd name="connsiteY5" fmla="*/ 0 h 1086320"/>
                    <a:gd name="connsiteX6" fmla="*/ 317593 w 635186"/>
                    <a:gd name="connsiteY6" fmla="*/ 0 h 1086320"/>
                    <a:gd name="connsiteX7" fmla="*/ 317593 w 635186"/>
                    <a:gd name="connsiteY7" fmla="*/ 18626 h 1086320"/>
                    <a:gd name="connsiteX8" fmla="*/ 178686 w 635186"/>
                    <a:gd name="connsiteY8" fmla="*/ 18626 h 1086320"/>
                    <a:gd name="connsiteX9" fmla="*/ 18311 w 635186"/>
                    <a:gd name="connsiteY9" fmla="*/ 178686 h 1086320"/>
                    <a:gd name="connsiteX10" fmla="*/ 18311 w 635186"/>
                    <a:gd name="connsiteY10" fmla="*/ 911423 h 1086320"/>
                    <a:gd name="connsiteX11" fmla="*/ 635187 w 635186"/>
                    <a:gd name="connsiteY11" fmla="*/ 911423 h 1086320"/>
                    <a:gd name="connsiteX12" fmla="*/ 635187 w 635186"/>
                    <a:gd name="connsiteY12" fmla="*/ 1086321 h 108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186" h="1086320">
                      <a:moveTo>
                        <a:pt x="635187" y="1086321"/>
                      </a:moveTo>
                      <a:lnTo>
                        <a:pt x="616560" y="1086321"/>
                      </a:lnTo>
                      <a:lnTo>
                        <a:pt x="616560" y="929734"/>
                      </a:lnTo>
                      <a:lnTo>
                        <a:pt x="0" y="929734"/>
                      </a:lnTo>
                      <a:lnTo>
                        <a:pt x="0" y="171109"/>
                      </a:lnTo>
                      <a:lnTo>
                        <a:pt x="170793" y="0"/>
                      </a:lnTo>
                      <a:lnTo>
                        <a:pt x="317593" y="0"/>
                      </a:lnTo>
                      <a:lnTo>
                        <a:pt x="317593" y="18626"/>
                      </a:lnTo>
                      <a:lnTo>
                        <a:pt x="178686" y="18626"/>
                      </a:lnTo>
                      <a:lnTo>
                        <a:pt x="18311" y="178686"/>
                      </a:lnTo>
                      <a:lnTo>
                        <a:pt x="18311" y="911423"/>
                      </a:lnTo>
                      <a:lnTo>
                        <a:pt x="635187" y="911423"/>
                      </a:lnTo>
                      <a:lnTo>
                        <a:pt x="635187" y="1086321"/>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865" name="Freeform: Shape 864">
                  <a:extLst>
                    <a:ext uri="{FF2B5EF4-FFF2-40B4-BE49-F238E27FC236}">
                      <a16:creationId xmlns:a16="http://schemas.microsoft.com/office/drawing/2014/main" id="{E43BCB33-02A7-4020-A54C-D12723A4CC93}"/>
                    </a:ext>
                  </a:extLst>
                </p:cNvPr>
                <p:cNvSpPr/>
                <p:nvPr/>
              </p:nvSpPr>
              <p:spPr>
                <a:xfrm>
                  <a:off x="1473217" y="3698291"/>
                  <a:ext cx="718215" cy="929734"/>
                </a:xfrm>
                <a:custGeom>
                  <a:avLst/>
                  <a:gdLst>
                    <a:gd name="connsiteX0" fmla="*/ 505750 w 718215"/>
                    <a:gd name="connsiteY0" fmla="*/ 929734 h 929734"/>
                    <a:gd name="connsiteX1" fmla="*/ 33464 w 718215"/>
                    <a:gd name="connsiteY1" fmla="*/ 929734 h 929734"/>
                    <a:gd name="connsiteX2" fmla="*/ 33464 w 718215"/>
                    <a:gd name="connsiteY2" fmla="*/ 911423 h 929734"/>
                    <a:gd name="connsiteX3" fmla="*/ 497858 w 718215"/>
                    <a:gd name="connsiteY3" fmla="*/ 911423 h 929734"/>
                    <a:gd name="connsiteX4" fmla="*/ 699589 w 718215"/>
                    <a:gd name="connsiteY4" fmla="*/ 709692 h 929734"/>
                    <a:gd name="connsiteX5" fmla="*/ 699589 w 718215"/>
                    <a:gd name="connsiteY5" fmla="*/ 18626 h 929734"/>
                    <a:gd name="connsiteX6" fmla="*/ 0 w 718215"/>
                    <a:gd name="connsiteY6" fmla="*/ 18626 h 929734"/>
                    <a:gd name="connsiteX7" fmla="*/ 0 w 718215"/>
                    <a:gd name="connsiteY7" fmla="*/ 0 h 929734"/>
                    <a:gd name="connsiteX8" fmla="*/ 718216 w 718215"/>
                    <a:gd name="connsiteY8" fmla="*/ 0 h 929734"/>
                    <a:gd name="connsiteX9" fmla="*/ 718216 w 718215"/>
                    <a:gd name="connsiteY9" fmla="*/ 717269 h 929734"/>
                    <a:gd name="connsiteX10" fmla="*/ 505750 w 718215"/>
                    <a:gd name="connsiteY10" fmla="*/ 929734 h 92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215" h="929734">
                      <a:moveTo>
                        <a:pt x="505750" y="929734"/>
                      </a:moveTo>
                      <a:lnTo>
                        <a:pt x="33464" y="929734"/>
                      </a:lnTo>
                      <a:lnTo>
                        <a:pt x="33464" y="911423"/>
                      </a:lnTo>
                      <a:lnTo>
                        <a:pt x="497858" y="911423"/>
                      </a:lnTo>
                      <a:lnTo>
                        <a:pt x="699589" y="709692"/>
                      </a:lnTo>
                      <a:lnTo>
                        <a:pt x="699589" y="18626"/>
                      </a:lnTo>
                      <a:lnTo>
                        <a:pt x="0" y="18626"/>
                      </a:lnTo>
                      <a:lnTo>
                        <a:pt x="0" y="0"/>
                      </a:lnTo>
                      <a:lnTo>
                        <a:pt x="718216" y="0"/>
                      </a:lnTo>
                      <a:lnTo>
                        <a:pt x="718216" y="717269"/>
                      </a:lnTo>
                      <a:lnTo>
                        <a:pt x="505750" y="92973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55" name="Freeform: Shape 854">
                <a:extLst>
                  <a:ext uri="{FF2B5EF4-FFF2-40B4-BE49-F238E27FC236}">
                    <a16:creationId xmlns:a16="http://schemas.microsoft.com/office/drawing/2014/main" id="{CC2B25CB-47CB-47FD-A4DC-5700F8CCB527}"/>
                  </a:ext>
                </a:extLst>
              </p:cNvPr>
              <p:cNvSpPr/>
              <p:nvPr/>
            </p:nvSpPr>
            <p:spPr>
              <a:xfrm>
                <a:off x="871814" y="3765853"/>
                <a:ext cx="1293885" cy="797771"/>
              </a:xfrm>
              <a:custGeom>
                <a:avLst/>
                <a:gdLst>
                  <a:gd name="connsiteX0" fmla="*/ 125017 w 1218914"/>
                  <a:gd name="connsiteY0" fmla="*/ 0 h 797771"/>
                  <a:gd name="connsiteX1" fmla="*/ 0 w 1218914"/>
                  <a:gd name="connsiteY1" fmla="*/ 124701 h 797771"/>
                  <a:gd name="connsiteX2" fmla="*/ 0 w 1218914"/>
                  <a:gd name="connsiteY2" fmla="*/ 797772 h 797771"/>
                  <a:gd name="connsiteX3" fmla="*/ 1026654 w 1218914"/>
                  <a:gd name="connsiteY3" fmla="*/ 797772 h 797771"/>
                  <a:gd name="connsiteX4" fmla="*/ 1218914 w 1218914"/>
                  <a:gd name="connsiteY4" fmla="*/ 605511 h 797771"/>
                  <a:gd name="connsiteX5" fmla="*/ 1218914 w 1218914"/>
                  <a:gd name="connsiteY5" fmla="*/ 0 h 79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914" h="797771">
                    <a:moveTo>
                      <a:pt x="125017" y="0"/>
                    </a:moveTo>
                    <a:lnTo>
                      <a:pt x="0" y="124701"/>
                    </a:lnTo>
                    <a:lnTo>
                      <a:pt x="0" y="797772"/>
                    </a:lnTo>
                    <a:lnTo>
                      <a:pt x="1026654" y="797772"/>
                    </a:lnTo>
                    <a:lnTo>
                      <a:pt x="1218914" y="605511"/>
                    </a:lnTo>
                    <a:lnTo>
                      <a:pt x="1218914" y="0"/>
                    </a:lnTo>
                    <a:close/>
                  </a:path>
                </a:pathLst>
              </a:custGeom>
              <a:solidFill>
                <a:srgbClr val="2A1E54"/>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6" name="Freeform: Shape 855">
                <a:extLst>
                  <a:ext uri="{FF2B5EF4-FFF2-40B4-BE49-F238E27FC236}">
                    <a16:creationId xmlns:a16="http://schemas.microsoft.com/office/drawing/2014/main" id="{EB9FB075-FD5B-47D0-BF87-C34E9844B837}"/>
                  </a:ext>
                </a:extLst>
              </p:cNvPr>
              <p:cNvSpPr/>
              <p:nvPr/>
            </p:nvSpPr>
            <p:spPr>
              <a:xfrm>
                <a:off x="795726" y="4370730"/>
                <a:ext cx="258557" cy="310647"/>
              </a:xfrm>
              <a:custGeom>
                <a:avLst/>
                <a:gdLst>
                  <a:gd name="connsiteX0" fmla="*/ 51775 w 258557"/>
                  <a:gd name="connsiteY0" fmla="*/ 0 h 310647"/>
                  <a:gd name="connsiteX1" fmla="*/ 51775 w 258557"/>
                  <a:gd name="connsiteY1" fmla="*/ 257295 h 310647"/>
                  <a:gd name="connsiteX2" fmla="*/ 258558 w 258557"/>
                  <a:gd name="connsiteY2" fmla="*/ 258873 h 310647"/>
                  <a:gd name="connsiteX3" fmla="*/ 206783 w 258557"/>
                  <a:gd name="connsiteY3" fmla="*/ 310648 h 310647"/>
                  <a:gd name="connsiteX4" fmla="*/ 0 w 258557"/>
                  <a:gd name="connsiteY4" fmla="*/ 310648 h 310647"/>
                  <a:gd name="connsiteX5" fmla="*/ 0 w 258557"/>
                  <a:gd name="connsiteY5" fmla="*/ 51774 h 3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57" h="310647">
                    <a:moveTo>
                      <a:pt x="51775" y="0"/>
                    </a:moveTo>
                    <a:lnTo>
                      <a:pt x="51775" y="257295"/>
                    </a:lnTo>
                    <a:lnTo>
                      <a:pt x="258558" y="258873"/>
                    </a:lnTo>
                    <a:lnTo>
                      <a:pt x="206783" y="310648"/>
                    </a:lnTo>
                    <a:lnTo>
                      <a:pt x="0" y="310648"/>
                    </a:lnTo>
                    <a:lnTo>
                      <a:pt x="0" y="5177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7" name="Freeform: Shape 856">
                <a:extLst>
                  <a:ext uri="{FF2B5EF4-FFF2-40B4-BE49-F238E27FC236}">
                    <a16:creationId xmlns:a16="http://schemas.microsoft.com/office/drawing/2014/main" id="{F601F07D-EDF7-494C-9644-DB0ECDE4C9CB}"/>
                  </a:ext>
                </a:extLst>
              </p:cNvPr>
              <p:cNvSpPr/>
              <p:nvPr/>
            </p:nvSpPr>
            <p:spPr>
              <a:xfrm>
                <a:off x="2221108" y="4017778"/>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8" name="Freeform: Shape 857">
                <a:extLst>
                  <a:ext uri="{FF2B5EF4-FFF2-40B4-BE49-F238E27FC236}">
                    <a16:creationId xmlns:a16="http://schemas.microsoft.com/office/drawing/2014/main" id="{EEA757DE-C6D9-4A3E-88EB-182CDA0B4A14}"/>
                  </a:ext>
                </a:extLst>
              </p:cNvPr>
              <p:cNvSpPr/>
              <p:nvPr/>
            </p:nvSpPr>
            <p:spPr>
              <a:xfrm>
                <a:off x="2221108" y="4089758"/>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5 h 53984"/>
                  <a:gd name="connsiteX8" fmla="*/ 17995 w 35989"/>
                  <a:gd name="connsiteY8" fmla="*/ 53985 h 53984"/>
                  <a:gd name="connsiteX9" fmla="*/ 17995 w 35989"/>
                  <a:gd name="connsiteY9" fmla="*/ 53985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5"/>
                    </a:lnTo>
                    <a:lnTo>
                      <a:pt x="17995" y="53985"/>
                    </a:lnTo>
                    <a:lnTo>
                      <a:pt x="17995" y="53985"/>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9" name="Freeform: Shape 858">
                <a:extLst>
                  <a:ext uri="{FF2B5EF4-FFF2-40B4-BE49-F238E27FC236}">
                    <a16:creationId xmlns:a16="http://schemas.microsoft.com/office/drawing/2014/main" id="{99834051-C603-4788-B5FA-AB04A27C3CDE}"/>
                  </a:ext>
                </a:extLst>
              </p:cNvPr>
              <p:cNvSpPr/>
              <p:nvPr/>
            </p:nvSpPr>
            <p:spPr>
              <a:xfrm>
                <a:off x="2221108" y="4161737"/>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0" name="Freeform: Shape 859">
                <a:extLst>
                  <a:ext uri="{FF2B5EF4-FFF2-40B4-BE49-F238E27FC236}">
                    <a16:creationId xmlns:a16="http://schemas.microsoft.com/office/drawing/2014/main" id="{A3CC8449-6BCF-4F1C-B8B4-EE1DA6C3E90A}"/>
                  </a:ext>
                </a:extLst>
              </p:cNvPr>
              <p:cNvSpPr/>
              <p:nvPr/>
            </p:nvSpPr>
            <p:spPr>
              <a:xfrm>
                <a:off x="2221108" y="3801840"/>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5 h 53984"/>
                  <a:gd name="connsiteX8" fmla="*/ 17995 w 35989"/>
                  <a:gd name="connsiteY8" fmla="*/ 53985 h 53984"/>
                  <a:gd name="connsiteX9" fmla="*/ 17995 w 35989"/>
                  <a:gd name="connsiteY9" fmla="*/ 53985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5"/>
                    </a:lnTo>
                    <a:lnTo>
                      <a:pt x="17995" y="53985"/>
                    </a:lnTo>
                    <a:lnTo>
                      <a:pt x="17995" y="53985"/>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1" name="Freeform: Shape 860">
                <a:extLst>
                  <a:ext uri="{FF2B5EF4-FFF2-40B4-BE49-F238E27FC236}">
                    <a16:creationId xmlns:a16="http://schemas.microsoft.com/office/drawing/2014/main" id="{29903E0F-B400-4641-B10A-C255F56380F2}"/>
                  </a:ext>
                </a:extLst>
              </p:cNvPr>
              <p:cNvSpPr/>
              <p:nvPr/>
            </p:nvSpPr>
            <p:spPr>
              <a:xfrm>
                <a:off x="2221108" y="3873820"/>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2" name="Freeform: Shape 861">
                <a:extLst>
                  <a:ext uri="{FF2B5EF4-FFF2-40B4-BE49-F238E27FC236}">
                    <a16:creationId xmlns:a16="http://schemas.microsoft.com/office/drawing/2014/main" id="{EA71DFFF-11F4-4796-AC78-B61AF09BCA04}"/>
                  </a:ext>
                </a:extLst>
              </p:cNvPr>
              <p:cNvSpPr/>
              <p:nvPr/>
            </p:nvSpPr>
            <p:spPr>
              <a:xfrm>
                <a:off x="2221108" y="3945799"/>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66" name="TextBox 865">
              <a:extLst>
                <a:ext uri="{FF2B5EF4-FFF2-40B4-BE49-F238E27FC236}">
                  <a16:creationId xmlns:a16="http://schemas.microsoft.com/office/drawing/2014/main" id="{012EFE57-CD96-417E-9CDB-1BEF6A700B9C}"/>
                </a:ext>
              </a:extLst>
            </p:cNvPr>
            <p:cNvSpPr txBox="1"/>
            <p:nvPr/>
          </p:nvSpPr>
          <p:spPr>
            <a:xfrm>
              <a:off x="1410661" y="5426032"/>
              <a:ext cx="6161706" cy="863570"/>
            </a:xfrm>
            <a:prstGeom prst="rect">
              <a:avLst/>
            </a:prstGeom>
            <a:noFill/>
          </p:spPr>
          <p:txBody>
            <a:bodyPr wrap="square" rtlCol="0">
              <a:spAutoFit/>
            </a:bodyPr>
            <a:lstStyle/>
            <a:p>
              <a:pPr marL="0" marR="0" lvl="0" indent="0" algn="l" defTabSz="914400" rtl="0" eaLnBrk="1" fontAlgn="base" latinLnBrk="0" hangingPunct="1">
                <a:lnSpc>
                  <a:spcPct val="107000"/>
                </a:lnSpc>
                <a:spcBef>
                  <a:spcPts val="0"/>
                </a:spcBef>
                <a:spcAft>
                  <a:spcPts val="800"/>
                </a:spcAft>
                <a:buClr>
                  <a:srgbClr val="000000"/>
                </a:buClr>
                <a:buSzPts val="1000"/>
                <a:buFontTx/>
                <a:buNone/>
                <a:tabLst>
                  <a:tab pos="479425" algn="l"/>
                </a:tabLst>
                <a:defRPr/>
              </a:pPr>
              <a:r>
                <a:rPr kumimoji="0" lang="vi-VN" sz="1600" b="0" i="0" u="none" strike="noStrike" kern="1200" cap="none" spc="0" normalizeH="0" baseline="0" noProof="0" dirty="0">
                  <a:ln>
                    <a:noFill/>
                  </a:ln>
                  <a:solidFill>
                    <a:srgbClr val="15F9FF"/>
                  </a:solidFill>
                  <a:effectLst/>
                  <a:uLnTx/>
                  <a:uFillTx/>
                  <a:latin typeface="Arial"/>
                  <a:ea typeface="+mn-ea"/>
                  <a:cs typeface="Arial"/>
                  <a:rtl val="0"/>
                </a:rPr>
                <a:t>Người ở tại vị trí C khi ánh sáng mặt trời vừa khuất sẽ quan sát thấy hiện tượng Mặt Trời lặn vì tiếp đó ở vị trí này sẽ không được Mặt Trời chiếu sáng cho tới ngày hôm sau.</a:t>
              </a:r>
              <a:endParaRPr kumimoji="0" lang="en-US" sz="1600" b="0" i="0" u="none" strike="noStrike" kern="1200" cap="none" spc="0" normalizeH="0" baseline="0" noProof="0" dirty="0">
                <a:ln>
                  <a:noFill/>
                </a:ln>
                <a:solidFill>
                  <a:srgbClr val="15F9FF"/>
                </a:solidFill>
                <a:effectLst/>
                <a:uLnTx/>
                <a:uFillTx/>
                <a:latin typeface="Arial"/>
                <a:ea typeface="+mn-ea"/>
                <a:cs typeface="Arial"/>
                <a:rtl val="0"/>
              </a:endParaRPr>
            </a:p>
          </p:txBody>
        </p:sp>
      </p:grpSp>
      <p:cxnSp>
        <p:nvCxnSpPr>
          <p:cNvPr id="5" name="Straight Connector 4">
            <a:extLst>
              <a:ext uri="{FF2B5EF4-FFF2-40B4-BE49-F238E27FC236}">
                <a16:creationId xmlns:a16="http://schemas.microsoft.com/office/drawing/2014/main" id="{F0810CF1-A92C-4A9D-AAA8-E2A44CD920EC}"/>
              </a:ext>
            </a:extLst>
          </p:cNvPr>
          <p:cNvCxnSpPr>
            <a:cxnSpLocks/>
          </p:cNvCxnSpPr>
          <p:nvPr/>
        </p:nvCxnSpPr>
        <p:spPr>
          <a:xfrm>
            <a:off x="2585924" y="2521189"/>
            <a:ext cx="1664842" cy="26996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Freeform: Shape 378">
            <a:extLst>
              <a:ext uri="{FF2B5EF4-FFF2-40B4-BE49-F238E27FC236}">
                <a16:creationId xmlns:a16="http://schemas.microsoft.com/office/drawing/2014/main" id="{06637B68-B432-4C56-B9FD-3C9101BDCA7A}"/>
              </a:ext>
            </a:extLst>
          </p:cNvPr>
          <p:cNvSpPr/>
          <p:nvPr/>
        </p:nvSpPr>
        <p:spPr>
          <a:xfrm>
            <a:off x="360334" y="958665"/>
            <a:ext cx="11458785" cy="5522393"/>
          </a:xfrm>
          <a:custGeom>
            <a:avLst/>
            <a:gdLst>
              <a:gd name="connsiteX0" fmla="*/ 6627715 w 6627714"/>
              <a:gd name="connsiteY0" fmla="*/ 3194131 h 3194130"/>
              <a:gd name="connsiteX1" fmla="*/ 1335121 w 6627714"/>
              <a:gd name="connsiteY1" fmla="*/ 3194131 h 3194130"/>
              <a:gd name="connsiteX2" fmla="*/ 1250950 w 6627714"/>
              <a:gd name="connsiteY2" fmla="*/ 3109960 h 3194130"/>
              <a:gd name="connsiteX3" fmla="*/ 0 w 6627714"/>
              <a:gd name="connsiteY3" fmla="*/ 3109960 h 3194130"/>
              <a:gd name="connsiteX4" fmla="*/ 0 w 6627714"/>
              <a:gd name="connsiteY4" fmla="*/ 0 h 3194130"/>
              <a:gd name="connsiteX5" fmla="*/ 4742582 w 6627714"/>
              <a:gd name="connsiteY5" fmla="*/ 0 h 3194130"/>
              <a:gd name="connsiteX6" fmla="*/ 4861582 w 6627714"/>
              <a:gd name="connsiteY6" fmla="*/ 119000 h 3194130"/>
              <a:gd name="connsiteX7" fmla="*/ 6627715 w 6627714"/>
              <a:gd name="connsiteY7" fmla="*/ 119000 h 3194130"/>
              <a:gd name="connsiteX8" fmla="*/ 6627715 w 6627714"/>
              <a:gd name="connsiteY8" fmla="*/ 3194131 h 3194130"/>
              <a:gd name="connsiteX9" fmla="*/ 1340926 w 6627714"/>
              <a:gd name="connsiteY9" fmla="*/ 3179619 h 3194130"/>
              <a:gd name="connsiteX10" fmla="*/ 6613203 w 6627714"/>
              <a:gd name="connsiteY10" fmla="*/ 3179619 h 3194130"/>
              <a:gd name="connsiteX11" fmla="*/ 6613203 w 6627714"/>
              <a:gd name="connsiteY11" fmla="*/ 133512 h 3194130"/>
              <a:gd name="connsiteX12" fmla="*/ 4855777 w 6627714"/>
              <a:gd name="connsiteY12" fmla="*/ 133512 h 3194130"/>
              <a:gd name="connsiteX13" fmla="*/ 4736778 w 6627714"/>
              <a:gd name="connsiteY13" fmla="*/ 14512 h 3194130"/>
              <a:gd name="connsiteX14" fmla="*/ 14512 w 6627714"/>
              <a:gd name="connsiteY14" fmla="*/ 14512 h 3194130"/>
              <a:gd name="connsiteX15" fmla="*/ 14512 w 6627714"/>
              <a:gd name="connsiteY15" fmla="*/ 3095448 h 3194130"/>
              <a:gd name="connsiteX16" fmla="*/ 1256755 w 6627714"/>
              <a:gd name="connsiteY16" fmla="*/ 3095448 h 3194130"/>
              <a:gd name="connsiteX17" fmla="*/ 1340926 w 6627714"/>
              <a:gd name="connsiteY17" fmla="*/ 3179619 h 319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714" h="3194130">
                <a:moveTo>
                  <a:pt x="6627715" y="3194131"/>
                </a:moveTo>
                <a:lnTo>
                  <a:pt x="1335121" y="3194131"/>
                </a:lnTo>
                <a:lnTo>
                  <a:pt x="1250950" y="3109960"/>
                </a:lnTo>
                <a:lnTo>
                  <a:pt x="0" y="3109960"/>
                </a:lnTo>
                <a:lnTo>
                  <a:pt x="0" y="0"/>
                </a:lnTo>
                <a:lnTo>
                  <a:pt x="4742582" y="0"/>
                </a:lnTo>
                <a:lnTo>
                  <a:pt x="4861582" y="119000"/>
                </a:lnTo>
                <a:lnTo>
                  <a:pt x="6627715" y="119000"/>
                </a:lnTo>
                <a:lnTo>
                  <a:pt x="6627715" y="3194131"/>
                </a:lnTo>
                <a:close/>
                <a:moveTo>
                  <a:pt x="1340926" y="3179619"/>
                </a:moveTo>
                <a:lnTo>
                  <a:pt x="6613203" y="3179619"/>
                </a:lnTo>
                <a:lnTo>
                  <a:pt x="6613203" y="133512"/>
                </a:lnTo>
                <a:lnTo>
                  <a:pt x="4855777" y="133512"/>
                </a:lnTo>
                <a:lnTo>
                  <a:pt x="4736778" y="14512"/>
                </a:lnTo>
                <a:lnTo>
                  <a:pt x="14512" y="14512"/>
                </a:lnTo>
                <a:lnTo>
                  <a:pt x="14512" y="3095448"/>
                </a:lnTo>
                <a:lnTo>
                  <a:pt x="1256755" y="3095448"/>
                </a:lnTo>
                <a:lnTo>
                  <a:pt x="1340926" y="3179619"/>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0" name="Freeform: Shape 379">
            <a:extLst>
              <a:ext uri="{FF2B5EF4-FFF2-40B4-BE49-F238E27FC236}">
                <a16:creationId xmlns:a16="http://schemas.microsoft.com/office/drawing/2014/main" id="{6EFED884-AF21-4CD5-AB5D-BF66C1F33AA6}"/>
              </a:ext>
            </a:extLst>
          </p:cNvPr>
          <p:cNvSpPr/>
          <p:nvPr/>
        </p:nvSpPr>
        <p:spPr>
          <a:xfrm>
            <a:off x="440624" y="1038954"/>
            <a:ext cx="11295697" cy="5361815"/>
          </a:xfrm>
          <a:custGeom>
            <a:avLst/>
            <a:gdLst>
              <a:gd name="connsiteX0" fmla="*/ 6533386 w 6533385"/>
              <a:gd name="connsiteY0" fmla="*/ 3101253 h 3101252"/>
              <a:gd name="connsiteX1" fmla="*/ 1308999 w 6533385"/>
              <a:gd name="connsiteY1" fmla="*/ 3101253 h 3101252"/>
              <a:gd name="connsiteX2" fmla="*/ 1224829 w 6533385"/>
              <a:gd name="connsiteY2" fmla="*/ 3017082 h 3101252"/>
              <a:gd name="connsiteX3" fmla="*/ 0 w 6533385"/>
              <a:gd name="connsiteY3" fmla="*/ 3017082 h 3101252"/>
              <a:gd name="connsiteX4" fmla="*/ 0 w 6533385"/>
              <a:gd name="connsiteY4" fmla="*/ 0 h 3101252"/>
              <a:gd name="connsiteX5" fmla="*/ 4675826 w 6533385"/>
              <a:gd name="connsiteY5" fmla="*/ 0 h 3101252"/>
              <a:gd name="connsiteX6" fmla="*/ 4794826 w 6533385"/>
              <a:gd name="connsiteY6" fmla="*/ 119000 h 3101252"/>
              <a:gd name="connsiteX7" fmla="*/ 6533386 w 6533385"/>
              <a:gd name="connsiteY7" fmla="*/ 119000 h 3101252"/>
              <a:gd name="connsiteX8" fmla="*/ 6533386 w 6533385"/>
              <a:gd name="connsiteY8" fmla="*/ 3101253 h 3101252"/>
              <a:gd name="connsiteX9" fmla="*/ 1311902 w 6533385"/>
              <a:gd name="connsiteY9" fmla="*/ 3093997 h 3101252"/>
              <a:gd name="connsiteX10" fmla="*/ 6527581 w 6533385"/>
              <a:gd name="connsiteY10" fmla="*/ 3093997 h 3101252"/>
              <a:gd name="connsiteX11" fmla="*/ 6527581 w 6533385"/>
              <a:gd name="connsiteY11" fmla="*/ 126256 h 3101252"/>
              <a:gd name="connsiteX12" fmla="*/ 4791924 w 6533385"/>
              <a:gd name="connsiteY12" fmla="*/ 126256 h 3101252"/>
              <a:gd name="connsiteX13" fmla="*/ 4672924 w 6533385"/>
              <a:gd name="connsiteY13" fmla="*/ 7256 h 3101252"/>
              <a:gd name="connsiteX14" fmla="*/ 7256 w 6533385"/>
              <a:gd name="connsiteY14" fmla="*/ 7256 h 3101252"/>
              <a:gd name="connsiteX15" fmla="*/ 7256 w 6533385"/>
              <a:gd name="connsiteY15" fmla="*/ 3008375 h 3101252"/>
              <a:gd name="connsiteX16" fmla="*/ 1226280 w 6533385"/>
              <a:gd name="connsiteY16" fmla="*/ 3008375 h 3101252"/>
              <a:gd name="connsiteX17" fmla="*/ 1311902 w 6533385"/>
              <a:gd name="connsiteY17" fmla="*/ 3093997 h 310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33385" h="3101252">
                <a:moveTo>
                  <a:pt x="6533386" y="3101253"/>
                </a:moveTo>
                <a:lnTo>
                  <a:pt x="1308999" y="3101253"/>
                </a:lnTo>
                <a:lnTo>
                  <a:pt x="1224829" y="3017082"/>
                </a:lnTo>
                <a:lnTo>
                  <a:pt x="0" y="3017082"/>
                </a:lnTo>
                <a:lnTo>
                  <a:pt x="0" y="0"/>
                </a:lnTo>
                <a:lnTo>
                  <a:pt x="4675826" y="0"/>
                </a:lnTo>
                <a:lnTo>
                  <a:pt x="4794826" y="119000"/>
                </a:lnTo>
                <a:lnTo>
                  <a:pt x="6533386" y="119000"/>
                </a:lnTo>
                <a:lnTo>
                  <a:pt x="6533386" y="3101253"/>
                </a:lnTo>
                <a:close/>
                <a:moveTo>
                  <a:pt x="1311902" y="3093997"/>
                </a:moveTo>
                <a:lnTo>
                  <a:pt x="6527581" y="3093997"/>
                </a:lnTo>
                <a:lnTo>
                  <a:pt x="6527581" y="126256"/>
                </a:lnTo>
                <a:lnTo>
                  <a:pt x="4791924" y="126256"/>
                </a:lnTo>
                <a:lnTo>
                  <a:pt x="4672924" y="7256"/>
                </a:lnTo>
                <a:lnTo>
                  <a:pt x="7256" y="7256"/>
                </a:lnTo>
                <a:lnTo>
                  <a:pt x="7256" y="3008375"/>
                </a:lnTo>
                <a:lnTo>
                  <a:pt x="1226280" y="3008375"/>
                </a:lnTo>
                <a:lnTo>
                  <a:pt x="1311902" y="3093997"/>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381" name="Graphic 2">
            <a:extLst>
              <a:ext uri="{FF2B5EF4-FFF2-40B4-BE49-F238E27FC236}">
                <a16:creationId xmlns:a16="http://schemas.microsoft.com/office/drawing/2014/main" id="{DCD05210-11B7-4BC3-A9FB-BC9A3C6FBF0F}"/>
              </a:ext>
            </a:extLst>
          </p:cNvPr>
          <p:cNvGrpSpPr/>
          <p:nvPr/>
        </p:nvGrpSpPr>
        <p:grpSpPr>
          <a:xfrm>
            <a:off x="11886865" y="1573379"/>
            <a:ext cx="150542" cy="1921922"/>
            <a:chOff x="7867937" y="876307"/>
            <a:chExt cx="87073" cy="1111632"/>
          </a:xfrm>
          <a:solidFill>
            <a:srgbClr val="4DFFFF"/>
          </a:solidFill>
        </p:grpSpPr>
        <p:sp>
          <p:nvSpPr>
            <p:cNvPr id="812" name="Freeform: Shape 811">
              <a:extLst>
                <a:ext uri="{FF2B5EF4-FFF2-40B4-BE49-F238E27FC236}">
                  <a16:creationId xmlns:a16="http://schemas.microsoft.com/office/drawing/2014/main" id="{95D3867B-C913-468D-A850-F6B6F632BBB0}"/>
                </a:ext>
              </a:extLst>
            </p:cNvPr>
            <p:cNvSpPr/>
            <p:nvPr/>
          </p:nvSpPr>
          <p:spPr>
            <a:xfrm>
              <a:off x="7867937" y="876307"/>
              <a:ext cx="87073" cy="696584"/>
            </a:xfrm>
            <a:custGeom>
              <a:avLst/>
              <a:gdLst>
                <a:gd name="connsiteX0" fmla="*/ 0 w 87073"/>
                <a:gd name="connsiteY0" fmla="*/ 0 h 696584"/>
                <a:gd name="connsiteX1" fmla="*/ 87073 w 87073"/>
                <a:gd name="connsiteY1" fmla="*/ 0 h 696584"/>
                <a:gd name="connsiteX2" fmla="*/ 87073 w 87073"/>
                <a:gd name="connsiteY2" fmla="*/ 696585 h 696584"/>
                <a:gd name="connsiteX3" fmla="*/ 0 w 87073"/>
                <a:gd name="connsiteY3" fmla="*/ 696585 h 696584"/>
              </a:gdLst>
              <a:ahLst/>
              <a:cxnLst>
                <a:cxn ang="0">
                  <a:pos x="connsiteX0" y="connsiteY0"/>
                </a:cxn>
                <a:cxn ang="0">
                  <a:pos x="connsiteX1" y="connsiteY1"/>
                </a:cxn>
                <a:cxn ang="0">
                  <a:pos x="connsiteX2" y="connsiteY2"/>
                </a:cxn>
                <a:cxn ang="0">
                  <a:pos x="connsiteX3" y="connsiteY3"/>
                </a:cxn>
              </a:cxnLst>
              <a:rect l="l" t="t" r="r" b="b"/>
              <a:pathLst>
                <a:path w="87073" h="696584">
                  <a:moveTo>
                    <a:pt x="0" y="0"/>
                  </a:moveTo>
                  <a:lnTo>
                    <a:pt x="87073" y="0"/>
                  </a:lnTo>
                  <a:lnTo>
                    <a:pt x="87073" y="696585"/>
                  </a:lnTo>
                  <a:lnTo>
                    <a:pt x="0" y="696585"/>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3" name="Freeform: Shape 812">
              <a:extLst>
                <a:ext uri="{FF2B5EF4-FFF2-40B4-BE49-F238E27FC236}">
                  <a16:creationId xmlns:a16="http://schemas.microsoft.com/office/drawing/2014/main" id="{D5D1B39E-AAAB-4FFE-A72F-F5A6D47617B8}"/>
                </a:ext>
              </a:extLst>
            </p:cNvPr>
            <p:cNvSpPr/>
            <p:nvPr/>
          </p:nvSpPr>
          <p:spPr>
            <a:xfrm>
              <a:off x="7867937" y="1662867"/>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4" name="Freeform: Shape 813">
              <a:extLst>
                <a:ext uri="{FF2B5EF4-FFF2-40B4-BE49-F238E27FC236}">
                  <a16:creationId xmlns:a16="http://schemas.microsoft.com/office/drawing/2014/main" id="{3A3D1BEC-B7BA-4026-A9BA-AFA24984B380}"/>
                </a:ext>
              </a:extLst>
            </p:cNvPr>
            <p:cNvSpPr/>
            <p:nvPr/>
          </p:nvSpPr>
          <p:spPr>
            <a:xfrm>
              <a:off x="7867937" y="1751391"/>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5" name="Freeform: Shape 814">
              <a:extLst>
                <a:ext uri="{FF2B5EF4-FFF2-40B4-BE49-F238E27FC236}">
                  <a16:creationId xmlns:a16="http://schemas.microsoft.com/office/drawing/2014/main" id="{C927D13F-55B6-458B-8A0D-5E3290247531}"/>
                </a:ext>
              </a:extLst>
            </p:cNvPr>
            <p:cNvSpPr/>
            <p:nvPr/>
          </p:nvSpPr>
          <p:spPr>
            <a:xfrm>
              <a:off x="7867937" y="1839916"/>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6" name="Freeform: Shape 815">
              <a:extLst>
                <a:ext uri="{FF2B5EF4-FFF2-40B4-BE49-F238E27FC236}">
                  <a16:creationId xmlns:a16="http://schemas.microsoft.com/office/drawing/2014/main" id="{326F2A37-692C-43F6-8F39-D103B1C5A300}"/>
                </a:ext>
              </a:extLst>
            </p:cNvPr>
            <p:cNvSpPr/>
            <p:nvPr/>
          </p:nvSpPr>
          <p:spPr>
            <a:xfrm>
              <a:off x="7867937" y="1928440"/>
              <a:ext cx="87073" cy="59499"/>
            </a:xfrm>
            <a:custGeom>
              <a:avLst/>
              <a:gdLst>
                <a:gd name="connsiteX0" fmla="*/ 0 w 87073"/>
                <a:gd name="connsiteY0" fmla="*/ 0 h 59499"/>
                <a:gd name="connsiteX1" fmla="*/ 87073 w 87073"/>
                <a:gd name="connsiteY1" fmla="*/ 0 h 59499"/>
                <a:gd name="connsiteX2" fmla="*/ 87073 w 87073"/>
                <a:gd name="connsiteY2" fmla="*/ 59500 h 59499"/>
                <a:gd name="connsiteX3" fmla="*/ 0 w 87073"/>
                <a:gd name="connsiteY3" fmla="*/ 59500 h 59499"/>
              </a:gdLst>
              <a:ahLst/>
              <a:cxnLst>
                <a:cxn ang="0">
                  <a:pos x="connsiteX0" y="connsiteY0"/>
                </a:cxn>
                <a:cxn ang="0">
                  <a:pos x="connsiteX1" y="connsiteY1"/>
                </a:cxn>
                <a:cxn ang="0">
                  <a:pos x="connsiteX2" y="connsiteY2"/>
                </a:cxn>
                <a:cxn ang="0">
                  <a:pos x="connsiteX3" y="connsiteY3"/>
                </a:cxn>
              </a:cxnLst>
              <a:rect l="l" t="t" r="r" b="b"/>
              <a:pathLst>
                <a:path w="87073" h="59499">
                  <a:moveTo>
                    <a:pt x="0" y="0"/>
                  </a:moveTo>
                  <a:lnTo>
                    <a:pt x="87073" y="0"/>
                  </a:lnTo>
                  <a:lnTo>
                    <a:pt x="87073" y="59500"/>
                  </a:lnTo>
                  <a:lnTo>
                    <a:pt x="0" y="59500"/>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382" name="Freeform: Shape 381">
            <a:extLst>
              <a:ext uri="{FF2B5EF4-FFF2-40B4-BE49-F238E27FC236}">
                <a16:creationId xmlns:a16="http://schemas.microsoft.com/office/drawing/2014/main" id="{8B21CACF-3244-4253-B2E1-BEF38EE8DC1E}"/>
              </a:ext>
            </a:extLst>
          </p:cNvPr>
          <p:cNvSpPr/>
          <p:nvPr/>
        </p:nvSpPr>
        <p:spPr>
          <a:xfrm>
            <a:off x="297609" y="6435895"/>
            <a:ext cx="2310826" cy="168105"/>
          </a:xfrm>
          <a:custGeom>
            <a:avLst/>
            <a:gdLst>
              <a:gd name="connsiteX0" fmla="*/ 1326414 w 1336572"/>
              <a:gd name="connsiteY0" fmla="*/ 97232 h 97231"/>
              <a:gd name="connsiteX1" fmla="*/ 1243694 w 1336572"/>
              <a:gd name="connsiteY1" fmla="*/ 14512 h 97231"/>
              <a:gd name="connsiteX2" fmla="*/ 0 w 1336572"/>
              <a:gd name="connsiteY2" fmla="*/ 14512 h 97231"/>
              <a:gd name="connsiteX3" fmla="*/ 0 w 1336572"/>
              <a:gd name="connsiteY3" fmla="*/ 0 h 97231"/>
              <a:gd name="connsiteX4" fmla="*/ 1249499 w 1336572"/>
              <a:gd name="connsiteY4" fmla="*/ 0 h 97231"/>
              <a:gd name="connsiteX5" fmla="*/ 1336572 w 1336572"/>
              <a:gd name="connsiteY5" fmla="*/ 87073 h 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572" h="97231">
                <a:moveTo>
                  <a:pt x="1326414" y="97232"/>
                </a:moveTo>
                <a:lnTo>
                  <a:pt x="1243694" y="14512"/>
                </a:lnTo>
                <a:lnTo>
                  <a:pt x="0" y="14512"/>
                </a:lnTo>
                <a:lnTo>
                  <a:pt x="0" y="0"/>
                </a:lnTo>
                <a:lnTo>
                  <a:pt x="1249499" y="0"/>
                </a:lnTo>
                <a:lnTo>
                  <a:pt x="1336572" y="87073"/>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3" name="Freeform: Shape 382">
            <a:extLst>
              <a:ext uri="{FF2B5EF4-FFF2-40B4-BE49-F238E27FC236}">
                <a16:creationId xmlns:a16="http://schemas.microsoft.com/office/drawing/2014/main" id="{1D5A0CB8-79EC-477C-960E-464AC92852B9}"/>
              </a:ext>
            </a:extLst>
          </p:cNvPr>
          <p:cNvSpPr/>
          <p:nvPr/>
        </p:nvSpPr>
        <p:spPr>
          <a:xfrm>
            <a:off x="8620095" y="835721"/>
            <a:ext cx="3261752" cy="228321"/>
          </a:xfrm>
          <a:custGeom>
            <a:avLst/>
            <a:gdLst>
              <a:gd name="connsiteX0" fmla="*/ 1886584 w 1886584"/>
              <a:gd name="connsiteY0" fmla="*/ 132061 h 132060"/>
              <a:gd name="connsiteX1" fmla="*/ 121902 w 1886584"/>
              <a:gd name="connsiteY1" fmla="*/ 132061 h 132060"/>
              <a:gd name="connsiteX2" fmla="*/ 0 w 1886584"/>
              <a:gd name="connsiteY2" fmla="*/ 10159 h 132060"/>
              <a:gd name="connsiteX3" fmla="*/ 10159 w 1886584"/>
              <a:gd name="connsiteY3" fmla="*/ 0 h 132060"/>
              <a:gd name="connsiteX4" fmla="*/ 127707 w 1886584"/>
              <a:gd name="connsiteY4" fmla="*/ 117549 h 132060"/>
              <a:gd name="connsiteX5" fmla="*/ 1886584 w 1886584"/>
              <a:gd name="connsiteY5" fmla="*/ 117549 h 13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584" h="132060">
                <a:moveTo>
                  <a:pt x="1886584" y="132061"/>
                </a:moveTo>
                <a:lnTo>
                  <a:pt x="121902" y="132061"/>
                </a:lnTo>
                <a:lnTo>
                  <a:pt x="0" y="10159"/>
                </a:lnTo>
                <a:lnTo>
                  <a:pt x="10159" y="0"/>
                </a:lnTo>
                <a:lnTo>
                  <a:pt x="127707" y="117549"/>
                </a:lnTo>
                <a:lnTo>
                  <a:pt x="1886584" y="117549"/>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384" name="Graphic 2">
            <a:extLst>
              <a:ext uri="{FF2B5EF4-FFF2-40B4-BE49-F238E27FC236}">
                <a16:creationId xmlns:a16="http://schemas.microsoft.com/office/drawing/2014/main" id="{8EF96A16-45A4-4FBE-8455-793CEA74EF33}"/>
              </a:ext>
            </a:extLst>
          </p:cNvPr>
          <p:cNvGrpSpPr/>
          <p:nvPr/>
        </p:nvGrpSpPr>
        <p:grpSpPr>
          <a:xfrm>
            <a:off x="285064" y="1257241"/>
            <a:ext cx="175632" cy="2923029"/>
            <a:chOff x="1157503" y="693454"/>
            <a:chExt cx="101585" cy="1690668"/>
          </a:xfrm>
          <a:solidFill>
            <a:srgbClr val="4DFFFF"/>
          </a:solidFill>
        </p:grpSpPr>
        <p:sp>
          <p:nvSpPr>
            <p:cNvPr id="809" name="Freeform: Shape 808">
              <a:extLst>
                <a:ext uri="{FF2B5EF4-FFF2-40B4-BE49-F238E27FC236}">
                  <a16:creationId xmlns:a16="http://schemas.microsoft.com/office/drawing/2014/main" id="{68703E84-49A6-4FE6-A0BC-2CD2536E2894}"/>
                </a:ext>
              </a:extLst>
            </p:cNvPr>
            <p:cNvSpPr/>
            <p:nvPr/>
          </p:nvSpPr>
          <p:spPr>
            <a:xfrm>
              <a:off x="1157503" y="693454"/>
              <a:ext cx="101585" cy="29024"/>
            </a:xfrm>
            <a:custGeom>
              <a:avLst/>
              <a:gdLst>
                <a:gd name="connsiteX0" fmla="*/ 0 w 101585"/>
                <a:gd name="connsiteY0" fmla="*/ 0 h 29024"/>
                <a:gd name="connsiteX1" fmla="*/ 101585 w 101585"/>
                <a:gd name="connsiteY1" fmla="*/ 0 h 29024"/>
                <a:gd name="connsiteX2" fmla="*/ 101585 w 101585"/>
                <a:gd name="connsiteY2" fmla="*/ 29024 h 29024"/>
                <a:gd name="connsiteX3" fmla="*/ 0 w 101585"/>
                <a:gd name="connsiteY3" fmla="*/ 29024 h 29024"/>
              </a:gdLst>
              <a:ahLst/>
              <a:cxnLst>
                <a:cxn ang="0">
                  <a:pos x="connsiteX0" y="connsiteY0"/>
                </a:cxn>
                <a:cxn ang="0">
                  <a:pos x="connsiteX1" y="connsiteY1"/>
                </a:cxn>
                <a:cxn ang="0">
                  <a:pos x="connsiteX2" y="connsiteY2"/>
                </a:cxn>
                <a:cxn ang="0">
                  <a:pos x="connsiteX3" y="connsiteY3"/>
                </a:cxn>
              </a:cxnLst>
              <a:rect l="l" t="t" r="r" b="b"/>
              <a:pathLst>
                <a:path w="101585" h="29024">
                  <a:moveTo>
                    <a:pt x="0" y="0"/>
                  </a:moveTo>
                  <a:lnTo>
                    <a:pt x="101585" y="0"/>
                  </a:lnTo>
                  <a:lnTo>
                    <a:pt x="101585" y="29024"/>
                  </a:lnTo>
                  <a:lnTo>
                    <a:pt x="0" y="29024"/>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0" name="Freeform: Shape 809">
              <a:extLst>
                <a:ext uri="{FF2B5EF4-FFF2-40B4-BE49-F238E27FC236}">
                  <a16:creationId xmlns:a16="http://schemas.microsoft.com/office/drawing/2014/main" id="{7B3E896A-E3E9-4666-8649-3BF66675C04E}"/>
                </a:ext>
              </a:extLst>
            </p:cNvPr>
            <p:cNvSpPr/>
            <p:nvPr/>
          </p:nvSpPr>
          <p:spPr>
            <a:xfrm>
              <a:off x="1157503" y="793588"/>
              <a:ext cx="101585" cy="1488949"/>
            </a:xfrm>
            <a:custGeom>
              <a:avLst/>
              <a:gdLst>
                <a:gd name="connsiteX0" fmla="*/ 101585 w 101585"/>
                <a:gd name="connsiteY0" fmla="*/ 1488950 h 1488949"/>
                <a:gd name="connsiteX1" fmla="*/ 0 w 101585"/>
                <a:gd name="connsiteY1" fmla="*/ 1488950 h 1488949"/>
                <a:gd name="connsiteX2" fmla="*/ 0 w 101585"/>
                <a:gd name="connsiteY2" fmla="*/ 1430901 h 1488949"/>
                <a:gd name="connsiteX3" fmla="*/ 101585 w 101585"/>
                <a:gd name="connsiteY3" fmla="*/ 1430901 h 1488949"/>
                <a:gd name="connsiteX4" fmla="*/ 101585 w 101585"/>
                <a:gd name="connsiteY4" fmla="*/ 1488950 h 1488949"/>
                <a:gd name="connsiteX5" fmla="*/ 101585 w 101585"/>
                <a:gd name="connsiteY5" fmla="*/ 1359791 h 1488949"/>
                <a:gd name="connsiteX6" fmla="*/ 0 w 101585"/>
                <a:gd name="connsiteY6" fmla="*/ 1359791 h 1488949"/>
                <a:gd name="connsiteX7" fmla="*/ 0 w 101585"/>
                <a:gd name="connsiteY7" fmla="*/ 1301743 h 1488949"/>
                <a:gd name="connsiteX8" fmla="*/ 101585 w 101585"/>
                <a:gd name="connsiteY8" fmla="*/ 1301743 h 1488949"/>
                <a:gd name="connsiteX9" fmla="*/ 101585 w 101585"/>
                <a:gd name="connsiteY9" fmla="*/ 1359791 h 1488949"/>
                <a:gd name="connsiteX10" fmla="*/ 101585 w 101585"/>
                <a:gd name="connsiteY10" fmla="*/ 1229182 h 1488949"/>
                <a:gd name="connsiteX11" fmla="*/ 0 w 101585"/>
                <a:gd name="connsiteY11" fmla="*/ 1229182 h 1488949"/>
                <a:gd name="connsiteX12" fmla="*/ 0 w 101585"/>
                <a:gd name="connsiteY12" fmla="*/ 1171133 h 1488949"/>
                <a:gd name="connsiteX13" fmla="*/ 101585 w 101585"/>
                <a:gd name="connsiteY13" fmla="*/ 1171133 h 1488949"/>
                <a:gd name="connsiteX14" fmla="*/ 101585 w 101585"/>
                <a:gd name="connsiteY14" fmla="*/ 1229182 h 1488949"/>
                <a:gd name="connsiteX15" fmla="*/ 101585 w 101585"/>
                <a:gd name="connsiteY15" fmla="*/ 1098572 h 1488949"/>
                <a:gd name="connsiteX16" fmla="*/ 0 w 101585"/>
                <a:gd name="connsiteY16" fmla="*/ 1098572 h 1488949"/>
                <a:gd name="connsiteX17" fmla="*/ 0 w 101585"/>
                <a:gd name="connsiteY17" fmla="*/ 1040523 h 1488949"/>
                <a:gd name="connsiteX18" fmla="*/ 101585 w 101585"/>
                <a:gd name="connsiteY18" fmla="*/ 1040523 h 1488949"/>
                <a:gd name="connsiteX19" fmla="*/ 101585 w 101585"/>
                <a:gd name="connsiteY19" fmla="*/ 1098572 h 1488949"/>
                <a:gd name="connsiteX20" fmla="*/ 101585 w 101585"/>
                <a:gd name="connsiteY20" fmla="*/ 969414 h 1488949"/>
                <a:gd name="connsiteX21" fmla="*/ 0 w 101585"/>
                <a:gd name="connsiteY21" fmla="*/ 969414 h 1488949"/>
                <a:gd name="connsiteX22" fmla="*/ 0 w 101585"/>
                <a:gd name="connsiteY22" fmla="*/ 911365 h 1488949"/>
                <a:gd name="connsiteX23" fmla="*/ 101585 w 101585"/>
                <a:gd name="connsiteY23" fmla="*/ 911365 h 1488949"/>
                <a:gd name="connsiteX24" fmla="*/ 101585 w 101585"/>
                <a:gd name="connsiteY24" fmla="*/ 969414 h 1488949"/>
                <a:gd name="connsiteX25" fmla="*/ 101585 w 101585"/>
                <a:gd name="connsiteY25" fmla="*/ 838804 h 1488949"/>
                <a:gd name="connsiteX26" fmla="*/ 0 w 101585"/>
                <a:gd name="connsiteY26" fmla="*/ 838804 h 1488949"/>
                <a:gd name="connsiteX27" fmla="*/ 0 w 101585"/>
                <a:gd name="connsiteY27" fmla="*/ 780755 h 1488949"/>
                <a:gd name="connsiteX28" fmla="*/ 101585 w 101585"/>
                <a:gd name="connsiteY28" fmla="*/ 780755 h 1488949"/>
                <a:gd name="connsiteX29" fmla="*/ 101585 w 101585"/>
                <a:gd name="connsiteY29" fmla="*/ 838804 h 1488949"/>
                <a:gd name="connsiteX30" fmla="*/ 101585 w 101585"/>
                <a:gd name="connsiteY30" fmla="*/ 708194 h 1488949"/>
                <a:gd name="connsiteX31" fmla="*/ 0 w 101585"/>
                <a:gd name="connsiteY31" fmla="*/ 708194 h 1488949"/>
                <a:gd name="connsiteX32" fmla="*/ 0 w 101585"/>
                <a:gd name="connsiteY32" fmla="*/ 650146 h 1488949"/>
                <a:gd name="connsiteX33" fmla="*/ 101585 w 101585"/>
                <a:gd name="connsiteY33" fmla="*/ 650146 h 1488949"/>
                <a:gd name="connsiteX34" fmla="*/ 101585 w 101585"/>
                <a:gd name="connsiteY34" fmla="*/ 708194 h 1488949"/>
                <a:gd name="connsiteX35" fmla="*/ 101585 w 101585"/>
                <a:gd name="connsiteY35" fmla="*/ 579036 h 1488949"/>
                <a:gd name="connsiteX36" fmla="*/ 0 w 101585"/>
                <a:gd name="connsiteY36" fmla="*/ 579036 h 1488949"/>
                <a:gd name="connsiteX37" fmla="*/ 0 w 101585"/>
                <a:gd name="connsiteY37" fmla="*/ 520987 h 1488949"/>
                <a:gd name="connsiteX38" fmla="*/ 101585 w 101585"/>
                <a:gd name="connsiteY38" fmla="*/ 520987 h 1488949"/>
                <a:gd name="connsiteX39" fmla="*/ 101585 w 101585"/>
                <a:gd name="connsiteY39" fmla="*/ 579036 h 1488949"/>
                <a:gd name="connsiteX40" fmla="*/ 101585 w 101585"/>
                <a:gd name="connsiteY40" fmla="*/ 448426 h 1488949"/>
                <a:gd name="connsiteX41" fmla="*/ 0 w 101585"/>
                <a:gd name="connsiteY41" fmla="*/ 448426 h 1488949"/>
                <a:gd name="connsiteX42" fmla="*/ 0 w 101585"/>
                <a:gd name="connsiteY42" fmla="*/ 390378 h 1488949"/>
                <a:gd name="connsiteX43" fmla="*/ 101585 w 101585"/>
                <a:gd name="connsiteY43" fmla="*/ 390378 h 1488949"/>
                <a:gd name="connsiteX44" fmla="*/ 101585 w 101585"/>
                <a:gd name="connsiteY44" fmla="*/ 448426 h 1488949"/>
                <a:gd name="connsiteX45" fmla="*/ 101585 w 101585"/>
                <a:gd name="connsiteY45" fmla="*/ 317817 h 1488949"/>
                <a:gd name="connsiteX46" fmla="*/ 0 w 101585"/>
                <a:gd name="connsiteY46" fmla="*/ 317817 h 1488949"/>
                <a:gd name="connsiteX47" fmla="*/ 0 w 101585"/>
                <a:gd name="connsiteY47" fmla="*/ 259768 h 1488949"/>
                <a:gd name="connsiteX48" fmla="*/ 101585 w 101585"/>
                <a:gd name="connsiteY48" fmla="*/ 259768 h 1488949"/>
                <a:gd name="connsiteX49" fmla="*/ 101585 w 101585"/>
                <a:gd name="connsiteY49" fmla="*/ 317817 h 1488949"/>
                <a:gd name="connsiteX50" fmla="*/ 101585 w 101585"/>
                <a:gd name="connsiteY50" fmla="*/ 188658 h 1488949"/>
                <a:gd name="connsiteX51" fmla="*/ 0 w 101585"/>
                <a:gd name="connsiteY51" fmla="*/ 188658 h 1488949"/>
                <a:gd name="connsiteX52" fmla="*/ 0 w 101585"/>
                <a:gd name="connsiteY52" fmla="*/ 130610 h 1488949"/>
                <a:gd name="connsiteX53" fmla="*/ 101585 w 101585"/>
                <a:gd name="connsiteY53" fmla="*/ 130610 h 1488949"/>
                <a:gd name="connsiteX54" fmla="*/ 101585 w 101585"/>
                <a:gd name="connsiteY54" fmla="*/ 188658 h 1488949"/>
                <a:gd name="connsiteX55" fmla="*/ 101585 w 101585"/>
                <a:gd name="connsiteY55" fmla="*/ 58049 h 1488949"/>
                <a:gd name="connsiteX56" fmla="*/ 0 w 101585"/>
                <a:gd name="connsiteY56" fmla="*/ 58049 h 1488949"/>
                <a:gd name="connsiteX57" fmla="*/ 0 w 101585"/>
                <a:gd name="connsiteY57" fmla="*/ 0 h 1488949"/>
                <a:gd name="connsiteX58" fmla="*/ 101585 w 101585"/>
                <a:gd name="connsiteY58" fmla="*/ 0 h 1488949"/>
                <a:gd name="connsiteX59" fmla="*/ 101585 w 101585"/>
                <a:gd name="connsiteY59" fmla="*/ 58049 h 14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1585" h="1488949">
                  <a:moveTo>
                    <a:pt x="101585" y="1488950"/>
                  </a:moveTo>
                  <a:lnTo>
                    <a:pt x="0" y="1488950"/>
                  </a:lnTo>
                  <a:lnTo>
                    <a:pt x="0" y="1430901"/>
                  </a:lnTo>
                  <a:lnTo>
                    <a:pt x="101585" y="1430901"/>
                  </a:lnTo>
                  <a:lnTo>
                    <a:pt x="101585" y="1488950"/>
                  </a:lnTo>
                  <a:close/>
                  <a:moveTo>
                    <a:pt x="101585" y="1359791"/>
                  </a:moveTo>
                  <a:lnTo>
                    <a:pt x="0" y="1359791"/>
                  </a:lnTo>
                  <a:lnTo>
                    <a:pt x="0" y="1301743"/>
                  </a:lnTo>
                  <a:lnTo>
                    <a:pt x="101585" y="1301743"/>
                  </a:lnTo>
                  <a:lnTo>
                    <a:pt x="101585" y="1359791"/>
                  </a:lnTo>
                  <a:close/>
                  <a:moveTo>
                    <a:pt x="101585" y="1229182"/>
                  </a:moveTo>
                  <a:lnTo>
                    <a:pt x="0" y="1229182"/>
                  </a:lnTo>
                  <a:lnTo>
                    <a:pt x="0" y="1171133"/>
                  </a:lnTo>
                  <a:lnTo>
                    <a:pt x="101585" y="1171133"/>
                  </a:lnTo>
                  <a:lnTo>
                    <a:pt x="101585" y="1229182"/>
                  </a:lnTo>
                  <a:close/>
                  <a:moveTo>
                    <a:pt x="101585" y="1098572"/>
                  </a:moveTo>
                  <a:lnTo>
                    <a:pt x="0" y="1098572"/>
                  </a:lnTo>
                  <a:lnTo>
                    <a:pt x="0" y="1040523"/>
                  </a:lnTo>
                  <a:lnTo>
                    <a:pt x="101585" y="1040523"/>
                  </a:lnTo>
                  <a:lnTo>
                    <a:pt x="101585" y="1098572"/>
                  </a:lnTo>
                  <a:close/>
                  <a:moveTo>
                    <a:pt x="101585" y="969414"/>
                  </a:moveTo>
                  <a:lnTo>
                    <a:pt x="0" y="969414"/>
                  </a:lnTo>
                  <a:lnTo>
                    <a:pt x="0" y="911365"/>
                  </a:lnTo>
                  <a:lnTo>
                    <a:pt x="101585" y="911365"/>
                  </a:lnTo>
                  <a:lnTo>
                    <a:pt x="101585" y="969414"/>
                  </a:lnTo>
                  <a:close/>
                  <a:moveTo>
                    <a:pt x="101585" y="838804"/>
                  </a:moveTo>
                  <a:lnTo>
                    <a:pt x="0" y="838804"/>
                  </a:lnTo>
                  <a:lnTo>
                    <a:pt x="0" y="780755"/>
                  </a:lnTo>
                  <a:lnTo>
                    <a:pt x="101585" y="780755"/>
                  </a:lnTo>
                  <a:lnTo>
                    <a:pt x="101585" y="838804"/>
                  </a:lnTo>
                  <a:close/>
                  <a:moveTo>
                    <a:pt x="101585" y="708194"/>
                  </a:moveTo>
                  <a:lnTo>
                    <a:pt x="0" y="708194"/>
                  </a:lnTo>
                  <a:lnTo>
                    <a:pt x="0" y="650146"/>
                  </a:lnTo>
                  <a:lnTo>
                    <a:pt x="101585" y="650146"/>
                  </a:lnTo>
                  <a:lnTo>
                    <a:pt x="101585" y="708194"/>
                  </a:lnTo>
                  <a:close/>
                  <a:moveTo>
                    <a:pt x="101585" y="579036"/>
                  </a:moveTo>
                  <a:lnTo>
                    <a:pt x="0" y="579036"/>
                  </a:lnTo>
                  <a:lnTo>
                    <a:pt x="0" y="520987"/>
                  </a:lnTo>
                  <a:lnTo>
                    <a:pt x="101585" y="520987"/>
                  </a:lnTo>
                  <a:lnTo>
                    <a:pt x="101585" y="579036"/>
                  </a:lnTo>
                  <a:close/>
                  <a:moveTo>
                    <a:pt x="101585" y="448426"/>
                  </a:moveTo>
                  <a:lnTo>
                    <a:pt x="0" y="448426"/>
                  </a:lnTo>
                  <a:lnTo>
                    <a:pt x="0" y="390378"/>
                  </a:lnTo>
                  <a:lnTo>
                    <a:pt x="101585" y="390378"/>
                  </a:lnTo>
                  <a:lnTo>
                    <a:pt x="101585" y="448426"/>
                  </a:lnTo>
                  <a:close/>
                  <a:moveTo>
                    <a:pt x="101585" y="317817"/>
                  </a:moveTo>
                  <a:lnTo>
                    <a:pt x="0" y="317817"/>
                  </a:lnTo>
                  <a:lnTo>
                    <a:pt x="0" y="259768"/>
                  </a:lnTo>
                  <a:lnTo>
                    <a:pt x="101585" y="259768"/>
                  </a:lnTo>
                  <a:lnTo>
                    <a:pt x="101585" y="317817"/>
                  </a:lnTo>
                  <a:close/>
                  <a:moveTo>
                    <a:pt x="101585" y="188658"/>
                  </a:moveTo>
                  <a:lnTo>
                    <a:pt x="0" y="188658"/>
                  </a:lnTo>
                  <a:lnTo>
                    <a:pt x="0" y="130610"/>
                  </a:lnTo>
                  <a:lnTo>
                    <a:pt x="101585" y="130610"/>
                  </a:lnTo>
                  <a:lnTo>
                    <a:pt x="101585" y="188658"/>
                  </a:lnTo>
                  <a:close/>
                  <a:moveTo>
                    <a:pt x="101585" y="58049"/>
                  </a:moveTo>
                  <a:lnTo>
                    <a:pt x="0" y="58049"/>
                  </a:lnTo>
                  <a:lnTo>
                    <a:pt x="0" y="0"/>
                  </a:lnTo>
                  <a:lnTo>
                    <a:pt x="101585" y="0"/>
                  </a:lnTo>
                  <a:lnTo>
                    <a:pt x="101585" y="58049"/>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1" name="Freeform: Shape 810">
              <a:extLst>
                <a:ext uri="{FF2B5EF4-FFF2-40B4-BE49-F238E27FC236}">
                  <a16:creationId xmlns:a16="http://schemas.microsoft.com/office/drawing/2014/main" id="{2B9986A1-3C60-4F64-BF7F-65C9F71D5212}"/>
                </a:ext>
              </a:extLst>
            </p:cNvPr>
            <p:cNvSpPr/>
            <p:nvPr/>
          </p:nvSpPr>
          <p:spPr>
            <a:xfrm>
              <a:off x="1157503" y="2355098"/>
              <a:ext cx="101585" cy="29024"/>
            </a:xfrm>
            <a:custGeom>
              <a:avLst/>
              <a:gdLst>
                <a:gd name="connsiteX0" fmla="*/ 0 w 101585"/>
                <a:gd name="connsiteY0" fmla="*/ 0 h 29024"/>
                <a:gd name="connsiteX1" fmla="*/ 101585 w 101585"/>
                <a:gd name="connsiteY1" fmla="*/ 0 h 29024"/>
                <a:gd name="connsiteX2" fmla="*/ 101585 w 101585"/>
                <a:gd name="connsiteY2" fmla="*/ 29024 h 29024"/>
                <a:gd name="connsiteX3" fmla="*/ 0 w 101585"/>
                <a:gd name="connsiteY3" fmla="*/ 29024 h 29024"/>
              </a:gdLst>
              <a:ahLst/>
              <a:cxnLst>
                <a:cxn ang="0">
                  <a:pos x="connsiteX0" y="connsiteY0"/>
                </a:cxn>
                <a:cxn ang="0">
                  <a:pos x="connsiteX1" y="connsiteY1"/>
                </a:cxn>
                <a:cxn ang="0">
                  <a:pos x="connsiteX2" y="connsiteY2"/>
                </a:cxn>
                <a:cxn ang="0">
                  <a:pos x="connsiteX3" y="connsiteY3"/>
                </a:cxn>
              </a:cxnLst>
              <a:rect l="l" t="t" r="r" b="b"/>
              <a:pathLst>
                <a:path w="101585" h="29024">
                  <a:moveTo>
                    <a:pt x="0" y="0"/>
                  </a:moveTo>
                  <a:lnTo>
                    <a:pt x="101585" y="0"/>
                  </a:lnTo>
                  <a:lnTo>
                    <a:pt x="101585" y="29024"/>
                  </a:lnTo>
                  <a:lnTo>
                    <a:pt x="0" y="29024"/>
                  </a:lnTo>
                  <a:close/>
                </a:path>
              </a:pathLst>
            </a:custGeom>
            <a:solidFill>
              <a:srgbClr val="4DFFFF"/>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385" name="Freeform: Shape 384">
            <a:extLst>
              <a:ext uri="{FF2B5EF4-FFF2-40B4-BE49-F238E27FC236}">
                <a16:creationId xmlns:a16="http://schemas.microsoft.com/office/drawing/2014/main" id="{9E335428-5364-4496-97DA-A07F83F5350A}"/>
              </a:ext>
            </a:extLst>
          </p:cNvPr>
          <p:cNvSpPr/>
          <p:nvPr/>
        </p:nvSpPr>
        <p:spPr>
          <a:xfrm>
            <a:off x="977559" y="830704"/>
            <a:ext cx="4526308" cy="281012"/>
          </a:xfrm>
          <a:custGeom>
            <a:avLst/>
            <a:gdLst>
              <a:gd name="connsiteX0" fmla="*/ 371512 w 2617998"/>
              <a:gd name="connsiteY0" fmla="*/ 0 h 162536"/>
              <a:gd name="connsiteX1" fmla="*/ 2455462 w 2617998"/>
              <a:gd name="connsiteY1" fmla="*/ 0 h 162536"/>
              <a:gd name="connsiteX2" fmla="*/ 2617998 w 2617998"/>
              <a:gd name="connsiteY2" fmla="*/ 162536 h 162536"/>
              <a:gd name="connsiteX3" fmla="*/ 371512 w 2617998"/>
              <a:gd name="connsiteY3" fmla="*/ 162536 h 162536"/>
              <a:gd name="connsiteX4" fmla="*/ 371512 w 2617998"/>
              <a:gd name="connsiteY4" fmla="*/ 0 h 162536"/>
              <a:gd name="connsiteX5" fmla="*/ 307658 w 2617998"/>
              <a:gd name="connsiteY5" fmla="*/ 0 h 162536"/>
              <a:gd name="connsiteX6" fmla="*/ 214780 w 2617998"/>
              <a:gd name="connsiteY6" fmla="*/ 0 h 162536"/>
              <a:gd name="connsiteX7" fmla="*/ 214780 w 2617998"/>
              <a:gd name="connsiteY7" fmla="*/ 162536 h 162536"/>
              <a:gd name="connsiteX8" fmla="*/ 307658 w 2617998"/>
              <a:gd name="connsiteY8" fmla="*/ 162536 h 162536"/>
              <a:gd name="connsiteX9" fmla="*/ 307658 w 2617998"/>
              <a:gd name="connsiteY9" fmla="*/ 0 h 162536"/>
              <a:gd name="connsiteX10" fmla="*/ 100134 w 2617998"/>
              <a:gd name="connsiteY10" fmla="*/ 0 h 162536"/>
              <a:gd name="connsiteX11" fmla="*/ 0 w 2617998"/>
              <a:gd name="connsiteY11" fmla="*/ 0 h 162536"/>
              <a:gd name="connsiteX12" fmla="*/ 0 w 2617998"/>
              <a:gd name="connsiteY12" fmla="*/ 162536 h 162536"/>
              <a:gd name="connsiteX13" fmla="*/ 100134 w 2617998"/>
              <a:gd name="connsiteY13" fmla="*/ 162536 h 162536"/>
              <a:gd name="connsiteX14" fmla="*/ 100134 w 2617998"/>
              <a:gd name="connsiteY14" fmla="*/ 0 h 16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7998" h="162536">
                <a:moveTo>
                  <a:pt x="371512" y="0"/>
                </a:moveTo>
                <a:lnTo>
                  <a:pt x="2455462" y="0"/>
                </a:lnTo>
                <a:lnTo>
                  <a:pt x="2617998" y="162536"/>
                </a:lnTo>
                <a:lnTo>
                  <a:pt x="371512" y="162536"/>
                </a:lnTo>
                <a:lnTo>
                  <a:pt x="371512" y="0"/>
                </a:lnTo>
                <a:close/>
                <a:moveTo>
                  <a:pt x="307658" y="0"/>
                </a:moveTo>
                <a:lnTo>
                  <a:pt x="214780" y="0"/>
                </a:lnTo>
                <a:lnTo>
                  <a:pt x="214780" y="162536"/>
                </a:lnTo>
                <a:lnTo>
                  <a:pt x="307658" y="162536"/>
                </a:lnTo>
                <a:lnTo>
                  <a:pt x="307658" y="0"/>
                </a:lnTo>
                <a:close/>
                <a:moveTo>
                  <a:pt x="100134" y="0"/>
                </a:moveTo>
                <a:lnTo>
                  <a:pt x="0" y="0"/>
                </a:lnTo>
                <a:lnTo>
                  <a:pt x="0" y="162536"/>
                </a:lnTo>
                <a:lnTo>
                  <a:pt x="100134" y="162536"/>
                </a:lnTo>
                <a:lnTo>
                  <a:pt x="100134" y="0"/>
                </a:lnTo>
                <a:close/>
              </a:path>
            </a:pathLst>
          </a:custGeom>
          <a:solidFill>
            <a:srgbClr val="0068E8"/>
          </a:solidFill>
          <a:ln w="14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Playtime With Hot Toddies"/>
              <a:ea typeface="+mn-ea"/>
              <a:cs typeface="+mn-cs"/>
            </a:endParaRPr>
          </a:p>
        </p:txBody>
      </p:sp>
      <p:pic>
        <p:nvPicPr>
          <p:cNvPr id="3075" name="Picture 12">
            <a:extLst>
              <a:ext uri="{FF2B5EF4-FFF2-40B4-BE49-F238E27FC236}">
                <a16:creationId xmlns:a16="http://schemas.microsoft.com/office/drawing/2014/main" id="{0A830AFD-E8BC-4736-87DD-CD48F0EF87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56786" y="2309962"/>
            <a:ext cx="5563427" cy="3095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17" name="Group 816">
            <a:extLst>
              <a:ext uri="{FF2B5EF4-FFF2-40B4-BE49-F238E27FC236}">
                <a16:creationId xmlns:a16="http://schemas.microsoft.com/office/drawing/2014/main" id="{FEC90F75-11E1-4166-BEB6-9814B946B478}"/>
              </a:ext>
            </a:extLst>
          </p:cNvPr>
          <p:cNvGrpSpPr>
            <a:grpSpLocks noChangeAspect="1"/>
          </p:cNvGrpSpPr>
          <p:nvPr/>
        </p:nvGrpSpPr>
        <p:grpSpPr bwMode="auto">
          <a:xfrm>
            <a:off x="8072133" y="2586958"/>
            <a:ext cx="2516704" cy="2512630"/>
            <a:chOff x="631" y="509"/>
            <a:chExt cx="3088" cy="3083"/>
          </a:xfrm>
          <a:effectLst>
            <a:glow rad="774700">
              <a:schemeClr val="accent1">
                <a:satMod val="175000"/>
                <a:alpha val="21000"/>
              </a:schemeClr>
            </a:glow>
          </a:effectLst>
        </p:grpSpPr>
        <p:sp>
          <p:nvSpPr>
            <p:cNvPr id="818" name="AutoShape 3">
              <a:extLst>
                <a:ext uri="{FF2B5EF4-FFF2-40B4-BE49-F238E27FC236}">
                  <a16:creationId xmlns:a16="http://schemas.microsoft.com/office/drawing/2014/main" id="{594EC02C-C0DA-490B-BDF8-544799AC2003}"/>
                </a:ext>
              </a:extLst>
            </p:cNvPr>
            <p:cNvSpPr>
              <a:spLocks noChangeAspect="1" noChangeArrowheads="1" noTextEdit="1"/>
            </p:cNvSpPr>
            <p:nvPr/>
          </p:nvSpPr>
          <p:spPr bwMode="auto">
            <a:xfrm>
              <a:off x="631" y="509"/>
              <a:ext cx="3088" cy="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9" name="Freeform 5">
              <a:extLst>
                <a:ext uri="{FF2B5EF4-FFF2-40B4-BE49-F238E27FC236}">
                  <a16:creationId xmlns:a16="http://schemas.microsoft.com/office/drawing/2014/main" id="{4582D77E-40EE-4619-A155-09E95A05E12C}"/>
                </a:ext>
              </a:extLst>
            </p:cNvPr>
            <p:cNvSpPr>
              <a:spLocks/>
            </p:cNvSpPr>
            <p:nvPr/>
          </p:nvSpPr>
          <p:spPr bwMode="auto">
            <a:xfrm>
              <a:off x="631" y="502"/>
              <a:ext cx="3088" cy="3093"/>
            </a:xfrm>
            <a:custGeom>
              <a:avLst/>
              <a:gdLst>
                <a:gd name="T0" fmla="*/ 932 w 936"/>
                <a:gd name="T1" fmla="*/ 461 h 936"/>
                <a:gd name="T2" fmla="*/ 879 w 936"/>
                <a:gd name="T3" fmla="*/ 415 h 936"/>
                <a:gd name="T4" fmla="*/ 851 w 936"/>
                <a:gd name="T5" fmla="*/ 309 h 936"/>
                <a:gd name="T6" fmla="*/ 873 w 936"/>
                <a:gd name="T7" fmla="*/ 242 h 936"/>
                <a:gd name="T8" fmla="*/ 866 w 936"/>
                <a:gd name="T9" fmla="*/ 230 h 936"/>
                <a:gd name="T10" fmla="*/ 797 w 936"/>
                <a:gd name="T11" fmla="*/ 216 h 936"/>
                <a:gd name="T12" fmla="*/ 720 w 936"/>
                <a:gd name="T13" fmla="*/ 139 h 936"/>
                <a:gd name="T14" fmla="*/ 706 w 936"/>
                <a:gd name="T15" fmla="*/ 70 h 936"/>
                <a:gd name="T16" fmla="*/ 694 w 936"/>
                <a:gd name="T17" fmla="*/ 63 h 936"/>
                <a:gd name="T18" fmla="*/ 627 w 936"/>
                <a:gd name="T19" fmla="*/ 86 h 936"/>
                <a:gd name="T20" fmla="*/ 522 w 936"/>
                <a:gd name="T21" fmla="*/ 57 h 936"/>
                <a:gd name="T22" fmla="*/ 475 w 936"/>
                <a:gd name="T23" fmla="*/ 4 h 936"/>
                <a:gd name="T24" fmla="*/ 461 w 936"/>
                <a:gd name="T25" fmla="*/ 4 h 936"/>
                <a:gd name="T26" fmla="*/ 415 w 936"/>
                <a:gd name="T27" fmla="*/ 57 h 936"/>
                <a:gd name="T28" fmla="*/ 309 w 936"/>
                <a:gd name="T29" fmla="*/ 86 h 936"/>
                <a:gd name="T30" fmla="*/ 242 w 936"/>
                <a:gd name="T31" fmla="*/ 63 h 936"/>
                <a:gd name="T32" fmla="*/ 230 w 936"/>
                <a:gd name="T33" fmla="*/ 70 h 936"/>
                <a:gd name="T34" fmla="*/ 216 w 936"/>
                <a:gd name="T35" fmla="*/ 139 h 936"/>
                <a:gd name="T36" fmla="*/ 139 w 936"/>
                <a:gd name="T37" fmla="*/ 216 h 936"/>
                <a:gd name="T38" fmla="*/ 70 w 936"/>
                <a:gd name="T39" fmla="*/ 230 h 936"/>
                <a:gd name="T40" fmla="*/ 63 w 936"/>
                <a:gd name="T41" fmla="*/ 242 h 936"/>
                <a:gd name="T42" fmla="*/ 86 w 936"/>
                <a:gd name="T43" fmla="*/ 309 h 936"/>
                <a:gd name="T44" fmla="*/ 57 w 936"/>
                <a:gd name="T45" fmla="*/ 415 h 936"/>
                <a:gd name="T46" fmla="*/ 4 w 936"/>
                <a:gd name="T47" fmla="*/ 461 h 936"/>
                <a:gd name="T48" fmla="*/ 4 w 936"/>
                <a:gd name="T49" fmla="*/ 475 h 936"/>
                <a:gd name="T50" fmla="*/ 57 w 936"/>
                <a:gd name="T51" fmla="*/ 522 h 936"/>
                <a:gd name="T52" fmla="*/ 86 w 936"/>
                <a:gd name="T53" fmla="*/ 627 h 936"/>
                <a:gd name="T54" fmla="*/ 63 w 936"/>
                <a:gd name="T55" fmla="*/ 694 h 936"/>
                <a:gd name="T56" fmla="*/ 70 w 936"/>
                <a:gd name="T57" fmla="*/ 706 h 936"/>
                <a:gd name="T58" fmla="*/ 139 w 936"/>
                <a:gd name="T59" fmla="*/ 720 h 936"/>
                <a:gd name="T60" fmla="*/ 216 w 936"/>
                <a:gd name="T61" fmla="*/ 797 h 936"/>
                <a:gd name="T62" fmla="*/ 230 w 936"/>
                <a:gd name="T63" fmla="*/ 866 h 936"/>
                <a:gd name="T64" fmla="*/ 242 w 936"/>
                <a:gd name="T65" fmla="*/ 873 h 936"/>
                <a:gd name="T66" fmla="*/ 309 w 936"/>
                <a:gd name="T67" fmla="*/ 851 h 936"/>
                <a:gd name="T68" fmla="*/ 415 w 936"/>
                <a:gd name="T69" fmla="*/ 879 h 936"/>
                <a:gd name="T70" fmla="*/ 461 w 936"/>
                <a:gd name="T71" fmla="*/ 932 h 936"/>
                <a:gd name="T72" fmla="*/ 475 w 936"/>
                <a:gd name="T73" fmla="*/ 932 h 936"/>
                <a:gd name="T74" fmla="*/ 522 w 936"/>
                <a:gd name="T75" fmla="*/ 879 h 936"/>
                <a:gd name="T76" fmla="*/ 627 w 936"/>
                <a:gd name="T77" fmla="*/ 851 h 936"/>
                <a:gd name="T78" fmla="*/ 694 w 936"/>
                <a:gd name="T79" fmla="*/ 873 h 936"/>
                <a:gd name="T80" fmla="*/ 706 w 936"/>
                <a:gd name="T81" fmla="*/ 866 h 936"/>
                <a:gd name="T82" fmla="*/ 720 w 936"/>
                <a:gd name="T83" fmla="*/ 797 h 936"/>
                <a:gd name="T84" fmla="*/ 797 w 936"/>
                <a:gd name="T85" fmla="*/ 720 h 936"/>
                <a:gd name="T86" fmla="*/ 866 w 936"/>
                <a:gd name="T87" fmla="*/ 706 h 936"/>
                <a:gd name="T88" fmla="*/ 873 w 936"/>
                <a:gd name="T89" fmla="*/ 694 h 936"/>
                <a:gd name="T90" fmla="*/ 851 w 936"/>
                <a:gd name="T91" fmla="*/ 627 h 936"/>
                <a:gd name="T92" fmla="*/ 879 w 936"/>
                <a:gd name="T93" fmla="*/ 522 h 936"/>
                <a:gd name="T94" fmla="*/ 932 w 936"/>
                <a:gd name="T95" fmla="*/ 475 h 936"/>
                <a:gd name="T96" fmla="*/ 932 w 936"/>
                <a:gd name="T97" fmla="*/ 46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6" h="936">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0" name="Oval 6">
              <a:extLst>
                <a:ext uri="{FF2B5EF4-FFF2-40B4-BE49-F238E27FC236}">
                  <a16:creationId xmlns:a16="http://schemas.microsoft.com/office/drawing/2014/main" id="{68098093-B9D0-4EBF-9022-8BE64A52C75C}"/>
                </a:ext>
              </a:extLst>
            </p:cNvPr>
            <p:cNvSpPr>
              <a:spLocks noChangeArrowheads="1"/>
            </p:cNvSpPr>
            <p:nvPr/>
          </p:nvSpPr>
          <p:spPr bwMode="auto">
            <a:xfrm>
              <a:off x="1119" y="992"/>
              <a:ext cx="2115" cy="2118"/>
            </a:xfrm>
            <a:prstGeom prst="ellipse">
              <a:avLst/>
            </a:pr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1" name="Freeform 7">
              <a:extLst>
                <a:ext uri="{FF2B5EF4-FFF2-40B4-BE49-F238E27FC236}">
                  <a16:creationId xmlns:a16="http://schemas.microsoft.com/office/drawing/2014/main" id="{BC56EFF4-88B7-4176-961C-A105D673BFC9}"/>
                </a:ext>
              </a:extLst>
            </p:cNvPr>
            <p:cNvSpPr>
              <a:spLocks/>
            </p:cNvSpPr>
            <p:nvPr/>
          </p:nvSpPr>
          <p:spPr bwMode="auto">
            <a:xfrm>
              <a:off x="1179" y="1338"/>
              <a:ext cx="1966" cy="394"/>
            </a:xfrm>
            <a:custGeom>
              <a:avLst/>
              <a:gdLst>
                <a:gd name="T0" fmla="*/ 574 w 596"/>
                <a:gd name="T1" fmla="*/ 45 h 119"/>
                <a:gd name="T2" fmla="*/ 65 w 596"/>
                <a:gd name="T3" fmla="*/ 0 h 119"/>
                <a:gd name="T4" fmla="*/ 0 w 596"/>
                <a:gd name="T5" fmla="*/ 109 h 119"/>
                <a:gd name="T6" fmla="*/ 219 w 596"/>
                <a:gd name="T7" fmla="*/ 117 h 119"/>
                <a:gd name="T8" fmla="*/ 596 w 596"/>
                <a:gd name="T9" fmla="*/ 88 h 119"/>
                <a:gd name="T10" fmla="*/ 574 w 596"/>
                <a:gd name="T11" fmla="*/ 45 h 119"/>
              </a:gdLst>
              <a:ahLst/>
              <a:cxnLst>
                <a:cxn ang="0">
                  <a:pos x="T0" y="T1"/>
                </a:cxn>
                <a:cxn ang="0">
                  <a:pos x="T2" y="T3"/>
                </a:cxn>
                <a:cxn ang="0">
                  <a:pos x="T4" y="T5"/>
                </a:cxn>
                <a:cxn ang="0">
                  <a:pos x="T6" y="T7"/>
                </a:cxn>
                <a:cxn ang="0">
                  <a:pos x="T8" y="T9"/>
                </a:cxn>
                <a:cxn ang="0">
                  <a:pos x="T10" y="T11"/>
                </a:cxn>
              </a:cxnLst>
              <a:rect l="0" t="0" r="r" b="b"/>
              <a:pathLst>
                <a:path w="596" h="119">
                  <a:moveTo>
                    <a:pt x="574" y="45"/>
                  </a:moveTo>
                  <a:cubicBezTo>
                    <a:pt x="404" y="58"/>
                    <a:pt x="234" y="22"/>
                    <a:pt x="65" y="0"/>
                  </a:cubicBezTo>
                  <a:cubicBezTo>
                    <a:pt x="36" y="31"/>
                    <a:pt x="14" y="68"/>
                    <a:pt x="0" y="109"/>
                  </a:cubicBezTo>
                  <a:cubicBezTo>
                    <a:pt x="73" y="114"/>
                    <a:pt x="145" y="119"/>
                    <a:pt x="219" y="117"/>
                  </a:cubicBezTo>
                  <a:cubicBezTo>
                    <a:pt x="345" y="113"/>
                    <a:pt x="471" y="102"/>
                    <a:pt x="596" y="88"/>
                  </a:cubicBezTo>
                  <a:cubicBezTo>
                    <a:pt x="590" y="73"/>
                    <a:pt x="582" y="59"/>
                    <a:pt x="574" y="45"/>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2" name="Freeform 8">
              <a:extLst>
                <a:ext uri="{FF2B5EF4-FFF2-40B4-BE49-F238E27FC236}">
                  <a16:creationId xmlns:a16="http://schemas.microsoft.com/office/drawing/2014/main" id="{42B9F233-D216-4A34-8BEE-CB32C2F729F3}"/>
                </a:ext>
              </a:extLst>
            </p:cNvPr>
            <p:cNvSpPr>
              <a:spLocks/>
            </p:cNvSpPr>
            <p:nvPr/>
          </p:nvSpPr>
          <p:spPr bwMode="auto">
            <a:xfrm>
              <a:off x="1126" y="1811"/>
              <a:ext cx="2108" cy="734"/>
            </a:xfrm>
            <a:custGeom>
              <a:avLst/>
              <a:gdLst>
                <a:gd name="T0" fmla="*/ 277 w 639"/>
                <a:gd name="T1" fmla="*/ 48 h 222"/>
                <a:gd name="T2" fmla="*/ 0 w 639"/>
                <a:gd name="T3" fmla="*/ 108 h 222"/>
                <a:gd name="T4" fmla="*/ 35 w 639"/>
                <a:gd name="T5" fmla="*/ 222 h 222"/>
                <a:gd name="T6" fmla="*/ 214 w 639"/>
                <a:gd name="T7" fmla="*/ 196 h 222"/>
                <a:gd name="T8" fmla="*/ 625 w 639"/>
                <a:gd name="T9" fmla="*/ 163 h 222"/>
                <a:gd name="T10" fmla="*/ 639 w 639"/>
                <a:gd name="T11" fmla="*/ 72 h 222"/>
                <a:gd name="T12" fmla="*/ 631 w 639"/>
                <a:gd name="T13" fmla="*/ 4 h 222"/>
                <a:gd name="T14" fmla="*/ 494 w 639"/>
                <a:gd name="T15" fmla="*/ 5 h 222"/>
                <a:gd name="T16" fmla="*/ 277 w 639"/>
                <a:gd name="T17" fmla="*/ 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222">
                  <a:moveTo>
                    <a:pt x="277" y="48"/>
                  </a:moveTo>
                  <a:cubicBezTo>
                    <a:pt x="185" y="68"/>
                    <a:pt x="92" y="87"/>
                    <a:pt x="0" y="108"/>
                  </a:cubicBezTo>
                  <a:cubicBezTo>
                    <a:pt x="4" y="149"/>
                    <a:pt x="16" y="187"/>
                    <a:pt x="35" y="222"/>
                  </a:cubicBezTo>
                  <a:cubicBezTo>
                    <a:pt x="95" y="213"/>
                    <a:pt x="155" y="204"/>
                    <a:pt x="214" y="196"/>
                  </a:cubicBezTo>
                  <a:cubicBezTo>
                    <a:pt x="351" y="178"/>
                    <a:pt x="488" y="173"/>
                    <a:pt x="625" y="163"/>
                  </a:cubicBezTo>
                  <a:cubicBezTo>
                    <a:pt x="634" y="134"/>
                    <a:pt x="639" y="104"/>
                    <a:pt x="639" y="72"/>
                  </a:cubicBezTo>
                  <a:cubicBezTo>
                    <a:pt x="639" y="49"/>
                    <a:pt x="636" y="26"/>
                    <a:pt x="631" y="4"/>
                  </a:cubicBezTo>
                  <a:cubicBezTo>
                    <a:pt x="585" y="0"/>
                    <a:pt x="540" y="0"/>
                    <a:pt x="494" y="5"/>
                  </a:cubicBezTo>
                  <a:cubicBezTo>
                    <a:pt x="421" y="12"/>
                    <a:pt x="349" y="32"/>
                    <a:pt x="277" y="48"/>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3" name="Freeform 9">
              <a:extLst>
                <a:ext uri="{FF2B5EF4-FFF2-40B4-BE49-F238E27FC236}">
                  <a16:creationId xmlns:a16="http://schemas.microsoft.com/office/drawing/2014/main" id="{AF85E795-E583-43A0-95DD-CCEEA1E79F80}"/>
                </a:ext>
              </a:extLst>
            </p:cNvPr>
            <p:cNvSpPr>
              <a:spLocks/>
            </p:cNvSpPr>
            <p:nvPr/>
          </p:nvSpPr>
          <p:spPr bwMode="auto">
            <a:xfrm>
              <a:off x="1443" y="2587"/>
              <a:ext cx="1643" cy="400"/>
            </a:xfrm>
            <a:custGeom>
              <a:avLst/>
              <a:gdLst>
                <a:gd name="T0" fmla="*/ 0 w 498"/>
                <a:gd name="T1" fmla="*/ 68 h 121"/>
                <a:gd name="T2" fmla="*/ 74 w 498"/>
                <a:gd name="T3" fmla="*/ 121 h 121"/>
                <a:gd name="T4" fmla="*/ 463 w 498"/>
                <a:gd name="T5" fmla="*/ 48 h 121"/>
                <a:gd name="T6" fmla="*/ 498 w 498"/>
                <a:gd name="T7" fmla="*/ 0 h 121"/>
                <a:gd name="T8" fmla="*/ 59 w 498"/>
                <a:gd name="T9" fmla="*/ 55 h 121"/>
                <a:gd name="T10" fmla="*/ 0 w 498"/>
                <a:gd name="T11" fmla="*/ 68 h 121"/>
              </a:gdLst>
              <a:ahLst/>
              <a:cxnLst>
                <a:cxn ang="0">
                  <a:pos x="T0" y="T1"/>
                </a:cxn>
                <a:cxn ang="0">
                  <a:pos x="T2" y="T3"/>
                </a:cxn>
                <a:cxn ang="0">
                  <a:pos x="T4" y="T5"/>
                </a:cxn>
                <a:cxn ang="0">
                  <a:pos x="T6" y="T7"/>
                </a:cxn>
                <a:cxn ang="0">
                  <a:pos x="T8" y="T9"/>
                </a:cxn>
                <a:cxn ang="0">
                  <a:pos x="T10" y="T11"/>
                </a:cxn>
              </a:cxnLst>
              <a:rect l="0" t="0" r="r" b="b"/>
              <a:pathLst>
                <a:path w="498" h="121">
                  <a:moveTo>
                    <a:pt x="0" y="68"/>
                  </a:moveTo>
                  <a:cubicBezTo>
                    <a:pt x="22" y="89"/>
                    <a:pt x="47" y="107"/>
                    <a:pt x="74" y="121"/>
                  </a:cubicBezTo>
                  <a:cubicBezTo>
                    <a:pt x="203" y="92"/>
                    <a:pt x="333" y="62"/>
                    <a:pt x="463" y="48"/>
                  </a:cubicBezTo>
                  <a:cubicBezTo>
                    <a:pt x="476" y="33"/>
                    <a:pt x="488" y="17"/>
                    <a:pt x="498" y="0"/>
                  </a:cubicBezTo>
                  <a:cubicBezTo>
                    <a:pt x="352" y="18"/>
                    <a:pt x="205" y="30"/>
                    <a:pt x="59" y="55"/>
                  </a:cubicBezTo>
                  <a:cubicBezTo>
                    <a:pt x="39" y="58"/>
                    <a:pt x="19" y="62"/>
                    <a:pt x="0" y="68"/>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4" name="Freeform 10">
              <a:extLst>
                <a:ext uri="{FF2B5EF4-FFF2-40B4-BE49-F238E27FC236}">
                  <a16:creationId xmlns:a16="http://schemas.microsoft.com/office/drawing/2014/main" id="{B05DA5E5-709E-4C37-A85C-C143D8E93E28}"/>
                </a:ext>
              </a:extLst>
            </p:cNvPr>
            <p:cNvSpPr>
              <a:spLocks/>
            </p:cNvSpPr>
            <p:nvPr/>
          </p:nvSpPr>
          <p:spPr bwMode="auto">
            <a:xfrm>
              <a:off x="2060" y="1081"/>
              <a:ext cx="584" cy="261"/>
            </a:xfrm>
            <a:custGeom>
              <a:avLst/>
              <a:gdLst>
                <a:gd name="T0" fmla="*/ 146 w 177"/>
                <a:gd name="T1" fmla="*/ 23 h 79"/>
                <a:gd name="T2" fmla="*/ 117 w 177"/>
                <a:gd name="T3" fmla="*/ 8 h 79"/>
                <a:gd name="T4" fmla="*/ 25 w 177"/>
                <a:gd name="T5" fmla="*/ 3 h 79"/>
                <a:gd name="T6" fmla="*/ 3 w 177"/>
                <a:gd name="T7" fmla="*/ 25 h 79"/>
                <a:gd name="T8" fmla="*/ 62 w 177"/>
                <a:gd name="T9" fmla="*/ 64 h 79"/>
                <a:gd name="T10" fmla="*/ 120 w 177"/>
                <a:gd name="T11" fmla="*/ 69 h 79"/>
                <a:gd name="T12" fmla="*/ 168 w 177"/>
                <a:gd name="T13" fmla="*/ 66 h 79"/>
                <a:gd name="T14" fmla="*/ 146 w 177"/>
                <a:gd name="T15" fmla="*/ 23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
                  <a:moveTo>
                    <a:pt x="146" y="23"/>
                  </a:moveTo>
                  <a:cubicBezTo>
                    <a:pt x="135" y="16"/>
                    <a:pt x="124" y="11"/>
                    <a:pt x="117" y="8"/>
                  </a:cubicBezTo>
                  <a:cubicBezTo>
                    <a:pt x="88" y="0"/>
                    <a:pt x="54" y="0"/>
                    <a:pt x="25" y="3"/>
                  </a:cubicBezTo>
                  <a:cubicBezTo>
                    <a:pt x="13" y="4"/>
                    <a:pt x="0" y="11"/>
                    <a:pt x="3" y="25"/>
                  </a:cubicBezTo>
                  <a:cubicBezTo>
                    <a:pt x="7" y="51"/>
                    <a:pt x="40" y="62"/>
                    <a:pt x="62" y="64"/>
                  </a:cubicBezTo>
                  <a:cubicBezTo>
                    <a:pt x="81" y="65"/>
                    <a:pt x="100" y="67"/>
                    <a:pt x="120" y="69"/>
                  </a:cubicBezTo>
                  <a:cubicBezTo>
                    <a:pt x="131" y="70"/>
                    <a:pt x="160" y="79"/>
                    <a:pt x="168" y="66"/>
                  </a:cubicBezTo>
                  <a:cubicBezTo>
                    <a:pt x="177" y="50"/>
                    <a:pt x="163" y="34"/>
                    <a:pt x="146" y="23"/>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5" name="Freeform 11">
              <a:extLst>
                <a:ext uri="{FF2B5EF4-FFF2-40B4-BE49-F238E27FC236}">
                  <a16:creationId xmlns:a16="http://schemas.microsoft.com/office/drawing/2014/main" id="{C7E6C8C8-505E-49C4-90AC-D4853831B9D5}"/>
                </a:ext>
              </a:extLst>
            </p:cNvPr>
            <p:cNvSpPr>
              <a:spLocks/>
            </p:cNvSpPr>
            <p:nvPr/>
          </p:nvSpPr>
          <p:spPr bwMode="auto">
            <a:xfrm>
              <a:off x="1169" y="1837"/>
              <a:ext cx="303" cy="159"/>
            </a:xfrm>
            <a:custGeom>
              <a:avLst/>
              <a:gdLst>
                <a:gd name="T0" fmla="*/ 83 w 92"/>
                <a:gd name="T1" fmla="*/ 14 h 48"/>
                <a:gd name="T2" fmla="*/ 83 w 92"/>
                <a:gd name="T3" fmla="*/ 14 h 48"/>
                <a:gd name="T4" fmla="*/ 42 w 92"/>
                <a:gd name="T5" fmla="*/ 1 h 48"/>
                <a:gd name="T6" fmla="*/ 11 w 92"/>
                <a:gd name="T7" fmla="*/ 13 h 48"/>
                <a:gd name="T8" fmla="*/ 47 w 92"/>
                <a:gd name="T9" fmla="*/ 48 h 48"/>
                <a:gd name="T10" fmla="*/ 73 w 92"/>
                <a:gd name="T11" fmla="*/ 45 h 48"/>
                <a:gd name="T12" fmla="*/ 83 w 92"/>
                <a:gd name="T13" fmla="*/ 41 h 48"/>
                <a:gd name="T14" fmla="*/ 83 w 92"/>
                <a:gd name="T15" fmla="*/ 1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83" y="14"/>
                  </a:moveTo>
                  <a:cubicBezTo>
                    <a:pt x="83" y="14"/>
                    <a:pt x="83" y="14"/>
                    <a:pt x="83" y="14"/>
                  </a:cubicBezTo>
                  <a:cubicBezTo>
                    <a:pt x="73" y="5"/>
                    <a:pt x="54" y="2"/>
                    <a:pt x="42" y="1"/>
                  </a:cubicBezTo>
                  <a:cubicBezTo>
                    <a:pt x="33" y="0"/>
                    <a:pt x="16" y="4"/>
                    <a:pt x="11" y="13"/>
                  </a:cubicBezTo>
                  <a:cubicBezTo>
                    <a:pt x="0" y="35"/>
                    <a:pt x="32" y="48"/>
                    <a:pt x="47" y="48"/>
                  </a:cubicBezTo>
                  <a:cubicBezTo>
                    <a:pt x="56" y="47"/>
                    <a:pt x="64" y="46"/>
                    <a:pt x="73" y="45"/>
                  </a:cubicBezTo>
                  <a:cubicBezTo>
                    <a:pt x="76" y="44"/>
                    <a:pt x="80" y="43"/>
                    <a:pt x="83" y="41"/>
                  </a:cubicBezTo>
                  <a:cubicBezTo>
                    <a:pt x="92" y="35"/>
                    <a:pt x="90" y="21"/>
                    <a:pt x="83" y="14"/>
                  </a:cubicBezTo>
                  <a:close/>
                </a:path>
              </a:pathLst>
            </a:custGeom>
            <a:solidFill>
              <a:srgbClr val="F7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 name="Arrow: Curved Up 7">
            <a:extLst>
              <a:ext uri="{FF2B5EF4-FFF2-40B4-BE49-F238E27FC236}">
                <a16:creationId xmlns:a16="http://schemas.microsoft.com/office/drawing/2014/main" id="{425F218C-1A1E-490F-B109-FCA8D0B49765}"/>
              </a:ext>
            </a:extLst>
          </p:cNvPr>
          <p:cNvSpPr/>
          <p:nvPr/>
        </p:nvSpPr>
        <p:spPr>
          <a:xfrm rot="6067411">
            <a:off x="2268032" y="2591032"/>
            <a:ext cx="531845" cy="319907"/>
          </a:xfrm>
          <a:prstGeom prst="curvedUpArrow">
            <a:avLst>
              <a:gd name="adj1" fmla="val 25000"/>
              <a:gd name="adj2" fmla="val 55391"/>
              <a:gd name="adj3" fmla="val 24907"/>
            </a:avLst>
          </a:prstGeom>
          <a:scene3d>
            <a:camera prst="orthographicFront">
              <a:rot lat="1817940" lon="7923334" rev="2170682"/>
            </a:camera>
            <a:lightRig rig="sunrise"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9" name="TextBox 8">
            <a:extLst>
              <a:ext uri="{FF2B5EF4-FFF2-40B4-BE49-F238E27FC236}">
                <a16:creationId xmlns:a16="http://schemas.microsoft.com/office/drawing/2014/main" id="{83261F72-A37D-4624-AB41-1580FB327D1F}"/>
              </a:ext>
            </a:extLst>
          </p:cNvPr>
          <p:cNvSpPr txBox="1"/>
          <p:nvPr/>
        </p:nvSpPr>
        <p:spPr>
          <a:xfrm>
            <a:off x="1526405" y="2247023"/>
            <a:ext cx="12189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Cực</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Bắc</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28" name="TextBox 827">
            <a:extLst>
              <a:ext uri="{FF2B5EF4-FFF2-40B4-BE49-F238E27FC236}">
                <a16:creationId xmlns:a16="http://schemas.microsoft.com/office/drawing/2014/main" id="{ABE6771F-4CFB-4C87-A627-F2DBF710DA99}"/>
              </a:ext>
            </a:extLst>
          </p:cNvPr>
          <p:cNvSpPr txBox="1"/>
          <p:nvPr/>
        </p:nvSpPr>
        <p:spPr>
          <a:xfrm>
            <a:off x="4148774" y="2471186"/>
            <a:ext cx="6851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Tây</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29" name="TextBox 828">
            <a:extLst>
              <a:ext uri="{FF2B5EF4-FFF2-40B4-BE49-F238E27FC236}">
                <a16:creationId xmlns:a16="http://schemas.microsoft.com/office/drawing/2014/main" id="{81DF838D-0E71-4AE3-BD04-F0A8BF31C0A5}"/>
              </a:ext>
            </a:extLst>
          </p:cNvPr>
          <p:cNvSpPr txBox="1"/>
          <p:nvPr/>
        </p:nvSpPr>
        <p:spPr>
          <a:xfrm>
            <a:off x="1695606" y="4776507"/>
            <a:ext cx="9128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Đông</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sp>
        <p:nvSpPr>
          <p:cNvPr id="830" name="TextBox 829">
            <a:extLst>
              <a:ext uri="{FF2B5EF4-FFF2-40B4-BE49-F238E27FC236}">
                <a16:creationId xmlns:a16="http://schemas.microsoft.com/office/drawing/2014/main" id="{73B7758C-5874-4562-B271-0A26AF9D273D}"/>
              </a:ext>
            </a:extLst>
          </p:cNvPr>
          <p:cNvSpPr txBox="1"/>
          <p:nvPr/>
        </p:nvSpPr>
        <p:spPr>
          <a:xfrm>
            <a:off x="4185582" y="4594814"/>
            <a:ext cx="1316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Cực</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Nam</a:t>
            </a:r>
          </a:p>
        </p:txBody>
      </p:sp>
      <p:grpSp>
        <p:nvGrpSpPr>
          <p:cNvPr id="13" name="Group 12">
            <a:extLst>
              <a:ext uri="{FF2B5EF4-FFF2-40B4-BE49-F238E27FC236}">
                <a16:creationId xmlns:a16="http://schemas.microsoft.com/office/drawing/2014/main" id="{DBABE1EF-7E13-4630-A00D-A71B7FEABA91}"/>
              </a:ext>
            </a:extLst>
          </p:cNvPr>
          <p:cNvGrpSpPr/>
          <p:nvPr/>
        </p:nvGrpSpPr>
        <p:grpSpPr>
          <a:xfrm>
            <a:off x="4872891" y="2872020"/>
            <a:ext cx="2681628" cy="1959758"/>
            <a:chOff x="3240713" y="3111343"/>
            <a:chExt cx="1651316" cy="1206797"/>
          </a:xfrm>
        </p:grpSpPr>
        <p:cxnSp>
          <p:nvCxnSpPr>
            <p:cNvPr id="11" name="Straight Arrow Connector 10">
              <a:extLst>
                <a:ext uri="{FF2B5EF4-FFF2-40B4-BE49-F238E27FC236}">
                  <a16:creationId xmlns:a16="http://schemas.microsoft.com/office/drawing/2014/main" id="{2876C7F1-BEE4-4DD0-B149-F0E76B42FA84}"/>
                </a:ext>
              </a:extLst>
            </p:cNvPr>
            <p:cNvCxnSpPr/>
            <p:nvPr/>
          </p:nvCxnSpPr>
          <p:spPr>
            <a:xfrm flipH="1">
              <a:off x="3497570" y="3399091"/>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2" name="Straight Arrow Connector 831">
              <a:extLst>
                <a:ext uri="{FF2B5EF4-FFF2-40B4-BE49-F238E27FC236}">
                  <a16:creationId xmlns:a16="http://schemas.microsoft.com/office/drawing/2014/main" id="{94822B59-3569-4B01-82B9-A95E8AB0D579}"/>
                </a:ext>
              </a:extLst>
            </p:cNvPr>
            <p:cNvCxnSpPr>
              <a:cxnSpLocks/>
            </p:cNvCxnSpPr>
            <p:nvPr/>
          </p:nvCxnSpPr>
          <p:spPr>
            <a:xfrm flipH="1">
              <a:off x="3240713" y="3722252"/>
              <a:ext cx="1511939"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3" name="Straight Arrow Connector 832">
              <a:extLst>
                <a:ext uri="{FF2B5EF4-FFF2-40B4-BE49-F238E27FC236}">
                  <a16:creationId xmlns:a16="http://schemas.microsoft.com/office/drawing/2014/main" id="{9E3338FD-6536-455F-B14F-F3E830C75898}"/>
                </a:ext>
              </a:extLst>
            </p:cNvPr>
            <p:cNvCxnSpPr/>
            <p:nvPr/>
          </p:nvCxnSpPr>
          <p:spPr>
            <a:xfrm flipH="1">
              <a:off x="3503918" y="4018490"/>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4" name="Straight Arrow Connector 833">
              <a:extLst>
                <a:ext uri="{FF2B5EF4-FFF2-40B4-BE49-F238E27FC236}">
                  <a16:creationId xmlns:a16="http://schemas.microsoft.com/office/drawing/2014/main" id="{987BCF3F-C3C6-479E-867B-C127CE95922A}"/>
                </a:ext>
              </a:extLst>
            </p:cNvPr>
            <p:cNvCxnSpPr/>
            <p:nvPr/>
          </p:nvCxnSpPr>
          <p:spPr>
            <a:xfrm flipH="1">
              <a:off x="3620286" y="4318140"/>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cxnSp>
          <p:nvCxnSpPr>
            <p:cNvPr id="835" name="Straight Arrow Connector 834">
              <a:extLst>
                <a:ext uri="{FF2B5EF4-FFF2-40B4-BE49-F238E27FC236}">
                  <a16:creationId xmlns:a16="http://schemas.microsoft.com/office/drawing/2014/main" id="{9F37F0DD-8125-4352-AEEC-4A71F954CEAB}"/>
                </a:ext>
              </a:extLst>
            </p:cNvPr>
            <p:cNvCxnSpPr/>
            <p:nvPr/>
          </p:nvCxnSpPr>
          <p:spPr>
            <a:xfrm flipH="1">
              <a:off x="3636947" y="3111343"/>
              <a:ext cx="1255082" cy="0"/>
            </a:xfrm>
            <a:prstGeom prst="straightConnector1">
              <a:avLst/>
            </a:prstGeom>
            <a:ln w="25400">
              <a:solidFill>
                <a:srgbClr val="FFFF00"/>
              </a:solidFill>
              <a:bevel/>
              <a:tailEnd type="arrow" w="lg" len="lg"/>
            </a:ln>
          </p:spPr>
          <p:style>
            <a:lnRef idx="1">
              <a:schemeClr val="accent1"/>
            </a:lnRef>
            <a:fillRef idx="0">
              <a:schemeClr val="accent1"/>
            </a:fillRef>
            <a:effectRef idx="0">
              <a:schemeClr val="accent1"/>
            </a:effectRef>
            <a:fontRef idx="minor">
              <a:schemeClr val="tx1"/>
            </a:fontRef>
          </p:style>
        </p:cxnSp>
      </p:grpSp>
      <p:sp>
        <p:nvSpPr>
          <p:cNvPr id="836" name="TextBox 835">
            <a:extLst>
              <a:ext uri="{FF2B5EF4-FFF2-40B4-BE49-F238E27FC236}">
                <a16:creationId xmlns:a16="http://schemas.microsoft.com/office/drawing/2014/main" id="{69FDFA9B-7779-4B56-90F4-4E6545D6DAF8}"/>
              </a:ext>
            </a:extLst>
          </p:cNvPr>
          <p:cNvSpPr txBox="1"/>
          <p:nvPr/>
        </p:nvSpPr>
        <p:spPr>
          <a:xfrm>
            <a:off x="4966303" y="3419784"/>
            <a:ext cx="23257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Ánh</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sáng</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Mặt</a:t>
            </a:r>
            <a:r>
              <a:rPr kumimoji="0" lang="en-US" sz="2000" b="1" i="0" u="none" strike="noStrike" kern="1200" cap="none" spc="0" normalizeH="0" baseline="0" noProof="0" dirty="0">
                <a:ln>
                  <a:noFill/>
                </a:ln>
                <a:solidFill>
                  <a:srgbClr val="66FFFF"/>
                </a:solidFill>
                <a:effectLst/>
                <a:uLnTx/>
                <a:uFillTx/>
                <a:latin typeface="Playtime With Hot Toddies"/>
                <a:ea typeface="+mn-ea"/>
                <a:cs typeface="+mn-cs"/>
              </a:rPr>
              <a:t> </a:t>
            </a:r>
            <a:r>
              <a:rPr kumimoji="0" lang="en-US" sz="2000" b="1" i="0" u="none" strike="noStrike" kern="1200" cap="none" spc="0" normalizeH="0" baseline="0" noProof="0" dirty="0" err="1">
                <a:ln>
                  <a:noFill/>
                </a:ln>
                <a:solidFill>
                  <a:srgbClr val="66FFFF"/>
                </a:solidFill>
                <a:effectLst/>
                <a:uLnTx/>
                <a:uFillTx/>
                <a:latin typeface="Playtime With Hot Toddies"/>
                <a:ea typeface="+mn-ea"/>
                <a:cs typeface="+mn-cs"/>
              </a:rPr>
              <a:t>Trời</a:t>
            </a:r>
            <a:endParaRPr kumimoji="0" lang="en-US" sz="2000" b="1" i="0" u="none" strike="noStrike" kern="1200" cap="none" spc="0" normalizeH="0" baseline="0" noProof="0" dirty="0">
              <a:ln>
                <a:noFill/>
              </a:ln>
              <a:solidFill>
                <a:srgbClr val="66FFFF"/>
              </a:solidFill>
              <a:effectLst/>
              <a:uLnTx/>
              <a:uFillTx/>
              <a:latin typeface="Playtime With Hot Toddies"/>
              <a:ea typeface="+mn-ea"/>
              <a:cs typeface="+mn-cs"/>
            </a:endParaRPr>
          </a:p>
        </p:txBody>
      </p:sp>
      <p:grpSp>
        <p:nvGrpSpPr>
          <p:cNvPr id="2" name="Group 1">
            <a:extLst>
              <a:ext uri="{FF2B5EF4-FFF2-40B4-BE49-F238E27FC236}">
                <a16:creationId xmlns:a16="http://schemas.microsoft.com/office/drawing/2014/main" id="{F7FB488F-80E4-49FB-8AD2-3CFD71B0BD4D}"/>
              </a:ext>
            </a:extLst>
          </p:cNvPr>
          <p:cNvGrpSpPr/>
          <p:nvPr/>
        </p:nvGrpSpPr>
        <p:grpSpPr>
          <a:xfrm>
            <a:off x="744198" y="1130986"/>
            <a:ext cx="5351802" cy="1465959"/>
            <a:chOff x="744198" y="1130986"/>
            <a:chExt cx="5351802" cy="1465959"/>
          </a:xfrm>
        </p:grpSpPr>
        <p:grpSp>
          <p:nvGrpSpPr>
            <p:cNvPr id="838" name="Graphic 5">
              <a:extLst>
                <a:ext uri="{FF2B5EF4-FFF2-40B4-BE49-F238E27FC236}">
                  <a16:creationId xmlns:a16="http://schemas.microsoft.com/office/drawing/2014/main" id="{C0C17974-0091-4A19-B8D7-772837CF5CF0}"/>
                </a:ext>
              </a:extLst>
            </p:cNvPr>
            <p:cNvGrpSpPr/>
            <p:nvPr/>
          </p:nvGrpSpPr>
          <p:grpSpPr>
            <a:xfrm>
              <a:off x="744198" y="1130986"/>
              <a:ext cx="5351802" cy="1465959"/>
              <a:chOff x="795726" y="3698291"/>
              <a:chExt cx="1461371" cy="1226598"/>
            </a:xfrm>
          </p:grpSpPr>
          <p:grpSp>
            <p:nvGrpSpPr>
              <p:cNvPr id="839" name="Graphic 5">
                <a:extLst>
                  <a:ext uri="{FF2B5EF4-FFF2-40B4-BE49-F238E27FC236}">
                    <a16:creationId xmlns:a16="http://schemas.microsoft.com/office/drawing/2014/main" id="{009CE994-BB09-45D5-A84C-72B44D9F0151}"/>
                  </a:ext>
                </a:extLst>
              </p:cNvPr>
              <p:cNvGrpSpPr/>
              <p:nvPr/>
            </p:nvGrpSpPr>
            <p:grpSpPr>
              <a:xfrm>
                <a:off x="847501" y="3698291"/>
                <a:ext cx="1343931" cy="1226598"/>
                <a:chOff x="847501" y="3698291"/>
                <a:chExt cx="1343931" cy="1226598"/>
              </a:xfrm>
              <a:solidFill>
                <a:srgbClr val="7F5CFF"/>
              </a:solidFill>
            </p:grpSpPr>
            <p:sp>
              <p:nvSpPr>
                <p:cNvPr id="848" name="Freeform: Shape 847">
                  <a:extLst>
                    <a:ext uri="{FF2B5EF4-FFF2-40B4-BE49-F238E27FC236}">
                      <a16:creationId xmlns:a16="http://schemas.microsoft.com/office/drawing/2014/main" id="{D2490F0D-4BFE-4948-B680-C3D6C7927904}"/>
                    </a:ext>
                  </a:extLst>
                </p:cNvPr>
                <p:cNvSpPr/>
                <p:nvPr/>
              </p:nvSpPr>
              <p:spPr>
                <a:xfrm>
                  <a:off x="1429335" y="4775140"/>
                  <a:ext cx="87764" cy="149749"/>
                </a:xfrm>
                <a:custGeom>
                  <a:avLst/>
                  <a:gdLst>
                    <a:gd name="connsiteX0" fmla="*/ 43882 w 87764"/>
                    <a:gd name="connsiteY0" fmla="*/ 18626 h 87764"/>
                    <a:gd name="connsiteX1" fmla="*/ 18626 w 87764"/>
                    <a:gd name="connsiteY1" fmla="*/ 43882 h 87764"/>
                    <a:gd name="connsiteX2" fmla="*/ 43882 w 87764"/>
                    <a:gd name="connsiteY2" fmla="*/ 69138 h 87764"/>
                    <a:gd name="connsiteX3" fmla="*/ 69138 w 87764"/>
                    <a:gd name="connsiteY3" fmla="*/ 43882 h 87764"/>
                    <a:gd name="connsiteX4" fmla="*/ 43882 w 87764"/>
                    <a:gd name="connsiteY4" fmla="*/ 18626 h 87764"/>
                    <a:gd name="connsiteX5" fmla="*/ 43882 w 87764"/>
                    <a:gd name="connsiteY5" fmla="*/ 18626 h 87764"/>
                    <a:gd name="connsiteX6" fmla="*/ 43882 w 87764"/>
                    <a:gd name="connsiteY6" fmla="*/ 87764 h 87764"/>
                    <a:gd name="connsiteX7" fmla="*/ 0 w 87764"/>
                    <a:gd name="connsiteY7" fmla="*/ 43882 h 87764"/>
                    <a:gd name="connsiteX8" fmla="*/ 43882 w 87764"/>
                    <a:gd name="connsiteY8" fmla="*/ 0 h 87764"/>
                    <a:gd name="connsiteX9" fmla="*/ 87764 w 87764"/>
                    <a:gd name="connsiteY9" fmla="*/ 43882 h 87764"/>
                    <a:gd name="connsiteX10" fmla="*/ 43882 w 87764"/>
                    <a:gd name="connsiteY10" fmla="*/ 87764 h 87764"/>
                    <a:gd name="connsiteX11" fmla="*/ 43882 w 87764"/>
                    <a:gd name="connsiteY11" fmla="*/ 87764 h 8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64" h="87764">
                      <a:moveTo>
                        <a:pt x="43882" y="18626"/>
                      </a:moveTo>
                      <a:cubicBezTo>
                        <a:pt x="29991" y="18626"/>
                        <a:pt x="18626" y="29991"/>
                        <a:pt x="18626" y="43882"/>
                      </a:cubicBezTo>
                      <a:cubicBezTo>
                        <a:pt x="18626" y="57773"/>
                        <a:pt x="29991" y="69138"/>
                        <a:pt x="43882" y="69138"/>
                      </a:cubicBezTo>
                      <a:cubicBezTo>
                        <a:pt x="57773" y="69138"/>
                        <a:pt x="69138" y="57773"/>
                        <a:pt x="69138" y="43882"/>
                      </a:cubicBezTo>
                      <a:cubicBezTo>
                        <a:pt x="69138" y="29991"/>
                        <a:pt x="58089" y="18626"/>
                        <a:pt x="43882" y="18626"/>
                      </a:cubicBezTo>
                      <a:lnTo>
                        <a:pt x="43882" y="18626"/>
                      </a:lnTo>
                      <a:close/>
                      <a:moveTo>
                        <a:pt x="43882" y="87764"/>
                      </a:moveTo>
                      <a:cubicBezTo>
                        <a:pt x="19889" y="87764"/>
                        <a:pt x="0" y="68191"/>
                        <a:pt x="0" y="43882"/>
                      </a:cubicBezTo>
                      <a:cubicBezTo>
                        <a:pt x="0" y="19573"/>
                        <a:pt x="19573" y="0"/>
                        <a:pt x="43882" y="0"/>
                      </a:cubicBezTo>
                      <a:cubicBezTo>
                        <a:pt x="67875" y="0"/>
                        <a:pt x="87764" y="19573"/>
                        <a:pt x="87764" y="43882"/>
                      </a:cubicBezTo>
                      <a:cubicBezTo>
                        <a:pt x="87764" y="68191"/>
                        <a:pt x="68191" y="87764"/>
                        <a:pt x="43882" y="87764"/>
                      </a:cubicBezTo>
                      <a:lnTo>
                        <a:pt x="43882" y="8776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9" name="Freeform: Shape 848">
                  <a:extLst>
                    <a:ext uri="{FF2B5EF4-FFF2-40B4-BE49-F238E27FC236}">
                      <a16:creationId xmlns:a16="http://schemas.microsoft.com/office/drawing/2014/main" id="{774F68A1-4E9F-416A-96EC-8B45ADD65CB0}"/>
                    </a:ext>
                  </a:extLst>
                </p:cNvPr>
                <p:cNvSpPr/>
                <p:nvPr/>
              </p:nvSpPr>
              <p:spPr>
                <a:xfrm>
                  <a:off x="847501" y="3698291"/>
                  <a:ext cx="635186" cy="1086320"/>
                </a:xfrm>
                <a:custGeom>
                  <a:avLst/>
                  <a:gdLst>
                    <a:gd name="connsiteX0" fmla="*/ 635187 w 635186"/>
                    <a:gd name="connsiteY0" fmla="*/ 1086321 h 1086320"/>
                    <a:gd name="connsiteX1" fmla="*/ 616560 w 635186"/>
                    <a:gd name="connsiteY1" fmla="*/ 1086321 h 1086320"/>
                    <a:gd name="connsiteX2" fmla="*/ 616560 w 635186"/>
                    <a:gd name="connsiteY2" fmla="*/ 929734 h 1086320"/>
                    <a:gd name="connsiteX3" fmla="*/ 0 w 635186"/>
                    <a:gd name="connsiteY3" fmla="*/ 929734 h 1086320"/>
                    <a:gd name="connsiteX4" fmla="*/ 0 w 635186"/>
                    <a:gd name="connsiteY4" fmla="*/ 171109 h 1086320"/>
                    <a:gd name="connsiteX5" fmla="*/ 170793 w 635186"/>
                    <a:gd name="connsiteY5" fmla="*/ 0 h 1086320"/>
                    <a:gd name="connsiteX6" fmla="*/ 317593 w 635186"/>
                    <a:gd name="connsiteY6" fmla="*/ 0 h 1086320"/>
                    <a:gd name="connsiteX7" fmla="*/ 317593 w 635186"/>
                    <a:gd name="connsiteY7" fmla="*/ 18626 h 1086320"/>
                    <a:gd name="connsiteX8" fmla="*/ 178686 w 635186"/>
                    <a:gd name="connsiteY8" fmla="*/ 18626 h 1086320"/>
                    <a:gd name="connsiteX9" fmla="*/ 18311 w 635186"/>
                    <a:gd name="connsiteY9" fmla="*/ 178686 h 1086320"/>
                    <a:gd name="connsiteX10" fmla="*/ 18311 w 635186"/>
                    <a:gd name="connsiteY10" fmla="*/ 911423 h 1086320"/>
                    <a:gd name="connsiteX11" fmla="*/ 635187 w 635186"/>
                    <a:gd name="connsiteY11" fmla="*/ 911423 h 1086320"/>
                    <a:gd name="connsiteX12" fmla="*/ 635187 w 635186"/>
                    <a:gd name="connsiteY12" fmla="*/ 1086321 h 108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186" h="1086320">
                      <a:moveTo>
                        <a:pt x="635187" y="1086321"/>
                      </a:moveTo>
                      <a:lnTo>
                        <a:pt x="616560" y="1086321"/>
                      </a:lnTo>
                      <a:lnTo>
                        <a:pt x="616560" y="929734"/>
                      </a:lnTo>
                      <a:lnTo>
                        <a:pt x="0" y="929734"/>
                      </a:lnTo>
                      <a:lnTo>
                        <a:pt x="0" y="171109"/>
                      </a:lnTo>
                      <a:lnTo>
                        <a:pt x="170793" y="0"/>
                      </a:lnTo>
                      <a:lnTo>
                        <a:pt x="317593" y="0"/>
                      </a:lnTo>
                      <a:lnTo>
                        <a:pt x="317593" y="18626"/>
                      </a:lnTo>
                      <a:lnTo>
                        <a:pt x="178686" y="18626"/>
                      </a:lnTo>
                      <a:lnTo>
                        <a:pt x="18311" y="178686"/>
                      </a:lnTo>
                      <a:lnTo>
                        <a:pt x="18311" y="911423"/>
                      </a:lnTo>
                      <a:lnTo>
                        <a:pt x="635187" y="911423"/>
                      </a:lnTo>
                      <a:lnTo>
                        <a:pt x="635187" y="1086321"/>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laytime With Hot Toddies"/>
                    <a:ea typeface="+mn-ea"/>
                    <a:cs typeface="+mn-cs"/>
                  </a:endParaRPr>
                </a:p>
              </p:txBody>
            </p:sp>
            <p:sp>
              <p:nvSpPr>
                <p:cNvPr id="850" name="Freeform: Shape 849">
                  <a:extLst>
                    <a:ext uri="{FF2B5EF4-FFF2-40B4-BE49-F238E27FC236}">
                      <a16:creationId xmlns:a16="http://schemas.microsoft.com/office/drawing/2014/main" id="{FC1B35F9-3EF3-4904-BB41-DE8276F03A76}"/>
                    </a:ext>
                  </a:extLst>
                </p:cNvPr>
                <p:cNvSpPr/>
                <p:nvPr/>
              </p:nvSpPr>
              <p:spPr>
                <a:xfrm>
                  <a:off x="1473217" y="3698291"/>
                  <a:ext cx="718215" cy="929734"/>
                </a:xfrm>
                <a:custGeom>
                  <a:avLst/>
                  <a:gdLst>
                    <a:gd name="connsiteX0" fmla="*/ 505750 w 718215"/>
                    <a:gd name="connsiteY0" fmla="*/ 929734 h 929734"/>
                    <a:gd name="connsiteX1" fmla="*/ 33464 w 718215"/>
                    <a:gd name="connsiteY1" fmla="*/ 929734 h 929734"/>
                    <a:gd name="connsiteX2" fmla="*/ 33464 w 718215"/>
                    <a:gd name="connsiteY2" fmla="*/ 911423 h 929734"/>
                    <a:gd name="connsiteX3" fmla="*/ 497858 w 718215"/>
                    <a:gd name="connsiteY3" fmla="*/ 911423 h 929734"/>
                    <a:gd name="connsiteX4" fmla="*/ 699589 w 718215"/>
                    <a:gd name="connsiteY4" fmla="*/ 709692 h 929734"/>
                    <a:gd name="connsiteX5" fmla="*/ 699589 w 718215"/>
                    <a:gd name="connsiteY5" fmla="*/ 18626 h 929734"/>
                    <a:gd name="connsiteX6" fmla="*/ 0 w 718215"/>
                    <a:gd name="connsiteY6" fmla="*/ 18626 h 929734"/>
                    <a:gd name="connsiteX7" fmla="*/ 0 w 718215"/>
                    <a:gd name="connsiteY7" fmla="*/ 0 h 929734"/>
                    <a:gd name="connsiteX8" fmla="*/ 718216 w 718215"/>
                    <a:gd name="connsiteY8" fmla="*/ 0 h 929734"/>
                    <a:gd name="connsiteX9" fmla="*/ 718216 w 718215"/>
                    <a:gd name="connsiteY9" fmla="*/ 717269 h 929734"/>
                    <a:gd name="connsiteX10" fmla="*/ 505750 w 718215"/>
                    <a:gd name="connsiteY10" fmla="*/ 929734 h 92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215" h="929734">
                      <a:moveTo>
                        <a:pt x="505750" y="929734"/>
                      </a:moveTo>
                      <a:lnTo>
                        <a:pt x="33464" y="929734"/>
                      </a:lnTo>
                      <a:lnTo>
                        <a:pt x="33464" y="911423"/>
                      </a:lnTo>
                      <a:lnTo>
                        <a:pt x="497858" y="911423"/>
                      </a:lnTo>
                      <a:lnTo>
                        <a:pt x="699589" y="709692"/>
                      </a:lnTo>
                      <a:lnTo>
                        <a:pt x="699589" y="18626"/>
                      </a:lnTo>
                      <a:lnTo>
                        <a:pt x="0" y="18626"/>
                      </a:lnTo>
                      <a:lnTo>
                        <a:pt x="0" y="0"/>
                      </a:lnTo>
                      <a:lnTo>
                        <a:pt x="718216" y="0"/>
                      </a:lnTo>
                      <a:lnTo>
                        <a:pt x="718216" y="717269"/>
                      </a:lnTo>
                      <a:lnTo>
                        <a:pt x="505750" y="92973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40" name="Freeform: Shape 839">
                <a:extLst>
                  <a:ext uri="{FF2B5EF4-FFF2-40B4-BE49-F238E27FC236}">
                    <a16:creationId xmlns:a16="http://schemas.microsoft.com/office/drawing/2014/main" id="{1A9F1433-5FE0-41BE-8B78-3826F95517A8}"/>
                  </a:ext>
                </a:extLst>
              </p:cNvPr>
              <p:cNvSpPr/>
              <p:nvPr/>
            </p:nvSpPr>
            <p:spPr>
              <a:xfrm>
                <a:off x="907168" y="3765851"/>
                <a:ext cx="1253257" cy="797771"/>
              </a:xfrm>
              <a:custGeom>
                <a:avLst/>
                <a:gdLst>
                  <a:gd name="connsiteX0" fmla="*/ 125017 w 1218914"/>
                  <a:gd name="connsiteY0" fmla="*/ 0 h 797771"/>
                  <a:gd name="connsiteX1" fmla="*/ 0 w 1218914"/>
                  <a:gd name="connsiteY1" fmla="*/ 124701 h 797771"/>
                  <a:gd name="connsiteX2" fmla="*/ 0 w 1218914"/>
                  <a:gd name="connsiteY2" fmla="*/ 797772 h 797771"/>
                  <a:gd name="connsiteX3" fmla="*/ 1026654 w 1218914"/>
                  <a:gd name="connsiteY3" fmla="*/ 797772 h 797771"/>
                  <a:gd name="connsiteX4" fmla="*/ 1218914 w 1218914"/>
                  <a:gd name="connsiteY4" fmla="*/ 605511 h 797771"/>
                  <a:gd name="connsiteX5" fmla="*/ 1218914 w 1218914"/>
                  <a:gd name="connsiteY5" fmla="*/ 0 h 79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914" h="797771">
                    <a:moveTo>
                      <a:pt x="125017" y="0"/>
                    </a:moveTo>
                    <a:lnTo>
                      <a:pt x="0" y="124701"/>
                    </a:lnTo>
                    <a:lnTo>
                      <a:pt x="0" y="797772"/>
                    </a:lnTo>
                    <a:lnTo>
                      <a:pt x="1026654" y="797772"/>
                    </a:lnTo>
                    <a:lnTo>
                      <a:pt x="1218914" y="605511"/>
                    </a:lnTo>
                    <a:lnTo>
                      <a:pt x="1218914" y="0"/>
                    </a:lnTo>
                    <a:close/>
                  </a:path>
                </a:pathLst>
              </a:custGeom>
              <a:solidFill>
                <a:srgbClr val="2A1E54"/>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1" name="Freeform: Shape 840">
                <a:extLst>
                  <a:ext uri="{FF2B5EF4-FFF2-40B4-BE49-F238E27FC236}">
                    <a16:creationId xmlns:a16="http://schemas.microsoft.com/office/drawing/2014/main" id="{46DA8823-43C8-47B8-80A9-DF5C0517457B}"/>
                  </a:ext>
                </a:extLst>
              </p:cNvPr>
              <p:cNvSpPr/>
              <p:nvPr/>
            </p:nvSpPr>
            <p:spPr>
              <a:xfrm>
                <a:off x="795726" y="4370730"/>
                <a:ext cx="258557" cy="310647"/>
              </a:xfrm>
              <a:custGeom>
                <a:avLst/>
                <a:gdLst>
                  <a:gd name="connsiteX0" fmla="*/ 51775 w 258557"/>
                  <a:gd name="connsiteY0" fmla="*/ 0 h 310647"/>
                  <a:gd name="connsiteX1" fmla="*/ 51775 w 258557"/>
                  <a:gd name="connsiteY1" fmla="*/ 257295 h 310647"/>
                  <a:gd name="connsiteX2" fmla="*/ 258558 w 258557"/>
                  <a:gd name="connsiteY2" fmla="*/ 258873 h 310647"/>
                  <a:gd name="connsiteX3" fmla="*/ 206783 w 258557"/>
                  <a:gd name="connsiteY3" fmla="*/ 310648 h 310647"/>
                  <a:gd name="connsiteX4" fmla="*/ 0 w 258557"/>
                  <a:gd name="connsiteY4" fmla="*/ 310648 h 310647"/>
                  <a:gd name="connsiteX5" fmla="*/ 0 w 258557"/>
                  <a:gd name="connsiteY5" fmla="*/ 51774 h 3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57" h="310647">
                    <a:moveTo>
                      <a:pt x="51775" y="0"/>
                    </a:moveTo>
                    <a:lnTo>
                      <a:pt x="51775" y="257295"/>
                    </a:lnTo>
                    <a:lnTo>
                      <a:pt x="258558" y="258873"/>
                    </a:lnTo>
                    <a:lnTo>
                      <a:pt x="206783" y="310648"/>
                    </a:lnTo>
                    <a:lnTo>
                      <a:pt x="0" y="310648"/>
                    </a:lnTo>
                    <a:lnTo>
                      <a:pt x="0" y="51774"/>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2" name="Freeform: Shape 841">
                <a:extLst>
                  <a:ext uri="{FF2B5EF4-FFF2-40B4-BE49-F238E27FC236}">
                    <a16:creationId xmlns:a16="http://schemas.microsoft.com/office/drawing/2014/main" id="{AB758887-B7DF-4320-99C4-7103382DE998}"/>
                  </a:ext>
                </a:extLst>
              </p:cNvPr>
              <p:cNvSpPr/>
              <p:nvPr/>
            </p:nvSpPr>
            <p:spPr>
              <a:xfrm>
                <a:off x="2221108" y="4017778"/>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3" name="Freeform: Shape 842">
                <a:extLst>
                  <a:ext uri="{FF2B5EF4-FFF2-40B4-BE49-F238E27FC236}">
                    <a16:creationId xmlns:a16="http://schemas.microsoft.com/office/drawing/2014/main" id="{C0990D69-48BB-4185-8300-7BB3B75F55B0}"/>
                  </a:ext>
                </a:extLst>
              </p:cNvPr>
              <p:cNvSpPr/>
              <p:nvPr/>
            </p:nvSpPr>
            <p:spPr>
              <a:xfrm>
                <a:off x="2221108" y="4089758"/>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5 h 53984"/>
                  <a:gd name="connsiteX8" fmla="*/ 17995 w 35989"/>
                  <a:gd name="connsiteY8" fmla="*/ 53985 h 53984"/>
                  <a:gd name="connsiteX9" fmla="*/ 17995 w 35989"/>
                  <a:gd name="connsiteY9" fmla="*/ 53985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5"/>
                    </a:lnTo>
                    <a:lnTo>
                      <a:pt x="17995" y="53985"/>
                    </a:lnTo>
                    <a:lnTo>
                      <a:pt x="17995" y="53985"/>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4" name="Freeform: Shape 843">
                <a:extLst>
                  <a:ext uri="{FF2B5EF4-FFF2-40B4-BE49-F238E27FC236}">
                    <a16:creationId xmlns:a16="http://schemas.microsoft.com/office/drawing/2014/main" id="{660336AE-E844-4D21-8DC0-4520F156562C}"/>
                  </a:ext>
                </a:extLst>
              </p:cNvPr>
              <p:cNvSpPr/>
              <p:nvPr/>
            </p:nvSpPr>
            <p:spPr>
              <a:xfrm>
                <a:off x="2221108" y="4161737"/>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5" name="Freeform: Shape 844">
                <a:extLst>
                  <a:ext uri="{FF2B5EF4-FFF2-40B4-BE49-F238E27FC236}">
                    <a16:creationId xmlns:a16="http://schemas.microsoft.com/office/drawing/2014/main" id="{E196EF1F-4DAF-4626-8321-CED6A4312C94}"/>
                  </a:ext>
                </a:extLst>
              </p:cNvPr>
              <p:cNvSpPr/>
              <p:nvPr/>
            </p:nvSpPr>
            <p:spPr>
              <a:xfrm>
                <a:off x="2221108" y="3801840"/>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5 h 53984"/>
                  <a:gd name="connsiteX8" fmla="*/ 17995 w 35989"/>
                  <a:gd name="connsiteY8" fmla="*/ 53985 h 53984"/>
                  <a:gd name="connsiteX9" fmla="*/ 17995 w 35989"/>
                  <a:gd name="connsiteY9" fmla="*/ 53985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5"/>
                    </a:lnTo>
                    <a:lnTo>
                      <a:pt x="17995" y="53985"/>
                    </a:lnTo>
                    <a:lnTo>
                      <a:pt x="17995" y="53985"/>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6" name="Freeform: Shape 845">
                <a:extLst>
                  <a:ext uri="{FF2B5EF4-FFF2-40B4-BE49-F238E27FC236}">
                    <a16:creationId xmlns:a16="http://schemas.microsoft.com/office/drawing/2014/main" id="{CD41A102-DC77-4948-8906-9C6E5BFD9E7C}"/>
                  </a:ext>
                </a:extLst>
              </p:cNvPr>
              <p:cNvSpPr/>
              <p:nvPr/>
            </p:nvSpPr>
            <p:spPr>
              <a:xfrm>
                <a:off x="2221108" y="3873820"/>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7" name="Freeform: Shape 846">
                <a:extLst>
                  <a:ext uri="{FF2B5EF4-FFF2-40B4-BE49-F238E27FC236}">
                    <a16:creationId xmlns:a16="http://schemas.microsoft.com/office/drawing/2014/main" id="{48E53C2B-2FA9-4FAB-B4FD-903357B3798B}"/>
                  </a:ext>
                </a:extLst>
              </p:cNvPr>
              <p:cNvSpPr/>
              <p:nvPr/>
            </p:nvSpPr>
            <p:spPr>
              <a:xfrm>
                <a:off x="2221108" y="3945799"/>
                <a:ext cx="35989" cy="53984"/>
              </a:xfrm>
              <a:custGeom>
                <a:avLst/>
                <a:gdLst>
                  <a:gd name="connsiteX0" fmla="*/ 35990 w 35989"/>
                  <a:gd name="connsiteY0" fmla="*/ 17995 h 53984"/>
                  <a:gd name="connsiteX1" fmla="*/ 35990 w 35989"/>
                  <a:gd name="connsiteY1" fmla="*/ 17995 h 53984"/>
                  <a:gd name="connsiteX2" fmla="*/ 17995 w 35989"/>
                  <a:gd name="connsiteY2" fmla="*/ 0 h 53984"/>
                  <a:gd name="connsiteX3" fmla="*/ 17995 w 35989"/>
                  <a:gd name="connsiteY3" fmla="*/ 0 h 53984"/>
                  <a:gd name="connsiteX4" fmla="*/ 0 w 35989"/>
                  <a:gd name="connsiteY4" fmla="*/ 0 h 53984"/>
                  <a:gd name="connsiteX5" fmla="*/ 0 w 35989"/>
                  <a:gd name="connsiteY5" fmla="*/ 17995 h 53984"/>
                  <a:gd name="connsiteX6" fmla="*/ 0 w 35989"/>
                  <a:gd name="connsiteY6" fmla="*/ 35990 h 53984"/>
                  <a:gd name="connsiteX7" fmla="*/ 0 w 35989"/>
                  <a:gd name="connsiteY7" fmla="*/ 53984 h 53984"/>
                  <a:gd name="connsiteX8" fmla="*/ 17995 w 35989"/>
                  <a:gd name="connsiteY8" fmla="*/ 53984 h 53984"/>
                  <a:gd name="connsiteX9" fmla="*/ 17995 w 35989"/>
                  <a:gd name="connsiteY9" fmla="*/ 53984 h 53984"/>
                  <a:gd name="connsiteX10" fmla="*/ 35990 w 35989"/>
                  <a:gd name="connsiteY10" fmla="*/ 35990 h 53984"/>
                  <a:gd name="connsiteX11" fmla="*/ 35990 w 35989"/>
                  <a:gd name="connsiteY11" fmla="*/ 35990 h 53984"/>
                  <a:gd name="connsiteX12" fmla="*/ 35990 w 35989"/>
                  <a:gd name="connsiteY12" fmla="*/ 17995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 h="53984">
                    <a:moveTo>
                      <a:pt x="35990" y="17995"/>
                    </a:moveTo>
                    <a:lnTo>
                      <a:pt x="35990" y="17995"/>
                    </a:lnTo>
                    <a:cubicBezTo>
                      <a:pt x="26203" y="17995"/>
                      <a:pt x="17995" y="9787"/>
                      <a:pt x="17995" y="0"/>
                    </a:cubicBezTo>
                    <a:lnTo>
                      <a:pt x="17995" y="0"/>
                    </a:lnTo>
                    <a:lnTo>
                      <a:pt x="0" y="0"/>
                    </a:lnTo>
                    <a:lnTo>
                      <a:pt x="0" y="17995"/>
                    </a:lnTo>
                    <a:lnTo>
                      <a:pt x="0" y="35990"/>
                    </a:lnTo>
                    <a:lnTo>
                      <a:pt x="0" y="53984"/>
                    </a:lnTo>
                    <a:lnTo>
                      <a:pt x="17995" y="53984"/>
                    </a:lnTo>
                    <a:lnTo>
                      <a:pt x="17995" y="53984"/>
                    </a:lnTo>
                    <a:cubicBezTo>
                      <a:pt x="17995" y="44198"/>
                      <a:pt x="26203" y="35990"/>
                      <a:pt x="35990" y="35990"/>
                    </a:cubicBezTo>
                    <a:lnTo>
                      <a:pt x="35990" y="35990"/>
                    </a:lnTo>
                    <a:lnTo>
                      <a:pt x="35990" y="17995"/>
                    </a:lnTo>
                    <a:close/>
                  </a:path>
                </a:pathLst>
              </a:custGeom>
              <a:solidFill>
                <a:srgbClr val="7F5CFF"/>
              </a:solidFill>
              <a:ln w="31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851" name="TextBox 850">
              <a:extLst>
                <a:ext uri="{FF2B5EF4-FFF2-40B4-BE49-F238E27FC236}">
                  <a16:creationId xmlns:a16="http://schemas.microsoft.com/office/drawing/2014/main" id="{A4191CFE-19F8-4D74-A3DB-0F0216B5E85B}"/>
                </a:ext>
              </a:extLst>
            </p:cNvPr>
            <p:cNvSpPr txBox="1"/>
            <p:nvPr/>
          </p:nvSpPr>
          <p:spPr>
            <a:xfrm>
              <a:off x="1252299" y="1268176"/>
              <a:ext cx="4634979" cy="959943"/>
            </a:xfrm>
            <a:prstGeom prst="rect">
              <a:avLst/>
            </a:prstGeom>
            <a:noFill/>
          </p:spPr>
          <p:txBody>
            <a:bodyPr wrap="square" rtlCol="0">
              <a:spAutoFit/>
            </a:bodyPr>
            <a:lstStyle/>
            <a:p>
              <a:pPr marL="0" marR="0" lvl="0" indent="0" algn="l" defTabSz="914400" rtl="0" eaLnBrk="1" fontAlgn="base" latinLnBrk="0" hangingPunct="1">
                <a:lnSpc>
                  <a:spcPct val="107000"/>
                </a:lnSpc>
                <a:spcBef>
                  <a:spcPts val="0"/>
                </a:spcBef>
                <a:spcAft>
                  <a:spcPts val="800"/>
                </a:spcAft>
                <a:buClr>
                  <a:srgbClr val="000000"/>
                </a:buClr>
                <a:buSzPts val="1000"/>
                <a:buFontTx/>
                <a:buNone/>
                <a:tabLst>
                  <a:tab pos="461010" algn="l"/>
                </a:tabLst>
                <a:defRPr/>
              </a:pPr>
              <a:r>
                <a:rPr kumimoji="0" lang="vi-VN" sz="1800" b="0" i="0" u="none" strike="noStrike" kern="1200" cap="none" spc="0" normalizeH="0" baseline="0" noProof="0" dirty="0">
                  <a:ln>
                    <a:noFill/>
                  </a:ln>
                  <a:solidFill>
                    <a:srgbClr val="15F9FF"/>
                  </a:solidFill>
                  <a:effectLst/>
                  <a:uLnTx/>
                  <a:uFillTx/>
                  <a:latin typeface="Arial"/>
                  <a:ea typeface="+mn-ea"/>
                  <a:cs typeface="Arial"/>
                  <a:rtl val="0"/>
                </a:rPr>
                <a:t>Người ở tại vị trí C khi ánh sáng mặt trời vừa khuất sẽ quan sát thấy hiện tượng gì? Vì sao?</a:t>
              </a:r>
              <a:endParaRPr kumimoji="0" lang="en-US" sz="1800" b="0" i="0" u="none" strike="noStrike" kern="1200" cap="none" spc="0" normalizeH="0" baseline="0" noProof="0" dirty="0">
                <a:ln>
                  <a:noFill/>
                </a:ln>
                <a:solidFill>
                  <a:srgbClr val="15F9FF"/>
                </a:solidFill>
                <a:effectLst/>
                <a:uLnTx/>
                <a:uFillTx/>
                <a:latin typeface="Arial"/>
                <a:ea typeface="+mn-ea"/>
                <a:cs typeface="Arial"/>
                <a:rtl val="0"/>
              </a:endParaRPr>
            </a:p>
          </p:txBody>
        </p:sp>
      </p:grpSp>
      <p:sp>
        <p:nvSpPr>
          <p:cNvPr id="72" name="Title 1">
            <a:extLst>
              <a:ext uri="{FF2B5EF4-FFF2-40B4-BE49-F238E27FC236}">
                <a16:creationId xmlns:a16="http://schemas.microsoft.com/office/drawing/2014/main" id="{A9227969-06CD-4CE5-AF6C-3F5CB6EF71A1}"/>
              </a:ext>
            </a:extLst>
          </p:cNvPr>
          <p:cNvSpPr txBox="1">
            <a:spLocks/>
          </p:cNvSpPr>
          <p:nvPr/>
        </p:nvSpPr>
        <p:spPr>
          <a:xfrm>
            <a:off x="355317" y="-19359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của</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Mặt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Trời</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3880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repeatCount="1000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repeatCount="10000" fill="hold" grpId="0" nodeType="withEffect">
                                  <p:stCondLst>
                                    <p:cond delay="0"/>
                                  </p:stCondLst>
                                  <p:childTnLst>
                                    <p:set>
                                      <p:cBhvr>
                                        <p:cTn id="14" dur="1" fill="hold">
                                          <p:stCondLst>
                                            <p:cond delay="0"/>
                                          </p:stCondLst>
                                        </p:cTn>
                                        <p:tgtEl>
                                          <p:spTgt spid="836"/>
                                        </p:tgtEl>
                                        <p:attrNameLst>
                                          <p:attrName>style.visibility</p:attrName>
                                        </p:attrNameLst>
                                      </p:cBhvr>
                                      <p:to>
                                        <p:strVal val="visible"/>
                                      </p:to>
                                    </p:set>
                                    <p:animEffect transition="in" filter="wipe(right)">
                                      <p:cBhvr>
                                        <p:cTn id="15" dur="500"/>
                                        <p:tgtEl>
                                          <p:spTgt spid="83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A6901-1C42-4FD9-9437-23C2F0ED0EE5}"/>
              </a:ext>
            </a:extLst>
          </p:cNvPr>
          <p:cNvSpPr/>
          <p:nvPr/>
        </p:nvSpPr>
        <p:spPr>
          <a:xfrm>
            <a:off x="1095557" y="2098973"/>
            <a:ext cx="4625920" cy="2660049"/>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laytime With Hot Toddies"/>
              <a:ea typeface="+mn-ea"/>
              <a:cs typeface="+mn-cs"/>
            </a:endParaRPr>
          </a:p>
        </p:txBody>
      </p:sp>
      <p:grpSp>
        <p:nvGrpSpPr>
          <p:cNvPr id="61" name="Graphic 2">
            <a:extLst>
              <a:ext uri="{FF2B5EF4-FFF2-40B4-BE49-F238E27FC236}">
                <a16:creationId xmlns:a16="http://schemas.microsoft.com/office/drawing/2014/main" id="{0FF86366-DCED-477F-B3D6-5BA85D316D64}"/>
              </a:ext>
            </a:extLst>
          </p:cNvPr>
          <p:cNvGrpSpPr/>
          <p:nvPr/>
        </p:nvGrpSpPr>
        <p:grpSpPr>
          <a:xfrm>
            <a:off x="1095557" y="2098975"/>
            <a:ext cx="4625920" cy="2660050"/>
            <a:chOff x="8874064" y="2283865"/>
            <a:chExt cx="1841388" cy="1275926"/>
          </a:xfrm>
          <a:noFill/>
        </p:grpSpPr>
        <p:sp>
          <p:nvSpPr>
            <p:cNvPr id="97" name="Freeform: Shape 96">
              <a:extLst>
                <a:ext uri="{FF2B5EF4-FFF2-40B4-BE49-F238E27FC236}">
                  <a16:creationId xmlns:a16="http://schemas.microsoft.com/office/drawing/2014/main" id="{2F647867-4025-4FBB-BC46-C74828822B12}"/>
                </a:ext>
              </a:extLst>
            </p:cNvPr>
            <p:cNvSpPr/>
            <p:nvPr/>
          </p:nvSpPr>
          <p:spPr>
            <a:xfrm>
              <a:off x="10465302" y="3311030"/>
              <a:ext cx="250150" cy="248761"/>
            </a:xfrm>
            <a:custGeom>
              <a:avLst/>
              <a:gdLst>
                <a:gd name="connsiteX0" fmla="*/ 250151 w 250150"/>
                <a:gd name="connsiteY0" fmla="*/ 0 h 248761"/>
                <a:gd name="connsiteX1" fmla="*/ 250151 w 250150"/>
                <a:gd name="connsiteY1" fmla="*/ 248761 h 248761"/>
                <a:gd name="connsiteX2" fmla="*/ 0 w 250150"/>
                <a:gd name="connsiteY2" fmla="*/ 248761 h 248761"/>
              </a:gdLst>
              <a:ahLst/>
              <a:cxnLst>
                <a:cxn ang="0">
                  <a:pos x="connsiteX0" y="connsiteY0"/>
                </a:cxn>
                <a:cxn ang="0">
                  <a:pos x="connsiteX1" y="connsiteY1"/>
                </a:cxn>
                <a:cxn ang="0">
                  <a:pos x="connsiteX2" y="connsiteY2"/>
                </a:cxn>
              </a:cxnLst>
              <a:rect l="l" t="t" r="r" b="b"/>
              <a:pathLst>
                <a:path w="250150" h="248761">
                  <a:moveTo>
                    <a:pt x="250151" y="0"/>
                  </a:moveTo>
                  <a:lnTo>
                    <a:pt x="250151" y="248761"/>
                  </a:lnTo>
                  <a:lnTo>
                    <a:pt x="0" y="248761"/>
                  </a:lnTo>
                </a:path>
              </a:pathLst>
            </a:custGeom>
            <a:noFill/>
            <a:ln w="57150" cap="flat">
              <a:solidFill>
                <a:srgbClr val="66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8" name="Freeform: Shape 97">
              <a:extLst>
                <a:ext uri="{FF2B5EF4-FFF2-40B4-BE49-F238E27FC236}">
                  <a16:creationId xmlns:a16="http://schemas.microsoft.com/office/drawing/2014/main" id="{0FF09871-862E-4FFE-B0FC-A9875138F480}"/>
                </a:ext>
              </a:extLst>
            </p:cNvPr>
            <p:cNvSpPr/>
            <p:nvPr/>
          </p:nvSpPr>
          <p:spPr>
            <a:xfrm>
              <a:off x="8874064" y="3311029"/>
              <a:ext cx="248760" cy="248761"/>
            </a:xfrm>
            <a:custGeom>
              <a:avLst/>
              <a:gdLst>
                <a:gd name="connsiteX0" fmla="*/ 248761 w 248760"/>
                <a:gd name="connsiteY0" fmla="*/ 248761 h 248761"/>
                <a:gd name="connsiteX1" fmla="*/ 0 w 248760"/>
                <a:gd name="connsiteY1" fmla="*/ 248761 h 248761"/>
                <a:gd name="connsiteX2" fmla="*/ 0 w 248760"/>
                <a:gd name="connsiteY2" fmla="*/ 0 h 248761"/>
              </a:gdLst>
              <a:ahLst/>
              <a:cxnLst>
                <a:cxn ang="0">
                  <a:pos x="connsiteX0" y="connsiteY0"/>
                </a:cxn>
                <a:cxn ang="0">
                  <a:pos x="connsiteX1" y="connsiteY1"/>
                </a:cxn>
                <a:cxn ang="0">
                  <a:pos x="connsiteX2" y="connsiteY2"/>
                </a:cxn>
              </a:cxnLst>
              <a:rect l="l" t="t" r="r" b="b"/>
              <a:pathLst>
                <a:path w="248760" h="248761">
                  <a:moveTo>
                    <a:pt x="248761" y="248761"/>
                  </a:moveTo>
                  <a:lnTo>
                    <a:pt x="0" y="248761"/>
                  </a:lnTo>
                  <a:lnTo>
                    <a:pt x="0" y="0"/>
                  </a:lnTo>
                </a:path>
              </a:pathLst>
            </a:custGeom>
            <a:noFill/>
            <a:ln w="57150" cap="flat">
              <a:solidFill>
                <a:srgbClr val="66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9" name="Freeform: Shape 98">
              <a:extLst>
                <a:ext uri="{FF2B5EF4-FFF2-40B4-BE49-F238E27FC236}">
                  <a16:creationId xmlns:a16="http://schemas.microsoft.com/office/drawing/2014/main" id="{99A8E6A5-282A-44F1-A5DF-0F46BAD76D50}"/>
                </a:ext>
              </a:extLst>
            </p:cNvPr>
            <p:cNvSpPr/>
            <p:nvPr/>
          </p:nvSpPr>
          <p:spPr>
            <a:xfrm>
              <a:off x="8874064" y="2283865"/>
              <a:ext cx="248760" cy="248761"/>
            </a:xfrm>
            <a:custGeom>
              <a:avLst/>
              <a:gdLst>
                <a:gd name="connsiteX0" fmla="*/ 0 w 248760"/>
                <a:gd name="connsiteY0" fmla="*/ 248761 h 248761"/>
                <a:gd name="connsiteX1" fmla="*/ 0 w 248760"/>
                <a:gd name="connsiteY1" fmla="*/ 0 h 248761"/>
                <a:gd name="connsiteX2" fmla="*/ 248761 w 248760"/>
                <a:gd name="connsiteY2" fmla="*/ 0 h 248761"/>
              </a:gdLst>
              <a:ahLst/>
              <a:cxnLst>
                <a:cxn ang="0">
                  <a:pos x="connsiteX0" y="connsiteY0"/>
                </a:cxn>
                <a:cxn ang="0">
                  <a:pos x="connsiteX1" y="connsiteY1"/>
                </a:cxn>
                <a:cxn ang="0">
                  <a:pos x="connsiteX2" y="connsiteY2"/>
                </a:cxn>
              </a:cxnLst>
              <a:rect l="l" t="t" r="r" b="b"/>
              <a:pathLst>
                <a:path w="248760" h="248761">
                  <a:moveTo>
                    <a:pt x="0" y="248761"/>
                  </a:moveTo>
                  <a:lnTo>
                    <a:pt x="0" y="0"/>
                  </a:lnTo>
                  <a:lnTo>
                    <a:pt x="248761" y="0"/>
                  </a:lnTo>
                </a:path>
              </a:pathLst>
            </a:custGeom>
            <a:noFill/>
            <a:ln w="57150" cap="flat">
              <a:solidFill>
                <a:srgbClr val="66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 name="Freeform: Shape 99">
              <a:extLst>
                <a:ext uri="{FF2B5EF4-FFF2-40B4-BE49-F238E27FC236}">
                  <a16:creationId xmlns:a16="http://schemas.microsoft.com/office/drawing/2014/main" id="{E3EC4674-8B7C-45E9-B0AE-2EAF893D59C5}"/>
                </a:ext>
              </a:extLst>
            </p:cNvPr>
            <p:cNvSpPr/>
            <p:nvPr/>
          </p:nvSpPr>
          <p:spPr>
            <a:xfrm>
              <a:off x="10465302" y="2283865"/>
              <a:ext cx="250150" cy="248761"/>
            </a:xfrm>
            <a:custGeom>
              <a:avLst/>
              <a:gdLst>
                <a:gd name="connsiteX0" fmla="*/ 0 w 250150"/>
                <a:gd name="connsiteY0" fmla="*/ 0 h 248761"/>
                <a:gd name="connsiteX1" fmla="*/ 250151 w 250150"/>
                <a:gd name="connsiteY1" fmla="*/ 0 h 248761"/>
                <a:gd name="connsiteX2" fmla="*/ 250151 w 250150"/>
                <a:gd name="connsiteY2" fmla="*/ 248761 h 248761"/>
              </a:gdLst>
              <a:ahLst/>
              <a:cxnLst>
                <a:cxn ang="0">
                  <a:pos x="connsiteX0" y="connsiteY0"/>
                </a:cxn>
                <a:cxn ang="0">
                  <a:pos x="connsiteX1" y="connsiteY1"/>
                </a:cxn>
                <a:cxn ang="0">
                  <a:pos x="connsiteX2" y="connsiteY2"/>
                </a:cxn>
              </a:cxnLst>
              <a:rect l="l" t="t" r="r" b="b"/>
              <a:pathLst>
                <a:path w="250150" h="248761">
                  <a:moveTo>
                    <a:pt x="0" y="0"/>
                  </a:moveTo>
                  <a:lnTo>
                    <a:pt x="250151" y="0"/>
                  </a:lnTo>
                  <a:lnTo>
                    <a:pt x="250151" y="248761"/>
                  </a:lnTo>
                </a:path>
              </a:pathLst>
            </a:custGeom>
            <a:noFill/>
            <a:ln w="57150" cap="flat">
              <a:solidFill>
                <a:srgbClr val="66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60" name="TextBox 59">
            <a:extLst>
              <a:ext uri="{FF2B5EF4-FFF2-40B4-BE49-F238E27FC236}">
                <a16:creationId xmlns:a16="http://schemas.microsoft.com/office/drawing/2014/main" id="{0BB7C092-8274-4955-94E2-7A2014E49778}"/>
              </a:ext>
            </a:extLst>
          </p:cNvPr>
          <p:cNvSpPr txBox="1"/>
          <p:nvPr/>
        </p:nvSpPr>
        <p:spPr>
          <a:xfrm>
            <a:off x="1961268" y="1775808"/>
            <a:ext cx="30489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dirty="0">
                <a:ln>
                  <a:noFill/>
                </a:ln>
                <a:solidFill>
                  <a:prstClr val="white"/>
                </a:solidFill>
                <a:effectLst/>
                <a:uLnTx/>
                <a:uFillTx/>
                <a:latin typeface="Arial"/>
                <a:ea typeface="+mn-ea"/>
                <a:cs typeface="Arial"/>
                <a:sym typeface="Arial"/>
                <a:rtl val="0"/>
              </a:rPr>
              <a:t>KẾT LUẬN</a:t>
            </a:r>
          </a:p>
        </p:txBody>
      </p:sp>
      <p:sp>
        <p:nvSpPr>
          <p:cNvPr id="102" name="TextBox 101">
            <a:extLst>
              <a:ext uri="{FF2B5EF4-FFF2-40B4-BE49-F238E27FC236}">
                <a16:creationId xmlns:a16="http://schemas.microsoft.com/office/drawing/2014/main" id="{5676144A-A871-46C6-A9D6-381A9465CE22}"/>
              </a:ext>
            </a:extLst>
          </p:cNvPr>
          <p:cNvSpPr txBox="1"/>
          <p:nvPr/>
        </p:nvSpPr>
        <p:spPr>
          <a:xfrm>
            <a:off x="1137037" y="2348258"/>
            <a:ext cx="45394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Mặt</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trời</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mọc</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ở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hướng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đông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và</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chuyển</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động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bên</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bầu</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trời</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dẫn</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về</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hướng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tây</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rồi</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lặn</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a:t>
            </a:r>
          </a:p>
        </p:txBody>
      </p:sp>
      <p:sp>
        <p:nvSpPr>
          <p:cNvPr id="115" name="TextBox 114">
            <a:extLst>
              <a:ext uri="{FF2B5EF4-FFF2-40B4-BE49-F238E27FC236}">
                <a16:creationId xmlns:a16="http://schemas.microsoft.com/office/drawing/2014/main" id="{DA40DAF8-B7BE-470C-A052-9F2F009133FD}"/>
              </a:ext>
            </a:extLst>
          </p:cNvPr>
          <p:cNvSpPr txBox="1"/>
          <p:nvPr/>
        </p:nvSpPr>
        <p:spPr>
          <a:xfrm>
            <a:off x="1137037" y="3507723"/>
            <a:ext cx="45394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600" normalizeH="0" baseline="0" noProof="0" dirty="0">
                <a:ln>
                  <a:noFill/>
                </a:ln>
                <a:solidFill>
                  <a:prstClr val="white"/>
                </a:solidFill>
                <a:effectLst/>
                <a:uLnTx/>
                <a:uFillTx/>
                <a:latin typeface="Arial"/>
                <a:ea typeface="+mn-ea"/>
                <a:cs typeface="Arial"/>
                <a:sym typeface="Arial"/>
                <a:rtl val="0"/>
              </a:rPr>
              <a:t>NGUYÊN NHÂN </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do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Trái</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Đất</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tự</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chuyển</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động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quanh</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trục</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theo</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chiều</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từ</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tây</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 sang </a:t>
            </a:r>
            <a:r>
              <a:rPr kumimoji="0" lang="en-US" sz="2000" b="0" i="0" u="none" strike="noStrike" kern="1200" cap="none" spc="0" normalizeH="0" baseline="0" noProof="0" dirty="0" err="1">
                <a:ln>
                  <a:noFill/>
                </a:ln>
                <a:solidFill>
                  <a:srgbClr val="15F9FF"/>
                </a:solidFill>
                <a:effectLst/>
                <a:uLnTx/>
                <a:uFillTx/>
                <a:latin typeface="Arial"/>
                <a:ea typeface="+mn-ea"/>
                <a:cs typeface="Arial"/>
                <a:sym typeface="Arial"/>
                <a:rtl val="0"/>
              </a:rPr>
              <a:t>đông</a:t>
            </a:r>
            <a:r>
              <a:rPr kumimoji="0" lang="en-US" sz="2000" b="0" i="0" u="none" strike="noStrike" kern="1200" cap="none" spc="0" normalizeH="0" baseline="0" noProof="0" dirty="0">
                <a:ln>
                  <a:noFill/>
                </a:ln>
                <a:solidFill>
                  <a:srgbClr val="15F9FF"/>
                </a:solidFill>
                <a:effectLst/>
                <a:uLnTx/>
                <a:uFillTx/>
                <a:latin typeface="Arial"/>
                <a:ea typeface="+mn-ea"/>
                <a:cs typeface="Arial"/>
                <a:sym typeface="Arial"/>
                <a:rtl val="0"/>
              </a:rPr>
              <a:t>.</a:t>
            </a:r>
          </a:p>
        </p:txBody>
      </p:sp>
      <p:sp>
        <p:nvSpPr>
          <p:cNvPr id="14" name="Title 1">
            <a:extLst>
              <a:ext uri="{FF2B5EF4-FFF2-40B4-BE49-F238E27FC236}">
                <a16:creationId xmlns:a16="http://schemas.microsoft.com/office/drawing/2014/main" id="{6151338A-9FEC-410A-91D6-7E19A8C7819D}"/>
              </a:ext>
            </a:extLst>
          </p:cNvPr>
          <p:cNvSpPr txBox="1">
            <a:spLocks/>
          </p:cNvSpPr>
          <p:nvPr/>
        </p:nvSpPr>
        <p:spPr>
          <a:xfrm>
            <a:off x="355317" y="-19359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Chuyển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động</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của</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Mặt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Trời</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08587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03"/>
          <p:cNvGrpSpPr>
            <a:grpSpLocks noChangeAspect="1"/>
          </p:cNvGrpSpPr>
          <p:nvPr/>
        </p:nvGrpSpPr>
        <p:grpSpPr bwMode="auto">
          <a:xfrm>
            <a:off x="984896" y="874463"/>
            <a:ext cx="1719618" cy="1427925"/>
            <a:chOff x="1963" y="607"/>
            <a:chExt cx="3773" cy="3133"/>
          </a:xfrm>
        </p:grpSpPr>
        <p:grpSp>
          <p:nvGrpSpPr>
            <p:cNvPr id="50" name="Group 304"/>
            <p:cNvGrpSpPr>
              <a:grpSpLocks/>
            </p:cNvGrpSpPr>
            <p:nvPr/>
          </p:nvGrpSpPr>
          <p:grpSpPr bwMode="auto">
            <a:xfrm>
              <a:off x="1963" y="607"/>
              <a:ext cx="3773" cy="2788"/>
              <a:chOff x="1963" y="607"/>
              <a:chExt cx="3773" cy="2788"/>
            </a:xfrm>
          </p:grpSpPr>
          <p:sp>
            <p:nvSpPr>
              <p:cNvPr id="672" name="Freeform 108"/>
              <p:cNvSpPr>
                <a:spLocks/>
              </p:cNvSpPr>
              <p:nvPr/>
            </p:nvSpPr>
            <p:spPr bwMode="auto">
              <a:xfrm>
                <a:off x="2891" y="607"/>
                <a:ext cx="88" cy="78"/>
              </a:xfrm>
              <a:custGeom>
                <a:avLst/>
                <a:gdLst>
                  <a:gd name="T0" fmla="*/ 25 w 51"/>
                  <a:gd name="T1" fmla="*/ 0 h 45"/>
                  <a:gd name="T2" fmla="*/ 17 w 51"/>
                  <a:gd name="T3" fmla="*/ 2 h 45"/>
                  <a:gd name="T4" fmla="*/ 5 w 51"/>
                  <a:gd name="T5" fmla="*/ 31 h 45"/>
                  <a:gd name="T6" fmla="*/ 25 w 51"/>
                  <a:gd name="T7" fmla="*/ 45 h 45"/>
                  <a:gd name="T8" fmla="*/ 34 w 51"/>
                  <a:gd name="T9" fmla="*/ 43 h 45"/>
                  <a:gd name="T10" fmla="*/ 46 w 51"/>
                  <a:gd name="T11" fmla="*/ 14 h 45"/>
                  <a:gd name="T12" fmla="*/ 25 w 5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51" h="45">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3" name="Freeform 109"/>
              <p:cNvSpPr>
                <a:spLocks/>
              </p:cNvSpPr>
              <p:nvPr/>
            </p:nvSpPr>
            <p:spPr bwMode="auto">
              <a:xfrm>
                <a:off x="4330" y="726"/>
                <a:ext cx="202" cy="202"/>
              </a:xfrm>
              <a:custGeom>
                <a:avLst/>
                <a:gdLst>
                  <a:gd name="T0" fmla="*/ 60 w 118"/>
                  <a:gd name="T1" fmla="*/ 0 h 118"/>
                  <a:gd name="T2" fmla="*/ 38 w 118"/>
                  <a:gd name="T3" fmla="*/ 4 h 118"/>
                  <a:gd name="T4" fmla="*/ 32 w 118"/>
                  <a:gd name="T5" fmla="*/ 6 h 118"/>
                  <a:gd name="T6" fmla="*/ 50 w 118"/>
                  <a:gd name="T7" fmla="*/ 28 h 118"/>
                  <a:gd name="T8" fmla="*/ 47 w 118"/>
                  <a:gd name="T9" fmla="*/ 43 h 118"/>
                  <a:gd name="T10" fmla="*/ 59 w 118"/>
                  <a:gd name="T11" fmla="*/ 57 h 118"/>
                  <a:gd name="T12" fmla="*/ 57 w 118"/>
                  <a:gd name="T13" fmla="*/ 68 h 118"/>
                  <a:gd name="T14" fmla="*/ 62 w 118"/>
                  <a:gd name="T15" fmla="*/ 67 h 118"/>
                  <a:gd name="T16" fmla="*/ 76 w 118"/>
                  <a:gd name="T17" fmla="*/ 73 h 118"/>
                  <a:gd name="T18" fmla="*/ 77 w 118"/>
                  <a:gd name="T19" fmla="*/ 101 h 118"/>
                  <a:gd name="T20" fmla="*/ 62 w 118"/>
                  <a:gd name="T21" fmla="*/ 107 h 118"/>
                  <a:gd name="T22" fmla="*/ 48 w 118"/>
                  <a:gd name="T23" fmla="*/ 102 h 118"/>
                  <a:gd name="T24" fmla="*/ 45 w 118"/>
                  <a:gd name="T25" fmla="*/ 77 h 118"/>
                  <a:gd name="T26" fmla="*/ 44 w 118"/>
                  <a:gd name="T27" fmla="*/ 78 h 118"/>
                  <a:gd name="T28" fmla="*/ 41 w 118"/>
                  <a:gd name="T29" fmla="*/ 78 h 118"/>
                  <a:gd name="T30" fmla="*/ 23 w 118"/>
                  <a:gd name="T31" fmla="*/ 63 h 118"/>
                  <a:gd name="T32" fmla="*/ 23 w 118"/>
                  <a:gd name="T33" fmla="*/ 58 h 118"/>
                  <a:gd name="T34" fmla="*/ 23 w 118"/>
                  <a:gd name="T35" fmla="*/ 58 h 118"/>
                  <a:gd name="T36" fmla="*/ 2 w 118"/>
                  <a:gd name="T37" fmla="*/ 47 h 118"/>
                  <a:gd name="T38" fmla="*/ 5 w 118"/>
                  <a:gd name="T39" fmla="*/ 81 h 118"/>
                  <a:gd name="T40" fmla="*/ 60 w 118"/>
                  <a:gd name="T41" fmla="*/ 118 h 118"/>
                  <a:gd name="T42" fmla="*/ 82 w 118"/>
                  <a:gd name="T43" fmla="*/ 114 h 118"/>
                  <a:gd name="T44" fmla="*/ 118 w 118"/>
                  <a:gd name="T45" fmla="*/ 69 h 118"/>
                  <a:gd name="T46" fmla="*/ 117 w 118"/>
                  <a:gd name="T47" fmla="*/ 69 h 118"/>
                  <a:gd name="T48" fmla="*/ 115 w 118"/>
                  <a:gd name="T49" fmla="*/ 69 h 118"/>
                  <a:gd name="T50" fmla="*/ 96 w 118"/>
                  <a:gd name="T51" fmla="*/ 53 h 118"/>
                  <a:gd name="T52" fmla="*/ 108 w 118"/>
                  <a:gd name="T53" fmla="*/ 33 h 118"/>
                  <a:gd name="T54" fmla="*/ 111 w 118"/>
                  <a:gd name="T55" fmla="*/ 29 h 118"/>
                  <a:gd name="T56" fmla="*/ 60 w 118"/>
                  <a:gd name="T5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8">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4" name="Freeform 113"/>
              <p:cNvSpPr>
                <a:spLocks/>
              </p:cNvSpPr>
              <p:nvPr/>
            </p:nvSpPr>
            <p:spPr bwMode="auto">
              <a:xfrm>
                <a:off x="5097" y="2776"/>
                <a:ext cx="80" cy="77"/>
              </a:xfrm>
              <a:custGeom>
                <a:avLst/>
                <a:gdLst>
                  <a:gd name="T0" fmla="*/ 23 w 47"/>
                  <a:gd name="T1" fmla="*/ 0 h 45"/>
                  <a:gd name="T2" fmla="*/ 1 w 47"/>
                  <a:gd name="T3" fmla="*/ 17 h 45"/>
                  <a:gd name="T4" fmla="*/ 2 w 47"/>
                  <a:gd name="T5" fmla="*/ 29 h 45"/>
                  <a:gd name="T6" fmla="*/ 3 w 47"/>
                  <a:gd name="T7" fmla="*/ 29 h 45"/>
                  <a:gd name="T8" fmla="*/ 20 w 47"/>
                  <a:gd name="T9" fmla="*/ 35 h 45"/>
                  <a:gd name="T10" fmla="*/ 26 w 47"/>
                  <a:gd name="T11" fmla="*/ 45 h 45"/>
                  <a:gd name="T12" fmla="*/ 44 w 47"/>
                  <a:gd name="T13" fmla="*/ 28 h 45"/>
                  <a:gd name="T14" fmla="*/ 29 w 47"/>
                  <a:gd name="T15" fmla="*/ 1 h 45"/>
                  <a:gd name="T16" fmla="*/ 23 w 4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5">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5" name="Freeform 115"/>
              <p:cNvSpPr>
                <a:spLocks/>
              </p:cNvSpPr>
              <p:nvPr/>
            </p:nvSpPr>
            <p:spPr bwMode="auto">
              <a:xfrm>
                <a:off x="4254" y="2888"/>
                <a:ext cx="67" cy="53"/>
              </a:xfrm>
              <a:custGeom>
                <a:avLst/>
                <a:gdLst>
                  <a:gd name="T0" fmla="*/ 23 w 39"/>
                  <a:gd name="T1" fmla="*/ 0 h 31"/>
                  <a:gd name="T2" fmla="*/ 2 w 39"/>
                  <a:gd name="T3" fmla="*/ 16 h 31"/>
                  <a:gd name="T4" fmla="*/ 3 w 39"/>
                  <a:gd name="T5" fmla="*/ 31 h 31"/>
                  <a:gd name="T6" fmla="*/ 6 w 39"/>
                  <a:gd name="T7" fmla="*/ 20 h 31"/>
                  <a:gd name="T8" fmla="*/ 30 w 39"/>
                  <a:gd name="T9" fmla="*/ 5 h 31"/>
                  <a:gd name="T10" fmla="*/ 39 w 39"/>
                  <a:gd name="T11" fmla="*/ 7 h 31"/>
                  <a:gd name="T12" fmla="*/ 30 w 39"/>
                  <a:gd name="T13" fmla="*/ 1 h 31"/>
                  <a:gd name="T14" fmla="*/ 23 w 39"/>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1">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6" name="Freeform 117"/>
              <p:cNvSpPr>
                <a:spLocks noEditPoints="1"/>
              </p:cNvSpPr>
              <p:nvPr/>
            </p:nvSpPr>
            <p:spPr bwMode="auto">
              <a:xfrm>
                <a:off x="3136" y="2755"/>
                <a:ext cx="86" cy="78"/>
              </a:xfrm>
              <a:custGeom>
                <a:avLst/>
                <a:gdLst>
                  <a:gd name="T0" fmla="*/ 22 w 50"/>
                  <a:gd name="T1" fmla="*/ 38 h 45"/>
                  <a:gd name="T2" fmla="*/ 17 w 50"/>
                  <a:gd name="T3" fmla="*/ 37 h 45"/>
                  <a:gd name="T4" fmla="*/ 10 w 50"/>
                  <a:gd name="T5" fmla="*/ 20 h 45"/>
                  <a:gd name="T6" fmla="*/ 22 w 50"/>
                  <a:gd name="T7" fmla="*/ 12 h 45"/>
                  <a:gd name="T8" fmla="*/ 27 w 50"/>
                  <a:gd name="T9" fmla="*/ 13 h 45"/>
                  <a:gd name="T10" fmla="*/ 34 w 50"/>
                  <a:gd name="T11" fmla="*/ 30 h 45"/>
                  <a:gd name="T12" fmla="*/ 22 w 50"/>
                  <a:gd name="T13" fmla="*/ 38 h 45"/>
                  <a:gd name="T14" fmla="*/ 25 w 50"/>
                  <a:gd name="T15" fmla="*/ 0 h 45"/>
                  <a:gd name="T16" fmla="*/ 7 w 50"/>
                  <a:gd name="T17" fmla="*/ 9 h 45"/>
                  <a:gd name="T18" fmla="*/ 12 w 50"/>
                  <a:gd name="T19" fmla="*/ 40 h 45"/>
                  <a:gd name="T20" fmla="*/ 25 w 50"/>
                  <a:gd name="T21" fmla="*/ 45 h 45"/>
                  <a:gd name="T22" fmla="*/ 43 w 50"/>
                  <a:gd name="T23" fmla="*/ 36 h 45"/>
                  <a:gd name="T24" fmla="*/ 38 w 50"/>
                  <a:gd name="T25" fmla="*/ 5 h 45"/>
                  <a:gd name="T26" fmla="*/ 25 w 50"/>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5">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7" name="Freeform 119"/>
              <p:cNvSpPr>
                <a:spLocks/>
              </p:cNvSpPr>
              <p:nvPr/>
            </p:nvSpPr>
            <p:spPr bwMode="auto">
              <a:xfrm>
                <a:off x="1963" y="1795"/>
                <a:ext cx="80" cy="75"/>
              </a:xfrm>
              <a:custGeom>
                <a:avLst/>
                <a:gdLst>
                  <a:gd name="T0" fmla="*/ 23 w 47"/>
                  <a:gd name="T1" fmla="*/ 0 h 44"/>
                  <a:gd name="T2" fmla="*/ 21 w 47"/>
                  <a:gd name="T3" fmla="*/ 0 h 44"/>
                  <a:gd name="T4" fmla="*/ 1 w 47"/>
                  <a:gd name="T5" fmla="*/ 24 h 44"/>
                  <a:gd name="T6" fmla="*/ 23 w 47"/>
                  <a:gd name="T7" fmla="*/ 44 h 44"/>
                  <a:gd name="T8" fmla="*/ 26 w 47"/>
                  <a:gd name="T9" fmla="*/ 44 h 44"/>
                  <a:gd name="T10" fmla="*/ 46 w 47"/>
                  <a:gd name="T11" fmla="*/ 20 h 44"/>
                  <a:gd name="T12" fmla="*/ 23 w 4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7" h="44">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8" name="Freeform 120"/>
              <p:cNvSpPr>
                <a:spLocks noEditPoints="1"/>
              </p:cNvSpPr>
              <p:nvPr/>
            </p:nvSpPr>
            <p:spPr bwMode="auto">
              <a:xfrm>
                <a:off x="3287" y="2327"/>
                <a:ext cx="205" cy="200"/>
              </a:xfrm>
              <a:custGeom>
                <a:avLst/>
                <a:gdLst>
                  <a:gd name="T0" fmla="*/ 51 w 120"/>
                  <a:gd name="T1" fmla="*/ 71 h 117"/>
                  <a:gd name="T2" fmla="*/ 37 w 120"/>
                  <a:gd name="T3" fmla="*/ 97 h 117"/>
                  <a:gd name="T4" fmla="*/ 25 w 120"/>
                  <a:gd name="T5" fmla="*/ 100 h 117"/>
                  <a:gd name="T6" fmla="*/ 16 w 120"/>
                  <a:gd name="T7" fmla="*/ 98 h 117"/>
                  <a:gd name="T8" fmla="*/ 49 w 120"/>
                  <a:gd name="T9" fmla="*/ 117 h 117"/>
                  <a:gd name="T10" fmla="*/ 55 w 120"/>
                  <a:gd name="T11" fmla="*/ 86 h 117"/>
                  <a:gd name="T12" fmla="*/ 66 w 120"/>
                  <a:gd name="T13" fmla="*/ 78 h 117"/>
                  <a:gd name="T14" fmla="*/ 51 w 120"/>
                  <a:gd name="T15" fmla="*/ 71 h 117"/>
                  <a:gd name="T16" fmla="*/ 97 w 120"/>
                  <a:gd name="T17" fmla="*/ 48 h 117"/>
                  <a:gd name="T18" fmla="*/ 88 w 120"/>
                  <a:gd name="T19" fmla="*/ 71 h 117"/>
                  <a:gd name="T20" fmla="*/ 82 w 120"/>
                  <a:gd name="T21" fmla="*/ 75 h 117"/>
                  <a:gd name="T22" fmla="*/ 100 w 120"/>
                  <a:gd name="T23" fmla="*/ 82 h 117"/>
                  <a:gd name="T24" fmla="*/ 108 w 120"/>
                  <a:gd name="T25" fmla="*/ 93 h 117"/>
                  <a:gd name="T26" fmla="*/ 119 w 120"/>
                  <a:gd name="T27" fmla="*/ 54 h 117"/>
                  <a:gd name="T28" fmla="*/ 117 w 120"/>
                  <a:gd name="T29" fmla="*/ 54 h 117"/>
                  <a:gd name="T30" fmla="*/ 97 w 120"/>
                  <a:gd name="T31" fmla="*/ 48 h 117"/>
                  <a:gd name="T32" fmla="*/ 60 w 120"/>
                  <a:gd name="T33" fmla="*/ 0 h 117"/>
                  <a:gd name="T34" fmla="*/ 54 w 120"/>
                  <a:gd name="T35" fmla="*/ 0 h 117"/>
                  <a:gd name="T36" fmla="*/ 7 w 120"/>
                  <a:gd name="T37" fmla="*/ 33 h 117"/>
                  <a:gd name="T38" fmla="*/ 3 w 120"/>
                  <a:gd name="T39" fmla="*/ 42 h 117"/>
                  <a:gd name="T40" fmla="*/ 1 w 120"/>
                  <a:gd name="T41" fmla="*/ 61 h 117"/>
                  <a:gd name="T42" fmla="*/ 12 w 120"/>
                  <a:gd name="T43" fmla="*/ 50 h 117"/>
                  <a:gd name="T44" fmla="*/ 24 w 120"/>
                  <a:gd name="T45" fmla="*/ 47 h 117"/>
                  <a:gd name="T46" fmla="*/ 42 w 120"/>
                  <a:gd name="T47" fmla="*/ 53 h 117"/>
                  <a:gd name="T48" fmla="*/ 52 w 120"/>
                  <a:gd name="T49" fmla="*/ 29 h 117"/>
                  <a:gd name="T50" fmla="*/ 70 w 120"/>
                  <a:gd name="T51" fmla="*/ 22 h 117"/>
                  <a:gd name="T52" fmla="*/ 83 w 120"/>
                  <a:gd name="T53" fmla="*/ 26 h 117"/>
                  <a:gd name="T54" fmla="*/ 85 w 120"/>
                  <a:gd name="T55" fmla="*/ 6 h 117"/>
                  <a:gd name="T56" fmla="*/ 60 w 120"/>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17">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9" name="Freeform 126"/>
              <p:cNvSpPr>
                <a:spLocks/>
              </p:cNvSpPr>
              <p:nvPr/>
            </p:nvSpPr>
            <p:spPr bwMode="auto">
              <a:xfrm>
                <a:off x="4552" y="1036"/>
                <a:ext cx="151" cy="144"/>
              </a:xfrm>
              <a:custGeom>
                <a:avLst/>
                <a:gdLst>
                  <a:gd name="T0" fmla="*/ 45 w 88"/>
                  <a:gd name="T1" fmla="*/ 0 h 84"/>
                  <a:gd name="T2" fmla="*/ 32 w 88"/>
                  <a:gd name="T3" fmla="*/ 2 h 84"/>
                  <a:gd name="T4" fmla="*/ 9 w 88"/>
                  <a:gd name="T5" fmla="*/ 26 h 84"/>
                  <a:gd name="T6" fmla="*/ 6 w 88"/>
                  <a:gd name="T7" fmla="*/ 27 h 84"/>
                  <a:gd name="T8" fmla="*/ 18 w 88"/>
                  <a:gd name="T9" fmla="*/ 74 h 84"/>
                  <a:gd name="T10" fmla="*/ 25 w 88"/>
                  <a:gd name="T11" fmla="*/ 79 h 84"/>
                  <a:gd name="T12" fmla="*/ 29 w 88"/>
                  <a:gd name="T13" fmla="*/ 79 h 84"/>
                  <a:gd name="T14" fmla="*/ 40 w 88"/>
                  <a:gd name="T15" fmla="*/ 84 h 84"/>
                  <a:gd name="T16" fmla="*/ 45 w 88"/>
                  <a:gd name="T17" fmla="*/ 84 h 84"/>
                  <a:gd name="T18" fmla="*/ 77 w 88"/>
                  <a:gd name="T19" fmla="*/ 69 h 84"/>
                  <a:gd name="T20" fmla="*/ 87 w 88"/>
                  <a:gd name="T21" fmla="*/ 38 h 84"/>
                  <a:gd name="T22" fmla="*/ 69 w 88"/>
                  <a:gd name="T23" fmla="*/ 17 h 84"/>
                  <a:gd name="T24" fmla="*/ 69 w 88"/>
                  <a:gd name="T25" fmla="*/ 8 h 84"/>
                  <a:gd name="T26" fmla="*/ 45 w 88"/>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84">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0" name="Freeform 137"/>
              <p:cNvSpPr>
                <a:spLocks/>
              </p:cNvSpPr>
              <p:nvPr/>
            </p:nvSpPr>
            <p:spPr bwMode="auto">
              <a:xfrm>
                <a:off x="3494" y="2093"/>
                <a:ext cx="96" cy="69"/>
              </a:xfrm>
              <a:custGeom>
                <a:avLst/>
                <a:gdLst>
                  <a:gd name="T0" fmla="*/ 7 w 56"/>
                  <a:gd name="T1" fmla="*/ 0 h 40"/>
                  <a:gd name="T2" fmla="*/ 5 w 56"/>
                  <a:gd name="T3" fmla="*/ 28 h 40"/>
                  <a:gd name="T4" fmla="*/ 9 w 56"/>
                  <a:gd name="T5" fmla="*/ 27 h 40"/>
                  <a:gd name="T6" fmla="*/ 13 w 56"/>
                  <a:gd name="T7" fmla="*/ 26 h 40"/>
                  <a:gd name="T8" fmla="*/ 37 w 56"/>
                  <a:gd name="T9" fmla="*/ 40 h 40"/>
                  <a:gd name="T10" fmla="*/ 45 w 56"/>
                  <a:gd name="T11" fmla="*/ 35 h 40"/>
                  <a:gd name="T12" fmla="*/ 54 w 56"/>
                  <a:gd name="T13" fmla="*/ 10 h 40"/>
                  <a:gd name="T14" fmla="*/ 37 w 56"/>
                  <a:gd name="T15" fmla="*/ 22 h 40"/>
                  <a:gd name="T16" fmla="*/ 32 w 56"/>
                  <a:gd name="T17" fmla="*/ 22 h 40"/>
                  <a:gd name="T18" fmla="*/ 7 w 56"/>
                  <a:gd name="T19" fmla="*/ 2 h 40"/>
                  <a:gd name="T20" fmla="*/ 7 w 5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1" name="Freeform 138"/>
              <p:cNvSpPr>
                <a:spLocks/>
              </p:cNvSpPr>
              <p:nvPr/>
            </p:nvSpPr>
            <p:spPr bwMode="auto">
              <a:xfrm>
                <a:off x="3499" y="2273"/>
                <a:ext cx="58" cy="54"/>
              </a:xfrm>
              <a:custGeom>
                <a:avLst/>
                <a:gdLst>
                  <a:gd name="T0" fmla="*/ 17 w 34"/>
                  <a:gd name="T1" fmla="*/ 0 h 31"/>
                  <a:gd name="T2" fmla="*/ 6 w 34"/>
                  <a:gd name="T3" fmla="*/ 4 h 31"/>
                  <a:gd name="T4" fmla="*/ 1 w 34"/>
                  <a:gd name="T5" fmla="*/ 18 h 31"/>
                  <a:gd name="T6" fmla="*/ 21 w 34"/>
                  <a:gd name="T7" fmla="*/ 31 h 31"/>
                  <a:gd name="T8" fmla="*/ 27 w 34"/>
                  <a:gd name="T9" fmla="*/ 28 h 31"/>
                  <a:gd name="T10" fmla="*/ 29 w 34"/>
                  <a:gd name="T11" fmla="*/ 6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2" name="Freeform 139"/>
              <p:cNvSpPr>
                <a:spLocks/>
              </p:cNvSpPr>
              <p:nvPr/>
            </p:nvSpPr>
            <p:spPr bwMode="auto">
              <a:xfrm>
                <a:off x="3290" y="2167"/>
                <a:ext cx="127" cy="120"/>
              </a:xfrm>
              <a:custGeom>
                <a:avLst/>
                <a:gdLst>
                  <a:gd name="T0" fmla="*/ 35 w 74"/>
                  <a:gd name="T1" fmla="*/ 0 h 70"/>
                  <a:gd name="T2" fmla="*/ 12 w 74"/>
                  <a:gd name="T3" fmla="*/ 9 h 70"/>
                  <a:gd name="T4" fmla="*/ 0 w 74"/>
                  <a:gd name="T5" fmla="*/ 34 h 70"/>
                  <a:gd name="T6" fmla="*/ 3 w 74"/>
                  <a:gd name="T7" fmla="*/ 34 h 70"/>
                  <a:gd name="T8" fmla="*/ 16 w 74"/>
                  <a:gd name="T9" fmla="*/ 37 h 70"/>
                  <a:gd name="T10" fmla="*/ 21 w 74"/>
                  <a:gd name="T11" fmla="*/ 35 h 70"/>
                  <a:gd name="T12" fmla="*/ 24 w 74"/>
                  <a:gd name="T13" fmla="*/ 35 h 70"/>
                  <a:gd name="T14" fmla="*/ 37 w 74"/>
                  <a:gd name="T15" fmla="*/ 46 h 70"/>
                  <a:gd name="T16" fmla="*/ 30 w 74"/>
                  <a:gd name="T17" fmla="*/ 60 h 70"/>
                  <a:gd name="T18" fmla="*/ 29 w 74"/>
                  <a:gd name="T19" fmla="*/ 70 h 70"/>
                  <a:gd name="T20" fmla="*/ 35 w 74"/>
                  <a:gd name="T21" fmla="*/ 70 h 70"/>
                  <a:gd name="T22" fmla="*/ 58 w 74"/>
                  <a:gd name="T23" fmla="*/ 62 h 70"/>
                  <a:gd name="T24" fmla="*/ 61 w 74"/>
                  <a:gd name="T25" fmla="*/ 12 h 70"/>
                  <a:gd name="T26" fmla="*/ 35 w 74"/>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3" name="Freeform 140"/>
              <p:cNvSpPr>
                <a:spLocks/>
              </p:cNvSpPr>
              <p:nvPr/>
            </p:nvSpPr>
            <p:spPr bwMode="auto">
              <a:xfrm>
                <a:off x="3181" y="2330"/>
                <a:ext cx="20" cy="45"/>
              </a:xfrm>
              <a:custGeom>
                <a:avLst/>
                <a:gdLst>
                  <a:gd name="T0" fmla="*/ 0 w 12"/>
                  <a:gd name="T1" fmla="*/ 0 h 26"/>
                  <a:gd name="T2" fmla="*/ 4 w 12"/>
                  <a:gd name="T3" fmla="*/ 10 h 26"/>
                  <a:gd name="T4" fmla="*/ 8 w 12"/>
                  <a:gd name="T5" fmla="*/ 26 h 26"/>
                  <a:gd name="T6" fmla="*/ 6 w 12"/>
                  <a:gd name="T7" fmla="*/ 4 h 26"/>
                  <a:gd name="T8" fmla="*/ 0 w 12"/>
                  <a:gd name="T9" fmla="*/ 0 h 26"/>
                </a:gdLst>
                <a:ahLst/>
                <a:cxnLst>
                  <a:cxn ang="0">
                    <a:pos x="T0" y="T1"/>
                  </a:cxn>
                  <a:cxn ang="0">
                    <a:pos x="T2" y="T3"/>
                  </a:cxn>
                  <a:cxn ang="0">
                    <a:pos x="T4" y="T5"/>
                  </a:cxn>
                  <a:cxn ang="0">
                    <a:pos x="T6" y="T7"/>
                  </a:cxn>
                  <a:cxn ang="0">
                    <a:pos x="T8" y="T9"/>
                  </a:cxn>
                </a:cxnLst>
                <a:rect l="0" t="0" r="r" b="b"/>
                <a:pathLst>
                  <a:path w="12" h="26">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4" name="Freeform 141"/>
              <p:cNvSpPr>
                <a:spLocks/>
              </p:cNvSpPr>
              <p:nvPr/>
            </p:nvSpPr>
            <p:spPr bwMode="auto">
              <a:xfrm>
                <a:off x="3129" y="2327"/>
                <a:ext cx="65" cy="65"/>
              </a:xfrm>
              <a:custGeom>
                <a:avLst/>
                <a:gdLst>
                  <a:gd name="T0" fmla="*/ 21 w 38"/>
                  <a:gd name="T1" fmla="*/ 0 h 38"/>
                  <a:gd name="T2" fmla="*/ 9 w 38"/>
                  <a:gd name="T3" fmla="*/ 4 h 38"/>
                  <a:gd name="T4" fmla="*/ 7 w 38"/>
                  <a:gd name="T5" fmla="*/ 31 h 38"/>
                  <a:gd name="T6" fmla="*/ 21 w 38"/>
                  <a:gd name="T7" fmla="*/ 38 h 38"/>
                  <a:gd name="T8" fmla="*/ 34 w 38"/>
                  <a:gd name="T9" fmla="*/ 33 h 38"/>
                  <a:gd name="T10" fmla="*/ 38 w 38"/>
                  <a:gd name="T11" fmla="*/ 28 h 38"/>
                  <a:gd name="T12" fmla="*/ 34 w 38"/>
                  <a:gd name="T13" fmla="*/ 12 h 38"/>
                  <a:gd name="T14" fmla="*/ 30 w 38"/>
                  <a:gd name="T15" fmla="*/ 2 h 38"/>
                  <a:gd name="T16" fmla="*/ 21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5" name="Freeform 142"/>
              <p:cNvSpPr>
                <a:spLocks/>
              </p:cNvSpPr>
              <p:nvPr/>
            </p:nvSpPr>
            <p:spPr bwMode="auto">
              <a:xfrm>
                <a:off x="3242" y="2009"/>
                <a:ext cx="82" cy="93"/>
              </a:xfrm>
              <a:custGeom>
                <a:avLst/>
                <a:gdLst>
                  <a:gd name="T0" fmla="*/ 24 w 48"/>
                  <a:gd name="T1" fmla="*/ 0 h 54"/>
                  <a:gd name="T2" fmla="*/ 16 w 48"/>
                  <a:gd name="T3" fmla="*/ 2 h 54"/>
                  <a:gd name="T4" fmla="*/ 5 w 48"/>
                  <a:gd name="T5" fmla="*/ 34 h 54"/>
                  <a:gd name="T6" fmla="*/ 0 w 48"/>
                  <a:gd name="T7" fmla="*/ 36 h 54"/>
                  <a:gd name="T8" fmla="*/ 5 w 48"/>
                  <a:gd name="T9" fmla="*/ 45 h 54"/>
                  <a:gd name="T10" fmla="*/ 21 w 48"/>
                  <a:gd name="T11" fmla="*/ 54 h 54"/>
                  <a:gd name="T12" fmla="*/ 21 w 48"/>
                  <a:gd name="T13" fmla="*/ 53 h 54"/>
                  <a:gd name="T14" fmla="*/ 47 w 48"/>
                  <a:gd name="T15" fmla="*/ 13 h 54"/>
                  <a:gd name="T16" fmla="*/ 48 w 48"/>
                  <a:gd name="T17" fmla="*/ 12 h 54"/>
                  <a:gd name="T18" fmla="*/ 46 w 48"/>
                  <a:gd name="T19" fmla="*/ 10 h 54"/>
                  <a:gd name="T20" fmla="*/ 39 w 48"/>
                  <a:gd name="T21" fmla="*/ 4 h 54"/>
                  <a:gd name="T22" fmla="*/ 37 w 48"/>
                  <a:gd name="T23" fmla="*/ 4 h 54"/>
                  <a:gd name="T24" fmla="*/ 24 w 48"/>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4">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6" name="Freeform 143"/>
              <p:cNvSpPr>
                <a:spLocks/>
              </p:cNvSpPr>
              <p:nvPr/>
            </p:nvSpPr>
            <p:spPr bwMode="auto">
              <a:xfrm>
                <a:off x="3357" y="2364"/>
                <a:ext cx="98" cy="96"/>
              </a:xfrm>
              <a:custGeom>
                <a:avLst/>
                <a:gdLst>
                  <a:gd name="T0" fmla="*/ 29 w 57"/>
                  <a:gd name="T1" fmla="*/ 0 h 56"/>
                  <a:gd name="T2" fmla="*/ 11 w 57"/>
                  <a:gd name="T3" fmla="*/ 7 h 56"/>
                  <a:gd name="T4" fmla="*/ 1 w 57"/>
                  <a:gd name="T5" fmla="*/ 31 h 56"/>
                  <a:gd name="T6" fmla="*/ 7 w 57"/>
                  <a:gd name="T7" fmla="*/ 39 h 56"/>
                  <a:gd name="T8" fmla="*/ 10 w 57"/>
                  <a:gd name="T9" fmla="*/ 49 h 56"/>
                  <a:gd name="T10" fmla="*/ 25 w 57"/>
                  <a:gd name="T11" fmla="*/ 56 h 56"/>
                  <a:gd name="T12" fmla="*/ 38 w 57"/>
                  <a:gd name="T13" fmla="*/ 53 h 56"/>
                  <a:gd name="T14" fmla="*/ 41 w 57"/>
                  <a:gd name="T15" fmla="*/ 53 h 56"/>
                  <a:gd name="T16" fmla="*/ 47 w 57"/>
                  <a:gd name="T17" fmla="*/ 49 h 56"/>
                  <a:gd name="T18" fmla="*/ 56 w 57"/>
                  <a:gd name="T19" fmla="*/ 26 h 56"/>
                  <a:gd name="T20" fmla="*/ 42 w 57"/>
                  <a:gd name="T21" fmla="*/ 4 h 56"/>
                  <a:gd name="T22" fmla="*/ 42 w 57"/>
                  <a:gd name="T23" fmla="*/ 4 h 56"/>
                  <a:gd name="T24" fmla="*/ 29 w 57"/>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6">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7" name="Freeform 144"/>
              <p:cNvSpPr>
                <a:spLocks noEditPoints="1"/>
              </p:cNvSpPr>
              <p:nvPr/>
            </p:nvSpPr>
            <p:spPr bwMode="auto">
              <a:xfrm>
                <a:off x="3136" y="2222"/>
                <a:ext cx="39" cy="10"/>
              </a:xfrm>
              <a:custGeom>
                <a:avLst/>
                <a:gdLst>
                  <a:gd name="T0" fmla="*/ 23 w 23"/>
                  <a:gd name="T1" fmla="*/ 1 h 6"/>
                  <a:gd name="T2" fmla="*/ 21 w 23"/>
                  <a:gd name="T3" fmla="*/ 2 h 6"/>
                  <a:gd name="T4" fmla="*/ 15 w 23"/>
                  <a:gd name="T5" fmla="*/ 3 h 6"/>
                  <a:gd name="T6" fmla="*/ 18 w 23"/>
                  <a:gd name="T7" fmla="*/ 6 h 6"/>
                  <a:gd name="T8" fmla="*/ 20 w 23"/>
                  <a:gd name="T9" fmla="*/ 4 h 6"/>
                  <a:gd name="T10" fmla="*/ 23 w 23"/>
                  <a:gd name="T11" fmla="*/ 1 h 6"/>
                  <a:gd name="T12" fmla="*/ 0 w 23"/>
                  <a:gd name="T13" fmla="*/ 0 h 6"/>
                  <a:gd name="T14" fmla="*/ 1 w 23"/>
                  <a:gd name="T15" fmla="*/ 2 h 6"/>
                  <a:gd name="T16" fmla="*/ 6 w 23"/>
                  <a:gd name="T17" fmla="*/ 6 h 6"/>
                  <a:gd name="T18" fmla="*/ 8 w 23"/>
                  <a:gd name="T19" fmla="*/ 3 h 6"/>
                  <a:gd name="T20" fmla="*/ 0 w 2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6">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8" name="Freeform 145"/>
              <p:cNvSpPr>
                <a:spLocks/>
              </p:cNvSpPr>
              <p:nvPr/>
            </p:nvSpPr>
            <p:spPr bwMode="auto">
              <a:xfrm>
                <a:off x="3251" y="2440"/>
                <a:ext cx="27" cy="24"/>
              </a:xfrm>
              <a:custGeom>
                <a:avLst/>
                <a:gdLst>
                  <a:gd name="T0" fmla="*/ 8 w 16"/>
                  <a:gd name="T1" fmla="*/ 0 h 14"/>
                  <a:gd name="T2" fmla="*/ 3 w 16"/>
                  <a:gd name="T3" fmla="*/ 2 h 14"/>
                  <a:gd name="T4" fmla="*/ 2 w 16"/>
                  <a:gd name="T5" fmla="*/ 12 h 14"/>
                  <a:gd name="T6" fmla="*/ 8 w 16"/>
                  <a:gd name="T7" fmla="*/ 14 h 14"/>
                  <a:gd name="T8" fmla="*/ 12 w 16"/>
                  <a:gd name="T9" fmla="*/ 13 h 14"/>
                  <a:gd name="T10" fmla="*/ 13 w 16"/>
                  <a:gd name="T11" fmla="*/ 3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9" name="Freeform 146"/>
              <p:cNvSpPr>
                <a:spLocks/>
              </p:cNvSpPr>
              <p:nvPr/>
            </p:nvSpPr>
            <p:spPr bwMode="auto">
              <a:xfrm>
                <a:off x="3400" y="1963"/>
                <a:ext cx="70" cy="65"/>
              </a:xfrm>
              <a:custGeom>
                <a:avLst/>
                <a:gdLst>
                  <a:gd name="T0" fmla="*/ 22 w 41"/>
                  <a:gd name="T1" fmla="*/ 0 h 38"/>
                  <a:gd name="T2" fmla="*/ 9 w 41"/>
                  <a:gd name="T3" fmla="*/ 5 h 38"/>
                  <a:gd name="T4" fmla="*/ 7 w 41"/>
                  <a:gd name="T5" fmla="*/ 32 h 38"/>
                  <a:gd name="T6" fmla="*/ 17 w 41"/>
                  <a:gd name="T7" fmla="*/ 38 h 38"/>
                  <a:gd name="T8" fmla="*/ 39 w 41"/>
                  <a:gd name="T9" fmla="*/ 19 h 38"/>
                  <a:gd name="T10" fmla="*/ 41 w 41"/>
                  <a:gd name="T11" fmla="*/ 19 h 38"/>
                  <a:gd name="T12" fmla="*/ 36 w 41"/>
                  <a:gd name="T13" fmla="*/ 7 h 38"/>
                  <a:gd name="T14" fmla="*/ 22 w 4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0" name="Freeform 147"/>
              <p:cNvSpPr>
                <a:spLocks/>
              </p:cNvSpPr>
              <p:nvPr/>
            </p:nvSpPr>
            <p:spPr bwMode="auto">
              <a:xfrm>
                <a:off x="3676" y="2484"/>
                <a:ext cx="116" cy="100"/>
              </a:xfrm>
              <a:custGeom>
                <a:avLst/>
                <a:gdLst>
                  <a:gd name="T0" fmla="*/ 34 w 68"/>
                  <a:gd name="T1" fmla="*/ 0 h 58"/>
                  <a:gd name="T2" fmla="*/ 10 w 68"/>
                  <a:gd name="T3" fmla="*/ 11 h 58"/>
                  <a:gd name="T4" fmla="*/ 9 w 68"/>
                  <a:gd name="T5" fmla="*/ 50 h 58"/>
                  <a:gd name="T6" fmla="*/ 13 w 68"/>
                  <a:gd name="T7" fmla="*/ 48 h 58"/>
                  <a:gd name="T8" fmla="*/ 26 w 68"/>
                  <a:gd name="T9" fmla="*/ 44 h 58"/>
                  <a:gd name="T10" fmla="*/ 50 w 68"/>
                  <a:gd name="T11" fmla="*/ 58 h 58"/>
                  <a:gd name="T12" fmla="*/ 50 w 68"/>
                  <a:gd name="T13" fmla="*/ 58 h 58"/>
                  <a:gd name="T14" fmla="*/ 57 w 68"/>
                  <a:gd name="T15" fmla="*/ 51 h 58"/>
                  <a:gd name="T16" fmla="*/ 54 w 68"/>
                  <a:gd name="T17" fmla="*/ 8 h 58"/>
                  <a:gd name="T18" fmla="*/ 34 w 68"/>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8">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1" name="Freeform 148"/>
              <p:cNvSpPr>
                <a:spLocks/>
              </p:cNvSpPr>
              <p:nvPr/>
            </p:nvSpPr>
            <p:spPr bwMode="auto">
              <a:xfrm>
                <a:off x="3725" y="2719"/>
                <a:ext cx="41" cy="11"/>
              </a:xfrm>
              <a:custGeom>
                <a:avLst/>
                <a:gdLst>
                  <a:gd name="T0" fmla="*/ 13 w 24"/>
                  <a:gd name="T1" fmla="*/ 0 h 6"/>
                  <a:gd name="T2" fmla="*/ 0 w 24"/>
                  <a:gd name="T3" fmla="*/ 6 h 6"/>
                  <a:gd name="T4" fmla="*/ 15 w 24"/>
                  <a:gd name="T5" fmla="*/ 3 h 6"/>
                  <a:gd name="T6" fmla="*/ 24 w 24"/>
                  <a:gd name="T7" fmla="*/ 4 h 6"/>
                  <a:gd name="T8" fmla="*/ 13 w 24"/>
                  <a:gd name="T9" fmla="*/ 0 h 6"/>
                </a:gdLst>
                <a:ahLst/>
                <a:cxnLst>
                  <a:cxn ang="0">
                    <a:pos x="T0" y="T1"/>
                  </a:cxn>
                  <a:cxn ang="0">
                    <a:pos x="T2" y="T3"/>
                  </a:cxn>
                  <a:cxn ang="0">
                    <a:pos x="T4" y="T5"/>
                  </a:cxn>
                  <a:cxn ang="0">
                    <a:pos x="T6" y="T7"/>
                  </a:cxn>
                  <a:cxn ang="0">
                    <a:pos x="T8" y="T9"/>
                  </a:cxn>
                </a:cxnLst>
                <a:rect l="0" t="0" r="r" b="b"/>
                <a:pathLst>
                  <a:path w="24" h="6">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2" name="Freeform 149"/>
              <p:cNvSpPr>
                <a:spLocks/>
              </p:cNvSpPr>
              <p:nvPr/>
            </p:nvSpPr>
            <p:spPr bwMode="auto">
              <a:xfrm>
                <a:off x="3487" y="2627"/>
                <a:ext cx="93" cy="22"/>
              </a:xfrm>
              <a:custGeom>
                <a:avLst/>
                <a:gdLst>
                  <a:gd name="T0" fmla="*/ 24 w 54"/>
                  <a:gd name="T1" fmla="*/ 0 h 13"/>
                  <a:gd name="T2" fmla="*/ 0 w 54"/>
                  <a:gd name="T3" fmla="*/ 8 h 13"/>
                  <a:gd name="T4" fmla="*/ 18 w 54"/>
                  <a:gd name="T5" fmla="*/ 6 h 13"/>
                  <a:gd name="T6" fmla="*/ 54 w 54"/>
                  <a:gd name="T7" fmla="*/ 13 h 13"/>
                  <a:gd name="T8" fmla="*/ 50 w 54"/>
                  <a:gd name="T9" fmla="*/ 10 h 13"/>
                  <a:gd name="T10" fmla="*/ 24 w 54"/>
                  <a:gd name="T11" fmla="*/ 0 h 13"/>
                </a:gdLst>
                <a:ahLst/>
                <a:cxnLst>
                  <a:cxn ang="0">
                    <a:pos x="T0" y="T1"/>
                  </a:cxn>
                  <a:cxn ang="0">
                    <a:pos x="T2" y="T3"/>
                  </a:cxn>
                  <a:cxn ang="0">
                    <a:pos x="T4" y="T5"/>
                  </a:cxn>
                  <a:cxn ang="0">
                    <a:pos x="T6" y="T7"/>
                  </a:cxn>
                  <a:cxn ang="0">
                    <a:pos x="T8" y="T9"/>
                  </a:cxn>
                  <a:cxn ang="0">
                    <a:pos x="T10" y="T11"/>
                  </a:cxn>
                </a:cxnLst>
                <a:rect l="0" t="0" r="r" b="b"/>
                <a:pathLst>
                  <a:path w="54" h="13">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3" name="Freeform 150"/>
              <p:cNvSpPr>
                <a:spLocks/>
              </p:cNvSpPr>
              <p:nvPr/>
            </p:nvSpPr>
            <p:spPr bwMode="auto">
              <a:xfrm>
                <a:off x="3448" y="2637"/>
                <a:ext cx="156" cy="132"/>
              </a:xfrm>
              <a:custGeom>
                <a:avLst/>
                <a:gdLst>
                  <a:gd name="T0" fmla="*/ 41 w 91"/>
                  <a:gd name="T1" fmla="*/ 0 h 77"/>
                  <a:gd name="T2" fmla="*/ 23 w 91"/>
                  <a:gd name="T3" fmla="*/ 2 h 77"/>
                  <a:gd name="T4" fmla="*/ 15 w 91"/>
                  <a:gd name="T5" fmla="*/ 9 h 77"/>
                  <a:gd name="T6" fmla="*/ 20 w 91"/>
                  <a:gd name="T7" fmla="*/ 67 h 77"/>
                  <a:gd name="T8" fmla="*/ 46 w 91"/>
                  <a:gd name="T9" fmla="*/ 77 h 77"/>
                  <a:gd name="T10" fmla="*/ 72 w 91"/>
                  <a:gd name="T11" fmla="*/ 68 h 77"/>
                  <a:gd name="T12" fmla="*/ 70 w 91"/>
                  <a:gd name="T13" fmla="*/ 68 h 77"/>
                  <a:gd name="T14" fmla="*/ 59 w 91"/>
                  <a:gd name="T15" fmla="*/ 61 h 77"/>
                  <a:gd name="T16" fmla="*/ 64 w 91"/>
                  <a:gd name="T17" fmla="*/ 43 h 77"/>
                  <a:gd name="T18" fmla="*/ 70 w 91"/>
                  <a:gd name="T19" fmla="*/ 42 h 77"/>
                  <a:gd name="T20" fmla="*/ 82 w 91"/>
                  <a:gd name="T21" fmla="*/ 48 h 77"/>
                  <a:gd name="T22" fmla="*/ 83 w 91"/>
                  <a:gd name="T23" fmla="*/ 54 h 77"/>
                  <a:gd name="T24" fmla="*/ 77 w 91"/>
                  <a:gd name="T25" fmla="*/ 7 h 77"/>
                  <a:gd name="T26" fmla="*/ 41 w 91"/>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77">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4" name="Freeform 151"/>
              <p:cNvSpPr>
                <a:spLocks/>
              </p:cNvSpPr>
              <p:nvPr/>
            </p:nvSpPr>
            <p:spPr bwMode="auto">
              <a:xfrm>
                <a:off x="3299" y="2886"/>
                <a:ext cx="75" cy="36"/>
              </a:xfrm>
              <a:custGeom>
                <a:avLst/>
                <a:gdLst>
                  <a:gd name="T0" fmla="*/ 27 w 44"/>
                  <a:gd name="T1" fmla="*/ 0 h 21"/>
                  <a:gd name="T2" fmla="*/ 26 w 44"/>
                  <a:gd name="T3" fmla="*/ 2 h 21"/>
                  <a:gd name="T4" fmla="*/ 11 w 44"/>
                  <a:gd name="T5" fmla="*/ 8 h 21"/>
                  <a:gd name="T6" fmla="*/ 0 w 44"/>
                  <a:gd name="T7" fmla="*/ 4 h 21"/>
                  <a:gd name="T8" fmla="*/ 7 w 44"/>
                  <a:gd name="T9" fmla="*/ 16 h 21"/>
                  <a:gd name="T10" fmla="*/ 22 w 44"/>
                  <a:gd name="T11" fmla="*/ 21 h 21"/>
                  <a:gd name="T12" fmla="*/ 39 w 44"/>
                  <a:gd name="T13" fmla="*/ 14 h 21"/>
                  <a:gd name="T14" fmla="*/ 44 w 44"/>
                  <a:gd name="T15" fmla="*/ 2 h 21"/>
                  <a:gd name="T16" fmla="*/ 39 w 44"/>
                  <a:gd name="T17" fmla="*/ 3 h 21"/>
                  <a:gd name="T18" fmla="*/ 29 w 44"/>
                  <a:gd name="T19" fmla="*/ 0 h 21"/>
                  <a:gd name="T20" fmla="*/ 27 w 4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1">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5" name="Freeform 152"/>
              <p:cNvSpPr>
                <a:spLocks noEditPoints="1"/>
              </p:cNvSpPr>
              <p:nvPr/>
            </p:nvSpPr>
            <p:spPr bwMode="auto">
              <a:xfrm>
                <a:off x="3371" y="2486"/>
                <a:ext cx="106" cy="72"/>
              </a:xfrm>
              <a:custGeom>
                <a:avLst/>
                <a:gdLst>
                  <a:gd name="T0" fmla="*/ 0 w 62"/>
                  <a:gd name="T1" fmla="*/ 24 h 42"/>
                  <a:gd name="T2" fmla="*/ 9 w 62"/>
                  <a:gd name="T3" fmla="*/ 38 h 42"/>
                  <a:gd name="T4" fmla="*/ 16 w 62"/>
                  <a:gd name="T5" fmla="*/ 42 h 42"/>
                  <a:gd name="T6" fmla="*/ 15 w 62"/>
                  <a:gd name="T7" fmla="*/ 39 h 42"/>
                  <a:gd name="T8" fmla="*/ 16 w 62"/>
                  <a:gd name="T9" fmla="*/ 25 h 42"/>
                  <a:gd name="T10" fmla="*/ 16 w 62"/>
                  <a:gd name="T11" fmla="*/ 25 h 42"/>
                  <a:gd name="T12" fmla="*/ 11 w 62"/>
                  <a:gd name="T13" fmla="*/ 25 h 42"/>
                  <a:gd name="T14" fmla="*/ 0 w 62"/>
                  <a:gd name="T15" fmla="*/ 24 h 42"/>
                  <a:gd name="T16" fmla="*/ 59 w 62"/>
                  <a:gd name="T17" fmla="*/ 0 h 42"/>
                  <a:gd name="T18" fmla="*/ 51 w 62"/>
                  <a:gd name="T19" fmla="*/ 9 h 42"/>
                  <a:gd name="T20" fmla="*/ 62 w 62"/>
                  <a:gd name="T21" fmla="*/ 16 h 42"/>
                  <a:gd name="T22" fmla="*/ 59 w 62"/>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2">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6" name="Freeform 153"/>
              <p:cNvSpPr>
                <a:spLocks/>
              </p:cNvSpPr>
              <p:nvPr/>
            </p:nvSpPr>
            <p:spPr bwMode="auto">
              <a:xfrm>
                <a:off x="3364" y="2455"/>
                <a:ext cx="108" cy="74"/>
              </a:xfrm>
              <a:custGeom>
                <a:avLst/>
                <a:gdLst>
                  <a:gd name="T0" fmla="*/ 37 w 63"/>
                  <a:gd name="T1" fmla="*/ 0 h 43"/>
                  <a:gd name="T2" fmla="*/ 25 w 63"/>
                  <a:gd name="T3" fmla="*/ 3 h 43"/>
                  <a:gd name="T4" fmla="*/ 21 w 63"/>
                  <a:gd name="T5" fmla="*/ 3 h 43"/>
                  <a:gd name="T6" fmla="*/ 10 w 63"/>
                  <a:gd name="T7" fmla="*/ 11 h 43"/>
                  <a:gd name="T8" fmla="*/ 4 w 63"/>
                  <a:gd name="T9" fmla="*/ 42 h 43"/>
                  <a:gd name="T10" fmla="*/ 15 w 63"/>
                  <a:gd name="T11" fmla="*/ 43 h 43"/>
                  <a:gd name="T12" fmla="*/ 20 w 63"/>
                  <a:gd name="T13" fmla="*/ 43 h 43"/>
                  <a:gd name="T14" fmla="*/ 20 w 63"/>
                  <a:gd name="T15" fmla="*/ 43 h 43"/>
                  <a:gd name="T16" fmla="*/ 41 w 63"/>
                  <a:gd name="T17" fmla="*/ 26 h 43"/>
                  <a:gd name="T18" fmla="*/ 46 w 63"/>
                  <a:gd name="T19" fmla="*/ 25 h 43"/>
                  <a:gd name="T20" fmla="*/ 55 w 63"/>
                  <a:gd name="T21" fmla="*/ 27 h 43"/>
                  <a:gd name="T22" fmla="*/ 63 w 63"/>
                  <a:gd name="T23" fmla="*/ 18 h 43"/>
                  <a:gd name="T24" fmla="*/ 55 w 63"/>
                  <a:gd name="T25" fmla="*/ 7 h 43"/>
                  <a:gd name="T26" fmla="*/ 37 w 63"/>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43">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7" name="Freeform 154"/>
              <p:cNvSpPr>
                <a:spLocks/>
              </p:cNvSpPr>
              <p:nvPr/>
            </p:nvSpPr>
            <p:spPr bwMode="auto">
              <a:xfrm>
                <a:off x="3400" y="2455"/>
                <a:ext cx="27" cy="5"/>
              </a:xfrm>
              <a:custGeom>
                <a:avLst/>
                <a:gdLst>
                  <a:gd name="T0" fmla="*/ 13 w 16"/>
                  <a:gd name="T1" fmla="*/ 0 h 3"/>
                  <a:gd name="T2" fmla="*/ 0 w 16"/>
                  <a:gd name="T3" fmla="*/ 3 h 3"/>
                  <a:gd name="T4" fmla="*/ 4 w 16"/>
                  <a:gd name="T5" fmla="*/ 3 h 3"/>
                  <a:gd name="T6" fmla="*/ 16 w 16"/>
                  <a:gd name="T7" fmla="*/ 0 h 3"/>
                  <a:gd name="T8" fmla="*/ 13 w 16"/>
                  <a:gd name="T9" fmla="*/ 0 h 3"/>
                </a:gdLst>
                <a:ahLst/>
                <a:cxnLst>
                  <a:cxn ang="0">
                    <a:pos x="T0" y="T1"/>
                  </a:cxn>
                  <a:cxn ang="0">
                    <a:pos x="T2" y="T3"/>
                  </a:cxn>
                  <a:cxn ang="0">
                    <a:pos x="T4" y="T5"/>
                  </a:cxn>
                  <a:cxn ang="0">
                    <a:pos x="T6" y="T7"/>
                  </a:cxn>
                  <a:cxn ang="0">
                    <a:pos x="T8" y="T9"/>
                  </a:cxn>
                </a:cxnLst>
                <a:rect l="0" t="0" r="r" b="b"/>
                <a:pathLst>
                  <a:path w="16" h="3">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8" name="Freeform 155"/>
              <p:cNvSpPr>
                <a:spLocks/>
              </p:cNvSpPr>
              <p:nvPr/>
            </p:nvSpPr>
            <p:spPr bwMode="auto">
              <a:xfrm>
                <a:off x="3573" y="2853"/>
                <a:ext cx="115" cy="105"/>
              </a:xfrm>
              <a:custGeom>
                <a:avLst/>
                <a:gdLst>
                  <a:gd name="T0" fmla="*/ 45 w 67"/>
                  <a:gd name="T1" fmla="*/ 0 h 61"/>
                  <a:gd name="T2" fmla="*/ 37 w 67"/>
                  <a:gd name="T3" fmla="*/ 12 h 61"/>
                  <a:gd name="T4" fmla="*/ 0 w 67"/>
                  <a:gd name="T5" fmla="*/ 40 h 61"/>
                  <a:gd name="T6" fmla="*/ 10 w 67"/>
                  <a:gd name="T7" fmla="*/ 55 h 61"/>
                  <a:gd name="T8" fmla="*/ 20 w 67"/>
                  <a:gd name="T9" fmla="*/ 61 h 61"/>
                  <a:gd name="T10" fmla="*/ 27 w 67"/>
                  <a:gd name="T11" fmla="*/ 38 h 61"/>
                  <a:gd name="T12" fmla="*/ 41 w 67"/>
                  <a:gd name="T13" fmla="*/ 33 h 61"/>
                  <a:gd name="T14" fmla="*/ 57 w 67"/>
                  <a:gd name="T15" fmla="*/ 40 h 61"/>
                  <a:gd name="T16" fmla="*/ 60 w 67"/>
                  <a:gd name="T17" fmla="*/ 45 h 61"/>
                  <a:gd name="T18" fmla="*/ 53 w 67"/>
                  <a:gd name="T19" fmla="*/ 5 h 61"/>
                  <a:gd name="T20" fmla="*/ 45 w 67"/>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1">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9" name="Freeform 156"/>
              <p:cNvSpPr>
                <a:spLocks/>
              </p:cNvSpPr>
              <p:nvPr/>
            </p:nvSpPr>
            <p:spPr bwMode="auto">
              <a:xfrm>
                <a:off x="3569" y="2848"/>
                <a:ext cx="81" cy="74"/>
              </a:xfrm>
              <a:custGeom>
                <a:avLst/>
                <a:gdLst>
                  <a:gd name="T0" fmla="*/ 33 w 47"/>
                  <a:gd name="T1" fmla="*/ 0 h 43"/>
                  <a:gd name="T2" fmla="*/ 8 w 47"/>
                  <a:gd name="T3" fmla="*/ 11 h 43"/>
                  <a:gd name="T4" fmla="*/ 7 w 47"/>
                  <a:gd name="T5" fmla="*/ 12 h 43"/>
                  <a:gd name="T6" fmla="*/ 0 w 47"/>
                  <a:gd name="T7" fmla="*/ 31 h 43"/>
                  <a:gd name="T8" fmla="*/ 2 w 47"/>
                  <a:gd name="T9" fmla="*/ 43 h 43"/>
                  <a:gd name="T10" fmla="*/ 39 w 47"/>
                  <a:gd name="T11" fmla="*/ 15 h 43"/>
                  <a:gd name="T12" fmla="*/ 47 w 47"/>
                  <a:gd name="T13" fmla="*/ 3 h 43"/>
                  <a:gd name="T14" fmla="*/ 33 w 4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3">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0" name="Freeform 157"/>
              <p:cNvSpPr>
                <a:spLocks/>
              </p:cNvSpPr>
              <p:nvPr/>
            </p:nvSpPr>
            <p:spPr bwMode="auto">
              <a:xfrm>
                <a:off x="3273" y="2685"/>
                <a:ext cx="55" cy="55"/>
              </a:xfrm>
              <a:custGeom>
                <a:avLst/>
                <a:gdLst>
                  <a:gd name="T0" fmla="*/ 15 w 32"/>
                  <a:gd name="T1" fmla="*/ 0 h 32"/>
                  <a:gd name="T2" fmla="*/ 3 w 32"/>
                  <a:gd name="T3" fmla="*/ 6 h 32"/>
                  <a:gd name="T4" fmla="*/ 0 w 32"/>
                  <a:gd name="T5" fmla="*/ 10 h 32"/>
                  <a:gd name="T6" fmla="*/ 5 w 32"/>
                  <a:gd name="T7" fmla="*/ 29 h 32"/>
                  <a:gd name="T8" fmla="*/ 15 w 32"/>
                  <a:gd name="T9" fmla="*/ 32 h 32"/>
                  <a:gd name="T10" fmla="*/ 27 w 32"/>
                  <a:gd name="T11" fmla="*/ 27 h 32"/>
                  <a:gd name="T12" fmla="*/ 25 w 32"/>
                  <a:gd name="T13" fmla="*/ 4 h 32"/>
                  <a:gd name="T14" fmla="*/ 15 w 32"/>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1" name="Freeform 158"/>
              <p:cNvSpPr>
                <a:spLocks/>
              </p:cNvSpPr>
              <p:nvPr/>
            </p:nvSpPr>
            <p:spPr bwMode="auto">
              <a:xfrm>
                <a:off x="3451" y="2966"/>
                <a:ext cx="28" cy="24"/>
              </a:xfrm>
              <a:custGeom>
                <a:avLst/>
                <a:gdLst>
                  <a:gd name="T0" fmla="*/ 3 w 16"/>
                  <a:gd name="T1" fmla="*/ 0 h 14"/>
                  <a:gd name="T2" fmla="*/ 4 w 16"/>
                  <a:gd name="T3" fmla="*/ 12 h 14"/>
                  <a:gd name="T4" fmla="*/ 9 w 16"/>
                  <a:gd name="T5" fmla="*/ 14 h 14"/>
                  <a:gd name="T6" fmla="*/ 16 w 16"/>
                  <a:gd name="T7" fmla="*/ 11 h 14"/>
                  <a:gd name="T8" fmla="*/ 16 w 16"/>
                  <a:gd name="T9" fmla="*/ 10 h 14"/>
                  <a:gd name="T10" fmla="*/ 12 w 16"/>
                  <a:gd name="T11" fmla="*/ 9 h 14"/>
                  <a:gd name="T12" fmla="*/ 3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2" name="Freeform 159"/>
              <p:cNvSpPr>
                <a:spLocks/>
              </p:cNvSpPr>
              <p:nvPr/>
            </p:nvSpPr>
            <p:spPr bwMode="auto">
              <a:xfrm>
                <a:off x="3545" y="2375"/>
                <a:ext cx="86" cy="77"/>
              </a:xfrm>
              <a:custGeom>
                <a:avLst/>
                <a:gdLst>
                  <a:gd name="T0" fmla="*/ 25 w 50"/>
                  <a:gd name="T1" fmla="*/ 0 h 45"/>
                  <a:gd name="T2" fmla="*/ 8 w 50"/>
                  <a:gd name="T3" fmla="*/ 7 h 45"/>
                  <a:gd name="T4" fmla="*/ 10 w 50"/>
                  <a:gd name="T5" fmla="*/ 39 h 45"/>
                  <a:gd name="T6" fmla="*/ 25 w 50"/>
                  <a:gd name="T7" fmla="*/ 45 h 45"/>
                  <a:gd name="T8" fmla="*/ 42 w 50"/>
                  <a:gd name="T9" fmla="*/ 37 h 45"/>
                  <a:gd name="T10" fmla="*/ 40 w 50"/>
                  <a:gd name="T11" fmla="*/ 5 h 45"/>
                  <a:gd name="T12" fmla="*/ 25 w 5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50" h="45">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3" name="Freeform 160"/>
              <p:cNvSpPr>
                <a:spLocks/>
              </p:cNvSpPr>
              <p:nvPr/>
            </p:nvSpPr>
            <p:spPr bwMode="auto">
              <a:xfrm>
                <a:off x="3730" y="2786"/>
                <a:ext cx="105" cy="91"/>
              </a:xfrm>
              <a:custGeom>
                <a:avLst/>
                <a:gdLst>
                  <a:gd name="T0" fmla="*/ 47 w 61"/>
                  <a:gd name="T1" fmla="*/ 0 h 53"/>
                  <a:gd name="T2" fmla="*/ 30 w 61"/>
                  <a:gd name="T3" fmla="*/ 28 h 53"/>
                  <a:gd name="T4" fmla="*/ 13 w 61"/>
                  <a:gd name="T5" fmla="*/ 32 h 53"/>
                  <a:gd name="T6" fmla="*/ 0 w 61"/>
                  <a:gd name="T7" fmla="*/ 30 h 53"/>
                  <a:gd name="T8" fmla="*/ 6 w 61"/>
                  <a:gd name="T9" fmla="*/ 43 h 53"/>
                  <a:gd name="T10" fmla="*/ 29 w 61"/>
                  <a:gd name="T11" fmla="*/ 53 h 53"/>
                  <a:gd name="T12" fmla="*/ 48 w 61"/>
                  <a:gd name="T13" fmla="*/ 45 h 53"/>
                  <a:gd name="T14" fmla="*/ 51 w 61"/>
                  <a:gd name="T15" fmla="*/ 4 h 53"/>
                  <a:gd name="T16" fmla="*/ 47 w 61"/>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3">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4" name="Freeform 161"/>
              <p:cNvSpPr>
                <a:spLocks/>
              </p:cNvSpPr>
              <p:nvPr/>
            </p:nvSpPr>
            <p:spPr bwMode="auto">
              <a:xfrm>
                <a:off x="3950" y="2809"/>
                <a:ext cx="68" cy="61"/>
              </a:xfrm>
              <a:custGeom>
                <a:avLst/>
                <a:gdLst>
                  <a:gd name="T0" fmla="*/ 20 w 40"/>
                  <a:gd name="T1" fmla="*/ 0 h 36"/>
                  <a:gd name="T2" fmla="*/ 8 w 40"/>
                  <a:gd name="T3" fmla="*/ 5 h 36"/>
                  <a:gd name="T4" fmla="*/ 6 w 40"/>
                  <a:gd name="T5" fmla="*/ 30 h 36"/>
                  <a:gd name="T6" fmla="*/ 20 w 40"/>
                  <a:gd name="T7" fmla="*/ 36 h 36"/>
                  <a:gd name="T8" fmla="*/ 31 w 40"/>
                  <a:gd name="T9" fmla="*/ 32 h 36"/>
                  <a:gd name="T10" fmla="*/ 33 w 40"/>
                  <a:gd name="T11" fmla="*/ 6 h 36"/>
                  <a:gd name="T12" fmla="*/ 20 w 4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5" name="Freeform 162"/>
              <p:cNvSpPr>
                <a:spLocks/>
              </p:cNvSpPr>
              <p:nvPr/>
            </p:nvSpPr>
            <p:spPr bwMode="auto">
              <a:xfrm>
                <a:off x="3831" y="2973"/>
                <a:ext cx="139" cy="95"/>
              </a:xfrm>
              <a:custGeom>
                <a:avLst/>
                <a:gdLst>
                  <a:gd name="T0" fmla="*/ 42 w 81"/>
                  <a:gd name="T1" fmla="*/ 0 h 55"/>
                  <a:gd name="T2" fmla="*/ 16 w 81"/>
                  <a:gd name="T3" fmla="*/ 10 h 55"/>
                  <a:gd name="T4" fmla="*/ 6 w 81"/>
                  <a:gd name="T5" fmla="*/ 55 h 55"/>
                  <a:gd name="T6" fmla="*/ 11 w 81"/>
                  <a:gd name="T7" fmla="*/ 47 h 55"/>
                  <a:gd name="T8" fmla="*/ 50 w 81"/>
                  <a:gd name="T9" fmla="*/ 27 h 55"/>
                  <a:gd name="T10" fmla="*/ 79 w 81"/>
                  <a:gd name="T11" fmla="*/ 37 h 55"/>
                  <a:gd name="T12" fmla="*/ 81 w 81"/>
                  <a:gd name="T13" fmla="*/ 38 h 55"/>
                  <a:gd name="T14" fmla="*/ 72 w 81"/>
                  <a:gd name="T15" fmla="*/ 14 h 55"/>
                  <a:gd name="T16" fmla="*/ 42 w 8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5">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6" name="Freeform 163"/>
              <p:cNvSpPr>
                <a:spLocks/>
              </p:cNvSpPr>
              <p:nvPr/>
            </p:nvSpPr>
            <p:spPr bwMode="auto">
              <a:xfrm>
                <a:off x="4015" y="3213"/>
                <a:ext cx="68" cy="66"/>
              </a:xfrm>
              <a:custGeom>
                <a:avLst/>
                <a:gdLst>
                  <a:gd name="T0" fmla="*/ 33 w 40"/>
                  <a:gd name="T1" fmla="*/ 0 h 38"/>
                  <a:gd name="T2" fmla="*/ 9 w 40"/>
                  <a:gd name="T3" fmla="*/ 13 h 38"/>
                  <a:gd name="T4" fmla="*/ 2 w 40"/>
                  <a:gd name="T5" fmla="*/ 12 h 38"/>
                  <a:gd name="T6" fmla="*/ 7 w 40"/>
                  <a:gd name="T7" fmla="*/ 33 h 38"/>
                  <a:gd name="T8" fmla="*/ 13 w 40"/>
                  <a:gd name="T9" fmla="*/ 38 h 38"/>
                  <a:gd name="T10" fmla="*/ 40 w 40"/>
                  <a:gd name="T11" fmla="*/ 6 h 38"/>
                  <a:gd name="T12" fmla="*/ 39 w 40"/>
                  <a:gd name="T13" fmla="*/ 5 h 38"/>
                  <a:gd name="T14" fmla="*/ 33 w 40"/>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7" name="Freeform 164"/>
              <p:cNvSpPr>
                <a:spLocks/>
              </p:cNvSpPr>
              <p:nvPr/>
            </p:nvSpPr>
            <p:spPr bwMode="auto">
              <a:xfrm>
                <a:off x="3655" y="3064"/>
                <a:ext cx="115" cy="105"/>
              </a:xfrm>
              <a:custGeom>
                <a:avLst/>
                <a:gdLst>
                  <a:gd name="T0" fmla="*/ 34 w 67"/>
                  <a:gd name="T1" fmla="*/ 0 h 61"/>
                  <a:gd name="T2" fmla="*/ 13 w 67"/>
                  <a:gd name="T3" fmla="*/ 8 h 61"/>
                  <a:gd name="T4" fmla="*/ 11 w 67"/>
                  <a:gd name="T5" fmla="*/ 50 h 61"/>
                  <a:gd name="T6" fmla="*/ 34 w 67"/>
                  <a:gd name="T7" fmla="*/ 61 h 61"/>
                  <a:gd name="T8" fmla="*/ 54 w 67"/>
                  <a:gd name="T9" fmla="*/ 53 h 61"/>
                  <a:gd name="T10" fmla="*/ 56 w 67"/>
                  <a:gd name="T11" fmla="*/ 10 h 61"/>
                  <a:gd name="T12" fmla="*/ 34 w 67"/>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7" h="61">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8" name="Freeform 165"/>
              <p:cNvSpPr>
                <a:spLocks/>
              </p:cNvSpPr>
              <p:nvPr/>
            </p:nvSpPr>
            <p:spPr bwMode="auto">
              <a:xfrm>
                <a:off x="4051" y="2922"/>
                <a:ext cx="119" cy="106"/>
              </a:xfrm>
              <a:custGeom>
                <a:avLst/>
                <a:gdLst>
                  <a:gd name="T0" fmla="*/ 35 w 70"/>
                  <a:gd name="T1" fmla="*/ 0 h 62"/>
                  <a:gd name="T2" fmla="*/ 14 w 70"/>
                  <a:gd name="T3" fmla="*/ 7 h 62"/>
                  <a:gd name="T4" fmla="*/ 11 w 70"/>
                  <a:gd name="T5" fmla="*/ 52 h 62"/>
                  <a:gd name="T6" fmla="*/ 35 w 70"/>
                  <a:gd name="T7" fmla="*/ 62 h 62"/>
                  <a:gd name="T8" fmla="*/ 51 w 70"/>
                  <a:gd name="T9" fmla="*/ 57 h 62"/>
                  <a:gd name="T10" fmla="*/ 55 w 70"/>
                  <a:gd name="T11" fmla="*/ 55 h 62"/>
                  <a:gd name="T12" fmla="*/ 56 w 70"/>
                  <a:gd name="T13" fmla="*/ 54 h 62"/>
                  <a:gd name="T14" fmla="*/ 58 w 70"/>
                  <a:gd name="T15" fmla="*/ 10 h 62"/>
                  <a:gd name="T16" fmla="*/ 35 w 7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2">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9" name="Freeform 166"/>
              <p:cNvSpPr>
                <a:spLocks/>
              </p:cNvSpPr>
              <p:nvPr/>
            </p:nvSpPr>
            <p:spPr bwMode="auto">
              <a:xfrm>
                <a:off x="3859" y="3234"/>
                <a:ext cx="58" cy="52"/>
              </a:xfrm>
              <a:custGeom>
                <a:avLst/>
                <a:gdLst>
                  <a:gd name="T0" fmla="*/ 17 w 34"/>
                  <a:gd name="T1" fmla="*/ 0 h 30"/>
                  <a:gd name="T2" fmla="*/ 7 w 34"/>
                  <a:gd name="T3" fmla="*/ 3 h 30"/>
                  <a:gd name="T4" fmla="*/ 6 w 34"/>
                  <a:gd name="T5" fmla="*/ 25 h 30"/>
                  <a:gd name="T6" fmla="*/ 17 w 34"/>
                  <a:gd name="T7" fmla="*/ 30 h 30"/>
                  <a:gd name="T8" fmla="*/ 27 w 34"/>
                  <a:gd name="T9" fmla="*/ 26 h 30"/>
                  <a:gd name="T10" fmla="*/ 28 w 34"/>
                  <a:gd name="T11" fmla="*/ 5 h 30"/>
                  <a:gd name="T12" fmla="*/ 17 w 3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0" name="Freeform 167"/>
              <p:cNvSpPr>
                <a:spLocks/>
              </p:cNvSpPr>
              <p:nvPr/>
            </p:nvSpPr>
            <p:spPr bwMode="auto">
              <a:xfrm>
                <a:off x="4141" y="3121"/>
                <a:ext cx="31" cy="27"/>
              </a:xfrm>
              <a:custGeom>
                <a:avLst/>
                <a:gdLst>
                  <a:gd name="T0" fmla="*/ 7 w 18"/>
                  <a:gd name="T1" fmla="*/ 0 h 16"/>
                  <a:gd name="T2" fmla="*/ 4 w 18"/>
                  <a:gd name="T3" fmla="*/ 2 h 16"/>
                  <a:gd name="T4" fmla="*/ 3 w 18"/>
                  <a:gd name="T5" fmla="*/ 13 h 16"/>
                  <a:gd name="T6" fmla="*/ 9 w 18"/>
                  <a:gd name="T7" fmla="*/ 16 h 16"/>
                  <a:gd name="T8" fmla="*/ 14 w 18"/>
                  <a:gd name="T9" fmla="*/ 14 h 16"/>
                  <a:gd name="T10" fmla="*/ 15 w 18"/>
                  <a:gd name="T11" fmla="*/ 2 h 16"/>
                  <a:gd name="T12" fmla="*/ 15 w 18"/>
                  <a:gd name="T13" fmla="*/ 2 h 16"/>
                  <a:gd name="T14" fmla="*/ 7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1" name="Freeform 168"/>
              <p:cNvSpPr>
                <a:spLocks/>
              </p:cNvSpPr>
              <p:nvPr/>
            </p:nvSpPr>
            <p:spPr bwMode="auto">
              <a:xfrm>
                <a:off x="3607" y="2930"/>
                <a:ext cx="75" cy="54"/>
              </a:xfrm>
              <a:custGeom>
                <a:avLst/>
                <a:gdLst>
                  <a:gd name="T0" fmla="*/ 40 w 44"/>
                  <a:gd name="T1" fmla="*/ 0 h 31"/>
                  <a:gd name="T2" fmla="*/ 36 w 44"/>
                  <a:gd name="T3" fmla="*/ 6 h 31"/>
                  <a:gd name="T4" fmla="*/ 11 w 44"/>
                  <a:gd name="T5" fmla="*/ 18 h 31"/>
                  <a:gd name="T6" fmla="*/ 0 w 44"/>
                  <a:gd name="T7" fmla="*/ 16 h 31"/>
                  <a:gd name="T8" fmla="*/ 5 w 44"/>
                  <a:gd name="T9" fmla="*/ 24 h 31"/>
                  <a:gd name="T10" fmla="*/ 7 w 44"/>
                  <a:gd name="T11" fmla="*/ 26 h 31"/>
                  <a:gd name="T12" fmla="*/ 9 w 44"/>
                  <a:gd name="T13" fmla="*/ 25 h 31"/>
                  <a:gd name="T14" fmla="*/ 12 w 44"/>
                  <a:gd name="T15" fmla="*/ 24 h 31"/>
                  <a:gd name="T16" fmla="*/ 18 w 44"/>
                  <a:gd name="T17" fmla="*/ 27 h 31"/>
                  <a:gd name="T18" fmla="*/ 19 w 44"/>
                  <a:gd name="T19" fmla="*/ 31 h 31"/>
                  <a:gd name="T20" fmla="*/ 21 w 44"/>
                  <a:gd name="T21" fmla="*/ 31 h 31"/>
                  <a:gd name="T22" fmla="*/ 35 w 44"/>
                  <a:gd name="T23" fmla="*/ 26 h 31"/>
                  <a:gd name="T24" fmla="*/ 40 w 4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2" name="Freeform 169"/>
              <p:cNvSpPr>
                <a:spLocks/>
              </p:cNvSpPr>
              <p:nvPr/>
            </p:nvSpPr>
            <p:spPr bwMode="auto">
              <a:xfrm>
                <a:off x="3604" y="2910"/>
                <a:ext cx="72" cy="51"/>
              </a:xfrm>
              <a:custGeom>
                <a:avLst/>
                <a:gdLst>
                  <a:gd name="T0" fmla="*/ 23 w 42"/>
                  <a:gd name="T1" fmla="*/ 0 h 30"/>
                  <a:gd name="T2" fmla="*/ 9 w 42"/>
                  <a:gd name="T3" fmla="*/ 5 h 30"/>
                  <a:gd name="T4" fmla="*/ 2 w 42"/>
                  <a:gd name="T5" fmla="*/ 28 h 30"/>
                  <a:gd name="T6" fmla="*/ 13 w 42"/>
                  <a:gd name="T7" fmla="*/ 30 h 30"/>
                  <a:gd name="T8" fmla="*/ 38 w 42"/>
                  <a:gd name="T9" fmla="*/ 18 h 30"/>
                  <a:gd name="T10" fmla="*/ 42 w 42"/>
                  <a:gd name="T11" fmla="*/ 12 h 30"/>
                  <a:gd name="T12" fmla="*/ 39 w 42"/>
                  <a:gd name="T13" fmla="*/ 7 h 30"/>
                  <a:gd name="T14" fmla="*/ 23 w 4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3" name="Freeform 170"/>
              <p:cNvSpPr>
                <a:spLocks/>
              </p:cNvSpPr>
              <p:nvPr/>
            </p:nvSpPr>
            <p:spPr bwMode="auto">
              <a:xfrm>
                <a:off x="4152" y="2982"/>
                <a:ext cx="101" cy="81"/>
              </a:xfrm>
              <a:custGeom>
                <a:avLst/>
                <a:gdLst>
                  <a:gd name="T0" fmla="*/ 27 w 59"/>
                  <a:gd name="T1" fmla="*/ 0 h 47"/>
                  <a:gd name="T2" fmla="*/ 1 w 59"/>
                  <a:gd name="T3" fmla="*/ 17 h 47"/>
                  <a:gd name="T4" fmla="*/ 0 w 59"/>
                  <a:gd name="T5" fmla="*/ 18 h 47"/>
                  <a:gd name="T6" fmla="*/ 14 w 59"/>
                  <a:gd name="T7" fmla="*/ 15 h 47"/>
                  <a:gd name="T8" fmla="*/ 29 w 59"/>
                  <a:gd name="T9" fmla="*/ 18 h 47"/>
                  <a:gd name="T10" fmla="*/ 48 w 59"/>
                  <a:gd name="T11" fmla="*/ 47 h 47"/>
                  <a:gd name="T12" fmla="*/ 53 w 59"/>
                  <a:gd name="T13" fmla="*/ 40 h 47"/>
                  <a:gd name="T14" fmla="*/ 38 w 59"/>
                  <a:gd name="T15" fmla="*/ 3 h 47"/>
                  <a:gd name="T16" fmla="*/ 27 w 5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7">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4" name="Freeform 171"/>
              <p:cNvSpPr>
                <a:spLocks/>
              </p:cNvSpPr>
              <p:nvPr/>
            </p:nvSpPr>
            <p:spPr bwMode="auto">
              <a:xfrm>
                <a:off x="4349" y="2932"/>
                <a:ext cx="66" cy="60"/>
              </a:xfrm>
              <a:custGeom>
                <a:avLst/>
                <a:gdLst>
                  <a:gd name="T0" fmla="*/ 20 w 39"/>
                  <a:gd name="T1" fmla="*/ 0 h 35"/>
                  <a:gd name="T2" fmla="*/ 4 w 39"/>
                  <a:gd name="T3" fmla="*/ 10 h 35"/>
                  <a:gd name="T4" fmla="*/ 13 w 39"/>
                  <a:gd name="T5" fmla="*/ 33 h 35"/>
                  <a:gd name="T6" fmla="*/ 20 w 39"/>
                  <a:gd name="T7" fmla="*/ 35 h 35"/>
                  <a:gd name="T8" fmla="*/ 36 w 39"/>
                  <a:gd name="T9" fmla="*/ 24 h 35"/>
                  <a:gd name="T10" fmla="*/ 27 w 39"/>
                  <a:gd name="T11" fmla="*/ 2 h 35"/>
                  <a:gd name="T12" fmla="*/ 20 w 3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5" name="Freeform 172"/>
              <p:cNvSpPr>
                <a:spLocks/>
              </p:cNvSpPr>
              <p:nvPr/>
            </p:nvSpPr>
            <p:spPr bwMode="auto">
              <a:xfrm>
                <a:off x="4318" y="3105"/>
                <a:ext cx="149" cy="131"/>
              </a:xfrm>
              <a:custGeom>
                <a:avLst/>
                <a:gdLst>
                  <a:gd name="T0" fmla="*/ 43 w 87"/>
                  <a:gd name="T1" fmla="*/ 0 h 76"/>
                  <a:gd name="T2" fmla="*/ 9 w 87"/>
                  <a:gd name="T3" fmla="*/ 23 h 76"/>
                  <a:gd name="T4" fmla="*/ 28 w 87"/>
                  <a:gd name="T5" fmla="*/ 73 h 76"/>
                  <a:gd name="T6" fmla="*/ 43 w 87"/>
                  <a:gd name="T7" fmla="*/ 76 h 76"/>
                  <a:gd name="T8" fmla="*/ 78 w 87"/>
                  <a:gd name="T9" fmla="*/ 54 h 76"/>
                  <a:gd name="T10" fmla="*/ 59 w 87"/>
                  <a:gd name="T11" fmla="*/ 4 h 76"/>
                  <a:gd name="T12" fmla="*/ 43 w 8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87" h="76">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6" name="Freeform 173"/>
              <p:cNvSpPr>
                <a:spLocks/>
              </p:cNvSpPr>
              <p:nvPr/>
            </p:nvSpPr>
            <p:spPr bwMode="auto">
              <a:xfrm>
                <a:off x="4564" y="3256"/>
                <a:ext cx="81" cy="71"/>
              </a:xfrm>
              <a:custGeom>
                <a:avLst/>
                <a:gdLst>
                  <a:gd name="T0" fmla="*/ 24 w 47"/>
                  <a:gd name="T1" fmla="*/ 0 h 41"/>
                  <a:gd name="T2" fmla="*/ 5 w 47"/>
                  <a:gd name="T3" fmla="*/ 12 h 41"/>
                  <a:gd name="T4" fmla="*/ 15 w 47"/>
                  <a:gd name="T5" fmla="*/ 40 h 41"/>
                  <a:gd name="T6" fmla="*/ 24 w 47"/>
                  <a:gd name="T7" fmla="*/ 41 h 41"/>
                  <a:gd name="T8" fmla="*/ 43 w 47"/>
                  <a:gd name="T9" fmla="*/ 29 h 41"/>
                  <a:gd name="T10" fmla="*/ 32 w 47"/>
                  <a:gd name="T11" fmla="*/ 2 h 41"/>
                  <a:gd name="T12" fmla="*/ 24 w 4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 h="41">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7" name="Freeform 175"/>
              <p:cNvSpPr>
                <a:spLocks/>
              </p:cNvSpPr>
              <p:nvPr/>
            </p:nvSpPr>
            <p:spPr bwMode="auto">
              <a:xfrm>
                <a:off x="4489" y="2978"/>
                <a:ext cx="118" cy="103"/>
              </a:xfrm>
              <a:custGeom>
                <a:avLst/>
                <a:gdLst>
                  <a:gd name="T0" fmla="*/ 34 w 69"/>
                  <a:gd name="T1" fmla="*/ 0 h 60"/>
                  <a:gd name="T2" fmla="*/ 7 w 69"/>
                  <a:gd name="T3" fmla="*/ 18 h 60"/>
                  <a:gd name="T4" fmla="*/ 22 w 69"/>
                  <a:gd name="T5" fmla="*/ 58 h 60"/>
                  <a:gd name="T6" fmla="*/ 34 w 69"/>
                  <a:gd name="T7" fmla="*/ 60 h 60"/>
                  <a:gd name="T8" fmla="*/ 62 w 69"/>
                  <a:gd name="T9" fmla="*/ 43 h 60"/>
                  <a:gd name="T10" fmla="*/ 47 w 69"/>
                  <a:gd name="T11" fmla="*/ 3 h 60"/>
                  <a:gd name="T12" fmla="*/ 34 w 6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9" h="6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8" name="Freeform 176"/>
              <p:cNvSpPr>
                <a:spLocks/>
              </p:cNvSpPr>
              <p:nvPr/>
            </p:nvSpPr>
            <p:spPr bwMode="auto">
              <a:xfrm>
                <a:off x="4436" y="3344"/>
                <a:ext cx="58" cy="51"/>
              </a:xfrm>
              <a:custGeom>
                <a:avLst/>
                <a:gdLst>
                  <a:gd name="T0" fmla="*/ 17 w 34"/>
                  <a:gd name="T1" fmla="*/ 0 h 30"/>
                  <a:gd name="T2" fmla="*/ 3 w 34"/>
                  <a:gd name="T3" fmla="*/ 9 h 30"/>
                  <a:gd name="T4" fmla="*/ 11 w 34"/>
                  <a:gd name="T5" fmla="*/ 28 h 30"/>
                  <a:gd name="T6" fmla="*/ 17 w 34"/>
                  <a:gd name="T7" fmla="*/ 30 h 30"/>
                  <a:gd name="T8" fmla="*/ 30 w 34"/>
                  <a:gd name="T9" fmla="*/ 21 h 30"/>
                  <a:gd name="T10" fmla="*/ 23 w 34"/>
                  <a:gd name="T11" fmla="*/ 2 h 30"/>
                  <a:gd name="T12" fmla="*/ 17 w 3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9" name="Freeform 177"/>
              <p:cNvSpPr>
                <a:spLocks/>
              </p:cNvSpPr>
              <p:nvPr/>
            </p:nvSpPr>
            <p:spPr bwMode="auto">
              <a:xfrm>
                <a:off x="4636" y="3138"/>
                <a:ext cx="31" cy="27"/>
              </a:xfrm>
              <a:custGeom>
                <a:avLst/>
                <a:gdLst>
                  <a:gd name="T0" fmla="*/ 9 w 18"/>
                  <a:gd name="T1" fmla="*/ 0 h 16"/>
                  <a:gd name="T2" fmla="*/ 2 w 18"/>
                  <a:gd name="T3" fmla="*/ 5 h 16"/>
                  <a:gd name="T4" fmla="*/ 6 w 18"/>
                  <a:gd name="T5" fmla="*/ 15 h 16"/>
                  <a:gd name="T6" fmla="*/ 9 w 18"/>
                  <a:gd name="T7" fmla="*/ 16 h 16"/>
                  <a:gd name="T8" fmla="*/ 16 w 18"/>
                  <a:gd name="T9" fmla="*/ 11 h 16"/>
                  <a:gd name="T10" fmla="*/ 12 w 18"/>
                  <a:gd name="T11" fmla="*/ 1 h 16"/>
                  <a:gd name="T12" fmla="*/ 9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0" name="Freeform 178"/>
              <p:cNvSpPr>
                <a:spLocks/>
              </p:cNvSpPr>
              <p:nvPr/>
            </p:nvSpPr>
            <p:spPr bwMode="auto">
              <a:xfrm>
                <a:off x="4087" y="3157"/>
                <a:ext cx="78" cy="60"/>
              </a:xfrm>
              <a:custGeom>
                <a:avLst/>
                <a:gdLst>
                  <a:gd name="T0" fmla="*/ 22 w 46"/>
                  <a:gd name="T1" fmla="*/ 0 h 35"/>
                  <a:gd name="T2" fmla="*/ 3 w 46"/>
                  <a:gd name="T3" fmla="*/ 12 h 35"/>
                  <a:gd name="T4" fmla="*/ 8 w 46"/>
                  <a:gd name="T5" fmla="*/ 35 h 35"/>
                  <a:gd name="T6" fmla="*/ 27 w 46"/>
                  <a:gd name="T7" fmla="*/ 32 h 35"/>
                  <a:gd name="T8" fmla="*/ 38 w 46"/>
                  <a:gd name="T9" fmla="*/ 33 h 35"/>
                  <a:gd name="T10" fmla="*/ 41 w 46"/>
                  <a:gd name="T11" fmla="*/ 29 h 35"/>
                  <a:gd name="T12" fmla="*/ 31 w 46"/>
                  <a:gd name="T13" fmla="*/ 1 h 35"/>
                  <a:gd name="T14" fmla="*/ 22 w 46"/>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1" name="Freeform 179"/>
              <p:cNvSpPr>
                <a:spLocks/>
              </p:cNvSpPr>
              <p:nvPr/>
            </p:nvSpPr>
            <p:spPr bwMode="auto">
              <a:xfrm>
                <a:off x="5037" y="2886"/>
                <a:ext cx="115" cy="91"/>
              </a:xfrm>
              <a:custGeom>
                <a:avLst/>
                <a:gdLst>
                  <a:gd name="T0" fmla="*/ 13 w 67"/>
                  <a:gd name="T1" fmla="*/ 0 h 53"/>
                  <a:gd name="T2" fmla="*/ 13 w 67"/>
                  <a:gd name="T3" fmla="*/ 1 h 53"/>
                  <a:gd name="T4" fmla="*/ 12 w 67"/>
                  <a:gd name="T5" fmla="*/ 43 h 53"/>
                  <a:gd name="T6" fmla="*/ 34 w 67"/>
                  <a:gd name="T7" fmla="*/ 53 h 53"/>
                  <a:gd name="T8" fmla="*/ 54 w 67"/>
                  <a:gd name="T9" fmla="*/ 44 h 53"/>
                  <a:gd name="T10" fmla="*/ 59 w 67"/>
                  <a:gd name="T11" fmla="*/ 6 h 53"/>
                  <a:gd name="T12" fmla="*/ 57 w 67"/>
                  <a:gd name="T13" fmla="*/ 8 h 53"/>
                  <a:gd name="T14" fmla="*/ 38 w 67"/>
                  <a:gd name="T15" fmla="*/ 17 h 53"/>
                  <a:gd name="T16" fmla="*/ 20 w 67"/>
                  <a:gd name="T17" fmla="*/ 10 h 53"/>
                  <a:gd name="T18" fmla="*/ 13 w 67"/>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3">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2" name="Freeform 180"/>
              <p:cNvSpPr>
                <a:spLocks/>
              </p:cNvSpPr>
              <p:nvPr/>
            </p:nvSpPr>
            <p:spPr bwMode="auto">
              <a:xfrm>
                <a:off x="5054" y="3102"/>
                <a:ext cx="69" cy="63"/>
              </a:xfrm>
              <a:custGeom>
                <a:avLst/>
                <a:gdLst>
                  <a:gd name="T0" fmla="*/ 20 w 40"/>
                  <a:gd name="T1" fmla="*/ 0 h 37"/>
                  <a:gd name="T2" fmla="*/ 7 w 40"/>
                  <a:gd name="T3" fmla="*/ 5 h 37"/>
                  <a:gd name="T4" fmla="*/ 7 w 40"/>
                  <a:gd name="T5" fmla="*/ 31 h 37"/>
                  <a:gd name="T6" fmla="*/ 20 w 40"/>
                  <a:gd name="T7" fmla="*/ 37 h 37"/>
                  <a:gd name="T8" fmla="*/ 33 w 40"/>
                  <a:gd name="T9" fmla="*/ 32 h 37"/>
                  <a:gd name="T10" fmla="*/ 33 w 40"/>
                  <a:gd name="T11" fmla="*/ 6 h 37"/>
                  <a:gd name="T12" fmla="*/ 20 w 4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3" name="Freeform 181"/>
              <p:cNvSpPr>
                <a:spLocks/>
              </p:cNvSpPr>
              <p:nvPr/>
            </p:nvSpPr>
            <p:spPr bwMode="auto">
              <a:xfrm>
                <a:off x="4804" y="2990"/>
                <a:ext cx="152" cy="139"/>
              </a:xfrm>
              <a:custGeom>
                <a:avLst/>
                <a:gdLst>
                  <a:gd name="T0" fmla="*/ 44 w 89"/>
                  <a:gd name="T1" fmla="*/ 0 h 81"/>
                  <a:gd name="T2" fmla="*/ 17 w 89"/>
                  <a:gd name="T3" fmla="*/ 11 h 81"/>
                  <a:gd name="T4" fmla="*/ 15 w 89"/>
                  <a:gd name="T5" fmla="*/ 68 h 81"/>
                  <a:gd name="T6" fmla="*/ 44 w 89"/>
                  <a:gd name="T7" fmla="*/ 81 h 81"/>
                  <a:gd name="T8" fmla="*/ 72 w 89"/>
                  <a:gd name="T9" fmla="*/ 69 h 81"/>
                  <a:gd name="T10" fmla="*/ 74 w 89"/>
                  <a:gd name="T11" fmla="*/ 13 h 81"/>
                  <a:gd name="T12" fmla="*/ 44 w 8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9" h="81">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4" name="Freeform 182"/>
              <p:cNvSpPr>
                <a:spLocks/>
              </p:cNvSpPr>
              <p:nvPr/>
            </p:nvSpPr>
            <p:spPr bwMode="auto">
              <a:xfrm>
                <a:off x="4636" y="3183"/>
                <a:ext cx="82" cy="75"/>
              </a:xfrm>
              <a:custGeom>
                <a:avLst/>
                <a:gdLst>
                  <a:gd name="T0" fmla="*/ 24 w 48"/>
                  <a:gd name="T1" fmla="*/ 0 h 44"/>
                  <a:gd name="T2" fmla="*/ 9 w 48"/>
                  <a:gd name="T3" fmla="*/ 7 h 44"/>
                  <a:gd name="T4" fmla="*/ 8 w 48"/>
                  <a:gd name="T5" fmla="*/ 37 h 44"/>
                  <a:gd name="T6" fmla="*/ 24 w 48"/>
                  <a:gd name="T7" fmla="*/ 44 h 44"/>
                  <a:gd name="T8" fmla="*/ 39 w 48"/>
                  <a:gd name="T9" fmla="*/ 38 h 44"/>
                  <a:gd name="T10" fmla="*/ 40 w 48"/>
                  <a:gd name="T11" fmla="*/ 7 h 44"/>
                  <a:gd name="T12" fmla="*/ 24 w 4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8" h="44">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5" name="Freeform 183"/>
              <p:cNvSpPr>
                <a:spLocks/>
              </p:cNvSpPr>
              <p:nvPr/>
            </p:nvSpPr>
            <p:spPr bwMode="auto">
              <a:xfrm>
                <a:off x="4737" y="2814"/>
                <a:ext cx="118" cy="106"/>
              </a:xfrm>
              <a:custGeom>
                <a:avLst/>
                <a:gdLst>
                  <a:gd name="T0" fmla="*/ 35 w 69"/>
                  <a:gd name="T1" fmla="*/ 0 h 62"/>
                  <a:gd name="T2" fmla="*/ 13 w 69"/>
                  <a:gd name="T3" fmla="*/ 9 h 62"/>
                  <a:gd name="T4" fmla="*/ 12 w 69"/>
                  <a:gd name="T5" fmla="*/ 53 h 62"/>
                  <a:gd name="T6" fmla="*/ 35 w 69"/>
                  <a:gd name="T7" fmla="*/ 62 h 62"/>
                  <a:gd name="T8" fmla="*/ 56 w 69"/>
                  <a:gd name="T9" fmla="*/ 54 h 62"/>
                  <a:gd name="T10" fmla="*/ 57 w 69"/>
                  <a:gd name="T11" fmla="*/ 10 h 62"/>
                  <a:gd name="T12" fmla="*/ 35 w 69"/>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9" h="62">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6" name="Freeform 184"/>
              <p:cNvSpPr>
                <a:spLocks/>
              </p:cNvSpPr>
              <p:nvPr/>
            </p:nvSpPr>
            <p:spPr bwMode="auto">
              <a:xfrm>
                <a:off x="4897" y="3213"/>
                <a:ext cx="119" cy="110"/>
              </a:xfrm>
              <a:custGeom>
                <a:avLst/>
                <a:gdLst>
                  <a:gd name="T0" fmla="*/ 35 w 70"/>
                  <a:gd name="T1" fmla="*/ 0 h 64"/>
                  <a:gd name="T2" fmla="*/ 13 w 70"/>
                  <a:gd name="T3" fmla="*/ 9 h 64"/>
                  <a:gd name="T4" fmla="*/ 6 w 70"/>
                  <a:gd name="T5" fmla="*/ 47 h 64"/>
                  <a:gd name="T6" fmla="*/ 28 w 70"/>
                  <a:gd name="T7" fmla="*/ 63 h 64"/>
                  <a:gd name="T8" fmla="*/ 35 w 70"/>
                  <a:gd name="T9" fmla="*/ 64 h 64"/>
                  <a:gd name="T10" fmla="*/ 57 w 70"/>
                  <a:gd name="T11" fmla="*/ 55 h 64"/>
                  <a:gd name="T12" fmla="*/ 58 w 70"/>
                  <a:gd name="T13" fmla="*/ 10 h 64"/>
                  <a:gd name="T14" fmla="*/ 35 w 70"/>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4">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7" name="Freeform 185"/>
              <p:cNvSpPr>
                <a:spLocks/>
              </p:cNvSpPr>
              <p:nvPr/>
            </p:nvSpPr>
            <p:spPr bwMode="auto">
              <a:xfrm>
                <a:off x="4907" y="3294"/>
                <a:ext cx="37" cy="28"/>
              </a:xfrm>
              <a:custGeom>
                <a:avLst/>
                <a:gdLst>
                  <a:gd name="T0" fmla="*/ 0 w 22"/>
                  <a:gd name="T1" fmla="*/ 0 h 16"/>
                  <a:gd name="T2" fmla="*/ 6 w 22"/>
                  <a:gd name="T3" fmla="*/ 7 h 16"/>
                  <a:gd name="T4" fmla="*/ 22 w 22"/>
                  <a:gd name="T5" fmla="*/ 16 h 16"/>
                  <a:gd name="T6" fmla="*/ 0 w 22"/>
                  <a:gd name="T7" fmla="*/ 0 h 16"/>
                </a:gdLst>
                <a:ahLst/>
                <a:cxnLst>
                  <a:cxn ang="0">
                    <a:pos x="T0" y="T1"/>
                  </a:cxn>
                  <a:cxn ang="0">
                    <a:pos x="T2" y="T3"/>
                  </a:cxn>
                  <a:cxn ang="0">
                    <a:pos x="T4" y="T5"/>
                  </a:cxn>
                  <a:cxn ang="0">
                    <a:pos x="T6" y="T7"/>
                  </a:cxn>
                </a:cxnLst>
                <a:rect l="0" t="0" r="r" b="b"/>
                <a:pathLst>
                  <a:path w="22" h="16">
                    <a:moveTo>
                      <a:pt x="0" y="0"/>
                    </a:moveTo>
                    <a:cubicBezTo>
                      <a:pt x="2" y="3"/>
                      <a:pt x="3" y="5"/>
                      <a:pt x="6" y="7"/>
                    </a:cubicBezTo>
                    <a:cubicBezTo>
                      <a:pt x="10" y="12"/>
                      <a:pt x="16" y="15"/>
                      <a:pt x="22" y="16"/>
                    </a:cubicBezTo>
                    <a:cubicBezTo>
                      <a:pt x="16" y="10"/>
                      <a:pt x="8" y="5"/>
                      <a:pt x="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8" name="Freeform 186"/>
              <p:cNvSpPr>
                <a:spLocks/>
              </p:cNvSpPr>
              <p:nvPr/>
            </p:nvSpPr>
            <p:spPr bwMode="auto">
              <a:xfrm>
                <a:off x="4628" y="3026"/>
                <a:ext cx="58" cy="52"/>
              </a:xfrm>
              <a:custGeom>
                <a:avLst/>
                <a:gdLst>
                  <a:gd name="T0" fmla="*/ 17 w 34"/>
                  <a:gd name="T1" fmla="*/ 0 h 30"/>
                  <a:gd name="T2" fmla="*/ 7 w 34"/>
                  <a:gd name="T3" fmla="*/ 4 h 30"/>
                  <a:gd name="T4" fmla="*/ 6 w 34"/>
                  <a:gd name="T5" fmla="*/ 26 h 30"/>
                  <a:gd name="T6" fmla="*/ 17 w 34"/>
                  <a:gd name="T7" fmla="*/ 30 h 30"/>
                  <a:gd name="T8" fmla="*/ 28 w 34"/>
                  <a:gd name="T9" fmla="*/ 26 h 30"/>
                  <a:gd name="T10" fmla="*/ 28 w 34"/>
                  <a:gd name="T11" fmla="*/ 4 h 30"/>
                  <a:gd name="T12" fmla="*/ 17 w 3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9" name="Freeform 187"/>
              <p:cNvSpPr>
                <a:spLocks/>
              </p:cNvSpPr>
              <p:nvPr/>
            </p:nvSpPr>
            <p:spPr bwMode="auto">
              <a:xfrm>
                <a:off x="4780" y="3308"/>
                <a:ext cx="31" cy="29"/>
              </a:xfrm>
              <a:custGeom>
                <a:avLst/>
                <a:gdLst>
                  <a:gd name="T0" fmla="*/ 9 w 18"/>
                  <a:gd name="T1" fmla="*/ 0 h 17"/>
                  <a:gd name="T2" fmla="*/ 3 w 18"/>
                  <a:gd name="T3" fmla="*/ 2 h 17"/>
                  <a:gd name="T4" fmla="*/ 3 w 18"/>
                  <a:gd name="T5" fmla="*/ 14 h 17"/>
                  <a:gd name="T6" fmla="*/ 9 w 18"/>
                  <a:gd name="T7" fmla="*/ 17 h 17"/>
                  <a:gd name="T8" fmla="*/ 15 w 18"/>
                  <a:gd name="T9" fmla="*/ 14 h 17"/>
                  <a:gd name="T10" fmla="*/ 15 w 18"/>
                  <a:gd name="T11" fmla="*/ 3 h 17"/>
                  <a:gd name="T12" fmla="*/ 9 w 1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0" name="Freeform 188"/>
              <p:cNvSpPr>
                <a:spLocks/>
              </p:cNvSpPr>
              <p:nvPr/>
            </p:nvSpPr>
            <p:spPr bwMode="auto">
              <a:xfrm>
                <a:off x="4926" y="2752"/>
                <a:ext cx="82" cy="75"/>
              </a:xfrm>
              <a:custGeom>
                <a:avLst/>
                <a:gdLst>
                  <a:gd name="T0" fmla="*/ 24 w 48"/>
                  <a:gd name="T1" fmla="*/ 0 h 44"/>
                  <a:gd name="T2" fmla="*/ 9 w 48"/>
                  <a:gd name="T3" fmla="*/ 6 h 44"/>
                  <a:gd name="T4" fmla="*/ 8 w 48"/>
                  <a:gd name="T5" fmla="*/ 37 h 44"/>
                  <a:gd name="T6" fmla="*/ 24 w 48"/>
                  <a:gd name="T7" fmla="*/ 44 h 44"/>
                  <a:gd name="T8" fmla="*/ 39 w 48"/>
                  <a:gd name="T9" fmla="*/ 38 h 44"/>
                  <a:gd name="T10" fmla="*/ 40 w 48"/>
                  <a:gd name="T11" fmla="*/ 7 h 44"/>
                  <a:gd name="T12" fmla="*/ 24 w 4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8" h="44">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1" name="Freeform 189"/>
              <p:cNvSpPr>
                <a:spLocks/>
              </p:cNvSpPr>
              <p:nvPr/>
            </p:nvSpPr>
            <p:spPr bwMode="auto">
              <a:xfrm>
                <a:off x="5054" y="2826"/>
                <a:ext cx="94" cy="70"/>
              </a:xfrm>
              <a:custGeom>
                <a:avLst/>
                <a:gdLst>
                  <a:gd name="T0" fmla="*/ 27 w 55"/>
                  <a:gd name="T1" fmla="*/ 0 h 41"/>
                  <a:gd name="T2" fmla="*/ 8 w 55"/>
                  <a:gd name="T3" fmla="*/ 9 h 41"/>
                  <a:gd name="T4" fmla="*/ 3 w 55"/>
                  <a:gd name="T5" fmla="*/ 35 h 41"/>
                  <a:gd name="T6" fmla="*/ 24 w 55"/>
                  <a:gd name="T7" fmla="*/ 27 h 41"/>
                  <a:gd name="T8" fmla="*/ 45 w 55"/>
                  <a:gd name="T9" fmla="*/ 37 h 41"/>
                  <a:gd name="T10" fmla="*/ 49 w 55"/>
                  <a:gd name="T11" fmla="*/ 41 h 41"/>
                  <a:gd name="T12" fmla="*/ 51 w 55"/>
                  <a:gd name="T13" fmla="*/ 16 h 41"/>
                  <a:gd name="T14" fmla="*/ 48 w 55"/>
                  <a:gd name="T15" fmla="*/ 16 h 41"/>
                  <a:gd name="T16" fmla="*/ 42 w 55"/>
                  <a:gd name="T17" fmla="*/ 15 h 41"/>
                  <a:gd name="T18" fmla="*/ 27 w 55"/>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1">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2" name="Freeform 190"/>
              <p:cNvSpPr>
                <a:spLocks/>
              </p:cNvSpPr>
              <p:nvPr/>
            </p:nvSpPr>
            <p:spPr bwMode="auto">
              <a:xfrm>
                <a:off x="5100" y="2826"/>
                <a:ext cx="41" cy="27"/>
              </a:xfrm>
              <a:custGeom>
                <a:avLst/>
                <a:gdLst>
                  <a:gd name="T0" fmla="*/ 1 w 24"/>
                  <a:gd name="T1" fmla="*/ 0 h 16"/>
                  <a:gd name="T2" fmla="*/ 0 w 24"/>
                  <a:gd name="T3" fmla="*/ 0 h 16"/>
                  <a:gd name="T4" fmla="*/ 15 w 24"/>
                  <a:gd name="T5" fmla="*/ 15 h 16"/>
                  <a:gd name="T6" fmla="*/ 21 w 24"/>
                  <a:gd name="T7" fmla="*/ 16 h 16"/>
                  <a:gd name="T8" fmla="*/ 24 w 24"/>
                  <a:gd name="T9" fmla="*/ 16 h 16"/>
                  <a:gd name="T10" fmla="*/ 18 w 24"/>
                  <a:gd name="T11" fmla="*/ 6 h 16"/>
                  <a:gd name="T12" fmla="*/ 1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3" name="Freeform 191"/>
              <p:cNvSpPr>
                <a:spLocks/>
              </p:cNvSpPr>
              <p:nvPr/>
            </p:nvSpPr>
            <p:spPr bwMode="auto">
              <a:xfrm>
                <a:off x="5059" y="2872"/>
                <a:ext cx="79" cy="43"/>
              </a:xfrm>
              <a:custGeom>
                <a:avLst/>
                <a:gdLst>
                  <a:gd name="T0" fmla="*/ 21 w 46"/>
                  <a:gd name="T1" fmla="*/ 0 h 25"/>
                  <a:gd name="T2" fmla="*/ 0 w 46"/>
                  <a:gd name="T3" fmla="*/ 8 h 25"/>
                  <a:gd name="T4" fmla="*/ 7 w 46"/>
                  <a:gd name="T5" fmla="*/ 18 h 25"/>
                  <a:gd name="T6" fmla="*/ 25 w 46"/>
                  <a:gd name="T7" fmla="*/ 25 h 25"/>
                  <a:gd name="T8" fmla="*/ 44 w 46"/>
                  <a:gd name="T9" fmla="*/ 16 h 25"/>
                  <a:gd name="T10" fmla="*/ 46 w 46"/>
                  <a:gd name="T11" fmla="*/ 14 h 25"/>
                  <a:gd name="T12" fmla="*/ 42 w 46"/>
                  <a:gd name="T13" fmla="*/ 10 h 25"/>
                  <a:gd name="T14" fmla="*/ 21 w 4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5">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4" name="Freeform 192"/>
              <p:cNvSpPr>
                <a:spLocks/>
              </p:cNvSpPr>
              <p:nvPr/>
            </p:nvSpPr>
            <p:spPr bwMode="auto">
              <a:xfrm>
                <a:off x="5063" y="2663"/>
                <a:ext cx="60" cy="55"/>
              </a:xfrm>
              <a:custGeom>
                <a:avLst/>
                <a:gdLst>
                  <a:gd name="T0" fmla="*/ 17 w 35"/>
                  <a:gd name="T1" fmla="*/ 0 h 32"/>
                  <a:gd name="T2" fmla="*/ 5 w 35"/>
                  <a:gd name="T3" fmla="*/ 5 h 32"/>
                  <a:gd name="T4" fmla="*/ 7 w 35"/>
                  <a:gd name="T5" fmla="*/ 28 h 32"/>
                  <a:gd name="T6" fmla="*/ 17 w 35"/>
                  <a:gd name="T7" fmla="*/ 32 h 32"/>
                  <a:gd name="T8" fmla="*/ 29 w 35"/>
                  <a:gd name="T9" fmla="*/ 26 h 32"/>
                  <a:gd name="T10" fmla="*/ 28 w 35"/>
                  <a:gd name="T11" fmla="*/ 4 h 32"/>
                  <a:gd name="T12" fmla="*/ 17 w 35"/>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5" h="32">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5" name="Freeform 193"/>
              <p:cNvSpPr>
                <a:spLocks/>
              </p:cNvSpPr>
              <p:nvPr/>
            </p:nvSpPr>
            <p:spPr bwMode="auto">
              <a:xfrm>
                <a:off x="5210" y="2680"/>
                <a:ext cx="132" cy="118"/>
              </a:xfrm>
              <a:custGeom>
                <a:avLst/>
                <a:gdLst>
                  <a:gd name="T0" fmla="*/ 39 w 77"/>
                  <a:gd name="T1" fmla="*/ 0 h 69"/>
                  <a:gd name="T2" fmla="*/ 13 w 77"/>
                  <a:gd name="T3" fmla="*/ 11 h 69"/>
                  <a:gd name="T4" fmla="*/ 16 w 77"/>
                  <a:gd name="T5" fmla="*/ 60 h 69"/>
                  <a:gd name="T6" fmla="*/ 39 w 77"/>
                  <a:gd name="T7" fmla="*/ 69 h 69"/>
                  <a:gd name="T8" fmla="*/ 64 w 77"/>
                  <a:gd name="T9" fmla="*/ 57 h 69"/>
                  <a:gd name="T10" fmla="*/ 62 w 77"/>
                  <a:gd name="T11" fmla="*/ 8 h 69"/>
                  <a:gd name="T12" fmla="*/ 39 w 7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77" h="69">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6" name="Freeform 194"/>
              <p:cNvSpPr>
                <a:spLocks/>
              </p:cNvSpPr>
              <p:nvPr/>
            </p:nvSpPr>
            <p:spPr bwMode="auto">
              <a:xfrm>
                <a:off x="5403" y="2553"/>
                <a:ext cx="72" cy="65"/>
              </a:xfrm>
              <a:custGeom>
                <a:avLst/>
                <a:gdLst>
                  <a:gd name="T0" fmla="*/ 21 w 42"/>
                  <a:gd name="T1" fmla="*/ 0 h 38"/>
                  <a:gd name="T2" fmla="*/ 7 w 42"/>
                  <a:gd name="T3" fmla="*/ 7 h 38"/>
                  <a:gd name="T4" fmla="*/ 8 w 42"/>
                  <a:gd name="T5" fmla="*/ 33 h 38"/>
                  <a:gd name="T6" fmla="*/ 21 w 42"/>
                  <a:gd name="T7" fmla="*/ 38 h 38"/>
                  <a:gd name="T8" fmla="*/ 35 w 42"/>
                  <a:gd name="T9" fmla="*/ 32 h 38"/>
                  <a:gd name="T10" fmla="*/ 33 w 42"/>
                  <a:gd name="T11" fmla="*/ 5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7" name="Freeform 195"/>
              <p:cNvSpPr>
                <a:spLocks/>
              </p:cNvSpPr>
              <p:nvPr/>
            </p:nvSpPr>
            <p:spPr bwMode="auto">
              <a:xfrm>
                <a:off x="5311" y="2853"/>
                <a:ext cx="101" cy="91"/>
              </a:xfrm>
              <a:custGeom>
                <a:avLst/>
                <a:gdLst>
                  <a:gd name="T0" fmla="*/ 29 w 59"/>
                  <a:gd name="T1" fmla="*/ 0 h 53"/>
                  <a:gd name="T2" fmla="*/ 9 w 59"/>
                  <a:gd name="T3" fmla="*/ 8 h 53"/>
                  <a:gd name="T4" fmla="*/ 12 w 59"/>
                  <a:gd name="T5" fmla="*/ 46 h 53"/>
                  <a:gd name="T6" fmla="*/ 29 w 59"/>
                  <a:gd name="T7" fmla="*/ 53 h 53"/>
                  <a:gd name="T8" fmla="*/ 49 w 59"/>
                  <a:gd name="T9" fmla="*/ 44 h 53"/>
                  <a:gd name="T10" fmla="*/ 47 w 59"/>
                  <a:gd name="T11" fmla="*/ 6 h 53"/>
                  <a:gd name="T12" fmla="*/ 29 w 5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9" h="53">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8" name="Freeform 196"/>
              <p:cNvSpPr>
                <a:spLocks/>
              </p:cNvSpPr>
              <p:nvPr/>
            </p:nvSpPr>
            <p:spPr bwMode="auto">
              <a:xfrm>
                <a:off x="5143" y="2517"/>
                <a:ext cx="106" cy="94"/>
              </a:xfrm>
              <a:custGeom>
                <a:avLst/>
                <a:gdLst>
                  <a:gd name="T0" fmla="*/ 31 w 62"/>
                  <a:gd name="T1" fmla="*/ 0 h 55"/>
                  <a:gd name="T2" fmla="*/ 11 w 62"/>
                  <a:gd name="T3" fmla="*/ 9 h 55"/>
                  <a:gd name="T4" fmla="*/ 13 w 62"/>
                  <a:gd name="T5" fmla="*/ 48 h 55"/>
                  <a:gd name="T6" fmla="*/ 31 w 62"/>
                  <a:gd name="T7" fmla="*/ 55 h 55"/>
                  <a:gd name="T8" fmla="*/ 52 w 62"/>
                  <a:gd name="T9" fmla="*/ 46 h 55"/>
                  <a:gd name="T10" fmla="*/ 49 w 62"/>
                  <a:gd name="T11" fmla="*/ 7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9" name="Freeform 197"/>
              <p:cNvSpPr>
                <a:spLocks/>
              </p:cNvSpPr>
              <p:nvPr/>
            </p:nvSpPr>
            <p:spPr bwMode="auto">
              <a:xfrm>
                <a:off x="5443" y="2707"/>
                <a:ext cx="51" cy="45"/>
              </a:xfrm>
              <a:custGeom>
                <a:avLst/>
                <a:gdLst>
                  <a:gd name="T0" fmla="*/ 15 w 30"/>
                  <a:gd name="T1" fmla="*/ 0 h 26"/>
                  <a:gd name="T2" fmla="*/ 5 w 30"/>
                  <a:gd name="T3" fmla="*/ 4 h 26"/>
                  <a:gd name="T4" fmla="*/ 6 w 30"/>
                  <a:gd name="T5" fmla="*/ 23 h 26"/>
                  <a:gd name="T6" fmla="*/ 15 w 30"/>
                  <a:gd name="T7" fmla="*/ 26 h 26"/>
                  <a:gd name="T8" fmla="*/ 25 w 30"/>
                  <a:gd name="T9" fmla="*/ 22 h 26"/>
                  <a:gd name="T10" fmla="*/ 24 w 30"/>
                  <a:gd name="T11" fmla="*/ 3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0" name="Freeform 198"/>
              <p:cNvSpPr>
                <a:spLocks/>
              </p:cNvSpPr>
              <p:nvPr/>
            </p:nvSpPr>
            <p:spPr bwMode="auto">
              <a:xfrm>
                <a:off x="5318" y="2495"/>
                <a:ext cx="26" cy="24"/>
              </a:xfrm>
              <a:custGeom>
                <a:avLst/>
                <a:gdLst>
                  <a:gd name="T0" fmla="*/ 7 w 15"/>
                  <a:gd name="T1" fmla="*/ 0 h 14"/>
                  <a:gd name="T2" fmla="*/ 2 w 15"/>
                  <a:gd name="T3" fmla="*/ 3 h 14"/>
                  <a:gd name="T4" fmla="*/ 3 w 15"/>
                  <a:gd name="T5" fmla="*/ 13 h 14"/>
                  <a:gd name="T6" fmla="*/ 7 w 15"/>
                  <a:gd name="T7" fmla="*/ 14 h 14"/>
                  <a:gd name="T8" fmla="*/ 13 w 15"/>
                  <a:gd name="T9" fmla="*/ 12 h 14"/>
                  <a:gd name="T10" fmla="*/ 12 w 15"/>
                  <a:gd name="T11" fmla="*/ 2 h 14"/>
                  <a:gd name="T12" fmla="*/ 7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1" name="Freeform 199"/>
              <p:cNvSpPr>
                <a:spLocks/>
              </p:cNvSpPr>
              <p:nvPr/>
            </p:nvSpPr>
            <p:spPr bwMode="auto">
              <a:xfrm>
                <a:off x="5405" y="1985"/>
                <a:ext cx="105" cy="100"/>
              </a:xfrm>
              <a:custGeom>
                <a:avLst/>
                <a:gdLst>
                  <a:gd name="T0" fmla="*/ 29 w 61"/>
                  <a:gd name="T1" fmla="*/ 0 h 58"/>
                  <a:gd name="T2" fmla="*/ 22 w 61"/>
                  <a:gd name="T3" fmla="*/ 0 h 58"/>
                  <a:gd name="T4" fmla="*/ 21 w 61"/>
                  <a:gd name="T5" fmla="*/ 1 h 58"/>
                  <a:gd name="T6" fmla="*/ 23 w 61"/>
                  <a:gd name="T7" fmla="*/ 3 h 58"/>
                  <a:gd name="T8" fmla="*/ 22 w 61"/>
                  <a:gd name="T9" fmla="*/ 26 h 58"/>
                  <a:gd name="T10" fmla="*/ 11 w 61"/>
                  <a:gd name="T11" fmla="*/ 30 h 58"/>
                  <a:gd name="T12" fmla="*/ 0 w 61"/>
                  <a:gd name="T13" fmla="*/ 26 h 58"/>
                  <a:gd name="T14" fmla="*/ 1 w 61"/>
                  <a:gd name="T15" fmla="*/ 36 h 58"/>
                  <a:gd name="T16" fmla="*/ 29 w 61"/>
                  <a:gd name="T17" fmla="*/ 58 h 58"/>
                  <a:gd name="T18" fmla="*/ 36 w 61"/>
                  <a:gd name="T19" fmla="*/ 57 h 58"/>
                  <a:gd name="T20" fmla="*/ 57 w 61"/>
                  <a:gd name="T21" fmla="*/ 21 h 58"/>
                  <a:gd name="T22" fmla="*/ 29 w 6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8">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2" name="Freeform 200"/>
              <p:cNvSpPr>
                <a:spLocks/>
              </p:cNvSpPr>
              <p:nvPr/>
            </p:nvSpPr>
            <p:spPr bwMode="auto">
              <a:xfrm>
                <a:off x="5594" y="2109"/>
                <a:ext cx="66" cy="60"/>
              </a:xfrm>
              <a:custGeom>
                <a:avLst/>
                <a:gdLst>
                  <a:gd name="T0" fmla="*/ 20 w 39"/>
                  <a:gd name="T1" fmla="*/ 0 h 35"/>
                  <a:gd name="T2" fmla="*/ 15 w 39"/>
                  <a:gd name="T3" fmla="*/ 0 h 35"/>
                  <a:gd name="T4" fmla="*/ 3 w 39"/>
                  <a:gd name="T5" fmla="*/ 22 h 35"/>
                  <a:gd name="T6" fmla="*/ 20 w 39"/>
                  <a:gd name="T7" fmla="*/ 35 h 35"/>
                  <a:gd name="T8" fmla="*/ 24 w 39"/>
                  <a:gd name="T9" fmla="*/ 34 h 35"/>
                  <a:gd name="T10" fmla="*/ 37 w 39"/>
                  <a:gd name="T11" fmla="*/ 13 h 35"/>
                  <a:gd name="T12" fmla="*/ 20 w 3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3" name="Freeform 201"/>
              <p:cNvSpPr>
                <a:spLocks/>
              </p:cNvSpPr>
              <p:nvPr/>
            </p:nvSpPr>
            <p:spPr bwMode="auto">
              <a:xfrm>
                <a:off x="5395" y="2212"/>
                <a:ext cx="82" cy="132"/>
              </a:xfrm>
              <a:custGeom>
                <a:avLst/>
                <a:gdLst>
                  <a:gd name="T0" fmla="*/ 42 w 48"/>
                  <a:gd name="T1" fmla="*/ 0 h 77"/>
                  <a:gd name="T2" fmla="*/ 33 w 48"/>
                  <a:gd name="T3" fmla="*/ 1 h 77"/>
                  <a:gd name="T4" fmla="*/ 5 w 48"/>
                  <a:gd name="T5" fmla="*/ 48 h 77"/>
                  <a:gd name="T6" fmla="*/ 42 w 48"/>
                  <a:gd name="T7" fmla="*/ 77 h 77"/>
                  <a:gd name="T8" fmla="*/ 48 w 48"/>
                  <a:gd name="T9" fmla="*/ 77 h 77"/>
                  <a:gd name="T10" fmla="*/ 45 w 48"/>
                  <a:gd name="T11" fmla="*/ 9 h 77"/>
                  <a:gd name="T12" fmla="*/ 48 w 48"/>
                  <a:gd name="T13" fmla="*/ 0 h 77"/>
                  <a:gd name="T14" fmla="*/ 42 w 48"/>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7">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4" name="Freeform 202"/>
              <p:cNvSpPr>
                <a:spLocks/>
              </p:cNvSpPr>
              <p:nvPr/>
            </p:nvSpPr>
            <p:spPr bwMode="auto">
              <a:xfrm>
                <a:off x="5460" y="2212"/>
                <a:ext cx="80" cy="132"/>
              </a:xfrm>
              <a:custGeom>
                <a:avLst/>
                <a:gdLst>
                  <a:gd name="T0" fmla="*/ 10 w 47"/>
                  <a:gd name="T1" fmla="*/ 0 h 77"/>
                  <a:gd name="T2" fmla="*/ 7 w 47"/>
                  <a:gd name="T3" fmla="*/ 9 h 77"/>
                  <a:gd name="T4" fmla="*/ 10 w 47"/>
                  <a:gd name="T5" fmla="*/ 77 h 77"/>
                  <a:gd name="T6" fmla="*/ 14 w 47"/>
                  <a:gd name="T7" fmla="*/ 76 h 77"/>
                  <a:gd name="T8" fmla="*/ 42 w 47"/>
                  <a:gd name="T9" fmla="*/ 29 h 77"/>
                  <a:gd name="T10" fmla="*/ 10 w 47"/>
                  <a:gd name="T11" fmla="*/ 0 h 77"/>
                </a:gdLst>
                <a:ahLst/>
                <a:cxnLst>
                  <a:cxn ang="0">
                    <a:pos x="T0" y="T1"/>
                  </a:cxn>
                  <a:cxn ang="0">
                    <a:pos x="T2" y="T3"/>
                  </a:cxn>
                  <a:cxn ang="0">
                    <a:pos x="T4" y="T5"/>
                  </a:cxn>
                  <a:cxn ang="0">
                    <a:pos x="T6" y="T7"/>
                  </a:cxn>
                  <a:cxn ang="0">
                    <a:pos x="T8" y="T9"/>
                  </a:cxn>
                  <a:cxn ang="0">
                    <a:pos x="T10" y="T11"/>
                  </a:cxn>
                </a:cxnLst>
                <a:rect l="0" t="0" r="r" b="b"/>
                <a:pathLst>
                  <a:path w="47" h="77">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5" name="Freeform 203"/>
              <p:cNvSpPr>
                <a:spLocks/>
              </p:cNvSpPr>
              <p:nvPr/>
            </p:nvSpPr>
            <p:spPr bwMode="auto">
              <a:xfrm>
                <a:off x="5467" y="2488"/>
                <a:ext cx="79" cy="72"/>
              </a:xfrm>
              <a:custGeom>
                <a:avLst/>
                <a:gdLst>
                  <a:gd name="T0" fmla="*/ 23 w 46"/>
                  <a:gd name="T1" fmla="*/ 0 h 42"/>
                  <a:gd name="T2" fmla="*/ 18 w 46"/>
                  <a:gd name="T3" fmla="*/ 1 h 42"/>
                  <a:gd name="T4" fmla="*/ 2 w 46"/>
                  <a:gd name="T5" fmla="*/ 26 h 42"/>
                  <a:gd name="T6" fmla="*/ 23 w 46"/>
                  <a:gd name="T7" fmla="*/ 42 h 42"/>
                  <a:gd name="T8" fmla="*/ 28 w 46"/>
                  <a:gd name="T9" fmla="*/ 42 h 42"/>
                  <a:gd name="T10" fmla="*/ 43 w 46"/>
                  <a:gd name="T11" fmla="*/ 16 h 42"/>
                  <a:gd name="T12" fmla="*/ 23 w 4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6" name="Freeform 204"/>
              <p:cNvSpPr>
                <a:spLocks/>
              </p:cNvSpPr>
              <p:nvPr/>
            </p:nvSpPr>
            <p:spPr bwMode="auto">
              <a:xfrm>
                <a:off x="5210" y="2206"/>
                <a:ext cx="113" cy="102"/>
              </a:xfrm>
              <a:custGeom>
                <a:avLst/>
                <a:gdLst>
                  <a:gd name="T0" fmla="*/ 33 w 66"/>
                  <a:gd name="T1" fmla="*/ 0 h 59"/>
                  <a:gd name="T2" fmla="*/ 26 w 66"/>
                  <a:gd name="T3" fmla="*/ 1 h 59"/>
                  <a:gd name="T4" fmla="*/ 4 w 66"/>
                  <a:gd name="T5" fmla="*/ 37 h 59"/>
                  <a:gd name="T6" fmla="*/ 33 w 66"/>
                  <a:gd name="T7" fmla="*/ 59 h 59"/>
                  <a:gd name="T8" fmla="*/ 40 w 66"/>
                  <a:gd name="T9" fmla="*/ 58 h 59"/>
                  <a:gd name="T10" fmla="*/ 62 w 66"/>
                  <a:gd name="T11" fmla="*/ 22 h 59"/>
                  <a:gd name="T12" fmla="*/ 33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7" name="Freeform 205"/>
              <p:cNvSpPr>
                <a:spLocks/>
              </p:cNvSpPr>
              <p:nvPr/>
            </p:nvSpPr>
            <p:spPr bwMode="auto">
              <a:xfrm>
                <a:off x="5619" y="2261"/>
                <a:ext cx="117" cy="105"/>
              </a:xfrm>
              <a:custGeom>
                <a:avLst/>
                <a:gdLst>
                  <a:gd name="T0" fmla="*/ 34 w 68"/>
                  <a:gd name="T1" fmla="*/ 0 h 61"/>
                  <a:gd name="T2" fmla="*/ 26 w 68"/>
                  <a:gd name="T3" fmla="*/ 1 h 61"/>
                  <a:gd name="T4" fmla="*/ 4 w 68"/>
                  <a:gd name="T5" fmla="*/ 38 h 61"/>
                  <a:gd name="T6" fmla="*/ 34 w 68"/>
                  <a:gd name="T7" fmla="*/ 61 h 61"/>
                  <a:gd name="T8" fmla="*/ 41 w 68"/>
                  <a:gd name="T9" fmla="*/ 60 h 61"/>
                  <a:gd name="T10" fmla="*/ 64 w 68"/>
                  <a:gd name="T11" fmla="*/ 23 h 61"/>
                  <a:gd name="T12" fmla="*/ 34 w 68"/>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8" h="61">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8" name="Freeform 206"/>
              <p:cNvSpPr>
                <a:spLocks/>
              </p:cNvSpPr>
              <p:nvPr/>
            </p:nvSpPr>
            <p:spPr bwMode="auto">
              <a:xfrm>
                <a:off x="5326" y="2436"/>
                <a:ext cx="57" cy="52"/>
              </a:xfrm>
              <a:custGeom>
                <a:avLst/>
                <a:gdLst>
                  <a:gd name="T0" fmla="*/ 17 w 33"/>
                  <a:gd name="T1" fmla="*/ 0 h 30"/>
                  <a:gd name="T2" fmla="*/ 13 w 33"/>
                  <a:gd name="T3" fmla="*/ 0 h 30"/>
                  <a:gd name="T4" fmla="*/ 2 w 33"/>
                  <a:gd name="T5" fmla="*/ 18 h 30"/>
                  <a:gd name="T6" fmla="*/ 17 w 33"/>
                  <a:gd name="T7" fmla="*/ 30 h 30"/>
                  <a:gd name="T8" fmla="*/ 20 w 33"/>
                  <a:gd name="T9" fmla="*/ 29 h 30"/>
                  <a:gd name="T10" fmla="*/ 31 w 33"/>
                  <a:gd name="T11" fmla="*/ 11 h 30"/>
                  <a:gd name="T12" fmla="*/ 17 w 3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9" name="Freeform 207"/>
              <p:cNvSpPr>
                <a:spLocks/>
              </p:cNvSpPr>
              <p:nvPr/>
            </p:nvSpPr>
            <p:spPr bwMode="auto">
              <a:xfrm>
                <a:off x="5631" y="2462"/>
                <a:ext cx="31" cy="24"/>
              </a:xfrm>
              <a:custGeom>
                <a:avLst/>
                <a:gdLst>
                  <a:gd name="T0" fmla="*/ 4 w 18"/>
                  <a:gd name="T1" fmla="*/ 0 h 14"/>
                  <a:gd name="T2" fmla="*/ 1 w 18"/>
                  <a:gd name="T3" fmla="*/ 8 h 14"/>
                  <a:gd name="T4" fmla="*/ 9 w 18"/>
                  <a:gd name="T5" fmla="*/ 14 h 14"/>
                  <a:gd name="T6" fmla="*/ 11 w 18"/>
                  <a:gd name="T7" fmla="*/ 14 h 14"/>
                  <a:gd name="T8" fmla="*/ 16 w 18"/>
                  <a:gd name="T9" fmla="*/ 5 h 14"/>
                  <a:gd name="T10" fmla="*/ 14 w 18"/>
                  <a:gd name="T11" fmla="*/ 0 h 14"/>
                  <a:gd name="T12" fmla="*/ 11 w 18"/>
                  <a:gd name="T13" fmla="*/ 0 h 14"/>
                  <a:gd name="T14" fmla="*/ 4 w 1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0" name="Freeform 208"/>
              <p:cNvSpPr>
                <a:spLocks/>
              </p:cNvSpPr>
              <p:nvPr/>
            </p:nvSpPr>
            <p:spPr bwMode="auto">
              <a:xfrm>
                <a:off x="5638" y="2460"/>
                <a:ext cx="17" cy="2"/>
              </a:xfrm>
              <a:custGeom>
                <a:avLst/>
                <a:gdLst>
                  <a:gd name="T0" fmla="*/ 5 w 10"/>
                  <a:gd name="T1" fmla="*/ 0 h 1"/>
                  <a:gd name="T2" fmla="*/ 3 w 10"/>
                  <a:gd name="T3" fmla="*/ 0 h 1"/>
                  <a:gd name="T4" fmla="*/ 0 w 10"/>
                  <a:gd name="T5" fmla="*/ 1 h 1"/>
                  <a:gd name="T6" fmla="*/ 7 w 10"/>
                  <a:gd name="T7" fmla="*/ 1 h 1"/>
                  <a:gd name="T8" fmla="*/ 10 w 10"/>
                  <a:gd name="T9" fmla="*/ 1 h 1"/>
                  <a:gd name="T10" fmla="*/ 5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1" name="Freeform 209"/>
              <p:cNvSpPr>
                <a:spLocks/>
              </p:cNvSpPr>
              <p:nvPr/>
            </p:nvSpPr>
            <p:spPr bwMode="auto">
              <a:xfrm>
                <a:off x="5242" y="2042"/>
                <a:ext cx="79" cy="72"/>
              </a:xfrm>
              <a:custGeom>
                <a:avLst/>
                <a:gdLst>
                  <a:gd name="T0" fmla="*/ 23 w 46"/>
                  <a:gd name="T1" fmla="*/ 0 h 42"/>
                  <a:gd name="T2" fmla="*/ 18 w 46"/>
                  <a:gd name="T3" fmla="*/ 1 h 42"/>
                  <a:gd name="T4" fmla="*/ 3 w 46"/>
                  <a:gd name="T5" fmla="*/ 26 h 42"/>
                  <a:gd name="T6" fmla="*/ 23 w 46"/>
                  <a:gd name="T7" fmla="*/ 42 h 42"/>
                  <a:gd name="T8" fmla="*/ 28 w 46"/>
                  <a:gd name="T9" fmla="*/ 41 h 42"/>
                  <a:gd name="T10" fmla="*/ 43 w 46"/>
                  <a:gd name="T11" fmla="*/ 16 h 42"/>
                  <a:gd name="T12" fmla="*/ 23 w 4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2" name="Freeform 210"/>
              <p:cNvSpPr>
                <a:spLocks/>
              </p:cNvSpPr>
              <p:nvPr/>
            </p:nvSpPr>
            <p:spPr bwMode="auto">
              <a:xfrm>
                <a:off x="5241" y="1505"/>
                <a:ext cx="113" cy="94"/>
              </a:xfrm>
              <a:custGeom>
                <a:avLst/>
                <a:gdLst>
                  <a:gd name="T0" fmla="*/ 19 w 66"/>
                  <a:gd name="T1" fmla="*/ 0 h 55"/>
                  <a:gd name="T2" fmla="*/ 13 w 66"/>
                  <a:gd name="T3" fmla="*/ 4 h 55"/>
                  <a:gd name="T4" fmla="*/ 11 w 66"/>
                  <a:gd name="T5" fmla="*/ 48 h 55"/>
                  <a:gd name="T6" fmla="*/ 20 w 66"/>
                  <a:gd name="T7" fmla="*/ 55 h 55"/>
                  <a:gd name="T8" fmla="*/ 23 w 66"/>
                  <a:gd name="T9" fmla="*/ 52 h 55"/>
                  <a:gd name="T10" fmla="*/ 65 w 66"/>
                  <a:gd name="T11" fmla="*/ 31 h 55"/>
                  <a:gd name="T12" fmla="*/ 65 w 66"/>
                  <a:gd name="T13" fmla="*/ 22 h 55"/>
                  <a:gd name="T14" fmla="*/ 50 w 66"/>
                  <a:gd name="T15" fmla="*/ 26 h 55"/>
                  <a:gd name="T16" fmla="*/ 36 w 66"/>
                  <a:gd name="T17" fmla="*/ 23 h 55"/>
                  <a:gd name="T18" fmla="*/ 19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3" name="Freeform 212"/>
              <p:cNvSpPr>
                <a:spLocks/>
              </p:cNvSpPr>
              <p:nvPr/>
            </p:nvSpPr>
            <p:spPr bwMode="auto">
              <a:xfrm>
                <a:off x="5481" y="1529"/>
                <a:ext cx="71" cy="65"/>
              </a:xfrm>
              <a:custGeom>
                <a:avLst/>
                <a:gdLst>
                  <a:gd name="T0" fmla="*/ 21 w 42"/>
                  <a:gd name="T1" fmla="*/ 0 h 38"/>
                  <a:gd name="T2" fmla="*/ 8 w 42"/>
                  <a:gd name="T3" fmla="*/ 5 h 38"/>
                  <a:gd name="T4" fmla="*/ 7 w 42"/>
                  <a:gd name="T5" fmla="*/ 32 h 38"/>
                  <a:gd name="T6" fmla="*/ 21 w 42"/>
                  <a:gd name="T7" fmla="*/ 38 h 38"/>
                  <a:gd name="T8" fmla="*/ 34 w 42"/>
                  <a:gd name="T9" fmla="*/ 33 h 38"/>
                  <a:gd name="T10" fmla="*/ 35 w 42"/>
                  <a:gd name="T11" fmla="*/ 6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4" name="Freeform 214"/>
              <p:cNvSpPr>
                <a:spLocks/>
              </p:cNvSpPr>
              <p:nvPr/>
            </p:nvSpPr>
            <p:spPr bwMode="auto">
              <a:xfrm>
                <a:off x="5367" y="1705"/>
                <a:ext cx="79" cy="55"/>
              </a:xfrm>
              <a:custGeom>
                <a:avLst/>
                <a:gdLst>
                  <a:gd name="T0" fmla="*/ 40 w 46"/>
                  <a:gd name="T1" fmla="*/ 0 h 32"/>
                  <a:gd name="T2" fmla="*/ 12 w 46"/>
                  <a:gd name="T3" fmla="*/ 11 h 32"/>
                  <a:gd name="T4" fmla="*/ 0 w 46"/>
                  <a:gd name="T5" fmla="*/ 32 h 32"/>
                  <a:gd name="T6" fmla="*/ 39 w 46"/>
                  <a:gd name="T7" fmla="*/ 11 h 32"/>
                  <a:gd name="T8" fmla="*/ 46 w 46"/>
                  <a:gd name="T9" fmla="*/ 0 h 32"/>
                  <a:gd name="T10" fmla="*/ 40 w 46"/>
                  <a:gd name="T11" fmla="*/ 0 h 32"/>
                </a:gdLst>
                <a:ahLst/>
                <a:cxnLst>
                  <a:cxn ang="0">
                    <a:pos x="T0" y="T1"/>
                  </a:cxn>
                  <a:cxn ang="0">
                    <a:pos x="T2" y="T3"/>
                  </a:cxn>
                  <a:cxn ang="0">
                    <a:pos x="T4" y="T5"/>
                  </a:cxn>
                  <a:cxn ang="0">
                    <a:pos x="T6" y="T7"/>
                  </a:cxn>
                  <a:cxn ang="0">
                    <a:pos x="T8" y="T9"/>
                  </a:cxn>
                  <a:cxn ang="0">
                    <a:pos x="T10" y="T11"/>
                  </a:cxn>
                </a:cxnLst>
                <a:rect l="0" t="0" r="r" b="b"/>
                <a:pathLst>
                  <a:path w="46" h="32">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5" name="Freeform 215"/>
              <p:cNvSpPr>
                <a:spLocks/>
              </p:cNvSpPr>
              <p:nvPr/>
            </p:nvSpPr>
            <p:spPr bwMode="auto">
              <a:xfrm>
                <a:off x="5558" y="1953"/>
                <a:ext cx="85" cy="77"/>
              </a:xfrm>
              <a:custGeom>
                <a:avLst/>
                <a:gdLst>
                  <a:gd name="T0" fmla="*/ 25 w 50"/>
                  <a:gd name="T1" fmla="*/ 0 h 45"/>
                  <a:gd name="T2" fmla="*/ 9 w 50"/>
                  <a:gd name="T3" fmla="*/ 6 h 45"/>
                  <a:gd name="T4" fmla="*/ 8 w 50"/>
                  <a:gd name="T5" fmla="*/ 38 h 45"/>
                  <a:gd name="T6" fmla="*/ 25 w 50"/>
                  <a:gd name="T7" fmla="*/ 45 h 45"/>
                  <a:gd name="T8" fmla="*/ 40 w 50"/>
                  <a:gd name="T9" fmla="*/ 39 h 45"/>
                  <a:gd name="T10" fmla="*/ 42 w 50"/>
                  <a:gd name="T11" fmla="*/ 7 h 45"/>
                  <a:gd name="T12" fmla="*/ 25 w 5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50" h="45">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6" name="Freeform 216"/>
              <p:cNvSpPr>
                <a:spLocks/>
              </p:cNvSpPr>
              <p:nvPr/>
            </p:nvSpPr>
            <p:spPr bwMode="auto">
              <a:xfrm>
                <a:off x="5275" y="1822"/>
                <a:ext cx="14" cy="24"/>
              </a:xfrm>
              <a:custGeom>
                <a:avLst/>
                <a:gdLst>
                  <a:gd name="T0" fmla="*/ 0 w 8"/>
                  <a:gd name="T1" fmla="*/ 0 h 14"/>
                  <a:gd name="T2" fmla="*/ 8 w 8"/>
                  <a:gd name="T3" fmla="*/ 14 h 14"/>
                  <a:gd name="T4" fmla="*/ 0 w 8"/>
                  <a:gd name="T5" fmla="*/ 1 h 14"/>
                  <a:gd name="T6" fmla="*/ 0 w 8"/>
                  <a:gd name="T7" fmla="*/ 0 h 14"/>
                </a:gdLst>
                <a:ahLst/>
                <a:cxnLst>
                  <a:cxn ang="0">
                    <a:pos x="T0" y="T1"/>
                  </a:cxn>
                  <a:cxn ang="0">
                    <a:pos x="T2" y="T3"/>
                  </a:cxn>
                  <a:cxn ang="0">
                    <a:pos x="T4" y="T5"/>
                  </a:cxn>
                  <a:cxn ang="0">
                    <a:pos x="T6" y="T7"/>
                  </a:cxn>
                </a:cxnLst>
                <a:rect l="0" t="0" r="r" b="b"/>
                <a:pathLst>
                  <a:path w="8" h="14">
                    <a:moveTo>
                      <a:pt x="0" y="0"/>
                    </a:moveTo>
                    <a:cubicBezTo>
                      <a:pt x="3" y="4"/>
                      <a:pt x="6" y="9"/>
                      <a:pt x="8" y="14"/>
                    </a:cubicBezTo>
                    <a:cubicBezTo>
                      <a:pt x="6" y="9"/>
                      <a:pt x="4" y="4"/>
                      <a:pt x="0" y="1"/>
                    </a:cubicBezTo>
                    <a:cubicBezTo>
                      <a:pt x="0" y="1"/>
                      <a:pt x="0" y="0"/>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7" name="Freeform 217"/>
              <p:cNvSpPr>
                <a:spLocks/>
              </p:cNvSpPr>
              <p:nvPr/>
            </p:nvSpPr>
            <p:spPr bwMode="auto">
              <a:xfrm>
                <a:off x="5595" y="1692"/>
                <a:ext cx="108" cy="67"/>
              </a:xfrm>
              <a:custGeom>
                <a:avLst/>
                <a:gdLst>
                  <a:gd name="T0" fmla="*/ 2 w 63"/>
                  <a:gd name="T1" fmla="*/ 0 h 39"/>
                  <a:gd name="T2" fmla="*/ 10 w 63"/>
                  <a:gd name="T3" fmla="*/ 28 h 39"/>
                  <a:gd name="T4" fmla="*/ 35 w 63"/>
                  <a:gd name="T5" fmla="*/ 39 h 39"/>
                  <a:gd name="T6" fmla="*/ 57 w 63"/>
                  <a:gd name="T7" fmla="*/ 30 h 39"/>
                  <a:gd name="T8" fmla="*/ 63 w 63"/>
                  <a:gd name="T9" fmla="*/ 24 h 39"/>
                  <a:gd name="T10" fmla="*/ 60 w 63"/>
                  <a:gd name="T11" fmla="*/ 24 h 39"/>
                  <a:gd name="T12" fmla="*/ 38 w 63"/>
                  <a:gd name="T13" fmla="*/ 21 h 39"/>
                  <a:gd name="T14" fmla="*/ 2 w 63"/>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9">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8" name="Freeform 218"/>
              <p:cNvSpPr>
                <a:spLocks/>
              </p:cNvSpPr>
              <p:nvPr/>
            </p:nvSpPr>
            <p:spPr bwMode="auto">
              <a:xfrm>
                <a:off x="5599" y="1645"/>
                <a:ext cx="118" cy="88"/>
              </a:xfrm>
              <a:custGeom>
                <a:avLst/>
                <a:gdLst>
                  <a:gd name="T0" fmla="*/ 33 w 69"/>
                  <a:gd name="T1" fmla="*/ 0 h 51"/>
                  <a:gd name="T2" fmla="*/ 10 w 69"/>
                  <a:gd name="T3" fmla="*/ 8 h 51"/>
                  <a:gd name="T4" fmla="*/ 0 w 69"/>
                  <a:gd name="T5" fmla="*/ 27 h 51"/>
                  <a:gd name="T6" fmla="*/ 36 w 69"/>
                  <a:gd name="T7" fmla="*/ 48 h 51"/>
                  <a:gd name="T8" fmla="*/ 58 w 69"/>
                  <a:gd name="T9" fmla="*/ 51 h 51"/>
                  <a:gd name="T10" fmla="*/ 61 w 69"/>
                  <a:gd name="T11" fmla="*/ 51 h 51"/>
                  <a:gd name="T12" fmla="*/ 57 w 69"/>
                  <a:gd name="T13" fmla="*/ 10 h 51"/>
                  <a:gd name="T14" fmla="*/ 33 w 6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1">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9" name="Freeform 219"/>
              <p:cNvSpPr>
                <a:spLocks/>
              </p:cNvSpPr>
              <p:nvPr/>
            </p:nvSpPr>
            <p:spPr bwMode="auto">
              <a:xfrm>
                <a:off x="5393" y="1982"/>
                <a:ext cx="48" cy="48"/>
              </a:xfrm>
              <a:custGeom>
                <a:avLst/>
                <a:gdLst>
                  <a:gd name="T0" fmla="*/ 18 w 28"/>
                  <a:gd name="T1" fmla="*/ 0 h 28"/>
                  <a:gd name="T2" fmla="*/ 7 w 28"/>
                  <a:gd name="T3" fmla="*/ 4 h 28"/>
                  <a:gd name="T4" fmla="*/ 6 w 28"/>
                  <a:gd name="T5" fmla="*/ 27 h 28"/>
                  <a:gd name="T6" fmla="*/ 7 w 28"/>
                  <a:gd name="T7" fmla="*/ 28 h 28"/>
                  <a:gd name="T8" fmla="*/ 28 w 28"/>
                  <a:gd name="T9" fmla="*/ 3 h 28"/>
                  <a:gd name="T10" fmla="*/ 18 w 28"/>
                  <a:gd name="T11" fmla="*/ 0 h 28"/>
                </a:gdLst>
                <a:ahLst/>
                <a:cxnLst>
                  <a:cxn ang="0">
                    <a:pos x="T0" y="T1"/>
                  </a:cxn>
                  <a:cxn ang="0">
                    <a:pos x="T2" y="T3"/>
                  </a:cxn>
                  <a:cxn ang="0">
                    <a:pos x="T4" y="T5"/>
                  </a:cxn>
                  <a:cxn ang="0">
                    <a:pos x="T6" y="T7"/>
                  </a:cxn>
                  <a:cxn ang="0">
                    <a:pos x="T8" y="T9"/>
                  </a:cxn>
                  <a:cxn ang="0">
                    <a:pos x="T10" y="T11"/>
                  </a:cxn>
                </a:cxnLst>
                <a:rect l="0" t="0" r="r" b="b"/>
                <a:pathLst>
                  <a:path w="28" h="28">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0" name="Freeform 220"/>
              <p:cNvSpPr>
                <a:spLocks/>
              </p:cNvSpPr>
              <p:nvPr/>
            </p:nvSpPr>
            <p:spPr bwMode="auto">
              <a:xfrm>
                <a:off x="5405" y="1987"/>
                <a:ext cx="50" cy="50"/>
              </a:xfrm>
              <a:custGeom>
                <a:avLst/>
                <a:gdLst>
                  <a:gd name="T0" fmla="*/ 21 w 29"/>
                  <a:gd name="T1" fmla="*/ 0 h 29"/>
                  <a:gd name="T2" fmla="*/ 0 w 29"/>
                  <a:gd name="T3" fmla="*/ 25 h 29"/>
                  <a:gd name="T4" fmla="*/ 11 w 29"/>
                  <a:gd name="T5" fmla="*/ 29 h 29"/>
                  <a:gd name="T6" fmla="*/ 22 w 29"/>
                  <a:gd name="T7" fmla="*/ 25 h 29"/>
                  <a:gd name="T8" fmla="*/ 23 w 29"/>
                  <a:gd name="T9" fmla="*/ 2 h 29"/>
                  <a:gd name="T10" fmla="*/ 21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1" name="Freeform 221"/>
              <p:cNvSpPr>
                <a:spLocks/>
              </p:cNvSpPr>
              <p:nvPr/>
            </p:nvSpPr>
            <p:spPr bwMode="auto">
              <a:xfrm>
                <a:off x="5691" y="1855"/>
                <a:ext cx="33" cy="29"/>
              </a:xfrm>
              <a:custGeom>
                <a:avLst/>
                <a:gdLst>
                  <a:gd name="T0" fmla="*/ 9 w 19"/>
                  <a:gd name="T1" fmla="*/ 0 h 17"/>
                  <a:gd name="T2" fmla="*/ 4 w 19"/>
                  <a:gd name="T3" fmla="*/ 3 h 17"/>
                  <a:gd name="T4" fmla="*/ 3 w 19"/>
                  <a:gd name="T5" fmla="*/ 15 h 17"/>
                  <a:gd name="T6" fmla="*/ 10 w 19"/>
                  <a:gd name="T7" fmla="*/ 17 h 17"/>
                  <a:gd name="T8" fmla="*/ 15 w 19"/>
                  <a:gd name="T9" fmla="*/ 15 h 17"/>
                  <a:gd name="T10" fmla="*/ 16 w 19"/>
                  <a:gd name="T11" fmla="*/ 3 h 17"/>
                  <a:gd name="T12" fmla="*/ 9 w 1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2" name="Freeform 222"/>
              <p:cNvSpPr>
                <a:spLocks/>
              </p:cNvSpPr>
              <p:nvPr/>
            </p:nvSpPr>
            <p:spPr bwMode="auto">
              <a:xfrm>
                <a:off x="5114" y="1644"/>
                <a:ext cx="86" cy="77"/>
              </a:xfrm>
              <a:custGeom>
                <a:avLst/>
                <a:gdLst>
                  <a:gd name="T0" fmla="*/ 25 w 50"/>
                  <a:gd name="T1" fmla="*/ 0 h 45"/>
                  <a:gd name="T2" fmla="*/ 10 w 50"/>
                  <a:gd name="T3" fmla="*/ 6 h 45"/>
                  <a:gd name="T4" fmla="*/ 8 w 50"/>
                  <a:gd name="T5" fmla="*/ 38 h 45"/>
                  <a:gd name="T6" fmla="*/ 25 w 50"/>
                  <a:gd name="T7" fmla="*/ 45 h 45"/>
                  <a:gd name="T8" fmla="*/ 41 w 50"/>
                  <a:gd name="T9" fmla="*/ 39 h 45"/>
                  <a:gd name="T10" fmla="*/ 45 w 50"/>
                  <a:gd name="T11" fmla="*/ 12 h 45"/>
                  <a:gd name="T12" fmla="*/ 44 w 50"/>
                  <a:gd name="T13" fmla="*/ 12 h 45"/>
                  <a:gd name="T14" fmla="*/ 34 w 50"/>
                  <a:gd name="T15" fmla="*/ 9 h 45"/>
                  <a:gd name="T16" fmla="*/ 25 w 5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5">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3" name="Freeform 223"/>
              <p:cNvSpPr>
                <a:spLocks/>
              </p:cNvSpPr>
              <p:nvPr/>
            </p:nvSpPr>
            <p:spPr bwMode="auto">
              <a:xfrm>
                <a:off x="4989" y="1488"/>
                <a:ext cx="94" cy="103"/>
              </a:xfrm>
              <a:custGeom>
                <a:avLst/>
                <a:gdLst>
                  <a:gd name="T0" fmla="*/ 23 w 55"/>
                  <a:gd name="T1" fmla="*/ 0 h 60"/>
                  <a:gd name="T2" fmla="*/ 4 w 55"/>
                  <a:gd name="T3" fmla="*/ 49 h 60"/>
                  <a:gd name="T4" fmla="*/ 0 w 55"/>
                  <a:gd name="T5" fmla="*/ 53 h 60"/>
                  <a:gd name="T6" fmla="*/ 6 w 55"/>
                  <a:gd name="T7" fmla="*/ 57 h 60"/>
                  <a:gd name="T8" fmla="*/ 20 w 55"/>
                  <a:gd name="T9" fmla="*/ 60 h 60"/>
                  <a:gd name="T10" fmla="*/ 47 w 55"/>
                  <a:gd name="T11" fmla="*/ 44 h 60"/>
                  <a:gd name="T12" fmla="*/ 34 w 55"/>
                  <a:gd name="T13" fmla="*/ 3 h 60"/>
                  <a:gd name="T14" fmla="*/ 23 w 5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4" name="Freeform 224"/>
              <p:cNvSpPr>
                <a:spLocks/>
              </p:cNvSpPr>
              <p:nvPr/>
            </p:nvSpPr>
            <p:spPr bwMode="auto">
              <a:xfrm>
                <a:off x="4929" y="1306"/>
                <a:ext cx="69" cy="60"/>
              </a:xfrm>
              <a:custGeom>
                <a:avLst/>
                <a:gdLst>
                  <a:gd name="T0" fmla="*/ 19 w 40"/>
                  <a:gd name="T1" fmla="*/ 0 h 35"/>
                  <a:gd name="T2" fmla="*/ 3 w 40"/>
                  <a:gd name="T3" fmla="*/ 10 h 35"/>
                  <a:gd name="T4" fmla="*/ 1 w 40"/>
                  <a:gd name="T5" fmla="*/ 22 h 35"/>
                  <a:gd name="T6" fmla="*/ 27 w 40"/>
                  <a:gd name="T7" fmla="*/ 35 h 35"/>
                  <a:gd name="T8" fmla="*/ 35 w 40"/>
                  <a:gd name="T9" fmla="*/ 27 h 35"/>
                  <a:gd name="T10" fmla="*/ 28 w 40"/>
                  <a:gd name="T11" fmla="*/ 3 h 35"/>
                  <a:gd name="T12" fmla="*/ 19 w 40"/>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0" h="35">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5" name="Freeform 225"/>
              <p:cNvSpPr>
                <a:spLocks/>
              </p:cNvSpPr>
              <p:nvPr/>
            </p:nvSpPr>
            <p:spPr bwMode="auto">
              <a:xfrm>
                <a:off x="5116" y="1271"/>
                <a:ext cx="147" cy="139"/>
              </a:xfrm>
              <a:custGeom>
                <a:avLst/>
                <a:gdLst>
                  <a:gd name="T0" fmla="*/ 40 w 86"/>
                  <a:gd name="T1" fmla="*/ 0 h 81"/>
                  <a:gd name="T2" fmla="*/ 4 w 86"/>
                  <a:gd name="T3" fmla="*/ 21 h 81"/>
                  <a:gd name="T4" fmla="*/ 0 w 86"/>
                  <a:gd name="T5" fmla="*/ 40 h 81"/>
                  <a:gd name="T6" fmla="*/ 5 w 86"/>
                  <a:gd name="T7" fmla="*/ 40 h 81"/>
                  <a:gd name="T8" fmla="*/ 24 w 86"/>
                  <a:gd name="T9" fmla="*/ 45 h 81"/>
                  <a:gd name="T10" fmla="*/ 38 w 86"/>
                  <a:gd name="T11" fmla="*/ 81 h 81"/>
                  <a:gd name="T12" fmla="*/ 40 w 86"/>
                  <a:gd name="T13" fmla="*/ 81 h 81"/>
                  <a:gd name="T14" fmla="*/ 76 w 86"/>
                  <a:gd name="T15" fmla="*/ 59 h 81"/>
                  <a:gd name="T16" fmla="*/ 59 w 86"/>
                  <a:gd name="T17" fmla="*/ 4 h 81"/>
                  <a:gd name="T18" fmla="*/ 40 w 8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1">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6" name="Freeform 226"/>
              <p:cNvSpPr>
                <a:spLocks/>
              </p:cNvSpPr>
              <p:nvPr/>
            </p:nvSpPr>
            <p:spPr bwMode="auto">
              <a:xfrm>
                <a:off x="5282" y="1083"/>
                <a:ext cx="85" cy="75"/>
              </a:xfrm>
              <a:custGeom>
                <a:avLst/>
                <a:gdLst>
                  <a:gd name="T0" fmla="*/ 25 w 50"/>
                  <a:gd name="T1" fmla="*/ 0 h 44"/>
                  <a:gd name="T2" fmla="*/ 6 w 50"/>
                  <a:gd name="T3" fmla="*/ 12 h 44"/>
                  <a:gd name="T4" fmla="*/ 15 w 50"/>
                  <a:gd name="T5" fmla="*/ 42 h 44"/>
                  <a:gd name="T6" fmla="*/ 25 w 50"/>
                  <a:gd name="T7" fmla="*/ 44 h 44"/>
                  <a:gd name="T8" fmla="*/ 45 w 50"/>
                  <a:gd name="T9" fmla="*/ 32 h 44"/>
                  <a:gd name="T10" fmla="*/ 35 w 50"/>
                  <a:gd name="T11" fmla="*/ 3 h 44"/>
                  <a:gd name="T12" fmla="*/ 25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7" name="Freeform 229"/>
              <p:cNvSpPr>
                <a:spLocks/>
              </p:cNvSpPr>
              <p:nvPr/>
            </p:nvSpPr>
            <p:spPr bwMode="auto">
              <a:xfrm>
                <a:off x="5004" y="1120"/>
                <a:ext cx="100" cy="95"/>
              </a:xfrm>
              <a:custGeom>
                <a:avLst/>
                <a:gdLst>
                  <a:gd name="T0" fmla="*/ 5 w 58"/>
                  <a:gd name="T1" fmla="*/ 0 h 55"/>
                  <a:gd name="T2" fmla="*/ 0 w 58"/>
                  <a:gd name="T3" fmla="*/ 5 h 55"/>
                  <a:gd name="T4" fmla="*/ 20 w 58"/>
                  <a:gd name="T5" fmla="*/ 12 h 55"/>
                  <a:gd name="T6" fmla="*/ 38 w 58"/>
                  <a:gd name="T7" fmla="*/ 55 h 55"/>
                  <a:gd name="T8" fmla="*/ 52 w 58"/>
                  <a:gd name="T9" fmla="*/ 41 h 55"/>
                  <a:gd name="T10" fmla="*/ 48 w 58"/>
                  <a:gd name="T11" fmla="*/ 7 h 55"/>
                  <a:gd name="T12" fmla="*/ 43 w 58"/>
                  <a:gd name="T13" fmla="*/ 7 h 55"/>
                  <a:gd name="T14" fmla="*/ 5 w 58"/>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8" name="Freeform 230"/>
              <p:cNvSpPr>
                <a:spLocks/>
              </p:cNvSpPr>
              <p:nvPr/>
            </p:nvSpPr>
            <p:spPr bwMode="auto">
              <a:xfrm>
                <a:off x="5013" y="1110"/>
                <a:ext cx="74" cy="22"/>
              </a:xfrm>
              <a:custGeom>
                <a:avLst/>
                <a:gdLst>
                  <a:gd name="T0" fmla="*/ 18 w 43"/>
                  <a:gd name="T1" fmla="*/ 0 h 13"/>
                  <a:gd name="T2" fmla="*/ 0 w 43"/>
                  <a:gd name="T3" fmla="*/ 6 h 13"/>
                  <a:gd name="T4" fmla="*/ 38 w 43"/>
                  <a:gd name="T5" fmla="*/ 13 h 13"/>
                  <a:gd name="T6" fmla="*/ 43 w 43"/>
                  <a:gd name="T7" fmla="*/ 13 h 13"/>
                  <a:gd name="T8" fmla="*/ 33 w 43"/>
                  <a:gd name="T9" fmla="*/ 4 h 13"/>
                  <a:gd name="T10" fmla="*/ 18 w 43"/>
                  <a:gd name="T11" fmla="*/ 0 h 13"/>
                </a:gdLst>
                <a:ahLst/>
                <a:cxnLst>
                  <a:cxn ang="0">
                    <a:pos x="T0" y="T1"/>
                  </a:cxn>
                  <a:cxn ang="0">
                    <a:pos x="T2" y="T3"/>
                  </a:cxn>
                  <a:cxn ang="0">
                    <a:pos x="T4" y="T5"/>
                  </a:cxn>
                  <a:cxn ang="0">
                    <a:pos x="T6" y="T7"/>
                  </a:cxn>
                  <a:cxn ang="0">
                    <a:pos x="T8" y="T9"/>
                  </a:cxn>
                  <a:cxn ang="0">
                    <a:pos x="T10" y="T11"/>
                  </a:cxn>
                </a:cxnLst>
                <a:rect l="0" t="0" r="r" b="b"/>
                <a:pathLst>
                  <a:path w="43" h="13">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9" name="Freeform 231"/>
              <p:cNvSpPr>
                <a:spLocks/>
              </p:cNvSpPr>
              <p:nvPr/>
            </p:nvSpPr>
            <p:spPr bwMode="auto">
              <a:xfrm>
                <a:off x="5369" y="1247"/>
                <a:ext cx="60" cy="55"/>
              </a:xfrm>
              <a:custGeom>
                <a:avLst/>
                <a:gdLst>
                  <a:gd name="T0" fmla="*/ 18 w 35"/>
                  <a:gd name="T1" fmla="*/ 0 h 32"/>
                  <a:gd name="T2" fmla="*/ 4 w 35"/>
                  <a:gd name="T3" fmla="*/ 9 h 32"/>
                  <a:gd name="T4" fmla="*/ 10 w 35"/>
                  <a:gd name="T5" fmla="*/ 30 h 32"/>
                  <a:gd name="T6" fmla="*/ 17 w 35"/>
                  <a:gd name="T7" fmla="*/ 32 h 32"/>
                  <a:gd name="T8" fmla="*/ 31 w 35"/>
                  <a:gd name="T9" fmla="*/ 23 h 32"/>
                  <a:gd name="T10" fmla="*/ 25 w 35"/>
                  <a:gd name="T11" fmla="*/ 2 h 32"/>
                  <a:gd name="T12" fmla="*/ 18 w 35"/>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5" h="32">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0" name="Freeform 232"/>
              <p:cNvSpPr>
                <a:spLocks/>
              </p:cNvSpPr>
              <p:nvPr/>
            </p:nvSpPr>
            <p:spPr bwMode="auto">
              <a:xfrm>
                <a:off x="5165" y="1062"/>
                <a:ext cx="28" cy="14"/>
              </a:xfrm>
              <a:custGeom>
                <a:avLst/>
                <a:gdLst>
                  <a:gd name="T0" fmla="*/ 0 w 16"/>
                  <a:gd name="T1" fmla="*/ 0 h 8"/>
                  <a:gd name="T2" fmla="*/ 4 w 16"/>
                  <a:gd name="T3" fmla="*/ 8 h 8"/>
                  <a:gd name="T4" fmla="*/ 8 w 16"/>
                  <a:gd name="T5" fmla="*/ 8 h 8"/>
                  <a:gd name="T6" fmla="*/ 16 w 16"/>
                  <a:gd name="T7" fmla="*/ 4 h 8"/>
                  <a:gd name="T8" fmla="*/ 16 w 16"/>
                  <a:gd name="T9" fmla="*/ 3 h 8"/>
                  <a:gd name="T10" fmla="*/ 13 w 16"/>
                  <a:gd name="T11" fmla="*/ 3 h 8"/>
                  <a:gd name="T12" fmla="*/ 0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1" name="Freeform 233"/>
              <p:cNvSpPr>
                <a:spLocks/>
              </p:cNvSpPr>
              <p:nvPr/>
            </p:nvSpPr>
            <p:spPr bwMode="auto">
              <a:xfrm>
                <a:off x="5150" y="1589"/>
                <a:ext cx="82" cy="75"/>
              </a:xfrm>
              <a:custGeom>
                <a:avLst/>
                <a:gdLst>
                  <a:gd name="T0" fmla="*/ 23 w 48"/>
                  <a:gd name="T1" fmla="*/ 0 h 44"/>
                  <a:gd name="T2" fmla="*/ 4 w 48"/>
                  <a:gd name="T3" fmla="*/ 11 h 44"/>
                  <a:gd name="T4" fmla="*/ 4 w 48"/>
                  <a:gd name="T5" fmla="*/ 32 h 44"/>
                  <a:gd name="T6" fmla="*/ 4 w 48"/>
                  <a:gd name="T7" fmla="*/ 32 h 44"/>
                  <a:gd name="T8" fmla="*/ 21 w 48"/>
                  <a:gd name="T9" fmla="*/ 39 h 44"/>
                  <a:gd name="T10" fmla="*/ 24 w 48"/>
                  <a:gd name="T11" fmla="*/ 44 h 44"/>
                  <a:gd name="T12" fmla="*/ 43 w 48"/>
                  <a:gd name="T13" fmla="*/ 32 h 44"/>
                  <a:gd name="T14" fmla="*/ 34 w 48"/>
                  <a:gd name="T15" fmla="*/ 2 h 44"/>
                  <a:gd name="T16" fmla="*/ 23 w 4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4">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2" name="Freeform 234"/>
              <p:cNvSpPr>
                <a:spLocks/>
              </p:cNvSpPr>
              <p:nvPr/>
            </p:nvSpPr>
            <p:spPr bwMode="auto">
              <a:xfrm>
                <a:off x="5157" y="1644"/>
                <a:ext cx="34" cy="20"/>
              </a:xfrm>
              <a:custGeom>
                <a:avLst/>
                <a:gdLst>
                  <a:gd name="T0" fmla="*/ 0 w 20"/>
                  <a:gd name="T1" fmla="*/ 0 h 12"/>
                  <a:gd name="T2" fmla="*/ 0 w 20"/>
                  <a:gd name="T3" fmla="*/ 0 h 12"/>
                  <a:gd name="T4" fmla="*/ 9 w 20"/>
                  <a:gd name="T5" fmla="*/ 9 h 12"/>
                  <a:gd name="T6" fmla="*/ 19 w 20"/>
                  <a:gd name="T7" fmla="*/ 12 h 12"/>
                  <a:gd name="T8" fmla="*/ 20 w 20"/>
                  <a:gd name="T9" fmla="*/ 12 h 12"/>
                  <a:gd name="T10" fmla="*/ 17 w 20"/>
                  <a:gd name="T11" fmla="*/ 7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3" name="Freeform 235"/>
              <p:cNvSpPr>
                <a:spLocks/>
              </p:cNvSpPr>
              <p:nvPr/>
            </p:nvSpPr>
            <p:spPr bwMode="auto">
              <a:xfrm>
                <a:off x="4712" y="1259"/>
                <a:ext cx="102" cy="91"/>
              </a:xfrm>
              <a:custGeom>
                <a:avLst/>
                <a:gdLst>
                  <a:gd name="T0" fmla="*/ 20 w 60"/>
                  <a:gd name="T1" fmla="*/ 0 h 53"/>
                  <a:gd name="T2" fmla="*/ 3 w 60"/>
                  <a:gd name="T3" fmla="*/ 32 h 53"/>
                  <a:gd name="T4" fmla="*/ 30 w 60"/>
                  <a:gd name="T5" fmla="*/ 53 h 53"/>
                  <a:gd name="T6" fmla="*/ 36 w 60"/>
                  <a:gd name="T7" fmla="*/ 53 h 53"/>
                  <a:gd name="T8" fmla="*/ 57 w 60"/>
                  <a:gd name="T9" fmla="*/ 20 h 53"/>
                  <a:gd name="T10" fmla="*/ 45 w 60"/>
                  <a:gd name="T11" fmla="*/ 3 h 53"/>
                  <a:gd name="T12" fmla="*/ 34 w 60"/>
                  <a:gd name="T13" fmla="*/ 7 h 53"/>
                  <a:gd name="T14" fmla="*/ 25 w 60"/>
                  <a:gd name="T15" fmla="*/ 4 h 53"/>
                  <a:gd name="T16" fmla="*/ 20 w 60"/>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4" name="Freeform 236"/>
              <p:cNvSpPr>
                <a:spLocks/>
              </p:cNvSpPr>
              <p:nvPr/>
            </p:nvSpPr>
            <p:spPr bwMode="auto">
              <a:xfrm>
                <a:off x="4573" y="1172"/>
                <a:ext cx="60" cy="57"/>
              </a:xfrm>
              <a:custGeom>
                <a:avLst/>
                <a:gdLst>
                  <a:gd name="T0" fmla="*/ 13 w 35"/>
                  <a:gd name="T1" fmla="*/ 0 h 33"/>
                  <a:gd name="T2" fmla="*/ 13 w 35"/>
                  <a:gd name="T3" fmla="*/ 0 h 33"/>
                  <a:gd name="T4" fmla="*/ 0 w 35"/>
                  <a:gd name="T5" fmla="*/ 16 h 33"/>
                  <a:gd name="T6" fmla="*/ 6 w 35"/>
                  <a:gd name="T7" fmla="*/ 27 h 33"/>
                  <a:gd name="T8" fmla="*/ 6 w 35"/>
                  <a:gd name="T9" fmla="*/ 30 h 33"/>
                  <a:gd name="T10" fmla="*/ 17 w 35"/>
                  <a:gd name="T11" fmla="*/ 33 h 33"/>
                  <a:gd name="T12" fmla="*/ 20 w 35"/>
                  <a:gd name="T13" fmla="*/ 33 h 33"/>
                  <a:gd name="T14" fmla="*/ 33 w 35"/>
                  <a:gd name="T15" fmla="*/ 13 h 33"/>
                  <a:gd name="T16" fmla="*/ 28 w 35"/>
                  <a:gd name="T17" fmla="*/ 5 h 33"/>
                  <a:gd name="T18" fmla="*/ 13 w 35"/>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3">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5" name="Freeform 237"/>
              <p:cNvSpPr>
                <a:spLocks/>
              </p:cNvSpPr>
              <p:nvPr/>
            </p:nvSpPr>
            <p:spPr bwMode="auto">
              <a:xfrm>
                <a:off x="4595" y="1172"/>
                <a:ext cx="26" cy="8"/>
              </a:xfrm>
              <a:custGeom>
                <a:avLst/>
                <a:gdLst>
                  <a:gd name="T0" fmla="*/ 4 w 15"/>
                  <a:gd name="T1" fmla="*/ 0 h 5"/>
                  <a:gd name="T2" fmla="*/ 0 w 15"/>
                  <a:gd name="T3" fmla="*/ 0 h 5"/>
                  <a:gd name="T4" fmla="*/ 15 w 15"/>
                  <a:gd name="T5" fmla="*/ 5 h 5"/>
                  <a:gd name="T6" fmla="*/ 4 w 15"/>
                  <a:gd name="T7" fmla="*/ 0 h 5"/>
                </a:gdLst>
                <a:ahLst/>
                <a:cxnLst>
                  <a:cxn ang="0">
                    <a:pos x="T0" y="T1"/>
                  </a:cxn>
                  <a:cxn ang="0">
                    <a:pos x="T2" y="T3"/>
                  </a:cxn>
                  <a:cxn ang="0">
                    <a:pos x="T4" y="T5"/>
                  </a:cxn>
                  <a:cxn ang="0">
                    <a:pos x="T6" y="T7"/>
                  </a:cxn>
                </a:cxnLst>
                <a:rect l="0" t="0" r="r" b="b"/>
                <a:pathLst>
                  <a:path w="15" h="5">
                    <a:moveTo>
                      <a:pt x="4" y="0"/>
                    </a:moveTo>
                    <a:cubicBezTo>
                      <a:pt x="3" y="0"/>
                      <a:pt x="1" y="0"/>
                      <a:pt x="0" y="0"/>
                    </a:cubicBezTo>
                    <a:cubicBezTo>
                      <a:pt x="5" y="3"/>
                      <a:pt x="10" y="4"/>
                      <a:pt x="15" y="5"/>
                    </a:cubicBezTo>
                    <a:cubicBezTo>
                      <a:pt x="12" y="2"/>
                      <a:pt x="8" y="0"/>
                      <a:pt x="4"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6" name="Freeform 238"/>
              <p:cNvSpPr>
                <a:spLocks/>
              </p:cNvSpPr>
              <p:nvPr/>
            </p:nvSpPr>
            <p:spPr bwMode="auto">
              <a:xfrm>
                <a:off x="4701" y="1007"/>
                <a:ext cx="125" cy="127"/>
              </a:xfrm>
              <a:custGeom>
                <a:avLst/>
                <a:gdLst>
                  <a:gd name="T0" fmla="*/ 33 w 73"/>
                  <a:gd name="T1" fmla="*/ 0 h 74"/>
                  <a:gd name="T2" fmla="*/ 24 w 73"/>
                  <a:gd name="T3" fmla="*/ 1 h 74"/>
                  <a:gd name="T4" fmla="*/ 14 w 73"/>
                  <a:gd name="T5" fmla="*/ 5 h 74"/>
                  <a:gd name="T6" fmla="*/ 34 w 73"/>
                  <a:gd name="T7" fmla="*/ 26 h 74"/>
                  <a:gd name="T8" fmla="*/ 12 w 73"/>
                  <a:gd name="T9" fmla="*/ 56 h 74"/>
                  <a:gd name="T10" fmla="*/ 8 w 73"/>
                  <a:gd name="T11" fmla="*/ 56 h 74"/>
                  <a:gd name="T12" fmla="*/ 0 w 73"/>
                  <a:gd name="T13" fmla="*/ 55 h 74"/>
                  <a:gd name="T14" fmla="*/ 33 w 73"/>
                  <a:gd name="T15" fmla="*/ 74 h 74"/>
                  <a:gd name="T16" fmla="*/ 41 w 73"/>
                  <a:gd name="T17" fmla="*/ 73 h 74"/>
                  <a:gd name="T18" fmla="*/ 68 w 73"/>
                  <a:gd name="T19" fmla="*/ 29 h 74"/>
                  <a:gd name="T20" fmla="*/ 33 w 73"/>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4">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7" name="Freeform 239"/>
              <p:cNvSpPr>
                <a:spLocks/>
              </p:cNvSpPr>
              <p:nvPr/>
            </p:nvSpPr>
            <p:spPr bwMode="auto">
              <a:xfrm>
                <a:off x="4688" y="800"/>
                <a:ext cx="75" cy="70"/>
              </a:xfrm>
              <a:custGeom>
                <a:avLst/>
                <a:gdLst>
                  <a:gd name="T0" fmla="*/ 22 w 44"/>
                  <a:gd name="T1" fmla="*/ 0 h 41"/>
                  <a:gd name="T2" fmla="*/ 18 w 44"/>
                  <a:gd name="T3" fmla="*/ 1 h 41"/>
                  <a:gd name="T4" fmla="*/ 3 w 44"/>
                  <a:gd name="T5" fmla="*/ 25 h 41"/>
                  <a:gd name="T6" fmla="*/ 22 w 44"/>
                  <a:gd name="T7" fmla="*/ 41 h 41"/>
                  <a:gd name="T8" fmla="*/ 27 w 44"/>
                  <a:gd name="T9" fmla="*/ 40 h 41"/>
                  <a:gd name="T10" fmla="*/ 42 w 44"/>
                  <a:gd name="T11" fmla="*/ 16 h 41"/>
                  <a:gd name="T12" fmla="*/ 22 w 4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4" h="41">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8" name="Freeform 240"/>
              <p:cNvSpPr>
                <a:spLocks/>
              </p:cNvSpPr>
              <p:nvPr/>
            </p:nvSpPr>
            <p:spPr bwMode="auto">
              <a:xfrm>
                <a:off x="4895" y="1052"/>
                <a:ext cx="99" cy="92"/>
              </a:xfrm>
              <a:custGeom>
                <a:avLst/>
                <a:gdLst>
                  <a:gd name="T0" fmla="*/ 18 w 58"/>
                  <a:gd name="T1" fmla="*/ 0 h 54"/>
                  <a:gd name="T2" fmla="*/ 3 w 58"/>
                  <a:gd name="T3" fmla="*/ 31 h 54"/>
                  <a:gd name="T4" fmla="*/ 31 w 58"/>
                  <a:gd name="T5" fmla="*/ 54 h 54"/>
                  <a:gd name="T6" fmla="*/ 36 w 58"/>
                  <a:gd name="T7" fmla="*/ 53 h 54"/>
                  <a:gd name="T8" fmla="*/ 50 w 58"/>
                  <a:gd name="T9" fmla="*/ 46 h 54"/>
                  <a:gd name="T10" fmla="*/ 58 w 58"/>
                  <a:gd name="T11" fmla="*/ 35 h 54"/>
                  <a:gd name="T12" fmla="*/ 37 w 58"/>
                  <a:gd name="T13" fmla="*/ 21 h 54"/>
                  <a:gd name="T14" fmla="*/ 18 w 58"/>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4">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9" name="Freeform 241"/>
              <p:cNvSpPr>
                <a:spLocks/>
              </p:cNvSpPr>
              <p:nvPr/>
            </p:nvSpPr>
            <p:spPr bwMode="auto">
              <a:xfrm>
                <a:off x="4926" y="1047"/>
                <a:ext cx="72" cy="65"/>
              </a:xfrm>
              <a:custGeom>
                <a:avLst/>
                <a:gdLst>
                  <a:gd name="T0" fmla="*/ 13 w 42"/>
                  <a:gd name="T1" fmla="*/ 0 h 38"/>
                  <a:gd name="T2" fmla="*/ 7 w 42"/>
                  <a:gd name="T3" fmla="*/ 0 h 38"/>
                  <a:gd name="T4" fmla="*/ 0 w 42"/>
                  <a:gd name="T5" fmla="*/ 3 h 38"/>
                  <a:gd name="T6" fmla="*/ 19 w 42"/>
                  <a:gd name="T7" fmla="*/ 24 h 38"/>
                  <a:gd name="T8" fmla="*/ 40 w 42"/>
                  <a:gd name="T9" fmla="*/ 38 h 38"/>
                  <a:gd name="T10" fmla="*/ 41 w 42"/>
                  <a:gd name="T11" fmla="*/ 22 h 38"/>
                  <a:gd name="T12" fmla="*/ 13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0" name="Freeform 242"/>
              <p:cNvSpPr>
                <a:spLocks/>
              </p:cNvSpPr>
              <p:nvPr/>
            </p:nvSpPr>
            <p:spPr bwMode="auto">
              <a:xfrm>
                <a:off x="4518" y="999"/>
                <a:ext cx="89" cy="84"/>
              </a:xfrm>
              <a:custGeom>
                <a:avLst/>
                <a:gdLst>
                  <a:gd name="T0" fmla="*/ 45 w 52"/>
                  <a:gd name="T1" fmla="*/ 0 h 49"/>
                  <a:gd name="T2" fmla="*/ 45 w 52"/>
                  <a:gd name="T3" fmla="*/ 3 h 49"/>
                  <a:gd name="T4" fmla="*/ 18 w 52"/>
                  <a:gd name="T5" fmla="*/ 40 h 49"/>
                  <a:gd name="T6" fmla="*/ 13 w 52"/>
                  <a:gd name="T7" fmla="*/ 41 h 49"/>
                  <a:gd name="T8" fmla="*/ 0 w 52"/>
                  <a:gd name="T9" fmla="*/ 38 h 49"/>
                  <a:gd name="T10" fmla="*/ 23 w 52"/>
                  <a:gd name="T11" fmla="*/ 49 h 49"/>
                  <a:gd name="T12" fmla="*/ 26 w 52"/>
                  <a:gd name="T13" fmla="*/ 49 h 49"/>
                  <a:gd name="T14" fmla="*/ 33 w 52"/>
                  <a:gd name="T15" fmla="*/ 37 h 49"/>
                  <a:gd name="T16" fmla="*/ 52 w 52"/>
                  <a:gd name="T17" fmla="*/ 24 h 49"/>
                  <a:gd name="T18" fmla="*/ 51 w 52"/>
                  <a:gd name="T19" fmla="*/ 13 h 49"/>
                  <a:gd name="T20" fmla="*/ 45 w 5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9">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1" name="Freeform 243"/>
              <p:cNvSpPr>
                <a:spLocks/>
              </p:cNvSpPr>
              <p:nvPr/>
            </p:nvSpPr>
            <p:spPr bwMode="auto">
              <a:xfrm>
                <a:off x="4563" y="1040"/>
                <a:ext cx="44" cy="43"/>
              </a:xfrm>
              <a:custGeom>
                <a:avLst/>
                <a:gdLst>
                  <a:gd name="T0" fmla="*/ 26 w 26"/>
                  <a:gd name="T1" fmla="*/ 0 h 25"/>
                  <a:gd name="T2" fmla="*/ 7 w 26"/>
                  <a:gd name="T3" fmla="*/ 13 h 25"/>
                  <a:gd name="T4" fmla="*/ 0 w 26"/>
                  <a:gd name="T5" fmla="*/ 25 h 25"/>
                  <a:gd name="T6" fmla="*/ 3 w 26"/>
                  <a:gd name="T7" fmla="*/ 24 h 25"/>
                  <a:gd name="T8" fmla="*/ 26 w 26"/>
                  <a:gd name="T9" fmla="*/ 0 h 25"/>
                </a:gdLst>
                <a:ahLst/>
                <a:cxnLst>
                  <a:cxn ang="0">
                    <a:pos x="T0" y="T1"/>
                  </a:cxn>
                  <a:cxn ang="0">
                    <a:pos x="T2" y="T3"/>
                  </a:cxn>
                  <a:cxn ang="0">
                    <a:pos x="T4" y="T5"/>
                  </a:cxn>
                  <a:cxn ang="0">
                    <a:pos x="T6" y="T7"/>
                  </a:cxn>
                  <a:cxn ang="0">
                    <a:pos x="T8" y="T9"/>
                  </a:cxn>
                </a:cxnLst>
                <a:rect l="0" t="0" r="r" b="b"/>
                <a:pathLst>
                  <a:path w="26" h="25">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2" name="Freeform 244"/>
              <p:cNvSpPr>
                <a:spLocks/>
              </p:cNvSpPr>
              <p:nvPr/>
            </p:nvSpPr>
            <p:spPr bwMode="auto">
              <a:xfrm>
                <a:off x="4842" y="873"/>
                <a:ext cx="53" cy="50"/>
              </a:xfrm>
              <a:custGeom>
                <a:avLst/>
                <a:gdLst>
                  <a:gd name="T0" fmla="*/ 15 w 31"/>
                  <a:gd name="T1" fmla="*/ 0 h 29"/>
                  <a:gd name="T2" fmla="*/ 12 w 31"/>
                  <a:gd name="T3" fmla="*/ 1 h 29"/>
                  <a:gd name="T4" fmla="*/ 1 w 31"/>
                  <a:gd name="T5" fmla="*/ 18 h 29"/>
                  <a:gd name="T6" fmla="*/ 15 w 31"/>
                  <a:gd name="T7" fmla="*/ 29 h 29"/>
                  <a:gd name="T8" fmla="*/ 18 w 31"/>
                  <a:gd name="T9" fmla="*/ 28 h 29"/>
                  <a:gd name="T10" fmla="*/ 29 w 31"/>
                  <a:gd name="T11" fmla="*/ 11 h 29"/>
                  <a:gd name="T12" fmla="*/ 15 w 3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3" name="Freeform 245"/>
              <p:cNvSpPr>
                <a:spLocks/>
              </p:cNvSpPr>
              <p:nvPr/>
            </p:nvSpPr>
            <p:spPr bwMode="auto">
              <a:xfrm>
                <a:off x="4576" y="868"/>
                <a:ext cx="28" cy="26"/>
              </a:xfrm>
              <a:custGeom>
                <a:avLst/>
                <a:gdLst>
                  <a:gd name="T0" fmla="*/ 8 w 16"/>
                  <a:gd name="T1" fmla="*/ 0 h 15"/>
                  <a:gd name="T2" fmla="*/ 7 w 16"/>
                  <a:gd name="T3" fmla="*/ 0 h 15"/>
                  <a:gd name="T4" fmla="*/ 1 w 16"/>
                  <a:gd name="T5" fmla="*/ 9 h 15"/>
                  <a:gd name="T6" fmla="*/ 8 w 16"/>
                  <a:gd name="T7" fmla="*/ 15 h 15"/>
                  <a:gd name="T8" fmla="*/ 10 w 16"/>
                  <a:gd name="T9" fmla="*/ 14 h 15"/>
                  <a:gd name="T10" fmla="*/ 16 w 16"/>
                  <a:gd name="T11" fmla="*/ 5 h 15"/>
                  <a:gd name="T12" fmla="*/ 8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4" name="Freeform 246"/>
              <p:cNvSpPr>
                <a:spLocks/>
              </p:cNvSpPr>
              <p:nvPr/>
            </p:nvSpPr>
            <p:spPr bwMode="auto">
              <a:xfrm>
                <a:off x="4891" y="1230"/>
                <a:ext cx="74" cy="71"/>
              </a:xfrm>
              <a:custGeom>
                <a:avLst/>
                <a:gdLst>
                  <a:gd name="T0" fmla="*/ 22 w 43"/>
                  <a:gd name="T1" fmla="*/ 0 h 41"/>
                  <a:gd name="T2" fmla="*/ 18 w 43"/>
                  <a:gd name="T3" fmla="*/ 1 h 41"/>
                  <a:gd name="T4" fmla="*/ 2 w 43"/>
                  <a:gd name="T5" fmla="*/ 25 h 41"/>
                  <a:gd name="T6" fmla="*/ 22 w 43"/>
                  <a:gd name="T7" fmla="*/ 41 h 41"/>
                  <a:gd name="T8" fmla="*/ 27 w 43"/>
                  <a:gd name="T9" fmla="*/ 40 h 41"/>
                  <a:gd name="T10" fmla="*/ 42 w 43"/>
                  <a:gd name="T11" fmla="*/ 19 h 41"/>
                  <a:gd name="T12" fmla="*/ 40 w 43"/>
                  <a:gd name="T13" fmla="*/ 18 h 41"/>
                  <a:gd name="T14" fmla="*/ 25 w 43"/>
                  <a:gd name="T15" fmla="*/ 1 h 41"/>
                  <a:gd name="T16" fmla="*/ 22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5" name="Freeform 247"/>
              <p:cNvSpPr>
                <a:spLocks/>
              </p:cNvSpPr>
              <p:nvPr/>
            </p:nvSpPr>
            <p:spPr bwMode="auto">
              <a:xfrm>
                <a:off x="4037" y="945"/>
                <a:ext cx="51" cy="43"/>
              </a:xfrm>
              <a:custGeom>
                <a:avLst/>
                <a:gdLst>
                  <a:gd name="T0" fmla="*/ 12 w 30"/>
                  <a:gd name="T1" fmla="*/ 0 h 25"/>
                  <a:gd name="T2" fmla="*/ 4 w 30"/>
                  <a:gd name="T3" fmla="*/ 4 h 25"/>
                  <a:gd name="T4" fmla="*/ 0 w 30"/>
                  <a:gd name="T5" fmla="*/ 11 h 25"/>
                  <a:gd name="T6" fmla="*/ 1 w 30"/>
                  <a:gd name="T7" fmla="*/ 11 h 25"/>
                  <a:gd name="T8" fmla="*/ 27 w 30"/>
                  <a:gd name="T9" fmla="*/ 23 h 25"/>
                  <a:gd name="T10" fmla="*/ 30 w 30"/>
                  <a:gd name="T11" fmla="*/ 25 h 25"/>
                  <a:gd name="T12" fmla="*/ 30 w 30"/>
                  <a:gd name="T13" fmla="*/ 25 h 25"/>
                  <a:gd name="T14" fmla="*/ 24 w 30"/>
                  <a:gd name="T15" fmla="*/ 13 h 25"/>
                  <a:gd name="T16" fmla="*/ 23 w 30"/>
                  <a:gd name="T17" fmla="*/ 9 h 25"/>
                  <a:gd name="T18" fmla="*/ 12 w 30"/>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6" name="Freeform 248"/>
              <p:cNvSpPr>
                <a:spLocks/>
              </p:cNvSpPr>
              <p:nvPr/>
            </p:nvSpPr>
            <p:spPr bwMode="auto">
              <a:xfrm>
                <a:off x="4188" y="976"/>
                <a:ext cx="137" cy="119"/>
              </a:xfrm>
              <a:custGeom>
                <a:avLst/>
                <a:gdLst>
                  <a:gd name="T0" fmla="*/ 24 w 80"/>
                  <a:gd name="T1" fmla="*/ 0 h 69"/>
                  <a:gd name="T2" fmla="*/ 14 w 80"/>
                  <a:gd name="T3" fmla="*/ 7 h 69"/>
                  <a:gd name="T4" fmla="*/ 16 w 80"/>
                  <a:gd name="T5" fmla="*/ 59 h 69"/>
                  <a:gd name="T6" fmla="*/ 41 w 80"/>
                  <a:gd name="T7" fmla="*/ 69 h 69"/>
                  <a:gd name="T8" fmla="*/ 48 w 80"/>
                  <a:gd name="T9" fmla="*/ 67 h 69"/>
                  <a:gd name="T10" fmla="*/ 52 w 80"/>
                  <a:gd name="T11" fmla="*/ 66 h 69"/>
                  <a:gd name="T12" fmla="*/ 54 w 80"/>
                  <a:gd name="T13" fmla="*/ 66 h 69"/>
                  <a:gd name="T14" fmla="*/ 67 w 80"/>
                  <a:gd name="T15" fmla="*/ 57 h 69"/>
                  <a:gd name="T16" fmla="*/ 76 w 80"/>
                  <a:gd name="T17" fmla="*/ 21 h 69"/>
                  <a:gd name="T18" fmla="*/ 66 w 80"/>
                  <a:gd name="T19" fmla="*/ 17 h 69"/>
                  <a:gd name="T20" fmla="*/ 64 w 80"/>
                  <a:gd name="T21" fmla="*/ 18 h 69"/>
                  <a:gd name="T22" fmla="*/ 65 w 80"/>
                  <a:gd name="T23" fmla="*/ 22 h 69"/>
                  <a:gd name="T24" fmla="*/ 49 w 80"/>
                  <a:gd name="T25" fmla="*/ 44 h 69"/>
                  <a:gd name="T26" fmla="*/ 46 w 80"/>
                  <a:gd name="T27" fmla="*/ 44 h 69"/>
                  <a:gd name="T28" fmla="*/ 27 w 80"/>
                  <a:gd name="T29" fmla="*/ 27 h 69"/>
                  <a:gd name="T30" fmla="*/ 30 w 80"/>
                  <a:gd name="T31" fmla="*/ 13 h 69"/>
                  <a:gd name="T32" fmla="*/ 24 w 80"/>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9">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7" name="Freeform 249"/>
              <p:cNvSpPr>
                <a:spLocks/>
              </p:cNvSpPr>
              <p:nvPr/>
            </p:nvSpPr>
            <p:spPr bwMode="auto">
              <a:xfrm>
                <a:off x="4398" y="841"/>
                <a:ext cx="76" cy="68"/>
              </a:xfrm>
              <a:custGeom>
                <a:avLst/>
                <a:gdLst>
                  <a:gd name="T0" fmla="*/ 22 w 44"/>
                  <a:gd name="T1" fmla="*/ 0 h 40"/>
                  <a:gd name="T2" fmla="*/ 17 w 44"/>
                  <a:gd name="T3" fmla="*/ 1 h 40"/>
                  <a:gd name="T4" fmla="*/ 5 w 44"/>
                  <a:gd name="T5" fmla="*/ 10 h 40"/>
                  <a:gd name="T6" fmla="*/ 8 w 44"/>
                  <a:gd name="T7" fmla="*/ 35 h 40"/>
                  <a:gd name="T8" fmla="*/ 22 w 44"/>
                  <a:gd name="T9" fmla="*/ 40 h 40"/>
                  <a:gd name="T10" fmla="*/ 37 w 44"/>
                  <a:gd name="T11" fmla="*/ 34 h 40"/>
                  <a:gd name="T12" fmla="*/ 36 w 44"/>
                  <a:gd name="T13" fmla="*/ 6 h 40"/>
                  <a:gd name="T14" fmla="*/ 22 w 44"/>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8" name="Freeform 250"/>
              <p:cNvSpPr>
                <a:spLocks/>
              </p:cNvSpPr>
              <p:nvPr/>
            </p:nvSpPr>
            <p:spPr bwMode="auto">
              <a:xfrm>
                <a:off x="4289" y="1155"/>
                <a:ext cx="107" cy="98"/>
              </a:xfrm>
              <a:custGeom>
                <a:avLst/>
                <a:gdLst>
                  <a:gd name="T0" fmla="*/ 31 w 63"/>
                  <a:gd name="T1" fmla="*/ 0 h 57"/>
                  <a:gd name="T2" fmla="*/ 16 w 63"/>
                  <a:gd name="T3" fmla="*/ 5 h 57"/>
                  <a:gd name="T4" fmla="*/ 8 w 63"/>
                  <a:gd name="T5" fmla="*/ 13 h 57"/>
                  <a:gd name="T6" fmla="*/ 12 w 63"/>
                  <a:gd name="T7" fmla="*/ 49 h 57"/>
                  <a:gd name="T8" fmla="*/ 31 w 63"/>
                  <a:gd name="T9" fmla="*/ 57 h 57"/>
                  <a:gd name="T10" fmla="*/ 52 w 63"/>
                  <a:gd name="T11" fmla="*/ 48 h 57"/>
                  <a:gd name="T12" fmla="*/ 51 w 63"/>
                  <a:gd name="T13" fmla="*/ 8 h 57"/>
                  <a:gd name="T14" fmla="*/ 31 w 63"/>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7">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9" name="Freeform 251"/>
              <p:cNvSpPr>
                <a:spLocks noEditPoints="1"/>
              </p:cNvSpPr>
              <p:nvPr/>
            </p:nvSpPr>
            <p:spPr bwMode="auto">
              <a:xfrm>
                <a:off x="4136" y="794"/>
                <a:ext cx="100" cy="100"/>
              </a:xfrm>
              <a:custGeom>
                <a:avLst/>
                <a:gdLst>
                  <a:gd name="T0" fmla="*/ 26 w 58"/>
                  <a:gd name="T1" fmla="*/ 38 h 58"/>
                  <a:gd name="T2" fmla="*/ 13 w 58"/>
                  <a:gd name="T3" fmla="*/ 26 h 58"/>
                  <a:gd name="T4" fmla="*/ 24 w 58"/>
                  <a:gd name="T5" fmla="*/ 11 h 58"/>
                  <a:gd name="T6" fmla="*/ 26 w 58"/>
                  <a:gd name="T7" fmla="*/ 11 h 58"/>
                  <a:gd name="T8" fmla="*/ 39 w 58"/>
                  <a:gd name="T9" fmla="*/ 23 h 58"/>
                  <a:gd name="T10" fmla="*/ 27 w 58"/>
                  <a:gd name="T11" fmla="*/ 38 h 58"/>
                  <a:gd name="T12" fmla="*/ 26 w 58"/>
                  <a:gd name="T13" fmla="*/ 38 h 58"/>
                  <a:gd name="T14" fmla="*/ 26 w 58"/>
                  <a:gd name="T15" fmla="*/ 0 h 58"/>
                  <a:gd name="T16" fmla="*/ 5 w 58"/>
                  <a:gd name="T17" fmla="*/ 8 h 58"/>
                  <a:gd name="T18" fmla="*/ 1 w 58"/>
                  <a:gd name="T19" fmla="*/ 13 h 58"/>
                  <a:gd name="T20" fmla="*/ 3 w 58"/>
                  <a:gd name="T21" fmla="*/ 22 h 58"/>
                  <a:gd name="T22" fmla="*/ 0 w 58"/>
                  <a:gd name="T23" fmla="*/ 39 h 58"/>
                  <a:gd name="T24" fmla="*/ 14 w 58"/>
                  <a:gd name="T25" fmla="*/ 55 h 58"/>
                  <a:gd name="T26" fmla="*/ 26 w 58"/>
                  <a:gd name="T27" fmla="*/ 58 h 58"/>
                  <a:gd name="T28" fmla="*/ 47 w 58"/>
                  <a:gd name="T29" fmla="*/ 49 h 58"/>
                  <a:gd name="T30" fmla="*/ 46 w 58"/>
                  <a:gd name="T31" fmla="*/ 8 h 58"/>
                  <a:gd name="T32" fmla="*/ 26 w 58"/>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0" name="Freeform 252"/>
              <p:cNvSpPr>
                <a:spLocks/>
              </p:cNvSpPr>
              <p:nvPr/>
            </p:nvSpPr>
            <p:spPr bwMode="auto">
              <a:xfrm>
                <a:off x="4434" y="1005"/>
                <a:ext cx="55" cy="49"/>
              </a:xfrm>
              <a:custGeom>
                <a:avLst/>
                <a:gdLst>
                  <a:gd name="T0" fmla="*/ 16 w 32"/>
                  <a:gd name="T1" fmla="*/ 0 h 28"/>
                  <a:gd name="T2" fmla="*/ 6 w 32"/>
                  <a:gd name="T3" fmla="*/ 4 h 28"/>
                  <a:gd name="T4" fmla="*/ 6 w 32"/>
                  <a:gd name="T5" fmla="*/ 24 h 28"/>
                  <a:gd name="T6" fmla="*/ 16 w 32"/>
                  <a:gd name="T7" fmla="*/ 28 h 28"/>
                  <a:gd name="T8" fmla="*/ 26 w 32"/>
                  <a:gd name="T9" fmla="*/ 24 h 28"/>
                  <a:gd name="T10" fmla="*/ 26 w 32"/>
                  <a:gd name="T11" fmla="*/ 3 h 28"/>
                  <a:gd name="T12" fmla="*/ 16 w 3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2" h="28">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1" name="Freeform 253"/>
              <p:cNvSpPr>
                <a:spLocks/>
              </p:cNvSpPr>
              <p:nvPr/>
            </p:nvSpPr>
            <p:spPr bwMode="auto">
              <a:xfrm>
                <a:off x="4311" y="776"/>
                <a:ext cx="19" cy="25"/>
              </a:xfrm>
              <a:custGeom>
                <a:avLst/>
                <a:gdLst>
                  <a:gd name="T0" fmla="*/ 8 w 11"/>
                  <a:gd name="T1" fmla="*/ 0 h 15"/>
                  <a:gd name="T2" fmla="*/ 2 w 11"/>
                  <a:gd name="T3" fmla="*/ 2 h 15"/>
                  <a:gd name="T4" fmla="*/ 3 w 11"/>
                  <a:gd name="T5" fmla="*/ 13 h 15"/>
                  <a:gd name="T6" fmla="*/ 8 w 11"/>
                  <a:gd name="T7" fmla="*/ 15 h 15"/>
                  <a:gd name="T8" fmla="*/ 11 w 11"/>
                  <a:gd name="T9" fmla="*/ 14 h 15"/>
                  <a:gd name="T10" fmla="*/ 8 w 11"/>
                  <a:gd name="T11" fmla="*/ 6 h 15"/>
                  <a:gd name="T12" fmla="*/ 8 w 11"/>
                  <a:gd name="T13" fmla="*/ 0 h 15"/>
                  <a:gd name="T14" fmla="*/ 8 w 1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2" name="Freeform 254"/>
              <p:cNvSpPr>
                <a:spLocks/>
              </p:cNvSpPr>
              <p:nvPr/>
            </p:nvSpPr>
            <p:spPr bwMode="auto">
              <a:xfrm>
                <a:off x="4152" y="1247"/>
                <a:ext cx="77" cy="69"/>
              </a:xfrm>
              <a:custGeom>
                <a:avLst/>
                <a:gdLst>
                  <a:gd name="T0" fmla="*/ 23 w 45"/>
                  <a:gd name="T1" fmla="*/ 0 h 40"/>
                  <a:gd name="T2" fmla="*/ 8 w 45"/>
                  <a:gd name="T3" fmla="*/ 6 h 40"/>
                  <a:gd name="T4" fmla="*/ 9 w 45"/>
                  <a:gd name="T5" fmla="*/ 34 h 40"/>
                  <a:gd name="T6" fmla="*/ 23 w 45"/>
                  <a:gd name="T7" fmla="*/ 40 h 40"/>
                  <a:gd name="T8" fmla="*/ 37 w 45"/>
                  <a:gd name="T9" fmla="*/ 34 h 40"/>
                  <a:gd name="T10" fmla="*/ 36 w 45"/>
                  <a:gd name="T11" fmla="*/ 6 h 40"/>
                  <a:gd name="T12" fmla="*/ 23 w 4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5" h="4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3" name="Freeform 255"/>
              <p:cNvSpPr>
                <a:spLocks/>
              </p:cNvSpPr>
              <p:nvPr/>
            </p:nvSpPr>
            <p:spPr bwMode="auto">
              <a:xfrm>
                <a:off x="3747" y="1462"/>
                <a:ext cx="103" cy="58"/>
              </a:xfrm>
              <a:custGeom>
                <a:avLst/>
                <a:gdLst>
                  <a:gd name="T0" fmla="*/ 0 w 60"/>
                  <a:gd name="T1" fmla="*/ 0 h 34"/>
                  <a:gd name="T2" fmla="*/ 1 w 60"/>
                  <a:gd name="T3" fmla="*/ 11 h 34"/>
                  <a:gd name="T4" fmla="*/ 30 w 60"/>
                  <a:gd name="T5" fmla="*/ 34 h 34"/>
                  <a:gd name="T6" fmla="*/ 37 w 60"/>
                  <a:gd name="T7" fmla="*/ 33 h 34"/>
                  <a:gd name="T8" fmla="*/ 60 w 60"/>
                  <a:gd name="T9" fmla="*/ 6 h 34"/>
                  <a:gd name="T10" fmla="*/ 32 w 60"/>
                  <a:gd name="T11" fmla="*/ 21 h 34"/>
                  <a:gd name="T12" fmla="*/ 20 w 60"/>
                  <a:gd name="T13" fmla="*/ 19 h 34"/>
                  <a:gd name="T14" fmla="*/ 0 w 60"/>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4">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4" name="Freeform 256"/>
              <p:cNvSpPr>
                <a:spLocks/>
              </p:cNvSpPr>
              <p:nvPr/>
            </p:nvSpPr>
            <p:spPr bwMode="auto">
              <a:xfrm>
                <a:off x="3602" y="1340"/>
                <a:ext cx="55" cy="48"/>
              </a:xfrm>
              <a:custGeom>
                <a:avLst/>
                <a:gdLst>
                  <a:gd name="T0" fmla="*/ 27 w 32"/>
                  <a:gd name="T1" fmla="*/ 0 h 28"/>
                  <a:gd name="T2" fmla="*/ 18 w 32"/>
                  <a:gd name="T3" fmla="*/ 4 h 28"/>
                  <a:gd name="T4" fmla="*/ 17 w 32"/>
                  <a:gd name="T5" fmla="*/ 11 h 28"/>
                  <a:gd name="T6" fmla="*/ 3 w 32"/>
                  <a:gd name="T7" fmla="*/ 23 h 28"/>
                  <a:gd name="T8" fmla="*/ 2 w 32"/>
                  <a:gd name="T9" fmla="*/ 23 h 28"/>
                  <a:gd name="T10" fmla="*/ 0 w 32"/>
                  <a:gd name="T11" fmla="*/ 24 h 28"/>
                  <a:gd name="T12" fmla="*/ 12 w 32"/>
                  <a:gd name="T13" fmla="*/ 28 h 28"/>
                  <a:gd name="T14" fmla="*/ 16 w 32"/>
                  <a:gd name="T15" fmla="*/ 28 h 28"/>
                  <a:gd name="T16" fmla="*/ 30 w 32"/>
                  <a:gd name="T17" fmla="*/ 6 h 28"/>
                  <a:gd name="T18" fmla="*/ 27 w 3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5" name="Freeform 257"/>
              <p:cNvSpPr>
                <a:spLocks noEditPoints="1"/>
              </p:cNvSpPr>
              <p:nvPr/>
            </p:nvSpPr>
            <p:spPr bwMode="auto">
              <a:xfrm>
                <a:off x="3722" y="1148"/>
                <a:ext cx="137" cy="135"/>
              </a:xfrm>
              <a:custGeom>
                <a:avLst/>
                <a:gdLst>
                  <a:gd name="T0" fmla="*/ 0 w 80"/>
                  <a:gd name="T1" fmla="*/ 39 h 79"/>
                  <a:gd name="T2" fmla="*/ 1 w 80"/>
                  <a:gd name="T3" fmla="*/ 49 h 79"/>
                  <a:gd name="T4" fmla="*/ 3 w 80"/>
                  <a:gd name="T5" fmla="*/ 54 h 79"/>
                  <a:gd name="T6" fmla="*/ 16 w 80"/>
                  <a:gd name="T7" fmla="*/ 49 h 79"/>
                  <a:gd name="T8" fmla="*/ 0 w 80"/>
                  <a:gd name="T9" fmla="*/ 39 h 79"/>
                  <a:gd name="T10" fmla="*/ 50 w 80"/>
                  <a:gd name="T11" fmla="*/ 24 h 79"/>
                  <a:gd name="T12" fmla="*/ 38 w 80"/>
                  <a:gd name="T13" fmla="*/ 44 h 79"/>
                  <a:gd name="T14" fmla="*/ 27 w 80"/>
                  <a:gd name="T15" fmla="*/ 49 h 79"/>
                  <a:gd name="T16" fmla="*/ 48 w 80"/>
                  <a:gd name="T17" fmla="*/ 78 h 79"/>
                  <a:gd name="T18" fmla="*/ 48 w 80"/>
                  <a:gd name="T19" fmla="*/ 79 h 79"/>
                  <a:gd name="T20" fmla="*/ 50 w 80"/>
                  <a:gd name="T21" fmla="*/ 79 h 79"/>
                  <a:gd name="T22" fmla="*/ 67 w 80"/>
                  <a:gd name="T23" fmla="*/ 70 h 79"/>
                  <a:gd name="T24" fmla="*/ 64 w 80"/>
                  <a:gd name="T25" fmla="*/ 66 h 79"/>
                  <a:gd name="T26" fmla="*/ 70 w 80"/>
                  <a:gd name="T27" fmla="*/ 40 h 79"/>
                  <a:gd name="T28" fmla="*/ 79 w 80"/>
                  <a:gd name="T29" fmla="*/ 38 h 79"/>
                  <a:gd name="T30" fmla="*/ 80 w 80"/>
                  <a:gd name="T31" fmla="*/ 38 h 79"/>
                  <a:gd name="T32" fmla="*/ 79 w 80"/>
                  <a:gd name="T33" fmla="*/ 31 h 79"/>
                  <a:gd name="T34" fmla="*/ 79 w 80"/>
                  <a:gd name="T35" fmla="*/ 29 h 79"/>
                  <a:gd name="T36" fmla="*/ 69 w 80"/>
                  <a:gd name="T37" fmla="*/ 33 h 79"/>
                  <a:gd name="T38" fmla="*/ 66 w 80"/>
                  <a:gd name="T39" fmla="*/ 33 h 79"/>
                  <a:gd name="T40" fmla="*/ 50 w 80"/>
                  <a:gd name="T41" fmla="*/ 24 h 79"/>
                  <a:gd name="T42" fmla="*/ 40 w 80"/>
                  <a:gd name="T43" fmla="*/ 0 h 79"/>
                  <a:gd name="T44" fmla="*/ 38 w 80"/>
                  <a:gd name="T45" fmla="*/ 0 h 79"/>
                  <a:gd name="T46" fmla="*/ 44 w 80"/>
                  <a:gd name="T47" fmla="*/ 6 h 79"/>
                  <a:gd name="T48" fmla="*/ 47 w 80"/>
                  <a:gd name="T49" fmla="*/ 11 h 79"/>
                  <a:gd name="T50" fmla="*/ 50 w 80"/>
                  <a:gd name="T51" fmla="*/ 3 h 79"/>
                  <a:gd name="T52" fmla="*/ 47 w 80"/>
                  <a:gd name="T53" fmla="*/ 0 h 79"/>
                  <a:gd name="T54" fmla="*/ 40 w 80"/>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79">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6" name="Freeform 258"/>
              <p:cNvSpPr>
                <a:spLocks/>
              </p:cNvSpPr>
              <p:nvPr/>
            </p:nvSpPr>
            <p:spPr bwMode="auto">
              <a:xfrm>
                <a:off x="3723" y="923"/>
                <a:ext cx="71" cy="74"/>
              </a:xfrm>
              <a:custGeom>
                <a:avLst/>
                <a:gdLst>
                  <a:gd name="T0" fmla="*/ 19 w 41"/>
                  <a:gd name="T1" fmla="*/ 0 h 43"/>
                  <a:gd name="T2" fmla="*/ 14 w 41"/>
                  <a:gd name="T3" fmla="*/ 0 h 43"/>
                  <a:gd name="T4" fmla="*/ 0 w 41"/>
                  <a:gd name="T5" fmla="*/ 10 h 43"/>
                  <a:gd name="T6" fmla="*/ 2 w 41"/>
                  <a:gd name="T7" fmla="*/ 10 h 43"/>
                  <a:gd name="T8" fmla="*/ 3 w 41"/>
                  <a:gd name="T9" fmla="*/ 10 h 43"/>
                  <a:gd name="T10" fmla="*/ 15 w 41"/>
                  <a:gd name="T11" fmla="*/ 25 h 43"/>
                  <a:gd name="T12" fmla="*/ 3 w 41"/>
                  <a:gd name="T13" fmla="*/ 37 h 43"/>
                  <a:gd name="T14" fmla="*/ 19 w 41"/>
                  <a:gd name="T15" fmla="*/ 43 h 43"/>
                  <a:gd name="T16" fmla="*/ 24 w 41"/>
                  <a:gd name="T17" fmla="*/ 43 h 43"/>
                  <a:gd name="T18" fmla="*/ 29 w 41"/>
                  <a:gd name="T19" fmla="*/ 41 h 43"/>
                  <a:gd name="T20" fmla="*/ 40 w 41"/>
                  <a:gd name="T21" fmla="*/ 27 h 43"/>
                  <a:gd name="T22" fmla="*/ 40 w 41"/>
                  <a:gd name="T23" fmla="*/ 16 h 43"/>
                  <a:gd name="T24" fmla="*/ 19 w 41"/>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7" name="Freeform 259"/>
              <p:cNvSpPr>
                <a:spLocks/>
              </p:cNvSpPr>
              <p:nvPr/>
            </p:nvSpPr>
            <p:spPr bwMode="auto">
              <a:xfrm>
                <a:off x="3948" y="1258"/>
                <a:ext cx="60" cy="36"/>
              </a:xfrm>
              <a:custGeom>
                <a:avLst/>
                <a:gdLst>
                  <a:gd name="T0" fmla="*/ 0 w 35"/>
                  <a:gd name="T1" fmla="*/ 0 h 21"/>
                  <a:gd name="T2" fmla="*/ 30 w 35"/>
                  <a:gd name="T3" fmla="*/ 21 h 21"/>
                  <a:gd name="T4" fmla="*/ 35 w 35"/>
                  <a:gd name="T5" fmla="*/ 21 h 21"/>
                  <a:gd name="T6" fmla="*/ 0 w 35"/>
                  <a:gd name="T7" fmla="*/ 0 h 21"/>
                </a:gdLst>
                <a:ahLst/>
                <a:cxnLst>
                  <a:cxn ang="0">
                    <a:pos x="T0" y="T1"/>
                  </a:cxn>
                  <a:cxn ang="0">
                    <a:pos x="T2" y="T3"/>
                  </a:cxn>
                  <a:cxn ang="0">
                    <a:pos x="T4" y="T5"/>
                  </a:cxn>
                  <a:cxn ang="0">
                    <a:pos x="T6" y="T7"/>
                  </a:cxn>
                </a:cxnLst>
                <a:rect l="0" t="0" r="r" b="b"/>
                <a:pathLst>
                  <a:path w="35" h="21">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8" name="Freeform 260"/>
              <p:cNvSpPr>
                <a:spLocks noEditPoints="1"/>
              </p:cNvSpPr>
              <p:nvPr/>
            </p:nvSpPr>
            <p:spPr bwMode="auto">
              <a:xfrm>
                <a:off x="3580" y="1120"/>
                <a:ext cx="48" cy="76"/>
              </a:xfrm>
              <a:custGeom>
                <a:avLst/>
                <a:gdLst>
                  <a:gd name="T0" fmla="*/ 10 w 28"/>
                  <a:gd name="T1" fmla="*/ 21 h 44"/>
                  <a:gd name="T2" fmla="*/ 8 w 28"/>
                  <a:gd name="T3" fmla="*/ 30 h 44"/>
                  <a:gd name="T4" fmla="*/ 24 w 28"/>
                  <a:gd name="T5" fmla="*/ 42 h 44"/>
                  <a:gd name="T6" fmla="*/ 26 w 28"/>
                  <a:gd name="T7" fmla="*/ 44 h 44"/>
                  <a:gd name="T8" fmla="*/ 26 w 28"/>
                  <a:gd name="T9" fmla="*/ 44 h 44"/>
                  <a:gd name="T10" fmla="*/ 28 w 28"/>
                  <a:gd name="T11" fmla="*/ 36 h 44"/>
                  <a:gd name="T12" fmla="*/ 10 w 28"/>
                  <a:gd name="T13" fmla="*/ 22 h 44"/>
                  <a:gd name="T14" fmla="*/ 10 w 28"/>
                  <a:gd name="T15" fmla="*/ 21 h 44"/>
                  <a:gd name="T16" fmla="*/ 0 w 28"/>
                  <a:gd name="T17" fmla="*/ 0 h 44"/>
                  <a:gd name="T18" fmla="*/ 5 w 28"/>
                  <a:gd name="T19" fmla="*/ 5 h 44"/>
                  <a:gd name="T20" fmla="*/ 5 w 28"/>
                  <a:gd name="T21" fmla="*/ 1 h 44"/>
                  <a:gd name="T22" fmla="*/ 0 w 2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9" name="Freeform 261"/>
              <p:cNvSpPr>
                <a:spLocks/>
              </p:cNvSpPr>
              <p:nvPr/>
            </p:nvSpPr>
            <p:spPr bwMode="auto">
              <a:xfrm>
                <a:off x="3881" y="1002"/>
                <a:ext cx="58" cy="52"/>
              </a:xfrm>
              <a:custGeom>
                <a:avLst/>
                <a:gdLst>
                  <a:gd name="T0" fmla="*/ 17 w 34"/>
                  <a:gd name="T1" fmla="*/ 0 h 30"/>
                  <a:gd name="T2" fmla="*/ 14 w 34"/>
                  <a:gd name="T3" fmla="*/ 0 h 30"/>
                  <a:gd name="T4" fmla="*/ 2 w 34"/>
                  <a:gd name="T5" fmla="*/ 19 h 30"/>
                  <a:gd name="T6" fmla="*/ 17 w 34"/>
                  <a:gd name="T7" fmla="*/ 30 h 30"/>
                  <a:gd name="T8" fmla="*/ 21 w 34"/>
                  <a:gd name="T9" fmla="*/ 30 h 30"/>
                  <a:gd name="T10" fmla="*/ 33 w 34"/>
                  <a:gd name="T11" fmla="*/ 13 h 30"/>
                  <a:gd name="T12" fmla="*/ 17 w 34"/>
                  <a:gd name="T13" fmla="*/ 0 h 30"/>
                  <a:gd name="T14" fmla="*/ 17 w 3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0" name="Freeform 262"/>
              <p:cNvSpPr>
                <a:spLocks/>
              </p:cNvSpPr>
              <p:nvPr/>
            </p:nvSpPr>
            <p:spPr bwMode="auto">
              <a:xfrm>
                <a:off x="3593" y="995"/>
                <a:ext cx="31" cy="29"/>
              </a:xfrm>
              <a:custGeom>
                <a:avLst/>
                <a:gdLst>
                  <a:gd name="T0" fmla="*/ 9 w 18"/>
                  <a:gd name="T1" fmla="*/ 0 h 17"/>
                  <a:gd name="T2" fmla="*/ 7 w 18"/>
                  <a:gd name="T3" fmla="*/ 1 h 17"/>
                  <a:gd name="T4" fmla="*/ 1 w 18"/>
                  <a:gd name="T5" fmla="*/ 10 h 17"/>
                  <a:gd name="T6" fmla="*/ 9 w 18"/>
                  <a:gd name="T7" fmla="*/ 17 h 17"/>
                  <a:gd name="T8" fmla="*/ 11 w 18"/>
                  <a:gd name="T9" fmla="*/ 17 h 17"/>
                  <a:gd name="T10" fmla="*/ 17 w 18"/>
                  <a:gd name="T11" fmla="*/ 7 h 17"/>
                  <a:gd name="T12" fmla="*/ 9 w 1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1" name="Freeform 263"/>
              <p:cNvSpPr>
                <a:spLocks/>
              </p:cNvSpPr>
              <p:nvPr/>
            </p:nvSpPr>
            <p:spPr bwMode="auto">
              <a:xfrm>
                <a:off x="3938" y="1390"/>
                <a:ext cx="82" cy="74"/>
              </a:xfrm>
              <a:custGeom>
                <a:avLst/>
                <a:gdLst>
                  <a:gd name="T0" fmla="*/ 24 w 48"/>
                  <a:gd name="T1" fmla="*/ 0 h 43"/>
                  <a:gd name="T2" fmla="*/ 19 w 48"/>
                  <a:gd name="T3" fmla="*/ 0 h 43"/>
                  <a:gd name="T4" fmla="*/ 3 w 48"/>
                  <a:gd name="T5" fmla="*/ 26 h 43"/>
                  <a:gd name="T6" fmla="*/ 24 w 48"/>
                  <a:gd name="T7" fmla="*/ 43 h 43"/>
                  <a:gd name="T8" fmla="*/ 29 w 48"/>
                  <a:gd name="T9" fmla="*/ 43 h 43"/>
                  <a:gd name="T10" fmla="*/ 46 w 48"/>
                  <a:gd name="T11" fmla="*/ 17 h 43"/>
                  <a:gd name="T12" fmla="*/ 42 w 48"/>
                  <a:gd name="T13" fmla="*/ 8 h 43"/>
                  <a:gd name="T14" fmla="*/ 24 w 48"/>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2" name="Freeform 264"/>
              <p:cNvSpPr>
                <a:spLocks/>
              </p:cNvSpPr>
              <p:nvPr/>
            </p:nvSpPr>
            <p:spPr bwMode="auto">
              <a:xfrm>
                <a:off x="3628" y="1452"/>
                <a:ext cx="116" cy="97"/>
              </a:xfrm>
              <a:custGeom>
                <a:avLst/>
                <a:gdLst>
                  <a:gd name="T0" fmla="*/ 34 w 68"/>
                  <a:gd name="T1" fmla="*/ 0 h 57"/>
                  <a:gd name="T2" fmla="*/ 18 w 68"/>
                  <a:gd name="T3" fmla="*/ 5 h 57"/>
                  <a:gd name="T4" fmla="*/ 9 w 68"/>
                  <a:gd name="T5" fmla="*/ 47 h 57"/>
                  <a:gd name="T6" fmla="*/ 12 w 68"/>
                  <a:gd name="T7" fmla="*/ 50 h 57"/>
                  <a:gd name="T8" fmla="*/ 27 w 68"/>
                  <a:gd name="T9" fmla="*/ 47 h 57"/>
                  <a:gd name="T10" fmla="*/ 35 w 68"/>
                  <a:gd name="T11" fmla="*/ 48 h 57"/>
                  <a:gd name="T12" fmla="*/ 48 w 68"/>
                  <a:gd name="T13" fmla="*/ 57 h 57"/>
                  <a:gd name="T14" fmla="*/ 51 w 68"/>
                  <a:gd name="T15" fmla="*/ 55 h 57"/>
                  <a:gd name="T16" fmla="*/ 59 w 68"/>
                  <a:gd name="T17" fmla="*/ 14 h 57"/>
                  <a:gd name="T18" fmla="*/ 34 w 6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7">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3" name="Freeform 265"/>
              <p:cNvSpPr>
                <a:spLocks/>
              </p:cNvSpPr>
              <p:nvPr/>
            </p:nvSpPr>
            <p:spPr bwMode="auto">
              <a:xfrm>
                <a:off x="3609" y="1675"/>
                <a:ext cx="70" cy="63"/>
              </a:xfrm>
              <a:custGeom>
                <a:avLst/>
                <a:gdLst>
                  <a:gd name="T0" fmla="*/ 20 w 41"/>
                  <a:gd name="T1" fmla="*/ 0 h 37"/>
                  <a:gd name="T2" fmla="*/ 11 w 41"/>
                  <a:gd name="T3" fmla="*/ 3 h 37"/>
                  <a:gd name="T4" fmla="*/ 5 w 41"/>
                  <a:gd name="T5" fmla="*/ 28 h 37"/>
                  <a:gd name="T6" fmla="*/ 21 w 41"/>
                  <a:gd name="T7" fmla="*/ 37 h 37"/>
                  <a:gd name="T8" fmla="*/ 30 w 41"/>
                  <a:gd name="T9" fmla="*/ 34 h 37"/>
                  <a:gd name="T10" fmla="*/ 36 w 41"/>
                  <a:gd name="T11" fmla="*/ 8 h 37"/>
                  <a:gd name="T12" fmla="*/ 20 w 41"/>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4" name="Freeform 266"/>
              <p:cNvSpPr>
                <a:spLocks noEditPoints="1"/>
              </p:cNvSpPr>
              <p:nvPr/>
            </p:nvSpPr>
            <p:spPr bwMode="auto">
              <a:xfrm>
                <a:off x="3391" y="1529"/>
                <a:ext cx="134" cy="130"/>
              </a:xfrm>
              <a:custGeom>
                <a:avLst/>
                <a:gdLst>
                  <a:gd name="T0" fmla="*/ 76 w 78"/>
                  <a:gd name="T1" fmla="*/ 34 h 76"/>
                  <a:gd name="T2" fmla="*/ 65 w 78"/>
                  <a:gd name="T3" fmla="*/ 53 h 76"/>
                  <a:gd name="T4" fmla="*/ 49 w 78"/>
                  <a:gd name="T5" fmla="*/ 59 h 76"/>
                  <a:gd name="T6" fmla="*/ 47 w 78"/>
                  <a:gd name="T7" fmla="*/ 59 h 76"/>
                  <a:gd name="T8" fmla="*/ 54 w 78"/>
                  <a:gd name="T9" fmla="*/ 76 h 76"/>
                  <a:gd name="T10" fmla="*/ 58 w 78"/>
                  <a:gd name="T11" fmla="*/ 73 h 76"/>
                  <a:gd name="T12" fmla="*/ 76 w 78"/>
                  <a:gd name="T13" fmla="*/ 34 h 76"/>
                  <a:gd name="T14" fmla="*/ 36 w 78"/>
                  <a:gd name="T15" fmla="*/ 0 h 76"/>
                  <a:gd name="T16" fmla="*/ 14 w 78"/>
                  <a:gd name="T17" fmla="*/ 7 h 76"/>
                  <a:gd name="T18" fmla="*/ 0 w 78"/>
                  <a:gd name="T19" fmla="*/ 25 h 76"/>
                  <a:gd name="T20" fmla="*/ 1 w 78"/>
                  <a:gd name="T21" fmla="*/ 25 h 76"/>
                  <a:gd name="T22" fmla="*/ 21 w 78"/>
                  <a:gd name="T23" fmla="*/ 32 h 76"/>
                  <a:gd name="T24" fmla="*/ 32 w 78"/>
                  <a:gd name="T25" fmla="*/ 10 h 76"/>
                  <a:gd name="T26" fmla="*/ 48 w 78"/>
                  <a:gd name="T27" fmla="*/ 4 h 76"/>
                  <a:gd name="T28" fmla="*/ 55 w 78"/>
                  <a:gd name="T29" fmla="*/ 5 h 76"/>
                  <a:gd name="T30" fmla="*/ 36 w 78"/>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76">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5" name="Freeform 267"/>
              <p:cNvSpPr>
                <a:spLocks/>
              </p:cNvSpPr>
              <p:nvPr/>
            </p:nvSpPr>
            <p:spPr bwMode="auto">
              <a:xfrm>
                <a:off x="3186" y="1681"/>
                <a:ext cx="82" cy="76"/>
              </a:xfrm>
              <a:custGeom>
                <a:avLst/>
                <a:gdLst>
                  <a:gd name="T0" fmla="*/ 24 w 48"/>
                  <a:gd name="T1" fmla="*/ 0 h 44"/>
                  <a:gd name="T2" fmla="*/ 12 w 48"/>
                  <a:gd name="T3" fmla="*/ 4 h 44"/>
                  <a:gd name="T4" fmla="*/ 6 w 48"/>
                  <a:gd name="T5" fmla="*/ 34 h 44"/>
                  <a:gd name="T6" fmla="*/ 17 w 48"/>
                  <a:gd name="T7" fmla="*/ 42 h 44"/>
                  <a:gd name="T8" fmla="*/ 28 w 48"/>
                  <a:gd name="T9" fmla="*/ 44 h 44"/>
                  <a:gd name="T10" fmla="*/ 36 w 48"/>
                  <a:gd name="T11" fmla="*/ 40 h 44"/>
                  <a:gd name="T12" fmla="*/ 45 w 48"/>
                  <a:gd name="T13" fmla="*/ 16 h 44"/>
                  <a:gd name="T14" fmla="*/ 36 w 48"/>
                  <a:gd name="T15" fmla="*/ 12 h 44"/>
                  <a:gd name="T16" fmla="*/ 30 w 48"/>
                  <a:gd name="T17" fmla="*/ 1 h 44"/>
                  <a:gd name="T18" fmla="*/ 24 w 4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4">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6" name="Freeform 268"/>
              <p:cNvSpPr>
                <a:spLocks/>
              </p:cNvSpPr>
              <p:nvPr/>
            </p:nvSpPr>
            <p:spPr bwMode="auto">
              <a:xfrm>
                <a:off x="3215" y="1754"/>
                <a:ext cx="19" cy="3"/>
              </a:xfrm>
              <a:custGeom>
                <a:avLst/>
                <a:gdLst>
                  <a:gd name="T0" fmla="*/ 0 w 11"/>
                  <a:gd name="T1" fmla="*/ 0 h 2"/>
                  <a:gd name="T2" fmla="*/ 7 w 11"/>
                  <a:gd name="T3" fmla="*/ 2 h 2"/>
                  <a:gd name="T4" fmla="*/ 11 w 11"/>
                  <a:gd name="T5" fmla="*/ 2 h 2"/>
                  <a:gd name="T6" fmla="*/ 0 w 11"/>
                  <a:gd name="T7" fmla="*/ 0 h 2"/>
                </a:gdLst>
                <a:ahLst/>
                <a:cxnLst>
                  <a:cxn ang="0">
                    <a:pos x="T0" y="T1"/>
                  </a:cxn>
                  <a:cxn ang="0">
                    <a:pos x="T2" y="T3"/>
                  </a:cxn>
                  <a:cxn ang="0">
                    <a:pos x="T4" y="T5"/>
                  </a:cxn>
                  <a:cxn ang="0">
                    <a:pos x="T6" y="T7"/>
                  </a:cxn>
                </a:cxnLst>
                <a:rect l="0" t="0" r="r" b="b"/>
                <a:pathLst>
                  <a:path w="11" h="2">
                    <a:moveTo>
                      <a:pt x="0" y="0"/>
                    </a:moveTo>
                    <a:cubicBezTo>
                      <a:pt x="2" y="1"/>
                      <a:pt x="5" y="2"/>
                      <a:pt x="7" y="2"/>
                    </a:cubicBezTo>
                    <a:cubicBezTo>
                      <a:pt x="8" y="2"/>
                      <a:pt x="9" y="2"/>
                      <a:pt x="11" y="2"/>
                    </a:cubicBezTo>
                    <a:cubicBezTo>
                      <a:pt x="7" y="1"/>
                      <a:pt x="3" y="1"/>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7" name="Freeform 269"/>
              <p:cNvSpPr>
                <a:spLocks/>
              </p:cNvSpPr>
              <p:nvPr/>
            </p:nvSpPr>
            <p:spPr bwMode="auto">
              <a:xfrm>
                <a:off x="3352" y="1378"/>
                <a:ext cx="19" cy="32"/>
              </a:xfrm>
              <a:custGeom>
                <a:avLst/>
                <a:gdLst>
                  <a:gd name="T0" fmla="*/ 2 w 11"/>
                  <a:gd name="T1" fmla="*/ 0 h 19"/>
                  <a:gd name="T2" fmla="*/ 2 w 11"/>
                  <a:gd name="T3" fmla="*/ 19 h 19"/>
                  <a:gd name="T4" fmla="*/ 11 w 11"/>
                  <a:gd name="T5" fmla="*/ 15 h 19"/>
                  <a:gd name="T6" fmla="*/ 11 w 11"/>
                  <a:gd name="T7" fmla="*/ 13 h 19"/>
                  <a:gd name="T8" fmla="*/ 3 w 11"/>
                  <a:gd name="T9" fmla="*/ 1 h 19"/>
                  <a:gd name="T10" fmla="*/ 2 w 11"/>
                  <a:gd name="T11" fmla="*/ 0 h 19"/>
                </a:gdLst>
                <a:ahLst/>
                <a:cxnLst>
                  <a:cxn ang="0">
                    <a:pos x="T0" y="T1"/>
                  </a:cxn>
                  <a:cxn ang="0">
                    <a:pos x="T2" y="T3"/>
                  </a:cxn>
                  <a:cxn ang="0">
                    <a:pos x="T4" y="T5"/>
                  </a:cxn>
                  <a:cxn ang="0">
                    <a:pos x="T6" y="T7"/>
                  </a:cxn>
                  <a:cxn ang="0">
                    <a:pos x="T8" y="T9"/>
                  </a:cxn>
                  <a:cxn ang="0">
                    <a:pos x="T10" y="T11"/>
                  </a:cxn>
                </a:cxnLst>
                <a:rect l="0" t="0" r="r" b="b"/>
                <a:pathLst>
                  <a:path w="11" h="19">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8" name="Freeform 270"/>
              <p:cNvSpPr>
                <a:spLocks/>
              </p:cNvSpPr>
              <p:nvPr/>
            </p:nvSpPr>
            <p:spPr bwMode="auto">
              <a:xfrm>
                <a:off x="3429" y="1760"/>
                <a:ext cx="115" cy="102"/>
              </a:xfrm>
              <a:custGeom>
                <a:avLst/>
                <a:gdLst>
                  <a:gd name="T0" fmla="*/ 36 w 67"/>
                  <a:gd name="T1" fmla="*/ 0 h 59"/>
                  <a:gd name="T2" fmla="*/ 19 w 67"/>
                  <a:gd name="T3" fmla="*/ 5 h 59"/>
                  <a:gd name="T4" fmla="*/ 10 w 67"/>
                  <a:gd name="T5" fmla="*/ 49 h 59"/>
                  <a:gd name="T6" fmla="*/ 20 w 67"/>
                  <a:gd name="T7" fmla="*/ 59 h 59"/>
                  <a:gd name="T8" fmla="*/ 49 w 67"/>
                  <a:gd name="T9" fmla="*/ 23 h 59"/>
                  <a:gd name="T10" fmla="*/ 54 w 67"/>
                  <a:gd name="T11" fmla="*/ 23 h 59"/>
                  <a:gd name="T12" fmla="*/ 67 w 67"/>
                  <a:gd name="T13" fmla="*/ 25 h 59"/>
                  <a:gd name="T14" fmla="*/ 63 w 67"/>
                  <a:gd name="T15" fmla="*/ 14 h 59"/>
                  <a:gd name="T16" fmla="*/ 36 w 67"/>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9">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9" name="Freeform 271"/>
              <p:cNvSpPr>
                <a:spLocks/>
              </p:cNvSpPr>
              <p:nvPr/>
            </p:nvSpPr>
            <p:spPr bwMode="auto">
              <a:xfrm>
                <a:off x="3247" y="1541"/>
                <a:ext cx="19" cy="34"/>
              </a:xfrm>
              <a:custGeom>
                <a:avLst/>
                <a:gdLst>
                  <a:gd name="T0" fmla="*/ 8 w 11"/>
                  <a:gd name="T1" fmla="*/ 0 h 20"/>
                  <a:gd name="T2" fmla="*/ 2 w 11"/>
                  <a:gd name="T3" fmla="*/ 3 h 20"/>
                  <a:gd name="T4" fmla="*/ 0 w 11"/>
                  <a:gd name="T5" fmla="*/ 20 h 20"/>
                  <a:gd name="T6" fmla="*/ 2 w 11"/>
                  <a:gd name="T7" fmla="*/ 19 h 20"/>
                  <a:gd name="T8" fmla="*/ 8 w 11"/>
                  <a:gd name="T9" fmla="*/ 0 h 20"/>
                </a:gdLst>
                <a:ahLst/>
                <a:cxnLst>
                  <a:cxn ang="0">
                    <a:pos x="T0" y="T1"/>
                  </a:cxn>
                  <a:cxn ang="0">
                    <a:pos x="T2" y="T3"/>
                  </a:cxn>
                  <a:cxn ang="0">
                    <a:pos x="T4" y="T5"/>
                  </a:cxn>
                  <a:cxn ang="0">
                    <a:pos x="T6" y="T7"/>
                  </a:cxn>
                  <a:cxn ang="0">
                    <a:pos x="T8" y="T9"/>
                  </a:cxn>
                </a:cxnLst>
                <a:rect l="0" t="0" r="r" b="b"/>
                <a:pathLst>
                  <a:path w="11" h="2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0" name="Freeform 272"/>
              <p:cNvSpPr>
                <a:spLocks/>
              </p:cNvSpPr>
              <p:nvPr/>
            </p:nvSpPr>
            <p:spPr bwMode="auto">
              <a:xfrm>
                <a:off x="3311" y="1831"/>
                <a:ext cx="29" cy="22"/>
              </a:xfrm>
              <a:custGeom>
                <a:avLst/>
                <a:gdLst>
                  <a:gd name="T0" fmla="*/ 2 w 17"/>
                  <a:gd name="T1" fmla="*/ 0 h 13"/>
                  <a:gd name="T2" fmla="*/ 0 w 17"/>
                  <a:gd name="T3" fmla="*/ 7 h 13"/>
                  <a:gd name="T4" fmla="*/ 9 w 17"/>
                  <a:gd name="T5" fmla="*/ 13 h 13"/>
                  <a:gd name="T6" fmla="*/ 13 w 17"/>
                  <a:gd name="T7" fmla="*/ 12 h 13"/>
                  <a:gd name="T8" fmla="*/ 16 w 17"/>
                  <a:gd name="T9" fmla="*/ 4 h 13"/>
                  <a:gd name="T10" fmla="*/ 16 w 17"/>
                  <a:gd name="T11" fmla="*/ 4 h 13"/>
                  <a:gd name="T12" fmla="*/ 2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1" name="Freeform 273"/>
              <p:cNvSpPr>
                <a:spLocks noEditPoints="1"/>
              </p:cNvSpPr>
              <p:nvPr/>
            </p:nvSpPr>
            <p:spPr bwMode="auto">
              <a:xfrm>
                <a:off x="3547" y="1313"/>
                <a:ext cx="55" cy="73"/>
              </a:xfrm>
              <a:custGeom>
                <a:avLst/>
                <a:gdLst>
                  <a:gd name="T0" fmla="*/ 13 w 32"/>
                  <a:gd name="T1" fmla="*/ 16 h 43"/>
                  <a:gd name="T2" fmla="*/ 7 w 32"/>
                  <a:gd name="T3" fmla="*/ 19 h 43"/>
                  <a:gd name="T4" fmla="*/ 1 w 32"/>
                  <a:gd name="T5" fmla="*/ 20 h 43"/>
                  <a:gd name="T6" fmla="*/ 0 w 32"/>
                  <a:gd name="T7" fmla="*/ 20 h 43"/>
                  <a:gd name="T8" fmla="*/ 4 w 32"/>
                  <a:gd name="T9" fmla="*/ 33 h 43"/>
                  <a:gd name="T10" fmla="*/ 22 w 32"/>
                  <a:gd name="T11" fmla="*/ 43 h 43"/>
                  <a:gd name="T12" fmla="*/ 32 w 32"/>
                  <a:gd name="T13" fmla="*/ 40 h 43"/>
                  <a:gd name="T14" fmla="*/ 31 w 32"/>
                  <a:gd name="T15" fmla="*/ 39 h 43"/>
                  <a:gd name="T16" fmla="*/ 31 w 32"/>
                  <a:gd name="T17" fmla="*/ 39 h 43"/>
                  <a:gd name="T18" fmla="*/ 25 w 32"/>
                  <a:gd name="T19" fmla="*/ 38 h 43"/>
                  <a:gd name="T20" fmla="*/ 13 w 32"/>
                  <a:gd name="T21" fmla="*/ 16 h 43"/>
                  <a:gd name="T22" fmla="*/ 20 w 32"/>
                  <a:gd name="T23" fmla="*/ 0 h 43"/>
                  <a:gd name="T24" fmla="*/ 20 w 32"/>
                  <a:gd name="T25" fmla="*/ 0 h 43"/>
                  <a:gd name="T26" fmla="*/ 19 w 32"/>
                  <a:gd name="T27" fmla="*/ 6 h 43"/>
                  <a:gd name="T28" fmla="*/ 21 w 32"/>
                  <a:gd name="T29" fmla="*/ 4 h 43"/>
                  <a:gd name="T30" fmla="*/ 20 w 32"/>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3">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2" name="Freeform 274"/>
              <p:cNvSpPr>
                <a:spLocks/>
              </p:cNvSpPr>
              <p:nvPr/>
            </p:nvSpPr>
            <p:spPr bwMode="auto">
              <a:xfrm>
                <a:off x="3600" y="1379"/>
                <a:ext cx="7" cy="2"/>
              </a:xfrm>
              <a:custGeom>
                <a:avLst/>
                <a:gdLst>
                  <a:gd name="T0" fmla="*/ 4 w 4"/>
                  <a:gd name="T1" fmla="*/ 0 h 1"/>
                  <a:gd name="T2" fmla="*/ 0 w 4"/>
                  <a:gd name="T3" fmla="*/ 0 h 1"/>
                  <a:gd name="T4" fmla="*/ 1 w 4"/>
                  <a:gd name="T5" fmla="*/ 1 h 1"/>
                  <a:gd name="T6" fmla="*/ 3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3" name="Freeform 275"/>
              <p:cNvSpPr>
                <a:spLocks/>
              </p:cNvSpPr>
              <p:nvPr/>
            </p:nvSpPr>
            <p:spPr bwMode="auto">
              <a:xfrm>
                <a:off x="3506" y="2043"/>
                <a:ext cx="89" cy="67"/>
              </a:xfrm>
              <a:custGeom>
                <a:avLst/>
                <a:gdLst>
                  <a:gd name="T0" fmla="*/ 25 w 52"/>
                  <a:gd name="T1" fmla="*/ 0 h 39"/>
                  <a:gd name="T2" fmla="*/ 20 w 52"/>
                  <a:gd name="T3" fmla="*/ 1 h 39"/>
                  <a:gd name="T4" fmla="*/ 7 w 52"/>
                  <a:gd name="T5" fmla="*/ 8 h 39"/>
                  <a:gd name="T6" fmla="*/ 1 w 52"/>
                  <a:gd name="T7" fmla="*/ 18 h 39"/>
                  <a:gd name="T8" fmla="*/ 0 w 52"/>
                  <a:gd name="T9" fmla="*/ 29 h 39"/>
                  <a:gd name="T10" fmla="*/ 4 w 52"/>
                  <a:gd name="T11" fmla="*/ 24 h 39"/>
                  <a:gd name="T12" fmla="*/ 21 w 52"/>
                  <a:gd name="T13" fmla="*/ 18 h 39"/>
                  <a:gd name="T14" fmla="*/ 41 w 52"/>
                  <a:gd name="T15" fmla="*/ 27 h 39"/>
                  <a:gd name="T16" fmla="*/ 47 w 52"/>
                  <a:gd name="T17" fmla="*/ 39 h 39"/>
                  <a:gd name="T18" fmla="*/ 50 w 52"/>
                  <a:gd name="T19" fmla="*/ 20 h 39"/>
                  <a:gd name="T20" fmla="*/ 25 w 5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9">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4" name="Freeform 276"/>
              <p:cNvSpPr>
                <a:spLocks/>
              </p:cNvSpPr>
              <p:nvPr/>
            </p:nvSpPr>
            <p:spPr bwMode="auto">
              <a:xfrm>
                <a:off x="3506" y="2074"/>
                <a:ext cx="80" cy="57"/>
              </a:xfrm>
              <a:custGeom>
                <a:avLst/>
                <a:gdLst>
                  <a:gd name="T0" fmla="*/ 21 w 47"/>
                  <a:gd name="T1" fmla="*/ 0 h 33"/>
                  <a:gd name="T2" fmla="*/ 4 w 47"/>
                  <a:gd name="T3" fmla="*/ 6 h 33"/>
                  <a:gd name="T4" fmla="*/ 0 w 47"/>
                  <a:gd name="T5" fmla="*/ 11 h 33"/>
                  <a:gd name="T6" fmla="*/ 0 w 47"/>
                  <a:gd name="T7" fmla="*/ 13 h 33"/>
                  <a:gd name="T8" fmla="*/ 25 w 47"/>
                  <a:gd name="T9" fmla="*/ 33 h 33"/>
                  <a:gd name="T10" fmla="*/ 30 w 47"/>
                  <a:gd name="T11" fmla="*/ 33 h 33"/>
                  <a:gd name="T12" fmla="*/ 47 w 47"/>
                  <a:gd name="T13" fmla="*/ 21 h 33"/>
                  <a:gd name="T14" fmla="*/ 41 w 47"/>
                  <a:gd name="T15" fmla="*/ 9 h 33"/>
                  <a:gd name="T16" fmla="*/ 21 w 4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3">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5" name="Freeform 277"/>
              <p:cNvSpPr>
                <a:spLocks/>
              </p:cNvSpPr>
              <p:nvPr/>
            </p:nvSpPr>
            <p:spPr bwMode="auto">
              <a:xfrm>
                <a:off x="3422" y="2208"/>
                <a:ext cx="58" cy="53"/>
              </a:xfrm>
              <a:custGeom>
                <a:avLst/>
                <a:gdLst>
                  <a:gd name="T0" fmla="*/ 17 w 34"/>
                  <a:gd name="T1" fmla="*/ 0 h 31"/>
                  <a:gd name="T2" fmla="*/ 14 w 34"/>
                  <a:gd name="T3" fmla="*/ 0 h 31"/>
                  <a:gd name="T4" fmla="*/ 2 w 34"/>
                  <a:gd name="T5" fmla="*/ 18 h 31"/>
                  <a:gd name="T6" fmla="*/ 17 w 34"/>
                  <a:gd name="T7" fmla="*/ 31 h 31"/>
                  <a:gd name="T8" fmla="*/ 20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6" name="Freeform 278"/>
              <p:cNvSpPr>
                <a:spLocks noEditPoints="1"/>
              </p:cNvSpPr>
              <p:nvPr/>
            </p:nvSpPr>
            <p:spPr bwMode="auto">
              <a:xfrm>
                <a:off x="3282" y="2037"/>
                <a:ext cx="116" cy="109"/>
              </a:xfrm>
              <a:custGeom>
                <a:avLst/>
                <a:gdLst>
                  <a:gd name="T0" fmla="*/ 2 w 68"/>
                  <a:gd name="T1" fmla="*/ 41 h 64"/>
                  <a:gd name="T2" fmla="*/ 0 w 68"/>
                  <a:gd name="T3" fmla="*/ 42 h 64"/>
                  <a:gd name="T4" fmla="*/ 0 w 68"/>
                  <a:gd name="T5" fmla="*/ 43 h 64"/>
                  <a:gd name="T6" fmla="*/ 2 w 68"/>
                  <a:gd name="T7" fmla="*/ 41 h 64"/>
                  <a:gd name="T8" fmla="*/ 47 w 68"/>
                  <a:gd name="T9" fmla="*/ 0 h 64"/>
                  <a:gd name="T10" fmla="*/ 25 w 68"/>
                  <a:gd name="T11" fmla="*/ 26 h 64"/>
                  <a:gd name="T12" fmla="*/ 20 w 68"/>
                  <a:gd name="T13" fmla="*/ 32 h 64"/>
                  <a:gd name="T14" fmla="*/ 13 w 68"/>
                  <a:gd name="T15" fmla="*/ 36 h 64"/>
                  <a:gd name="T16" fmla="*/ 15 w 68"/>
                  <a:gd name="T17" fmla="*/ 36 h 64"/>
                  <a:gd name="T18" fmla="*/ 32 w 68"/>
                  <a:gd name="T19" fmla="*/ 48 h 64"/>
                  <a:gd name="T20" fmla="*/ 31 w 68"/>
                  <a:gd name="T21" fmla="*/ 64 h 64"/>
                  <a:gd name="T22" fmla="*/ 31 w 68"/>
                  <a:gd name="T23" fmla="*/ 64 h 64"/>
                  <a:gd name="T24" fmla="*/ 38 w 68"/>
                  <a:gd name="T25" fmla="*/ 63 h 64"/>
                  <a:gd name="T26" fmla="*/ 64 w 68"/>
                  <a:gd name="T27" fmla="*/ 23 h 64"/>
                  <a:gd name="T28" fmla="*/ 47 w 6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4">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7" name="Freeform 279"/>
              <p:cNvSpPr>
                <a:spLocks noEditPoints="1"/>
              </p:cNvSpPr>
              <p:nvPr/>
            </p:nvSpPr>
            <p:spPr bwMode="auto">
              <a:xfrm>
                <a:off x="3278" y="2030"/>
                <a:ext cx="84" cy="79"/>
              </a:xfrm>
              <a:custGeom>
                <a:avLst/>
                <a:gdLst>
                  <a:gd name="T0" fmla="*/ 0 w 49"/>
                  <a:gd name="T1" fmla="*/ 42 h 46"/>
                  <a:gd name="T2" fmla="*/ 2 w 49"/>
                  <a:gd name="T3" fmla="*/ 46 h 46"/>
                  <a:gd name="T4" fmla="*/ 4 w 49"/>
                  <a:gd name="T5" fmla="*/ 45 h 46"/>
                  <a:gd name="T6" fmla="*/ 8 w 49"/>
                  <a:gd name="T7" fmla="*/ 42 h 46"/>
                  <a:gd name="T8" fmla="*/ 4 w 49"/>
                  <a:gd name="T9" fmla="*/ 42 h 46"/>
                  <a:gd name="T10" fmla="*/ 0 w 49"/>
                  <a:gd name="T11" fmla="*/ 42 h 46"/>
                  <a:gd name="T12" fmla="*/ 33 w 49"/>
                  <a:gd name="T13" fmla="*/ 0 h 46"/>
                  <a:gd name="T14" fmla="*/ 27 w 49"/>
                  <a:gd name="T15" fmla="*/ 0 h 46"/>
                  <a:gd name="T16" fmla="*/ 27 w 49"/>
                  <a:gd name="T17" fmla="*/ 30 h 46"/>
                  <a:gd name="T18" fmla="*/ 49 w 49"/>
                  <a:gd name="T19" fmla="*/ 4 h 46"/>
                  <a:gd name="T20" fmla="*/ 33 w 49"/>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6">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8" name="Freeform 280"/>
              <p:cNvSpPr>
                <a:spLocks/>
              </p:cNvSpPr>
              <p:nvPr/>
            </p:nvSpPr>
            <p:spPr bwMode="auto">
              <a:xfrm>
                <a:off x="3299" y="2081"/>
                <a:ext cx="25" cy="19"/>
              </a:xfrm>
              <a:custGeom>
                <a:avLst/>
                <a:gdLst>
                  <a:gd name="T0" fmla="*/ 15 w 15"/>
                  <a:gd name="T1" fmla="*/ 0 h 11"/>
                  <a:gd name="T2" fmla="*/ 0 w 15"/>
                  <a:gd name="T3" fmla="*/ 11 h 11"/>
                  <a:gd name="T4" fmla="*/ 3 w 15"/>
                  <a:gd name="T5" fmla="*/ 10 h 11"/>
                  <a:gd name="T6" fmla="*/ 10 w 15"/>
                  <a:gd name="T7" fmla="*/ 6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19" name="Freeform 281"/>
              <p:cNvSpPr>
                <a:spLocks/>
              </p:cNvSpPr>
              <p:nvPr/>
            </p:nvSpPr>
            <p:spPr bwMode="auto">
              <a:xfrm>
                <a:off x="3271" y="2030"/>
                <a:ext cx="64" cy="72"/>
              </a:xfrm>
              <a:custGeom>
                <a:avLst/>
                <a:gdLst>
                  <a:gd name="T0" fmla="*/ 31 w 37"/>
                  <a:gd name="T1" fmla="*/ 0 h 42"/>
                  <a:gd name="T2" fmla="*/ 30 w 37"/>
                  <a:gd name="T3" fmla="*/ 1 h 42"/>
                  <a:gd name="T4" fmla="*/ 4 w 37"/>
                  <a:gd name="T5" fmla="*/ 41 h 42"/>
                  <a:gd name="T6" fmla="*/ 4 w 37"/>
                  <a:gd name="T7" fmla="*/ 42 h 42"/>
                  <a:gd name="T8" fmla="*/ 8 w 37"/>
                  <a:gd name="T9" fmla="*/ 42 h 42"/>
                  <a:gd name="T10" fmla="*/ 12 w 37"/>
                  <a:gd name="T11" fmla="*/ 42 h 42"/>
                  <a:gd name="T12" fmla="*/ 15 w 37"/>
                  <a:gd name="T13" fmla="*/ 41 h 42"/>
                  <a:gd name="T14" fmla="*/ 16 w 37"/>
                  <a:gd name="T15" fmla="*/ 41 h 42"/>
                  <a:gd name="T16" fmla="*/ 31 w 37"/>
                  <a:gd name="T17" fmla="*/ 30 h 42"/>
                  <a:gd name="T18" fmla="*/ 31 w 37"/>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2">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0" name="Freeform 282"/>
              <p:cNvSpPr>
                <a:spLocks/>
              </p:cNvSpPr>
              <p:nvPr/>
            </p:nvSpPr>
            <p:spPr bwMode="auto">
              <a:xfrm>
                <a:off x="3085" y="2090"/>
                <a:ext cx="63" cy="53"/>
              </a:xfrm>
              <a:custGeom>
                <a:avLst/>
                <a:gdLst>
                  <a:gd name="T0" fmla="*/ 6 w 37"/>
                  <a:gd name="T1" fmla="*/ 0 h 31"/>
                  <a:gd name="T2" fmla="*/ 1 w 37"/>
                  <a:gd name="T3" fmla="*/ 17 h 31"/>
                  <a:gd name="T4" fmla="*/ 19 w 37"/>
                  <a:gd name="T5" fmla="*/ 31 h 31"/>
                  <a:gd name="T6" fmla="*/ 23 w 37"/>
                  <a:gd name="T7" fmla="*/ 31 h 31"/>
                  <a:gd name="T8" fmla="*/ 37 w 37"/>
                  <a:gd name="T9" fmla="*/ 16 h 31"/>
                  <a:gd name="T10" fmla="*/ 6 w 37"/>
                  <a:gd name="T11" fmla="*/ 0 h 31"/>
                </a:gdLst>
                <a:ahLst/>
                <a:cxnLst>
                  <a:cxn ang="0">
                    <a:pos x="T0" y="T1"/>
                  </a:cxn>
                  <a:cxn ang="0">
                    <a:pos x="T2" y="T3"/>
                  </a:cxn>
                  <a:cxn ang="0">
                    <a:pos x="T4" y="T5"/>
                  </a:cxn>
                  <a:cxn ang="0">
                    <a:pos x="T6" y="T7"/>
                  </a:cxn>
                  <a:cxn ang="0">
                    <a:pos x="T8" y="T9"/>
                  </a:cxn>
                  <a:cxn ang="0">
                    <a:pos x="T10" y="T11"/>
                  </a:cxn>
                </a:cxnLst>
                <a:rect l="0" t="0" r="r" b="b"/>
                <a:pathLst>
                  <a:path w="37" h="31">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1" name="Freeform 283"/>
              <p:cNvSpPr>
                <a:spLocks/>
              </p:cNvSpPr>
              <p:nvPr/>
            </p:nvSpPr>
            <p:spPr bwMode="auto">
              <a:xfrm>
                <a:off x="3095" y="2079"/>
                <a:ext cx="55" cy="38"/>
              </a:xfrm>
              <a:custGeom>
                <a:avLst/>
                <a:gdLst>
                  <a:gd name="T0" fmla="*/ 13 w 32"/>
                  <a:gd name="T1" fmla="*/ 0 h 22"/>
                  <a:gd name="T2" fmla="*/ 9 w 32"/>
                  <a:gd name="T3" fmla="*/ 1 h 22"/>
                  <a:gd name="T4" fmla="*/ 0 w 32"/>
                  <a:gd name="T5" fmla="*/ 6 h 22"/>
                  <a:gd name="T6" fmla="*/ 31 w 32"/>
                  <a:gd name="T7" fmla="*/ 22 h 22"/>
                  <a:gd name="T8" fmla="*/ 31 w 32"/>
                  <a:gd name="T9" fmla="*/ 15 h 22"/>
                  <a:gd name="T10" fmla="*/ 13 w 32"/>
                  <a:gd name="T11" fmla="*/ 0 h 22"/>
                </a:gdLst>
                <a:ahLst/>
                <a:cxnLst>
                  <a:cxn ang="0">
                    <a:pos x="T0" y="T1"/>
                  </a:cxn>
                  <a:cxn ang="0">
                    <a:pos x="T2" y="T3"/>
                  </a:cxn>
                  <a:cxn ang="0">
                    <a:pos x="T4" y="T5"/>
                  </a:cxn>
                  <a:cxn ang="0">
                    <a:pos x="T6" y="T7"/>
                  </a:cxn>
                  <a:cxn ang="0">
                    <a:pos x="T8" y="T9"/>
                  </a:cxn>
                  <a:cxn ang="0">
                    <a:pos x="T10" y="T11"/>
                  </a:cxn>
                </a:cxnLst>
                <a:rect l="0" t="0" r="r" b="b"/>
                <a:pathLst>
                  <a:path w="32" h="22">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2" name="Freeform 284"/>
              <p:cNvSpPr>
                <a:spLocks/>
              </p:cNvSpPr>
              <p:nvPr/>
            </p:nvSpPr>
            <p:spPr bwMode="auto">
              <a:xfrm>
                <a:off x="3376" y="1870"/>
                <a:ext cx="32" cy="69"/>
              </a:xfrm>
              <a:custGeom>
                <a:avLst/>
                <a:gdLst>
                  <a:gd name="T0" fmla="*/ 0 w 19"/>
                  <a:gd name="T1" fmla="*/ 0 h 40"/>
                  <a:gd name="T2" fmla="*/ 7 w 19"/>
                  <a:gd name="T3" fmla="*/ 31 h 40"/>
                  <a:gd name="T4" fmla="*/ 8 w 19"/>
                  <a:gd name="T5" fmla="*/ 32 h 40"/>
                  <a:gd name="T6" fmla="*/ 11 w 19"/>
                  <a:gd name="T7" fmla="*/ 37 h 40"/>
                  <a:gd name="T8" fmla="*/ 13 w 19"/>
                  <a:gd name="T9" fmla="*/ 40 h 40"/>
                  <a:gd name="T10" fmla="*/ 17 w 19"/>
                  <a:gd name="T11" fmla="*/ 19 h 40"/>
                  <a:gd name="T12" fmla="*/ 0 w 19"/>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9" h="4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3" name="Freeform 285"/>
              <p:cNvSpPr>
                <a:spLocks/>
              </p:cNvSpPr>
              <p:nvPr/>
            </p:nvSpPr>
            <p:spPr bwMode="auto">
              <a:xfrm>
                <a:off x="3316" y="1867"/>
                <a:ext cx="74" cy="72"/>
              </a:xfrm>
              <a:custGeom>
                <a:avLst/>
                <a:gdLst>
                  <a:gd name="T0" fmla="*/ 27 w 43"/>
                  <a:gd name="T1" fmla="*/ 0 h 42"/>
                  <a:gd name="T2" fmla="*/ 21 w 43"/>
                  <a:gd name="T3" fmla="*/ 1 h 42"/>
                  <a:gd name="T4" fmla="*/ 10 w 43"/>
                  <a:gd name="T5" fmla="*/ 6 h 42"/>
                  <a:gd name="T6" fmla="*/ 1 w 43"/>
                  <a:gd name="T7" fmla="*/ 20 h 42"/>
                  <a:gd name="T8" fmla="*/ 1 w 43"/>
                  <a:gd name="T9" fmla="*/ 32 h 42"/>
                  <a:gd name="T10" fmla="*/ 2 w 43"/>
                  <a:gd name="T11" fmla="*/ 35 h 42"/>
                  <a:gd name="T12" fmla="*/ 13 w 43"/>
                  <a:gd name="T13" fmla="*/ 42 h 42"/>
                  <a:gd name="T14" fmla="*/ 21 w 43"/>
                  <a:gd name="T15" fmla="*/ 32 h 42"/>
                  <a:gd name="T16" fmla="*/ 30 w 43"/>
                  <a:gd name="T17" fmla="*/ 29 h 42"/>
                  <a:gd name="T18" fmla="*/ 43 w 43"/>
                  <a:gd name="T19" fmla="*/ 34 h 42"/>
                  <a:gd name="T20" fmla="*/ 42 w 43"/>
                  <a:gd name="T21" fmla="*/ 33 h 42"/>
                  <a:gd name="T22" fmla="*/ 35 w 43"/>
                  <a:gd name="T23" fmla="*/ 2 h 42"/>
                  <a:gd name="T24" fmla="*/ 27 w 4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4" name="Freeform 286"/>
              <p:cNvSpPr>
                <a:spLocks/>
              </p:cNvSpPr>
              <p:nvPr/>
            </p:nvSpPr>
            <p:spPr bwMode="auto">
              <a:xfrm>
                <a:off x="3270" y="2225"/>
                <a:ext cx="70" cy="93"/>
              </a:xfrm>
              <a:custGeom>
                <a:avLst/>
                <a:gdLst>
                  <a:gd name="T0" fmla="*/ 12 w 41"/>
                  <a:gd name="T1" fmla="*/ 0 h 54"/>
                  <a:gd name="T2" fmla="*/ 10 w 41"/>
                  <a:gd name="T3" fmla="*/ 1 h 54"/>
                  <a:gd name="T4" fmla="*/ 0 w 41"/>
                  <a:gd name="T5" fmla="*/ 5 h 54"/>
                  <a:gd name="T6" fmla="*/ 12 w 41"/>
                  <a:gd name="T7" fmla="*/ 18 h 54"/>
                  <a:gd name="T8" fmla="*/ 1 w 41"/>
                  <a:gd name="T9" fmla="*/ 50 h 54"/>
                  <a:gd name="T10" fmla="*/ 15 w 41"/>
                  <a:gd name="T11" fmla="*/ 54 h 54"/>
                  <a:gd name="T12" fmla="*/ 20 w 41"/>
                  <a:gd name="T13" fmla="*/ 53 h 54"/>
                  <a:gd name="T14" fmla="*/ 41 w 41"/>
                  <a:gd name="T15" fmla="*/ 36 h 54"/>
                  <a:gd name="T16" fmla="*/ 20 w 41"/>
                  <a:gd name="T17" fmla="*/ 24 h 54"/>
                  <a:gd name="T18" fmla="*/ 12 w 4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4">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5" name="Freeform 287"/>
              <p:cNvSpPr>
                <a:spLocks/>
              </p:cNvSpPr>
              <p:nvPr/>
            </p:nvSpPr>
            <p:spPr bwMode="auto">
              <a:xfrm>
                <a:off x="3290" y="2225"/>
                <a:ext cx="52" cy="62"/>
              </a:xfrm>
              <a:custGeom>
                <a:avLst/>
                <a:gdLst>
                  <a:gd name="T0" fmla="*/ 3 w 30"/>
                  <a:gd name="T1" fmla="*/ 0 h 36"/>
                  <a:gd name="T2" fmla="*/ 0 w 30"/>
                  <a:gd name="T3" fmla="*/ 0 h 36"/>
                  <a:gd name="T4" fmla="*/ 8 w 30"/>
                  <a:gd name="T5" fmla="*/ 24 h 36"/>
                  <a:gd name="T6" fmla="*/ 29 w 30"/>
                  <a:gd name="T7" fmla="*/ 36 h 36"/>
                  <a:gd name="T8" fmla="*/ 30 w 30"/>
                  <a:gd name="T9" fmla="*/ 26 h 36"/>
                  <a:gd name="T10" fmla="*/ 26 w 30"/>
                  <a:gd name="T11" fmla="*/ 27 h 36"/>
                  <a:gd name="T12" fmla="*/ 24 w 30"/>
                  <a:gd name="T13" fmla="*/ 28 h 36"/>
                  <a:gd name="T14" fmla="*/ 11 w 30"/>
                  <a:gd name="T15" fmla="*/ 17 h 36"/>
                  <a:gd name="T16" fmla="*/ 16 w 30"/>
                  <a:gd name="T17" fmla="*/ 3 h 36"/>
                  <a:gd name="T18" fmla="*/ 3 w 30"/>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6" name="Freeform 288"/>
              <p:cNvSpPr>
                <a:spLocks/>
              </p:cNvSpPr>
              <p:nvPr/>
            </p:nvSpPr>
            <p:spPr bwMode="auto">
              <a:xfrm>
                <a:off x="3174" y="1959"/>
                <a:ext cx="29" cy="45"/>
              </a:xfrm>
              <a:custGeom>
                <a:avLst/>
                <a:gdLst>
                  <a:gd name="T0" fmla="*/ 6 w 17"/>
                  <a:gd name="T1" fmla="*/ 0 h 26"/>
                  <a:gd name="T2" fmla="*/ 0 w 17"/>
                  <a:gd name="T3" fmla="*/ 26 h 26"/>
                  <a:gd name="T4" fmla="*/ 3 w 17"/>
                  <a:gd name="T5" fmla="*/ 26 h 26"/>
                  <a:gd name="T6" fmla="*/ 5 w 17"/>
                  <a:gd name="T7" fmla="*/ 26 h 26"/>
                  <a:gd name="T8" fmla="*/ 16 w 17"/>
                  <a:gd name="T9" fmla="*/ 10 h 26"/>
                  <a:gd name="T10" fmla="*/ 6 w 17"/>
                  <a:gd name="T11" fmla="*/ 0 h 26"/>
                </a:gdLst>
                <a:ahLst/>
                <a:cxnLst>
                  <a:cxn ang="0">
                    <a:pos x="T0" y="T1"/>
                  </a:cxn>
                  <a:cxn ang="0">
                    <a:pos x="T2" y="T3"/>
                  </a:cxn>
                  <a:cxn ang="0">
                    <a:pos x="T4" y="T5"/>
                  </a:cxn>
                  <a:cxn ang="0">
                    <a:pos x="T6" y="T7"/>
                  </a:cxn>
                  <a:cxn ang="0">
                    <a:pos x="T8" y="T9"/>
                  </a:cxn>
                  <a:cxn ang="0">
                    <a:pos x="T10" y="T11"/>
                  </a:cxn>
                </a:cxnLst>
                <a:rect l="0" t="0" r="r" b="b"/>
                <a:pathLst>
                  <a:path w="17" h="26">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7" name="Freeform 289"/>
              <p:cNvSpPr>
                <a:spLocks/>
              </p:cNvSpPr>
              <p:nvPr/>
            </p:nvSpPr>
            <p:spPr bwMode="auto">
              <a:xfrm>
                <a:off x="3145" y="2232"/>
                <a:ext cx="24" cy="17"/>
              </a:xfrm>
              <a:custGeom>
                <a:avLst/>
                <a:gdLst>
                  <a:gd name="T0" fmla="*/ 13 w 14"/>
                  <a:gd name="T1" fmla="*/ 0 h 10"/>
                  <a:gd name="T2" fmla="*/ 7 w 14"/>
                  <a:gd name="T3" fmla="*/ 1 h 10"/>
                  <a:gd name="T4" fmla="*/ 1 w 14"/>
                  <a:gd name="T5" fmla="*/ 0 h 10"/>
                  <a:gd name="T6" fmla="*/ 0 w 14"/>
                  <a:gd name="T7" fmla="*/ 5 h 10"/>
                  <a:gd name="T8" fmla="*/ 7 w 14"/>
                  <a:gd name="T9" fmla="*/ 10 h 10"/>
                  <a:gd name="T10" fmla="*/ 8 w 14"/>
                  <a:gd name="T11" fmla="*/ 10 h 10"/>
                  <a:gd name="T12" fmla="*/ 14 w 14"/>
                  <a:gd name="T13" fmla="*/ 2 h 10"/>
                  <a:gd name="T14" fmla="*/ 13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8" name="Freeform 290"/>
              <p:cNvSpPr>
                <a:spLocks/>
              </p:cNvSpPr>
              <p:nvPr/>
            </p:nvSpPr>
            <p:spPr bwMode="auto">
              <a:xfrm>
                <a:off x="3146" y="2227"/>
                <a:ext cx="21" cy="7"/>
              </a:xfrm>
              <a:custGeom>
                <a:avLst/>
                <a:gdLst>
                  <a:gd name="T0" fmla="*/ 2 w 12"/>
                  <a:gd name="T1" fmla="*/ 0 h 4"/>
                  <a:gd name="T2" fmla="*/ 0 w 12"/>
                  <a:gd name="T3" fmla="*/ 3 h 4"/>
                  <a:gd name="T4" fmla="*/ 6 w 12"/>
                  <a:gd name="T5" fmla="*/ 4 h 4"/>
                  <a:gd name="T6" fmla="*/ 12 w 12"/>
                  <a:gd name="T7" fmla="*/ 3 h 4"/>
                  <a:gd name="T8" fmla="*/ 9 w 12"/>
                  <a:gd name="T9" fmla="*/ 0 h 4"/>
                  <a:gd name="T10" fmla="*/ 6 w 12"/>
                  <a:gd name="T11" fmla="*/ 1 h 4"/>
                  <a:gd name="T12" fmla="*/ 2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9" name="Freeform 291"/>
              <p:cNvSpPr>
                <a:spLocks/>
              </p:cNvSpPr>
              <p:nvPr/>
            </p:nvSpPr>
            <p:spPr bwMode="auto">
              <a:xfrm>
                <a:off x="3485" y="1911"/>
                <a:ext cx="67" cy="54"/>
              </a:xfrm>
              <a:custGeom>
                <a:avLst/>
                <a:gdLst>
                  <a:gd name="T0" fmla="*/ 6 w 39"/>
                  <a:gd name="T1" fmla="*/ 0 h 31"/>
                  <a:gd name="T2" fmla="*/ 1 w 39"/>
                  <a:gd name="T3" fmla="*/ 16 h 31"/>
                  <a:gd name="T4" fmla="*/ 19 w 39"/>
                  <a:gd name="T5" fmla="*/ 31 h 31"/>
                  <a:gd name="T6" fmla="*/ 23 w 39"/>
                  <a:gd name="T7" fmla="*/ 31 h 31"/>
                  <a:gd name="T8" fmla="*/ 37 w 39"/>
                  <a:gd name="T9" fmla="*/ 9 h 31"/>
                  <a:gd name="T10" fmla="*/ 33 w 39"/>
                  <a:gd name="T11" fmla="*/ 1 h 31"/>
                  <a:gd name="T12" fmla="*/ 27 w 39"/>
                  <a:gd name="T13" fmla="*/ 3 h 31"/>
                  <a:gd name="T14" fmla="*/ 21 w 39"/>
                  <a:gd name="T15" fmla="*/ 3 h 31"/>
                  <a:gd name="T16" fmla="*/ 6 w 3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1">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0" name="Freeform 292"/>
              <p:cNvSpPr>
                <a:spLocks/>
              </p:cNvSpPr>
              <p:nvPr/>
            </p:nvSpPr>
            <p:spPr bwMode="auto">
              <a:xfrm>
                <a:off x="3939" y="1505"/>
                <a:ext cx="100" cy="89"/>
              </a:xfrm>
              <a:custGeom>
                <a:avLst/>
                <a:gdLst>
                  <a:gd name="T0" fmla="*/ 29 w 58"/>
                  <a:gd name="T1" fmla="*/ 0 h 52"/>
                  <a:gd name="T2" fmla="*/ 4 w 58"/>
                  <a:gd name="T3" fmla="*/ 17 h 52"/>
                  <a:gd name="T4" fmla="*/ 20 w 58"/>
                  <a:gd name="T5" fmla="*/ 50 h 52"/>
                  <a:gd name="T6" fmla="*/ 29 w 58"/>
                  <a:gd name="T7" fmla="*/ 52 h 52"/>
                  <a:gd name="T8" fmla="*/ 53 w 58"/>
                  <a:gd name="T9" fmla="*/ 34 h 52"/>
                  <a:gd name="T10" fmla="*/ 37 w 58"/>
                  <a:gd name="T11" fmla="*/ 2 h 52"/>
                  <a:gd name="T12" fmla="*/ 29 w 5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8" h="52">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1" name="Freeform 293"/>
              <p:cNvSpPr>
                <a:spLocks/>
              </p:cNvSpPr>
              <p:nvPr/>
            </p:nvSpPr>
            <p:spPr bwMode="auto">
              <a:xfrm>
                <a:off x="3797" y="1599"/>
                <a:ext cx="60" cy="53"/>
              </a:xfrm>
              <a:custGeom>
                <a:avLst/>
                <a:gdLst>
                  <a:gd name="T0" fmla="*/ 18 w 35"/>
                  <a:gd name="T1" fmla="*/ 0 h 31"/>
                  <a:gd name="T2" fmla="*/ 3 w 35"/>
                  <a:gd name="T3" fmla="*/ 11 h 31"/>
                  <a:gd name="T4" fmla="*/ 13 w 35"/>
                  <a:gd name="T5" fmla="*/ 31 h 31"/>
                  <a:gd name="T6" fmla="*/ 18 w 35"/>
                  <a:gd name="T7" fmla="*/ 31 h 31"/>
                  <a:gd name="T8" fmla="*/ 32 w 35"/>
                  <a:gd name="T9" fmla="*/ 21 h 31"/>
                  <a:gd name="T10" fmla="*/ 23 w 35"/>
                  <a:gd name="T11" fmla="*/ 1 h 31"/>
                  <a:gd name="T12" fmla="*/ 18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2" name="Freeform 294"/>
              <p:cNvSpPr>
                <a:spLocks/>
              </p:cNvSpPr>
              <p:nvPr/>
            </p:nvSpPr>
            <p:spPr bwMode="auto">
              <a:xfrm>
                <a:off x="3741" y="1379"/>
                <a:ext cx="126" cy="93"/>
              </a:xfrm>
              <a:custGeom>
                <a:avLst/>
                <a:gdLst>
                  <a:gd name="T0" fmla="*/ 36 w 74"/>
                  <a:gd name="T1" fmla="*/ 0 h 54"/>
                  <a:gd name="T2" fmla="*/ 3 w 74"/>
                  <a:gd name="T3" fmla="*/ 23 h 54"/>
                  <a:gd name="T4" fmla="*/ 4 w 74"/>
                  <a:gd name="T5" fmla="*/ 48 h 54"/>
                  <a:gd name="T6" fmla="*/ 27 w 74"/>
                  <a:gd name="T7" fmla="*/ 23 h 54"/>
                  <a:gd name="T8" fmla="*/ 34 w 74"/>
                  <a:gd name="T9" fmla="*/ 22 h 54"/>
                  <a:gd name="T10" fmla="*/ 63 w 74"/>
                  <a:gd name="T11" fmla="*/ 45 h 54"/>
                  <a:gd name="T12" fmla="*/ 64 w 74"/>
                  <a:gd name="T13" fmla="*/ 54 h 54"/>
                  <a:gd name="T14" fmla="*/ 68 w 74"/>
                  <a:gd name="T15" fmla="*/ 46 h 54"/>
                  <a:gd name="T16" fmla="*/ 47 w 74"/>
                  <a:gd name="T17" fmla="*/ 2 h 54"/>
                  <a:gd name="T18" fmla="*/ 36 w 74"/>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4">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3" name="Freeform 295"/>
              <p:cNvSpPr>
                <a:spLocks/>
              </p:cNvSpPr>
              <p:nvPr/>
            </p:nvSpPr>
            <p:spPr bwMode="auto">
              <a:xfrm>
                <a:off x="3747" y="1417"/>
                <a:ext cx="103" cy="81"/>
              </a:xfrm>
              <a:custGeom>
                <a:avLst/>
                <a:gdLst>
                  <a:gd name="T0" fmla="*/ 30 w 60"/>
                  <a:gd name="T1" fmla="*/ 0 h 47"/>
                  <a:gd name="T2" fmla="*/ 23 w 60"/>
                  <a:gd name="T3" fmla="*/ 1 h 47"/>
                  <a:gd name="T4" fmla="*/ 0 w 60"/>
                  <a:gd name="T5" fmla="*/ 26 h 47"/>
                  <a:gd name="T6" fmla="*/ 20 w 60"/>
                  <a:gd name="T7" fmla="*/ 45 h 47"/>
                  <a:gd name="T8" fmla="*/ 32 w 60"/>
                  <a:gd name="T9" fmla="*/ 47 h 47"/>
                  <a:gd name="T10" fmla="*/ 60 w 60"/>
                  <a:gd name="T11" fmla="*/ 32 h 47"/>
                  <a:gd name="T12" fmla="*/ 59 w 60"/>
                  <a:gd name="T13" fmla="*/ 23 h 47"/>
                  <a:gd name="T14" fmla="*/ 30 w 60"/>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7">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4" name="Freeform 296"/>
              <p:cNvSpPr>
                <a:spLocks/>
              </p:cNvSpPr>
              <p:nvPr/>
            </p:nvSpPr>
            <p:spPr bwMode="auto">
              <a:xfrm>
                <a:off x="3607" y="1347"/>
                <a:ext cx="26" cy="32"/>
              </a:xfrm>
              <a:custGeom>
                <a:avLst/>
                <a:gdLst>
                  <a:gd name="T0" fmla="*/ 15 w 15"/>
                  <a:gd name="T1" fmla="*/ 0 h 19"/>
                  <a:gd name="T2" fmla="*/ 10 w 15"/>
                  <a:gd name="T3" fmla="*/ 0 h 19"/>
                  <a:gd name="T4" fmla="*/ 9 w 15"/>
                  <a:gd name="T5" fmla="*/ 0 h 19"/>
                  <a:gd name="T6" fmla="*/ 0 w 15"/>
                  <a:gd name="T7" fmla="*/ 19 h 19"/>
                  <a:gd name="T8" fmla="*/ 14 w 15"/>
                  <a:gd name="T9" fmla="*/ 7 h 19"/>
                  <a:gd name="T10" fmla="*/ 15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5" name="Freeform 297"/>
              <p:cNvSpPr>
                <a:spLocks/>
              </p:cNvSpPr>
              <p:nvPr/>
            </p:nvSpPr>
            <p:spPr bwMode="auto">
              <a:xfrm>
                <a:off x="3566" y="1319"/>
                <a:ext cx="34" cy="60"/>
              </a:xfrm>
              <a:custGeom>
                <a:avLst/>
                <a:gdLst>
                  <a:gd name="T0" fmla="*/ 10 w 20"/>
                  <a:gd name="T1" fmla="*/ 0 h 35"/>
                  <a:gd name="T2" fmla="*/ 8 w 20"/>
                  <a:gd name="T3" fmla="*/ 2 h 35"/>
                  <a:gd name="T4" fmla="*/ 2 w 20"/>
                  <a:gd name="T5" fmla="*/ 12 h 35"/>
                  <a:gd name="T6" fmla="*/ 14 w 20"/>
                  <a:gd name="T7" fmla="*/ 34 h 35"/>
                  <a:gd name="T8" fmla="*/ 20 w 20"/>
                  <a:gd name="T9" fmla="*/ 35 h 35"/>
                  <a:gd name="T10" fmla="*/ 20 w 20"/>
                  <a:gd name="T11" fmla="*/ 35 h 35"/>
                  <a:gd name="T12" fmla="*/ 15 w 20"/>
                  <a:gd name="T13" fmla="*/ 26 h 35"/>
                  <a:gd name="T14" fmla="*/ 19 w 20"/>
                  <a:gd name="T15" fmla="*/ 11 h 35"/>
                  <a:gd name="T16" fmla="*/ 14 w 20"/>
                  <a:gd name="T17" fmla="*/ 6 h 35"/>
                  <a:gd name="T18" fmla="*/ 10 w 2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5">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6" name="Freeform 298"/>
              <p:cNvSpPr>
                <a:spLocks/>
              </p:cNvSpPr>
              <p:nvPr/>
            </p:nvSpPr>
            <p:spPr bwMode="auto">
              <a:xfrm>
                <a:off x="3590" y="1338"/>
                <a:ext cx="32" cy="41"/>
              </a:xfrm>
              <a:custGeom>
                <a:avLst/>
                <a:gdLst>
                  <a:gd name="T0" fmla="*/ 5 w 19"/>
                  <a:gd name="T1" fmla="*/ 0 h 24"/>
                  <a:gd name="T2" fmla="*/ 1 w 19"/>
                  <a:gd name="T3" fmla="*/ 15 h 24"/>
                  <a:gd name="T4" fmla="*/ 6 w 19"/>
                  <a:gd name="T5" fmla="*/ 24 h 24"/>
                  <a:gd name="T6" fmla="*/ 10 w 19"/>
                  <a:gd name="T7" fmla="*/ 24 h 24"/>
                  <a:gd name="T8" fmla="*/ 19 w 19"/>
                  <a:gd name="T9" fmla="*/ 5 h 24"/>
                  <a:gd name="T10" fmla="*/ 5 w 19"/>
                  <a:gd name="T11" fmla="*/ 0 h 24"/>
                </a:gdLst>
                <a:ahLst/>
                <a:cxnLst>
                  <a:cxn ang="0">
                    <a:pos x="T0" y="T1"/>
                  </a:cxn>
                  <a:cxn ang="0">
                    <a:pos x="T2" y="T3"/>
                  </a:cxn>
                  <a:cxn ang="0">
                    <a:pos x="T4" y="T5"/>
                  </a:cxn>
                  <a:cxn ang="0">
                    <a:pos x="T6" y="T7"/>
                  </a:cxn>
                  <a:cxn ang="0">
                    <a:pos x="T8" y="T9"/>
                  </a:cxn>
                  <a:cxn ang="0">
                    <a:pos x="T10" y="T11"/>
                  </a:cxn>
                </a:cxnLst>
                <a:rect l="0" t="0" r="r" b="b"/>
                <a:pathLst>
                  <a:path w="19" h="24">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7" name="Freeform 299"/>
              <p:cNvSpPr>
                <a:spLocks noEditPoints="1"/>
              </p:cNvSpPr>
              <p:nvPr/>
            </p:nvSpPr>
            <p:spPr bwMode="auto">
              <a:xfrm>
                <a:off x="3864" y="1254"/>
                <a:ext cx="103" cy="91"/>
              </a:xfrm>
              <a:custGeom>
                <a:avLst/>
                <a:gdLst>
                  <a:gd name="T0" fmla="*/ 32 w 60"/>
                  <a:gd name="T1" fmla="*/ 35 h 53"/>
                  <a:gd name="T2" fmla="*/ 30 w 60"/>
                  <a:gd name="T3" fmla="*/ 34 h 53"/>
                  <a:gd name="T4" fmla="*/ 16 w 60"/>
                  <a:gd name="T5" fmla="*/ 18 h 53"/>
                  <a:gd name="T6" fmla="*/ 32 w 60"/>
                  <a:gd name="T7" fmla="*/ 3 h 53"/>
                  <a:gd name="T8" fmla="*/ 33 w 60"/>
                  <a:gd name="T9" fmla="*/ 3 h 53"/>
                  <a:gd name="T10" fmla="*/ 47 w 60"/>
                  <a:gd name="T11" fmla="*/ 20 h 53"/>
                  <a:gd name="T12" fmla="*/ 32 w 60"/>
                  <a:gd name="T13" fmla="*/ 35 h 53"/>
                  <a:gd name="T14" fmla="*/ 30 w 60"/>
                  <a:gd name="T15" fmla="*/ 0 h 53"/>
                  <a:gd name="T16" fmla="*/ 5 w 60"/>
                  <a:gd name="T17" fmla="*/ 18 h 53"/>
                  <a:gd name="T18" fmla="*/ 21 w 60"/>
                  <a:gd name="T19" fmla="*/ 52 h 53"/>
                  <a:gd name="T20" fmla="*/ 30 w 60"/>
                  <a:gd name="T21" fmla="*/ 53 h 53"/>
                  <a:gd name="T22" fmla="*/ 55 w 60"/>
                  <a:gd name="T23" fmla="*/ 35 h 53"/>
                  <a:gd name="T24" fmla="*/ 38 w 60"/>
                  <a:gd name="T25" fmla="*/ 2 h 53"/>
                  <a:gd name="T26" fmla="*/ 30 w 60"/>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3">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8" name="Freeform 300"/>
              <p:cNvSpPr>
                <a:spLocks/>
              </p:cNvSpPr>
              <p:nvPr/>
            </p:nvSpPr>
            <p:spPr bwMode="auto">
              <a:xfrm>
                <a:off x="3621" y="1537"/>
                <a:ext cx="101" cy="88"/>
              </a:xfrm>
              <a:custGeom>
                <a:avLst/>
                <a:gdLst>
                  <a:gd name="T0" fmla="*/ 16 w 59"/>
                  <a:gd name="T1" fmla="*/ 0 h 51"/>
                  <a:gd name="T2" fmla="*/ 5 w 59"/>
                  <a:gd name="T3" fmla="*/ 15 h 51"/>
                  <a:gd name="T4" fmla="*/ 22 w 59"/>
                  <a:gd name="T5" fmla="*/ 50 h 51"/>
                  <a:gd name="T6" fmla="*/ 30 w 59"/>
                  <a:gd name="T7" fmla="*/ 51 h 51"/>
                  <a:gd name="T8" fmla="*/ 56 w 59"/>
                  <a:gd name="T9" fmla="*/ 33 h 51"/>
                  <a:gd name="T10" fmla="*/ 52 w 59"/>
                  <a:gd name="T11" fmla="*/ 7 h 51"/>
                  <a:gd name="T12" fmla="*/ 38 w 59"/>
                  <a:gd name="T13" fmla="*/ 10 h 51"/>
                  <a:gd name="T14" fmla="*/ 1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9" name="Freeform 301"/>
              <p:cNvSpPr>
                <a:spLocks/>
              </p:cNvSpPr>
              <p:nvPr/>
            </p:nvSpPr>
            <p:spPr bwMode="auto">
              <a:xfrm>
                <a:off x="3648" y="1532"/>
                <a:ext cx="62" cy="22"/>
              </a:xfrm>
              <a:custGeom>
                <a:avLst/>
                <a:gdLst>
                  <a:gd name="T0" fmla="*/ 15 w 36"/>
                  <a:gd name="T1" fmla="*/ 0 h 13"/>
                  <a:gd name="T2" fmla="*/ 0 w 36"/>
                  <a:gd name="T3" fmla="*/ 3 h 13"/>
                  <a:gd name="T4" fmla="*/ 22 w 36"/>
                  <a:gd name="T5" fmla="*/ 13 h 13"/>
                  <a:gd name="T6" fmla="*/ 36 w 36"/>
                  <a:gd name="T7" fmla="*/ 10 h 13"/>
                  <a:gd name="T8" fmla="*/ 23 w 36"/>
                  <a:gd name="T9" fmla="*/ 1 h 13"/>
                  <a:gd name="T10" fmla="*/ 15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0" name="Freeform 302"/>
              <p:cNvSpPr>
                <a:spLocks/>
              </p:cNvSpPr>
              <p:nvPr/>
            </p:nvSpPr>
            <p:spPr bwMode="auto">
              <a:xfrm>
                <a:off x="3694" y="1244"/>
                <a:ext cx="31" cy="43"/>
              </a:xfrm>
              <a:custGeom>
                <a:avLst/>
                <a:gdLst>
                  <a:gd name="T0" fmla="*/ 15 w 18"/>
                  <a:gd name="T1" fmla="*/ 0 h 25"/>
                  <a:gd name="T2" fmla="*/ 3 w 18"/>
                  <a:gd name="T3" fmla="*/ 9 h 25"/>
                  <a:gd name="T4" fmla="*/ 10 w 18"/>
                  <a:gd name="T5" fmla="*/ 25 h 25"/>
                  <a:gd name="T6" fmla="*/ 10 w 18"/>
                  <a:gd name="T7" fmla="*/ 25 h 25"/>
                  <a:gd name="T8" fmla="*/ 9 w 18"/>
                  <a:gd name="T9" fmla="*/ 17 h 25"/>
                  <a:gd name="T10" fmla="*/ 18 w 18"/>
                  <a:gd name="T11" fmla="*/ 0 h 25"/>
                  <a:gd name="T12" fmla="*/ 15 w 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1" name="Freeform 303"/>
              <p:cNvSpPr>
                <a:spLocks/>
              </p:cNvSpPr>
              <p:nvPr/>
            </p:nvSpPr>
            <p:spPr bwMode="auto">
              <a:xfrm>
                <a:off x="3556" y="1465"/>
                <a:ext cx="20" cy="24"/>
              </a:xfrm>
              <a:custGeom>
                <a:avLst/>
                <a:gdLst>
                  <a:gd name="T0" fmla="*/ 8 w 12"/>
                  <a:gd name="T1" fmla="*/ 0 h 14"/>
                  <a:gd name="T2" fmla="*/ 1 w 12"/>
                  <a:gd name="T3" fmla="*/ 5 h 14"/>
                  <a:gd name="T4" fmla="*/ 6 w 12"/>
                  <a:gd name="T5" fmla="*/ 14 h 14"/>
                  <a:gd name="T6" fmla="*/ 8 w 12"/>
                  <a:gd name="T7" fmla="*/ 14 h 14"/>
                  <a:gd name="T8" fmla="*/ 11 w 12"/>
                  <a:gd name="T9" fmla="*/ 13 h 14"/>
                  <a:gd name="T10" fmla="*/ 12 w 12"/>
                  <a:gd name="T11" fmla="*/ 1 h 14"/>
                  <a:gd name="T12" fmla="*/ 10 w 12"/>
                  <a:gd name="T13" fmla="*/ 0 h 14"/>
                  <a:gd name="T14" fmla="*/ 8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51" name="Group 505"/>
            <p:cNvGrpSpPr>
              <a:grpSpLocks/>
            </p:cNvGrpSpPr>
            <p:nvPr/>
          </p:nvGrpSpPr>
          <p:grpSpPr bwMode="auto">
            <a:xfrm>
              <a:off x="2468" y="764"/>
              <a:ext cx="2798" cy="2803"/>
              <a:chOff x="2468" y="764"/>
              <a:chExt cx="2798" cy="2803"/>
            </a:xfrm>
          </p:grpSpPr>
          <p:sp>
            <p:nvSpPr>
              <p:cNvPr id="472" name="Freeform 305"/>
              <p:cNvSpPr>
                <a:spLocks/>
              </p:cNvSpPr>
              <p:nvPr/>
            </p:nvSpPr>
            <p:spPr bwMode="auto">
              <a:xfrm>
                <a:off x="4008" y="1366"/>
                <a:ext cx="68" cy="65"/>
              </a:xfrm>
              <a:custGeom>
                <a:avLst/>
                <a:gdLst>
                  <a:gd name="T0" fmla="*/ 19 w 40"/>
                  <a:gd name="T1" fmla="*/ 0 h 38"/>
                  <a:gd name="T2" fmla="*/ 1 w 40"/>
                  <a:gd name="T3" fmla="*/ 13 h 38"/>
                  <a:gd name="T4" fmla="*/ 1 w 40"/>
                  <a:gd name="T5" fmla="*/ 22 h 38"/>
                  <a:gd name="T6" fmla="*/ 5 w 40"/>
                  <a:gd name="T7" fmla="*/ 31 h 38"/>
                  <a:gd name="T8" fmla="*/ 5 w 40"/>
                  <a:gd name="T9" fmla="*/ 31 h 38"/>
                  <a:gd name="T10" fmla="*/ 13 w 40"/>
                  <a:gd name="T11" fmla="*/ 37 h 38"/>
                  <a:gd name="T12" fmla="*/ 19 w 40"/>
                  <a:gd name="T13" fmla="*/ 38 h 38"/>
                  <a:gd name="T14" fmla="*/ 37 w 40"/>
                  <a:gd name="T15" fmla="*/ 25 h 38"/>
                  <a:gd name="T16" fmla="*/ 25 w 40"/>
                  <a:gd name="T17" fmla="*/ 1 h 38"/>
                  <a:gd name="T18" fmla="*/ 19 w 4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3" name="Freeform 306"/>
              <p:cNvSpPr>
                <a:spLocks/>
              </p:cNvSpPr>
              <p:nvPr/>
            </p:nvSpPr>
            <p:spPr bwMode="auto">
              <a:xfrm>
                <a:off x="4009" y="1404"/>
                <a:ext cx="7" cy="15"/>
              </a:xfrm>
              <a:custGeom>
                <a:avLst/>
                <a:gdLst>
                  <a:gd name="T0" fmla="*/ 0 w 4"/>
                  <a:gd name="T1" fmla="*/ 0 h 9"/>
                  <a:gd name="T2" fmla="*/ 4 w 4"/>
                  <a:gd name="T3" fmla="*/ 9 h 9"/>
                  <a:gd name="T4" fmla="*/ 4 w 4"/>
                  <a:gd name="T5" fmla="*/ 9 h 9"/>
                  <a:gd name="T6" fmla="*/ 0 w 4"/>
                  <a:gd name="T7" fmla="*/ 0 h 9"/>
                </a:gdLst>
                <a:ahLst/>
                <a:cxnLst>
                  <a:cxn ang="0">
                    <a:pos x="T0" y="T1"/>
                  </a:cxn>
                  <a:cxn ang="0">
                    <a:pos x="T2" y="T3"/>
                  </a:cxn>
                  <a:cxn ang="0">
                    <a:pos x="T4" y="T5"/>
                  </a:cxn>
                  <a:cxn ang="0">
                    <a:pos x="T6" y="T7"/>
                  </a:cxn>
                </a:cxnLst>
                <a:rect l="0" t="0" r="r" b="b"/>
                <a:pathLst>
                  <a:path w="4" h="9">
                    <a:moveTo>
                      <a:pt x="0" y="0"/>
                    </a:moveTo>
                    <a:cubicBezTo>
                      <a:pt x="0" y="3"/>
                      <a:pt x="2" y="7"/>
                      <a:pt x="4" y="9"/>
                    </a:cubicBezTo>
                    <a:cubicBezTo>
                      <a:pt x="4" y="9"/>
                      <a:pt x="4" y="9"/>
                      <a:pt x="4" y="9"/>
                    </a:cubicBezTo>
                    <a:cubicBezTo>
                      <a:pt x="3" y="5"/>
                      <a:pt x="1" y="3"/>
                      <a:pt x="0"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4" name="Freeform 307"/>
              <p:cNvSpPr>
                <a:spLocks/>
              </p:cNvSpPr>
              <p:nvPr/>
            </p:nvSpPr>
            <p:spPr bwMode="auto">
              <a:xfrm>
                <a:off x="3691" y="1822"/>
                <a:ext cx="94" cy="89"/>
              </a:xfrm>
              <a:custGeom>
                <a:avLst/>
                <a:gdLst>
                  <a:gd name="T0" fmla="*/ 28 w 55"/>
                  <a:gd name="T1" fmla="*/ 0 h 52"/>
                  <a:gd name="T2" fmla="*/ 23 w 55"/>
                  <a:gd name="T3" fmla="*/ 0 h 52"/>
                  <a:gd name="T4" fmla="*/ 2 w 55"/>
                  <a:gd name="T5" fmla="*/ 30 h 52"/>
                  <a:gd name="T6" fmla="*/ 28 w 55"/>
                  <a:gd name="T7" fmla="*/ 52 h 52"/>
                  <a:gd name="T8" fmla="*/ 32 w 55"/>
                  <a:gd name="T9" fmla="*/ 51 h 52"/>
                  <a:gd name="T10" fmla="*/ 53 w 55"/>
                  <a:gd name="T11" fmla="*/ 22 h 52"/>
                  <a:gd name="T12" fmla="*/ 28 w 5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5" h="52">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5" name="Freeform 308"/>
              <p:cNvSpPr>
                <a:spLocks/>
              </p:cNvSpPr>
              <p:nvPr/>
            </p:nvSpPr>
            <p:spPr bwMode="auto">
              <a:xfrm>
                <a:off x="3604" y="1983"/>
                <a:ext cx="58" cy="55"/>
              </a:xfrm>
              <a:custGeom>
                <a:avLst/>
                <a:gdLst>
                  <a:gd name="T0" fmla="*/ 17 w 34"/>
                  <a:gd name="T1" fmla="*/ 0 h 32"/>
                  <a:gd name="T2" fmla="*/ 15 w 34"/>
                  <a:gd name="T3" fmla="*/ 1 h 32"/>
                  <a:gd name="T4" fmla="*/ 2 w 34"/>
                  <a:gd name="T5" fmla="*/ 18 h 32"/>
                  <a:gd name="T6" fmla="*/ 17 w 34"/>
                  <a:gd name="T7" fmla="*/ 32 h 32"/>
                  <a:gd name="T8" fmla="*/ 20 w 34"/>
                  <a:gd name="T9" fmla="*/ 31 h 32"/>
                  <a:gd name="T10" fmla="*/ 33 w 34"/>
                  <a:gd name="T11" fmla="*/ 13 h 32"/>
                  <a:gd name="T12" fmla="*/ 17 w 3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6" name="Freeform 309"/>
              <p:cNvSpPr>
                <a:spLocks/>
              </p:cNvSpPr>
              <p:nvPr/>
            </p:nvSpPr>
            <p:spPr bwMode="auto">
              <a:xfrm>
                <a:off x="3463" y="1803"/>
                <a:ext cx="122" cy="110"/>
              </a:xfrm>
              <a:custGeom>
                <a:avLst/>
                <a:gdLst>
                  <a:gd name="T0" fmla="*/ 47 w 71"/>
                  <a:gd name="T1" fmla="*/ 0 h 64"/>
                  <a:gd name="T2" fmla="*/ 34 w 71"/>
                  <a:gd name="T3" fmla="*/ 33 h 64"/>
                  <a:gd name="T4" fmla="*/ 16 w 71"/>
                  <a:gd name="T5" fmla="*/ 38 h 64"/>
                  <a:gd name="T6" fmla="*/ 0 w 71"/>
                  <a:gd name="T7" fmla="*/ 34 h 64"/>
                  <a:gd name="T8" fmla="*/ 0 w 71"/>
                  <a:gd name="T9" fmla="*/ 37 h 64"/>
                  <a:gd name="T10" fmla="*/ 19 w 71"/>
                  <a:gd name="T11" fmla="*/ 63 h 64"/>
                  <a:gd name="T12" fmla="*/ 28 w 71"/>
                  <a:gd name="T13" fmla="*/ 57 h 64"/>
                  <a:gd name="T14" fmla="*/ 32 w 71"/>
                  <a:gd name="T15" fmla="*/ 57 h 64"/>
                  <a:gd name="T16" fmla="*/ 46 w 71"/>
                  <a:gd name="T17" fmla="*/ 64 h 64"/>
                  <a:gd name="T18" fmla="*/ 68 w 71"/>
                  <a:gd name="T19" fmla="*/ 26 h 64"/>
                  <a:gd name="T20" fmla="*/ 47 w 71"/>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4">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7" name="Freeform 310"/>
              <p:cNvSpPr>
                <a:spLocks/>
              </p:cNvSpPr>
              <p:nvPr/>
            </p:nvSpPr>
            <p:spPr bwMode="auto">
              <a:xfrm>
                <a:off x="3461" y="1800"/>
                <a:ext cx="88" cy="68"/>
              </a:xfrm>
              <a:custGeom>
                <a:avLst/>
                <a:gdLst>
                  <a:gd name="T0" fmla="*/ 35 w 51"/>
                  <a:gd name="T1" fmla="*/ 0 h 40"/>
                  <a:gd name="T2" fmla="*/ 30 w 51"/>
                  <a:gd name="T3" fmla="*/ 0 h 40"/>
                  <a:gd name="T4" fmla="*/ 1 w 51"/>
                  <a:gd name="T5" fmla="*/ 36 h 40"/>
                  <a:gd name="T6" fmla="*/ 17 w 51"/>
                  <a:gd name="T7" fmla="*/ 40 h 40"/>
                  <a:gd name="T8" fmla="*/ 35 w 51"/>
                  <a:gd name="T9" fmla="*/ 35 h 40"/>
                  <a:gd name="T10" fmla="*/ 48 w 51"/>
                  <a:gd name="T11" fmla="*/ 2 h 40"/>
                  <a:gd name="T12" fmla="*/ 35 w 5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1" h="4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8" name="Freeform 311"/>
              <p:cNvSpPr>
                <a:spLocks/>
              </p:cNvSpPr>
              <p:nvPr/>
            </p:nvSpPr>
            <p:spPr bwMode="auto">
              <a:xfrm>
                <a:off x="3496" y="1901"/>
                <a:ext cx="46" cy="15"/>
              </a:xfrm>
              <a:custGeom>
                <a:avLst/>
                <a:gdLst>
                  <a:gd name="T0" fmla="*/ 13 w 27"/>
                  <a:gd name="T1" fmla="*/ 0 h 9"/>
                  <a:gd name="T2" fmla="*/ 9 w 27"/>
                  <a:gd name="T3" fmla="*/ 0 h 9"/>
                  <a:gd name="T4" fmla="*/ 0 w 27"/>
                  <a:gd name="T5" fmla="*/ 6 h 9"/>
                  <a:gd name="T6" fmla="*/ 15 w 27"/>
                  <a:gd name="T7" fmla="*/ 9 h 9"/>
                  <a:gd name="T8" fmla="*/ 21 w 27"/>
                  <a:gd name="T9" fmla="*/ 9 h 9"/>
                  <a:gd name="T10" fmla="*/ 27 w 27"/>
                  <a:gd name="T11" fmla="*/ 7 h 9"/>
                  <a:gd name="T12" fmla="*/ 13 w 2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9" name="Freeform 312"/>
              <p:cNvSpPr>
                <a:spLocks/>
              </p:cNvSpPr>
              <p:nvPr/>
            </p:nvSpPr>
            <p:spPr bwMode="auto">
              <a:xfrm>
                <a:off x="3266" y="1841"/>
                <a:ext cx="67" cy="65"/>
              </a:xfrm>
              <a:custGeom>
                <a:avLst/>
                <a:gdLst>
                  <a:gd name="T0" fmla="*/ 20 w 39"/>
                  <a:gd name="T1" fmla="*/ 0 h 38"/>
                  <a:gd name="T2" fmla="*/ 17 w 39"/>
                  <a:gd name="T3" fmla="*/ 0 h 38"/>
                  <a:gd name="T4" fmla="*/ 2 w 39"/>
                  <a:gd name="T5" fmla="*/ 22 h 38"/>
                  <a:gd name="T6" fmla="*/ 20 w 39"/>
                  <a:gd name="T7" fmla="*/ 38 h 38"/>
                  <a:gd name="T8" fmla="*/ 23 w 39"/>
                  <a:gd name="T9" fmla="*/ 37 h 38"/>
                  <a:gd name="T10" fmla="*/ 30 w 39"/>
                  <a:gd name="T11" fmla="*/ 35 h 38"/>
                  <a:gd name="T12" fmla="*/ 39 w 39"/>
                  <a:gd name="T13" fmla="*/ 21 h 38"/>
                  <a:gd name="T14" fmla="*/ 39 w 39"/>
                  <a:gd name="T15" fmla="*/ 16 h 38"/>
                  <a:gd name="T16" fmla="*/ 35 w 39"/>
                  <a:gd name="T17" fmla="*/ 7 h 38"/>
                  <a:gd name="T18" fmla="*/ 34 w 39"/>
                  <a:gd name="T19" fmla="*/ 7 h 38"/>
                  <a:gd name="T20" fmla="*/ 27 w 39"/>
                  <a:gd name="T21" fmla="*/ 3 h 38"/>
                  <a:gd name="T22" fmla="*/ 26 w 39"/>
                  <a:gd name="T23" fmla="*/ 1 h 38"/>
                  <a:gd name="T24" fmla="*/ 20 w 3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0" name="Freeform 313"/>
              <p:cNvSpPr>
                <a:spLocks/>
              </p:cNvSpPr>
              <p:nvPr/>
            </p:nvSpPr>
            <p:spPr bwMode="auto">
              <a:xfrm>
                <a:off x="3311" y="1843"/>
                <a:ext cx="15" cy="10"/>
              </a:xfrm>
              <a:custGeom>
                <a:avLst/>
                <a:gdLst>
                  <a:gd name="T0" fmla="*/ 0 w 9"/>
                  <a:gd name="T1" fmla="*/ 0 h 6"/>
                  <a:gd name="T2" fmla="*/ 1 w 9"/>
                  <a:gd name="T3" fmla="*/ 2 h 6"/>
                  <a:gd name="T4" fmla="*/ 8 w 9"/>
                  <a:gd name="T5" fmla="*/ 6 h 6"/>
                  <a:gd name="T6" fmla="*/ 9 w 9"/>
                  <a:gd name="T7" fmla="*/ 6 h 6"/>
                  <a:gd name="T8" fmla="*/ 0 w 9"/>
                  <a:gd name="T9" fmla="*/ 0 h 6"/>
                </a:gdLst>
                <a:ahLst/>
                <a:cxnLst>
                  <a:cxn ang="0">
                    <a:pos x="T0" y="T1"/>
                  </a:cxn>
                  <a:cxn ang="0">
                    <a:pos x="T2" y="T3"/>
                  </a:cxn>
                  <a:cxn ang="0">
                    <a:pos x="T4" y="T5"/>
                  </a:cxn>
                  <a:cxn ang="0">
                    <a:pos x="T6" y="T7"/>
                  </a:cxn>
                  <a:cxn ang="0">
                    <a:pos x="T8" y="T9"/>
                  </a:cxn>
                </a:cxnLst>
                <a:rect l="0" t="0" r="r" b="b"/>
                <a:pathLst>
                  <a:path w="9" h="6">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1" name="Freeform 314"/>
              <p:cNvSpPr>
                <a:spLocks/>
              </p:cNvSpPr>
              <p:nvPr/>
            </p:nvSpPr>
            <p:spPr bwMode="auto">
              <a:xfrm>
                <a:off x="3318" y="1877"/>
                <a:ext cx="15" cy="24"/>
              </a:xfrm>
              <a:custGeom>
                <a:avLst/>
                <a:gdLst>
                  <a:gd name="T0" fmla="*/ 9 w 9"/>
                  <a:gd name="T1" fmla="*/ 0 h 14"/>
                  <a:gd name="T2" fmla="*/ 0 w 9"/>
                  <a:gd name="T3" fmla="*/ 14 h 14"/>
                  <a:gd name="T4" fmla="*/ 9 w 9"/>
                  <a:gd name="T5" fmla="*/ 0 h 14"/>
                </a:gdLst>
                <a:ahLst/>
                <a:cxnLst>
                  <a:cxn ang="0">
                    <a:pos x="T0" y="T1"/>
                  </a:cxn>
                  <a:cxn ang="0">
                    <a:pos x="T2" y="T3"/>
                  </a:cxn>
                  <a:cxn ang="0">
                    <a:pos x="T4" y="T5"/>
                  </a:cxn>
                </a:cxnLst>
                <a:rect l="0" t="0" r="r" b="b"/>
                <a:pathLst>
                  <a:path w="9" h="14">
                    <a:moveTo>
                      <a:pt x="9" y="0"/>
                    </a:moveTo>
                    <a:cubicBezTo>
                      <a:pt x="5" y="4"/>
                      <a:pt x="2" y="8"/>
                      <a:pt x="0" y="14"/>
                    </a:cubicBezTo>
                    <a:cubicBezTo>
                      <a:pt x="5" y="11"/>
                      <a:pt x="8" y="6"/>
                      <a:pt x="9" y="0"/>
                    </a:cubicBezTo>
                  </a:path>
                </a:pathLst>
              </a:custGeom>
              <a:solidFill>
                <a:srgbClr val="5C5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2" name="Freeform 315"/>
              <p:cNvSpPr>
                <a:spLocks/>
              </p:cNvSpPr>
              <p:nvPr/>
            </p:nvSpPr>
            <p:spPr bwMode="auto">
              <a:xfrm>
                <a:off x="3506" y="1637"/>
                <a:ext cx="98" cy="91"/>
              </a:xfrm>
              <a:custGeom>
                <a:avLst/>
                <a:gdLst>
                  <a:gd name="T0" fmla="*/ 29 w 57"/>
                  <a:gd name="T1" fmla="*/ 0 h 53"/>
                  <a:gd name="T2" fmla="*/ 25 w 57"/>
                  <a:gd name="T3" fmla="*/ 0 h 53"/>
                  <a:gd name="T4" fmla="*/ 3 w 57"/>
                  <a:gd name="T5" fmla="*/ 30 h 53"/>
                  <a:gd name="T6" fmla="*/ 29 w 57"/>
                  <a:gd name="T7" fmla="*/ 53 h 53"/>
                  <a:gd name="T8" fmla="*/ 33 w 57"/>
                  <a:gd name="T9" fmla="*/ 52 h 53"/>
                  <a:gd name="T10" fmla="*/ 55 w 57"/>
                  <a:gd name="T11" fmla="*/ 22 h 53"/>
                  <a:gd name="T12" fmla="*/ 29 w 57"/>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7" h="53">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3" name="Freeform 316"/>
              <p:cNvSpPr>
                <a:spLocks/>
              </p:cNvSpPr>
              <p:nvPr/>
            </p:nvSpPr>
            <p:spPr bwMode="auto">
              <a:xfrm>
                <a:off x="3427" y="1995"/>
                <a:ext cx="94" cy="93"/>
              </a:xfrm>
              <a:custGeom>
                <a:avLst/>
                <a:gdLst>
                  <a:gd name="T0" fmla="*/ 27 w 55"/>
                  <a:gd name="T1" fmla="*/ 0 h 54"/>
                  <a:gd name="T2" fmla="*/ 25 w 55"/>
                  <a:gd name="T3" fmla="*/ 0 h 54"/>
                  <a:gd name="T4" fmla="*/ 18 w 55"/>
                  <a:gd name="T5" fmla="*/ 15 h 54"/>
                  <a:gd name="T6" fmla="*/ 6 w 55"/>
                  <a:gd name="T7" fmla="*/ 19 h 54"/>
                  <a:gd name="T8" fmla="*/ 1 w 55"/>
                  <a:gd name="T9" fmla="*/ 19 h 54"/>
                  <a:gd name="T10" fmla="*/ 1 w 55"/>
                  <a:gd name="T11" fmla="*/ 31 h 54"/>
                  <a:gd name="T12" fmla="*/ 27 w 55"/>
                  <a:gd name="T13" fmla="*/ 54 h 54"/>
                  <a:gd name="T14" fmla="*/ 32 w 55"/>
                  <a:gd name="T15" fmla="*/ 54 h 54"/>
                  <a:gd name="T16" fmla="*/ 47 w 55"/>
                  <a:gd name="T17" fmla="*/ 46 h 54"/>
                  <a:gd name="T18" fmla="*/ 53 w 55"/>
                  <a:gd name="T19" fmla="*/ 36 h 54"/>
                  <a:gd name="T20" fmla="*/ 54 w 55"/>
                  <a:gd name="T21" fmla="*/ 23 h 54"/>
                  <a:gd name="T22" fmla="*/ 27 w 55"/>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54">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4" name="Freeform 317"/>
              <p:cNvSpPr>
                <a:spLocks/>
              </p:cNvSpPr>
              <p:nvPr/>
            </p:nvSpPr>
            <p:spPr bwMode="auto">
              <a:xfrm>
                <a:off x="3429" y="1995"/>
                <a:ext cx="41" cy="33"/>
              </a:xfrm>
              <a:custGeom>
                <a:avLst/>
                <a:gdLst>
                  <a:gd name="T0" fmla="*/ 24 w 24"/>
                  <a:gd name="T1" fmla="*/ 0 h 19"/>
                  <a:gd name="T2" fmla="*/ 22 w 24"/>
                  <a:gd name="T3" fmla="*/ 0 h 19"/>
                  <a:gd name="T4" fmla="*/ 0 w 24"/>
                  <a:gd name="T5" fmla="*/ 19 h 19"/>
                  <a:gd name="T6" fmla="*/ 5 w 24"/>
                  <a:gd name="T7" fmla="*/ 19 h 19"/>
                  <a:gd name="T8" fmla="*/ 17 w 24"/>
                  <a:gd name="T9" fmla="*/ 15 h 19"/>
                  <a:gd name="T10" fmla="*/ 24 w 24"/>
                  <a:gd name="T11" fmla="*/ 0 h 19"/>
                </a:gdLst>
                <a:ahLst/>
                <a:cxnLst>
                  <a:cxn ang="0">
                    <a:pos x="T0" y="T1"/>
                  </a:cxn>
                  <a:cxn ang="0">
                    <a:pos x="T2" y="T3"/>
                  </a:cxn>
                  <a:cxn ang="0">
                    <a:pos x="T4" y="T5"/>
                  </a:cxn>
                  <a:cxn ang="0">
                    <a:pos x="T6" y="T7"/>
                  </a:cxn>
                  <a:cxn ang="0">
                    <a:pos x="T8" y="T9"/>
                  </a:cxn>
                  <a:cxn ang="0">
                    <a:pos x="T10" y="T11"/>
                  </a:cxn>
                </a:cxnLst>
                <a:rect l="0" t="0" r="r" b="b"/>
                <a:pathLst>
                  <a:path w="24" h="19">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5" name="Freeform 318"/>
              <p:cNvSpPr>
                <a:spLocks/>
              </p:cNvSpPr>
              <p:nvPr/>
            </p:nvSpPr>
            <p:spPr bwMode="auto">
              <a:xfrm>
                <a:off x="3508" y="2057"/>
                <a:ext cx="10" cy="17"/>
              </a:xfrm>
              <a:custGeom>
                <a:avLst/>
                <a:gdLst>
                  <a:gd name="T0" fmla="*/ 6 w 6"/>
                  <a:gd name="T1" fmla="*/ 0 h 10"/>
                  <a:gd name="T2" fmla="*/ 0 w 6"/>
                  <a:gd name="T3" fmla="*/ 10 h 10"/>
                  <a:gd name="T4" fmla="*/ 6 w 6"/>
                  <a:gd name="T5" fmla="*/ 0 h 10"/>
                </a:gdLst>
                <a:ahLst/>
                <a:cxnLst>
                  <a:cxn ang="0">
                    <a:pos x="T0" y="T1"/>
                  </a:cxn>
                  <a:cxn ang="0">
                    <a:pos x="T2" y="T3"/>
                  </a:cxn>
                  <a:cxn ang="0">
                    <a:pos x="T4" y="T5"/>
                  </a:cxn>
                </a:cxnLst>
                <a:rect l="0" t="0" r="r" b="b"/>
                <a:pathLst>
                  <a:path w="6" h="10">
                    <a:moveTo>
                      <a:pt x="6" y="0"/>
                    </a:moveTo>
                    <a:cubicBezTo>
                      <a:pt x="3" y="2"/>
                      <a:pt x="1" y="6"/>
                      <a:pt x="0" y="10"/>
                    </a:cubicBezTo>
                    <a:cubicBezTo>
                      <a:pt x="3" y="7"/>
                      <a:pt x="5" y="3"/>
                      <a:pt x="6"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6" name="Freeform 319"/>
              <p:cNvSpPr>
                <a:spLocks/>
              </p:cNvSpPr>
              <p:nvPr/>
            </p:nvSpPr>
            <p:spPr bwMode="auto">
              <a:xfrm>
                <a:off x="3343" y="1723"/>
                <a:ext cx="50" cy="43"/>
              </a:xfrm>
              <a:custGeom>
                <a:avLst/>
                <a:gdLst>
                  <a:gd name="T0" fmla="*/ 15 w 29"/>
                  <a:gd name="T1" fmla="*/ 0 h 25"/>
                  <a:gd name="T2" fmla="*/ 12 w 29"/>
                  <a:gd name="T3" fmla="*/ 0 h 25"/>
                  <a:gd name="T4" fmla="*/ 1 w 29"/>
                  <a:gd name="T5" fmla="*/ 14 h 25"/>
                  <a:gd name="T6" fmla="*/ 19 w 29"/>
                  <a:gd name="T7" fmla="*/ 25 h 25"/>
                  <a:gd name="T8" fmla="*/ 28 w 29"/>
                  <a:gd name="T9" fmla="*/ 11 h 25"/>
                  <a:gd name="T10" fmla="*/ 15 w 29"/>
                  <a:gd name="T11" fmla="*/ 0 h 25"/>
                </a:gdLst>
                <a:ahLst/>
                <a:cxnLst>
                  <a:cxn ang="0">
                    <a:pos x="T0" y="T1"/>
                  </a:cxn>
                  <a:cxn ang="0">
                    <a:pos x="T2" y="T3"/>
                  </a:cxn>
                  <a:cxn ang="0">
                    <a:pos x="T4" y="T5"/>
                  </a:cxn>
                  <a:cxn ang="0">
                    <a:pos x="T6" y="T7"/>
                  </a:cxn>
                  <a:cxn ang="0">
                    <a:pos x="T8" y="T9"/>
                  </a:cxn>
                  <a:cxn ang="0">
                    <a:pos x="T10" y="T11"/>
                  </a:cxn>
                </a:cxnLst>
                <a:rect l="0" t="0" r="r" b="b"/>
                <a:pathLst>
                  <a:path w="29" h="25">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7" name="Freeform 320"/>
              <p:cNvSpPr>
                <a:spLocks/>
              </p:cNvSpPr>
              <p:nvPr/>
            </p:nvSpPr>
            <p:spPr bwMode="auto">
              <a:xfrm>
                <a:off x="3326" y="1994"/>
                <a:ext cx="22" cy="20"/>
              </a:xfrm>
              <a:custGeom>
                <a:avLst/>
                <a:gdLst>
                  <a:gd name="T0" fmla="*/ 11 w 13"/>
                  <a:gd name="T1" fmla="*/ 0 h 12"/>
                  <a:gd name="T2" fmla="*/ 0 w 13"/>
                  <a:gd name="T3" fmla="*/ 10 h 12"/>
                  <a:gd name="T4" fmla="*/ 5 w 13"/>
                  <a:gd name="T5" fmla="*/ 12 h 12"/>
                  <a:gd name="T6" fmla="*/ 6 w 13"/>
                  <a:gd name="T7" fmla="*/ 12 h 12"/>
                  <a:gd name="T8" fmla="*/ 12 w 13"/>
                  <a:gd name="T9" fmla="*/ 4 h 12"/>
                  <a:gd name="T10" fmla="*/ 11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8" name="Freeform 321"/>
              <p:cNvSpPr>
                <a:spLocks/>
              </p:cNvSpPr>
              <p:nvPr/>
            </p:nvSpPr>
            <p:spPr bwMode="auto">
              <a:xfrm>
                <a:off x="3679" y="1676"/>
                <a:ext cx="68" cy="65"/>
              </a:xfrm>
              <a:custGeom>
                <a:avLst/>
                <a:gdLst>
                  <a:gd name="T0" fmla="*/ 20 w 40"/>
                  <a:gd name="T1" fmla="*/ 0 h 38"/>
                  <a:gd name="T2" fmla="*/ 17 w 40"/>
                  <a:gd name="T3" fmla="*/ 1 h 38"/>
                  <a:gd name="T4" fmla="*/ 1 w 40"/>
                  <a:gd name="T5" fmla="*/ 22 h 38"/>
                  <a:gd name="T6" fmla="*/ 20 w 40"/>
                  <a:gd name="T7" fmla="*/ 38 h 38"/>
                  <a:gd name="T8" fmla="*/ 23 w 40"/>
                  <a:gd name="T9" fmla="*/ 38 h 38"/>
                  <a:gd name="T10" fmla="*/ 38 w 40"/>
                  <a:gd name="T11" fmla="*/ 16 h 38"/>
                  <a:gd name="T12" fmla="*/ 20 w 4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89" name="Freeform 322"/>
              <p:cNvSpPr>
                <a:spLocks/>
              </p:cNvSpPr>
              <p:nvPr/>
            </p:nvSpPr>
            <p:spPr bwMode="auto">
              <a:xfrm>
                <a:off x="3655" y="2321"/>
                <a:ext cx="96" cy="88"/>
              </a:xfrm>
              <a:custGeom>
                <a:avLst/>
                <a:gdLst>
                  <a:gd name="T0" fmla="*/ 28 w 56"/>
                  <a:gd name="T1" fmla="*/ 0 h 51"/>
                  <a:gd name="T2" fmla="*/ 24 w 56"/>
                  <a:gd name="T3" fmla="*/ 0 h 51"/>
                  <a:gd name="T4" fmla="*/ 3 w 56"/>
                  <a:gd name="T5" fmla="*/ 30 h 51"/>
                  <a:gd name="T6" fmla="*/ 28 w 56"/>
                  <a:gd name="T7" fmla="*/ 51 h 51"/>
                  <a:gd name="T8" fmla="*/ 33 w 56"/>
                  <a:gd name="T9" fmla="*/ 51 h 51"/>
                  <a:gd name="T10" fmla="*/ 53 w 56"/>
                  <a:gd name="T11" fmla="*/ 21 h 51"/>
                  <a:gd name="T12" fmla="*/ 28 w 5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0" name="Freeform 323"/>
              <p:cNvSpPr>
                <a:spLocks/>
              </p:cNvSpPr>
              <p:nvPr/>
            </p:nvSpPr>
            <p:spPr bwMode="auto">
              <a:xfrm>
                <a:off x="3571" y="2484"/>
                <a:ext cx="58" cy="54"/>
              </a:xfrm>
              <a:custGeom>
                <a:avLst/>
                <a:gdLst>
                  <a:gd name="T0" fmla="*/ 17 w 34"/>
                  <a:gd name="T1" fmla="*/ 0 h 31"/>
                  <a:gd name="T2" fmla="*/ 14 w 34"/>
                  <a:gd name="T3" fmla="*/ 0 h 31"/>
                  <a:gd name="T4" fmla="*/ 2 w 34"/>
                  <a:gd name="T5" fmla="*/ 18 h 31"/>
                  <a:gd name="T6" fmla="*/ 17 w 34"/>
                  <a:gd name="T7" fmla="*/ 31 h 31"/>
                  <a:gd name="T8" fmla="*/ 20 w 34"/>
                  <a:gd name="T9" fmla="*/ 31 h 31"/>
                  <a:gd name="T10" fmla="*/ 33 w 34"/>
                  <a:gd name="T11" fmla="*/ 13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1" name="Freeform 324"/>
              <p:cNvSpPr>
                <a:spLocks/>
              </p:cNvSpPr>
              <p:nvPr/>
            </p:nvSpPr>
            <p:spPr bwMode="auto">
              <a:xfrm>
                <a:off x="3432" y="2302"/>
                <a:ext cx="118" cy="117"/>
              </a:xfrm>
              <a:custGeom>
                <a:avLst/>
                <a:gdLst>
                  <a:gd name="T0" fmla="*/ 32 w 69"/>
                  <a:gd name="T1" fmla="*/ 0 h 68"/>
                  <a:gd name="T2" fmla="*/ 26 w 69"/>
                  <a:gd name="T3" fmla="*/ 0 h 68"/>
                  <a:gd name="T4" fmla="*/ 0 w 69"/>
                  <a:gd name="T5" fmla="*/ 20 h 68"/>
                  <a:gd name="T6" fmla="*/ 34 w 69"/>
                  <a:gd name="T7" fmla="*/ 67 h 68"/>
                  <a:gd name="T8" fmla="*/ 34 w 69"/>
                  <a:gd name="T9" fmla="*/ 68 h 68"/>
                  <a:gd name="T10" fmla="*/ 38 w 69"/>
                  <a:gd name="T11" fmla="*/ 68 h 68"/>
                  <a:gd name="T12" fmla="*/ 65 w 69"/>
                  <a:gd name="T13" fmla="*/ 28 h 68"/>
                  <a:gd name="T14" fmla="*/ 60 w 69"/>
                  <a:gd name="T15" fmla="*/ 14 h 68"/>
                  <a:gd name="T16" fmla="*/ 56 w 69"/>
                  <a:gd name="T17" fmla="*/ 15 h 68"/>
                  <a:gd name="T18" fmla="*/ 44 w 69"/>
                  <a:gd name="T19" fmla="*/ 10 h 68"/>
                  <a:gd name="T20" fmla="*/ 40 w 69"/>
                  <a:gd name="T21" fmla="*/ 1 h 68"/>
                  <a:gd name="T22" fmla="*/ 32 w 69"/>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2" name="Freeform 325"/>
              <p:cNvSpPr>
                <a:spLocks/>
              </p:cNvSpPr>
              <p:nvPr/>
            </p:nvSpPr>
            <p:spPr bwMode="auto">
              <a:xfrm>
                <a:off x="3427" y="2337"/>
                <a:ext cx="64" cy="82"/>
              </a:xfrm>
              <a:custGeom>
                <a:avLst/>
                <a:gdLst>
                  <a:gd name="T0" fmla="*/ 3 w 37"/>
                  <a:gd name="T1" fmla="*/ 0 h 48"/>
                  <a:gd name="T2" fmla="*/ 1 w 37"/>
                  <a:gd name="T3" fmla="*/ 20 h 48"/>
                  <a:gd name="T4" fmla="*/ 9 w 37"/>
                  <a:gd name="T5" fmla="*/ 26 h 48"/>
                  <a:gd name="T6" fmla="*/ 15 w 37"/>
                  <a:gd name="T7" fmla="*/ 42 h 48"/>
                  <a:gd name="T8" fmla="*/ 35 w 37"/>
                  <a:gd name="T9" fmla="*/ 48 h 48"/>
                  <a:gd name="T10" fmla="*/ 37 w 37"/>
                  <a:gd name="T11" fmla="*/ 48 h 48"/>
                  <a:gd name="T12" fmla="*/ 37 w 37"/>
                  <a:gd name="T13" fmla="*/ 47 h 48"/>
                  <a:gd name="T14" fmla="*/ 3 w 37"/>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8">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3" name="Freeform 326"/>
              <p:cNvSpPr>
                <a:spLocks/>
              </p:cNvSpPr>
              <p:nvPr/>
            </p:nvSpPr>
            <p:spPr bwMode="auto">
              <a:xfrm>
                <a:off x="3501" y="2304"/>
                <a:ext cx="34" cy="24"/>
              </a:xfrm>
              <a:custGeom>
                <a:avLst/>
                <a:gdLst>
                  <a:gd name="T0" fmla="*/ 0 w 20"/>
                  <a:gd name="T1" fmla="*/ 0 h 14"/>
                  <a:gd name="T2" fmla="*/ 4 w 20"/>
                  <a:gd name="T3" fmla="*/ 9 h 14"/>
                  <a:gd name="T4" fmla="*/ 16 w 20"/>
                  <a:gd name="T5" fmla="*/ 14 h 14"/>
                  <a:gd name="T6" fmla="*/ 20 w 20"/>
                  <a:gd name="T7" fmla="*/ 13 h 14"/>
                  <a:gd name="T8" fmla="*/ 0 w 20"/>
                  <a:gd name="T9" fmla="*/ 0 h 14"/>
                </a:gdLst>
                <a:ahLst/>
                <a:cxnLst>
                  <a:cxn ang="0">
                    <a:pos x="T0" y="T1"/>
                  </a:cxn>
                  <a:cxn ang="0">
                    <a:pos x="T2" y="T3"/>
                  </a:cxn>
                  <a:cxn ang="0">
                    <a:pos x="T4" y="T5"/>
                  </a:cxn>
                  <a:cxn ang="0">
                    <a:pos x="T6" y="T7"/>
                  </a:cxn>
                  <a:cxn ang="0">
                    <a:pos x="T8" y="T9"/>
                  </a:cxn>
                </a:cxnLst>
                <a:rect l="0" t="0" r="r" b="b"/>
                <a:pathLst>
                  <a:path w="20" h="14">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4" name="Freeform 327"/>
              <p:cNvSpPr>
                <a:spLocks/>
              </p:cNvSpPr>
              <p:nvPr/>
            </p:nvSpPr>
            <p:spPr bwMode="auto">
              <a:xfrm>
                <a:off x="3429" y="2371"/>
                <a:ext cx="24" cy="38"/>
              </a:xfrm>
              <a:custGeom>
                <a:avLst/>
                <a:gdLst>
                  <a:gd name="T0" fmla="*/ 0 w 14"/>
                  <a:gd name="T1" fmla="*/ 0 h 22"/>
                  <a:gd name="T2" fmla="*/ 0 w 14"/>
                  <a:gd name="T3" fmla="*/ 0 h 22"/>
                  <a:gd name="T4" fmla="*/ 14 w 14"/>
                  <a:gd name="T5" fmla="*/ 22 h 22"/>
                  <a:gd name="T6" fmla="*/ 8 w 14"/>
                  <a:gd name="T7" fmla="*/ 6 h 22"/>
                  <a:gd name="T8" fmla="*/ 0 w 14"/>
                  <a:gd name="T9" fmla="*/ 0 h 22"/>
                </a:gdLst>
                <a:ahLst/>
                <a:cxnLst>
                  <a:cxn ang="0">
                    <a:pos x="T0" y="T1"/>
                  </a:cxn>
                  <a:cxn ang="0">
                    <a:pos x="T2" y="T3"/>
                  </a:cxn>
                  <a:cxn ang="0">
                    <a:pos x="T4" y="T5"/>
                  </a:cxn>
                  <a:cxn ang="0">
                    <a:pos x="T6" y="T7"/>
                  </a:cxn>
                  <a:cxn ang="0">
                    <a:pos x="T8" y="T9"/>
                  </a:cxn>
                </a:cxnLst>
                <a:rect l="0" t="0" r="r" b="b"/>
                <a:pathLst>
                  <a:path w="14" h="22">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5" name="Freeform 328"/>
              <p:cNvSpPr>
                <a:spLocks/>
              </p:cNvSpPr>
              <p:nvPr/>
            </p:nvSpPr>
            <p:spPr bwMode="auto">
              <a:xfrm>
                <a:off x="3232" y="2347"/>
                <a:ext cx="67" cy="65"/>
              </a:xfrm>
              <a:custGeom>
                <a:avLst/>
                <a:gdLst>
                  <a:gd name="T0" fmla="*/ 20 w 39"/>
                  <a:gd name="T1" fmla="*/ 0 h 38"/>
                  <a:gd name="T2" fmla="*/ 17 w 39"/>
                  <a:gd name="T3" fmla="*/ 1 h 38"/>
                  <a:gd name="T4" fmla="*/ 2 w 39"/>
                  <a:gd name="T5" fmla="*/ 23 h 38"/>
                  <a:gd name="T6" fmla="*/ 20 w 39"/>
                  <a:gd name="T7" fmla="*/ 38 h 38"/>
                  <a:gd name="T8" fmla="*/ 23 w 39"/>
                  <a:gd name="T9" fmla="*/ 38 h 38"/>
                  <a:gd name="T10" fmla="*/ 35 w 39"/>
                  <a:gd name="T11" fmla="*/ 30 h 38"/>
                  <a:gd name="T12" fmla="*/ 39 w 39"/>
                  <a:gd name="T13" fmla="*/ 21 h 38"/>
                  <a:gd name="T14" fmla="*/ 38 w 39"/>
                  <a:gd name="T15" fmla="*/ 16 h 38"/>
                  <a:gd name="T16" fmla="*/ 20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6" name="Freeform 329"/>
              <p:cNvSpPr>
                <a:spLocks/>
              </p:cNvSpPr>
              <p:nvPr/>
            </p:nvSpPr>
            <p:spPr bwMode="auto">
              <a:xfrm>
                <a:off x="3292" y="2383"/>
                <a:ext cx="7" cy="16"/>
              </a:xfrm>
              <a:custGeom>
                <a:avLst/>
                <a:gdLst>
                  <a:gd name="T0" fmla="*/ 4 w 4"/>
                  <a:gd name="T1" fmla="*/ 0 h 9"/>
                  <a:gd name="T2" fmla="*/ 0 w 4"/>
                  <a:gd name="T3" fmla="*/ 9 h 9"/>
                  <a:gd name="T4" fmla="*/ 4 w 4"/>
                  <a:gd name="T5" fmla="*/ 0 h 9"/>
                </a:gdLst>
                <a:ahLst/>
                <a:cxnLst>
                  <a:cxn ang="0">
                    <a:pos x="T0" y="T1"/>
                  </a:cxn>
                  <a:cxn ang="0">
                    <a:pos x="T2" y="T3"/>
                  </a:cxn>
                  <a:cxn ang="0">
                    <a:pos x="T4" y="T5"/>
                  </a:cxn>
                </a:cxnLst>
                <a:rect l="0" t="0" r="r" b="b"/>
                <a:pathLst>
                  <a:path w="4" h="9">
                    <a:moveTo>
                      <a:pt x="4" y="0"/>
                    </a:moveTo>
                    <a:cubicBezTo>
                      <a:pt x="2" y="3"/>
                      <a:pt x="1" y="6"/>
                      <a:pt x="0" y="9"/>
                    </a:cubicBezTo>
                    <a:cubicBezTo>
                      <a:pt x="2" y="7"/>
                      <a:pt x="3" y="4"/>
                      <a:pt x="4"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7" name="Freeform 330"/>
              <p:cNvSpPr>
                <a:spLocks/>
              </p:cNvSpPr>
              <p:nvPr/>
            </p:nvSpPr>
            <p:spPr bwMode="auto">
              <a:xfrm>
                <a:off x="3472" y="2141"/>
                <a:ext cx="94" cy="88"/>
              </a:xfrm>
              <a:custGeom>
                <a:avLst/>
                <a:gdLst>
                  <a:gd name="T0" fmla="*/ 18 w 55"/>
                  <a:gd name="T1" fmla="*/ 0 h 51"/>
                  <a:gd name="T2" fmla="*/ 15 w 55"/>
                  <a:gd name="T3" fmla="*/ 1 h 51"/>
                  <a:gd name="T4" fmla="*/ 0 w 55"/>
                  <a:gd name="T5" fmla="*/ 22 h 51"/>
                  <a:gd name="T6" fmla="*/ 0 w 55"/>
                  <a:gd name="T7" fmla="*/ 29 h 51"/>
                  <a:gd name="T8" fmla="*/ 26 w 55"/>
                  <a:gd name="T9" fmla="*/ 51 h 51"/>
                  <a:gd name="T10" fmla="*/ 31 w 55"/>
                  <a:gd name="T11" fmla="*/ 51 h 51"/>
                  <a:gd name="T12" fmla="*/ 53 w 55"/>
                  <a:gd name="T13" fmla="*/ 20 h 51"/>
                  <a:gd name="T14" fmla="*/ 50 w 55"/>
                  <a:gd name="T15" fmla="*/ 12 h 51"/>
                  <a:gd name="T16" fmla="*/ 41 w 55"/>
                  <a:gd name="T17" fmla="*/ 13 h 51"/>
                  <a:gd name="T18" fmla="*/ 21 w 55"/>
                  <a:gd name="T19" fmla="*/ 4 h 51"/>
                  <a:gd name="T20" fmla="*/ 18 w 5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1">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8" name="Freeform 331"/>
              <p:cNvSpPr>
                <a:spLocks/>
              </p:cNvSpPr>
              <p:nvPr/>
            </p:nvSpPr>
            <p:spPr bwMode="auto">
              <a:xfrm>
                <a:off x="3503" y="2138"/>
                <a:ext cx="54" cy="26"/>
              </a:xfrm>
              <a:custGeom>
                <a:avLst/>
                <a:gdLst>
                  <a:gd name="T0" fmla="*/ 8 w 32"/>
                  <a:gd name="T1" fmla="*/ 0 h 15"/>
                  <a:gd name="T2" fmla="*/ 4 w 32"/>
                  <a:gd name="T3" fmla="*/ 1 h 15"/>
                  <a:gd name="T4" fmla="*/ 0 w 32"/>
                  <a:gd name="T5" fmla="*/ 2 h 15"/>
                  <a:gd name="T6" fmla="*/ 3 w 32"/>
                  <a:gd name="T7" fmla="*/ 6 h 15"/>
                  <a:gd name="T8" fmla="*/ 23 w 32"/>
                  <a:gd name="T9" fmla="*/ 15 h 15"/>
                  <a:gd name="T10" fmla="*/ 32 w 32"/>
                  <a:gd name="T11" fmla="*/ 14 h 15"/>
                  <a:gd name="T12" fmla="*/ 8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99" name="Freeform 332"/>
              <p:cNvSpPr>
                <a:spLocks/>
              </p:cNvSpPr>
              <p:nvPr/>
            </p:nvSpPr>
            <p:spPr bwMode="auto">
              <a:xfrm>
                <a:off x="3398" y="2514"/>
                <a:ext cx="94" cy="78"/>
              </a:xfrm>
              <a:custGeom>
                <a:avLst/>
                <a:gdLst>
                  <a:gd name="T0" fmla="*/ 46 w 55"/>
                  <a:gd name="T1" fmla="*/ 0 h 46"/>
                  <a:gd name="T2" fmla="*/ 38 w 55"/>
                  <a:gd name="T3" fmla="*/ 19 h 46"/>
                  <a:gd name="T4" fmla="*/ 14 w 55"/>
                  <a:gd name="T5" fmla="*/ 30 h 46"/>
                  <a:gd name="T6" fmla="*/ 0 w 55"/>
                  <a:gd name="T7" fmla="*/ 26 h 46"/>
                  <a:gd name="T8" fmla="*/ 26 w 55"/>
                  <a:gd name="T9" fmla="*/ 46 h 46"/>
                  <a:gd name="T10" fmla="*/ 31 w 55"/>
                  <a:gd name="T11" fmla="*/ 45 h 46"/>
                  <a:gd name="T12" fmla="*/ 53 w 55"/>
                  <a:gd name="T13" fmla="*/ 14 h 46"/>
                  <a:gd name="T14" fmla="*/ 46 w 55"/>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6">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0" name="Freeform 333"/>
              <p:cNvSpPr>
                <a:spLocks/>
              </p:cNvSpPr>
              <p:nvPr/>
            </p:nvSpPr>
            <p:spPr bwMode="auto">
              <a:xfrm>
                <a:off x="3395" y="2502"/>
                <a:ext cx="82" cy="63"/>
              </a:xfrm>
              <a:custGeom>
                <a:avLst/>
                <a:gdLst>
                  <a:gd name="T0" fmla="*/ 37 w 48"/>
                  <a:gd name="T1" fmla="*/ 0 h 37"/>
                  <a:gd name="T2" fmla="*/ 2 w 48"/>
                  <a:gd name="T3" fmla="*/ 16 h 37"/>
                  <a:gd name="T4" fmla="*/ 1 w 48"/>
                  <a:gd name="T5" fmla="*/ 30 h 37"/>
                  <a:gd name="T6" fmla="*/ 2 w 48"/>
                  <a:gd name="T7" fmla="*/ 33 h 37"/>
                  <a:gd name="T8" fmla="*/ 16 w 48"/>
                  <a:gd name="T9" fmla="*/ 37 h 37"/>
                  <a:gd name="T10" fmla="*/ 40 w 48"/>
                  <a:gd name="T11" fmla="*/ 26 h 37"/>
                  <a:gd name="T12" fmla="*/ 48 w 48"/>
                  <a:gd name="T13" fmla="*/ 7 h 37"/>
                  <a:gd name="T14" fmla="*/ 37 w 4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7">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1" name="Freeform 334"/>
              <p:cNvSpPr>
                <a:spLocks/>
              </p:cNvSpPr>
              <p:nvPr/>
            </p:nvSpPr>
            <p:spPr bwMode="auto">
              <a:xfrm>
                <a:off x="3398" y="2498"/>
                <a:ext cx="60" cy="31"/>
              </a:xfrm>
              <a:custGeom>
                <a:avLst/>
                <a:gdLst>
                  <a:gd name="T0" fmla="*/ 26 w 35"/>
                  <a:gd name="T1" fmla="*/ 0 h 18"/>
                  <a:gd name="T2" fmla="*/ 21 w 35"/>
                  <a:gd name="T3" fmla="*/ 1 h 18"/>
                  <a:gd name="T4" fmla="*/ 0 w 35"/>
                  <a:gd name="T5" fmla="*/ 18 h 18"/>
                  <a:gd name="T6" fmla="*/ 35 w 35"/>
                  <a:gd name="T7" fmla="*/ 2 h 18"/>
                  <a:gd name="T8" fmla="*/ 26 w 35"/>
                  <a:gd name="T9" fmla="*/ 0 h 18"/>
                </a:gdLst>
                <a:ahLst/>
                <a:cxnLst>
                  <a:cxn ang="0">
                    <a:pos x="T0" y="T1"/>
                  </a:cxn>
                  <a:cxn ang="0">
                    <a:pos x="T2" y="T3"/>
                  </a:cxn>
                  <a:cxn ang="0">
                    <a:pos x="T4" y="T5"/>
                  </a:cxn>
                  <a:cxn ang="0">
                    <a:pos x="T6" y="T7"/>
                  </a:cxn>
                  <a:cxn ang="0">
                    <a:pos x="T8" y="T9"/>
                  </a:cxn>
                </a:cxnLst>
                <a:rect l="0" t="0" r="r" b="b"/>
                <a:pathLst>
                  <a:path w="35" h="18">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2" name="Freeform 335"/>
              <p:cNvSpPr>
                <a:spLocks/>
              </p:cNvSpPr>
              <p:nvPr/>
            </p:nvSpPr>
            <p:spPr bwMode="auto">
              <a:xfrm>
                <a:off x="3318" y="2227"/>
                <a:ext cx="37" cy="43"/>
              </a:xfrm>
              <a:custGeom>
                <a:avLst/>
                <a:gdLst>
                  <a:gd name="T0" fmla="*/ 8 w 22"/>
                  <a:gd name="T1" fmla="*/ 0 h 25"/>
                  <a:gd name="T2" fmla="*/ 5 w 22"/>
                  <a:gd name="T3" fmla="*/ 0 h 25"/>
                  <a:gd name="T4" fmla="*/ 0 w 22"/>
                  <a:gd name="T5" fmla="*/ 2 h 25"/>
                  <a:gd name="T6" fmla="*/ 14 w 22"/>
                  <a:gd name="T7" fmla="*/ 21 h 25"/>
                  <a:gd name="T8" fmla="*/ 14 w 22"/>
                  <a:gd name="T9" fmla="*/ 25 h 25"/>
                  <a:gd name="T10" fmla="*/ 21 w 22"/>
                  <a:gd name="T11" fmla="*/ 11 h 25"/>
                  <a:gd name="T12" fmla="*/ 8 w 2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3" name="Freeform 336"/>
              <p:cNvSpPr>
                <a:spLocks/>
              </p:cNvSpPr>
              <p:nvPr/>
            </p:nvSpPr>
            <p:spPr bwMode="auto">
              <a:xfrm>
                <a:off x="3307" y="2230"/>
                <a:ext cx="35" cy="43"/>
              </a:xfrm>
              <a:custGeom>
                <a:avLst/>
                <a:gdLst>
                  <a:gd name="T0" fmla="*/ 6 w 20"/>
                  <a:gd name="T1" fmla="*/ 0 h 25"/>
                  <a:gd name="T2" fmla="*/ 1 w 20"/>
                  <a:gd name="T3" fmla="*/ 14 h 25"/>
                  <a:gd name="T4" fmla="*/ 14 w 20"/>
                  <a:gd name="T5" fmla="*/ 25 h 25"/>
                  <a:gd name="T6" fmla="*/ 16 w 20"/>
                  <a:gd name="T7" fmla="*/ 24 h 25"/>
                  <a:gd name="T8" fmla="*/ 20 w 20"/>
                  <a:gd name="T9" fmla="*/ 23 h 25"/>
                  <a:gd name="T10" fmla="*/ 20 w 20"/>
                  <a:gd name="T11" fmla="*/ 19 h 25"/>
                  <a:gd name="T12" fmla="*/ 6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4" name="Freeform 337"/>
              <p:cNvSpPr>
                <a:spLocks/>
              </p:cNvSpPr>
              <p:nvPr/>
            </p:nvSpPr>
            <p:spPr bwMode="auto">
              <a:xfrm>
                <a:off x="3290" y="2496"/>
                <a:ext cx="26" cy="24"/>
              </a:xfrm>
              <a:custGeom>
                <a:avLst/>
                <a:gdLst>
                  <a:gd name="T0" fmla="*/ 7 w 15"/>
                  <a:gd name="T1" fmla="*/ 0 h 14"/>
                  <a:gd name="T2" fmla="*/ 6 w 15"/>
                  <a:gd name="T3" fmla="*/ 0 h 14"/>
                  <a:gd name="T4" fmla="*/ 0 w 15"/>
                  <a:gd name="T5" fmla="*/ 8 h 14"/>
                  <a:gd name="T6" fmla="*/ 7 w 15"/>
                  <a:gd name="T7" fmla="*/ 14 h 14"/>
                  <a:gd name="T8" fmla="*/ 9 w 15"/>
                  <a:gd name="T9" fmla="*/ 14 h 14"/>
                  <a:gd name="T10" fmla="*/ 14 w 15"/>
                  <a:gd name="T11" fmla="*/ 6 h 14"/>
                  <a:gd name="T12" fmla="*/ 7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5" name="Freeform 338"/>
              <p:cNvSpPr>
                <a:spLocks/>
              </p:cNvSpPr>
              <p:nvPr/>
            </p:nvSpPr>
            <p:spPr bwMode="auto">
              <a:xfrm>
                <a:off x="3640" y="2176"/>
                <a:ext cx="70" cy="65"/>
              </a:xfrm>
              <a:custGeom>
                <a:avLst/>
                <a:gdLst>
                  <a:gd name="T0" fmla="*/ 21 w 41"/>
                  <a:gd name="T1" fmla="*/ 0 h 38"/>
                  <a:gd name="T2" fmla="*/ 17 w 41"/>
                  <a:gd name="T3" fmla="*/ 1 h 38"/>
                  <a:gd name="T4" fmla="*/ 2 w 41"/>
                  <a:gd name="T5" fmla="*/ 22 h 38"/>
                  <a:gd name="T6" fmla="*/ 21 w 41"/>
                  <a:gd name="T7" fmla="*/ 38 h 38"/>
                  <a:gd name="T8" fmla="*/ 24 w 41"/>
                  <a:gd name="T9" fmla="*/ 37 h 38"/>
                  <a:gd name="T10" fmla="*/ 39 w 41"/>
                  <a:gd name="T11" fmla="*/ 16 h 38"/>
                  <a:gd name="T12" fmla="*/ 21 w 4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1" h="38">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6" name="Freeform 339"/>
              <p:cNvSpPr>
                <a:spLocks/>
              </p:cNvSpPr>
              <p:nvPr/>
            </p:nvSpPr>
            <p:spPr bwMode="auto">
              <a:xfrm>
                <a:off x="3907" y="2670"/>
                <a:ext cx="101" cy="87"/>
              </a:xfrm>
              <a:custGeom>
                <a:avLst/>
                <a:gdLst>
                  <a:gd name="T0" fmla="*/ 29 w 59"/>
                  <a:gd name="T1" fmla="*/ 0 h 51"/>
                  <a:gd name="T2" fmla="*/ 17 w 59"/>
                  <a:gd name="T3" fmla="*/ 3 h 51"/>
                  <a:gd name="T4" fmla="*/ 7 w 59"/>
                  <a:gd name="T5" fmla="*/ 38 h 51"/>
                  <a:gd name="T6" fmla="*/ 29 w 59"/>
                  <a:gd name="T7" fmla="*/ 51 h 51"/>
                  <a:gd name="T8" fmla="*/ 42 w 59"/>
                  <a:gd name="T9" fmla="*/ 48 h 51"/>
                  <a:gd name="T10" fmla="*/ 52 w 59"/>
                  <a:gd name="T11" fmla="*/ 13 h 51"/>
                  <a:gd name="T12" fmla="*/ 29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7" name="Freeform 340"/>
              <p:cNvSpPr>
                <a:spLocks/>
              </p:cNvSpPr>
              <p:nvPr/>
            </p:nvSpPr>
            <p:spPr bwMode="auto">
              <a:xfrm>
                <a:off x="3879" y="2858"/>
                <a:ext cx="62" cy="55"/>
              </a:xfrm>
              <a:custGeom>
                <a:avLst/>
                <a:gdLst>
                  <a:gd name="T0" fmla="*/ 18 w 36"/>
                  <a:gd name="T1" fmla="*/ 0 h 32"/>
                  <a:gd name="T2" fmla="*/ 10 w 36"/>
                  <a:gd name="T3" fmla="*/ 3 h 32"/>
                  <a:gd name="T4" fmla="*/ 4 w 36"/>
                  <a:gd name="T5" fmla="*/ 24 h 32"/>
                  <a:gd name="T6" fmla="*/ 18 w 36"/>
                  <a:gd name="T7" fmla="*/ 32 h 32"/>
                  <a:gd name="T8" fmla="*/ 25 w 36"/>
                  <a:gd name="T9" fmla="*/ 30 h 32"/>
                  <a:gd name="T10" fmla="*/ 31 w 36"/>
                  <a:gd name="T11" fmla="*/ 8 h 32"/>
                  <a:gd name="T12" fmla="*/ 18 w 3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8" name="Freeform 341"/>
              <p:cNvSpPr>
                <a:spLocks noEditPoints="1"/>
              </p:cNvSpPr>
              <p:nvPr/>
            </p:nvSpPr>
            <p:spPr bwMode="auto">
              <a:xfrm>
                <a:off x="3684" y="2726"/>
                <a:ext cx="127" cy="112"/>
              </a:xfrm>
              <a:custGeom>
                <a:avLst/>
                <a:gdLst>
                  <a:gd name="T0" fmla="*/ 24 w 74"/>
                  <a:gd name="T1" fmla="*/ 2 h 65"/>
                  <a:gd name="T2" fmla="*/ 22 w 74"/>
                  <a:gd name="T3" fmla="*/ 3 h 65"/>
                  <a:gd name="T4" fmla="*/ 10 w 74"/>
                  <a:gd name="T5" fmla="*/ 50 h 65"/>
                  <a:gd name="T6" fmla="*/ 27 w 74"/>
                  <a:gd name="T7" fmla="*/ 65 h 65"/>
                  <a:gd name="T8" fmla="*/ 36 w 74"/>
                  <a:gd name="T9" fmla="*/ 36 h 65"/>
                  <a:gd name="T10" fmla="*/ 39 w 74"/>
                  <a:gd name="T11" fmla="*/ 34 h 65"/>
                  <a:gd name="T12" fmla="*/ 37 w 74"/>
                  <a:gd name="T13" fmla="*/ 34 h 65"/>
                  <a:gd name="T14" fmla="*/ 25 w 74"/>
                  <a:gd name="T15" fmla="*/ 29 h 65"/>
                  <a:gd name="T16" fmla="*/ 23 w 74"/>
                  <a:gd name="T17" fmla="*/ 3 h 65"/>
                  <a:gd name="T18" fmla="*/ 24 w 74"/>
                  <a:gd name="T19" fmla="*/ 2 h 65"/>
                  <a:gd name="T20" fmla="*/ 48 w 74"/>
                  <a:gd name="T21" fmla="*/ 0 h 65"/>
                  <a:gd name="T22" fmla="*/ 50 w 74"/>
                  <a:gd name="T23" fmla="*/ 1 h 65"/>
                  <a:gd name="T24" fmla="*/ 52 w 74"/>
                  <a:gd name="T25" fmla="*/ 27 h 65"/>
                  <a:gd name="T26" fmla="*/ 50 w 74"/>
                  <a:gd name="T27" fmla="*/ 29 h 65"/>
                  <a:gd name="T28" fmla="*/ 56 w 74"/>
                  <a:gd name="T29" fmla="*/ 29 h 65"/>
                  <a:gd name="T30" fmla="*/ 74 w 74"/>
                  <a:gd name="T31" fmla="*/ 35 h 65"/>
                  <a:gd name="T32" fmla="*/ 69 w 74"/>
                  <a:gd name="T33" fmla="*/ 16 h 65"/>
                  <a:gd name="T34" fmla="*/ 48 w 74"/>
                  <a:gd name="T3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65">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09" name="Freeform 342"/>
              <p:cNvSpPr>
                <a:spLocks/>
              </p:cNvSpPr>
              <p:nvPr/>
            </p:nvSpPr>
            <p:spPr bwMode="auto">
              <a:xfrm>
                <a:off x="3711" y="2725"/>
                <a:ext cx="72" cy="60"/>
              </a:xfrm>
              <a:custGeom>
                <a:avLst/>
                <a:gdLst>
                  <a:gd name="T0" fmla="*/ 23 w 42"/>
                  <a:gd name="T1" fmla="*/ 0 h 35"/>
                  <a:gd name="T2" fmla="*/ 8 w 42"/>
                  <a:gd name="T3" fmla="*/ 3 h 35"/>
                  <a:gd name="T4" fmla="*/ 7 w 42"/>
                  <a:gd name="T5" fmla="*/ 4 h 35"/>
                  <a:gd name="T6" fmla="*/ 9 w 42"/>
                  <a:gd name="T7" fmla="*/ 30 h 35"/>
                  <a:gd name="T8" fmla="*/ 21 w 42"/>
                  <a:gd name="T9" fmla="*/ 35 h 35"/>
                  <a:gd name="T10" fmla="*/ 23 w 42"/>
                  <a:gd name="T11" fmla="*/ 35 h 35"/>
                  <a:gd name="T12" fmla="*/ 34 w 42"/>
                  <a:gd name="T13" fmla="*/ 30 h 35"/>
                  <a:gd name="T14" fmla="*/ 36 w 42"/>
                  <a:gd name="T15" fmla="*/ 28 h 35"/>
                  <a:gd name="T16" fmla="*/ 34 w 42"/>
                  <a:gd name="T17" fmla="*/ 2 h 35"/>
                  <a:gd name="T18" fmla="*/ 32 w 42"/>
                  <a:gd name="T19" fmla="*/ 1 h 35"/>
                  <a:gd name="T20" fmla="*/ 23 w 42"/>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5">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0" name="Freeform 343"/>
              <p:cNvSpPr>
                <a:spLocks/>
              </p:cNvSpPr>
              <p:nvPr/>
            </p:nvSpPr>
            <p:spPr bwMode="auto">
              <a:xfrm>
                <a:off x="3727" y="2776"/>
                <a:ext cx="84" cy="65"/>
              </a:xfrm>
              <a:custGeom>
                <a:avLst/>
                <a:gdLst>
                  <a:gd name="T0" fmla="*/ 31 w 49"/>
                  <a:gd name="T1" fmla="*/ 0 h 38"/>
                  <a:gd name="T2" fmla="*/ 25 w 49"/>
                  <a:gd name="T3" fmla="*/ 0 h 38"/>
                  <a:gd name="T4" fmla="*/ 14 w 49"/>
                  <a:gd name="T5" fmla="*/ 5 h 38"/>
                  <a:gd name="T6" fmla="*/ 11 w 49"/>
                  <a:gd name="T7" fmla="*/ 7 h 38"/>
                  <a:gd name="T8" fmla="*/ 2 w 49"/>
                  <a:gd name="T9" fmla="*/ 36 h 38"/>
                  <a:gd name="T10" fmla="*/ 15 w 49"/>
                  <a:gd name="T11" fmla="*/ 38 h 38"/>
                  <a:gd name="T12" fmla="*/ 32 w 49"/>
                  <a:gd name="T13" fmla="*/ 34 h 38"/>
                  <a:gd name="T14" fmla="*/ 49 w 49"/>
                  <a:gd name="T15" fmla="*/ 6 h 38"/>
                  <a:gd name="T16" fmla="*/ 31 w 4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8">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1" name="Freeform 344"/>
              <p:cNvSpPr>
                <a:spLocks/>
              </p:cNvSpPr>
              <p:nvPr/>
            </p:nvSpPr>
            <p:spPr bwMode="auto">
              <a:xfrm>
                <a:off x="3751" y="2776"/>
                <a:ext cx="19" cy="9"/>
              </a:xfrm>
              <a:custGeom>
                <a:avLst/>
                <a:gdLst>
                  <a:gd name="T0" fmla="*/ 11 w 11"/>
                  <a:gd name="T1" fmla="*/ 0 h 5"/>
                  <a:gd name="T2" fmla="*/ 0 w 11"/>
                  <a:gd name="T3" fmla="*/ 5 h 5"/>
                  <a:gd name="T4" fmla="*/ 11 w 11"/>
                  <a:gd name="T5" fmla="*/ 0 h 5"/>
                </a:gdLst>
                <a:ahLst/>
                <a:cxnLst>
                  <a:cxn ang="0">
                    <a:pos x="T0" y="T1"/>
                  </a:cxn>
                  <a:cxn ang="0">
                    <a:pos x="T2" y="T3"/>
                  </a:cxn>
                  <a:cxn ang="0">
                    <a:pos x="T4" y="T5"/>
                  </a:cxn>
                </a:cxnLst>
                <a:rect l="0" t="0" r="r" b="b"/>
                <a:pathLst>
                  <a:path w="11" h="5">
                    <a:moveTo>
                      <a:pt x="11" y="0"/>
                    </a:moveTo>
                    <a:cubicBezTo>
                      <a:pt x="7" y="1"/>
                      <a:pt x="3" y="3"/>
                      <a:pt x="0" y="5"/>
                    </a:cubicBezTo>
                    <a:cubicBezTo>
                      <a:pt x="4" y="5"/>
                      <a:pt x="8" y="3"/>
                      <a:pt x="11"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2" name="Freeform 345"/>
              <p:cNvSpPr>
                <a:spLocks/>
              </p:cNvSpPr>
              <p:nvPr/>
            </p:nvSpPr>
            <p:spPr bwMode="auto">
              <a:xfrm>
                <a:off x="3515" y="2843"/>
                <a:ext cx="66" cy="65"/>
              </a:xfrm>
              <a:custGeom>
                <a:avLst/>
                <a:gdLst>
                  <a:gd name="T0" fmla="*/ 21 w 39"/>
                  <a:gd name="T1" fmla="*/ 0 h 38"/>
                  <a:gd name="T2" fmla="*/ 12 w 39"/>
                  <a:gd name="T3" fmla="*/ 3 h 38"/>
                  <a:gd name="T4" fmla="*/ 5 w 39"/>
                  <a:gd name="T5" fmla="*/ 28 h 38"/>
                  <a:gd name="T6" fmla="*/ 21 w 39"/>
                  <a:gd name="T7" fmla="*/ 38 h 38"/>
                  <a:gd name="T8" fmla="*/ 30 w 39"/>
                  <a:gd name="T9" fmla="*/ 35 h 38"/>
                  <a:gd name="T10" fmla="*/ 32 w 39"/>
                  <a:gd name="T11" fmla="*/ 34 h 38"/>
                  <a:gd name="T12" fmla="*/ 39 w 39"/>
                  <a:gd name="T13" fmla="*/ 15 h 38"/>
                  <a:gd name="T14" fmla="*/ 37 w 39"/>
                  <a:gd name="T15" fmla="*/ 10 h 38"/>
                  <a:gd name="T16" fmla="*/ 21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3" name="Freeform 346"/>
              <p:cNvSpPr>
                <a:spLocks/>
              </p:cNvSpPr>
              <p:nvPr/>
            </p:nvSpPr>
            <p:spPr bwMode="auto">
              <a:xfrm>
                <a:off x="3569" y="2869"/>
                <a:ext cx="16" cy="32"/>
              </a:xfrm>
              <a:custGeom>
                <a:avLst/>
                <a:gdLst>
                  <a:gd name="T0" fmla="*/ 7 w 9"/>
                  <a:gd name="T1" fmla="*/ 0 h 19"/>
                  <a:gd name="T2" fmla="*/ 0 w 9"/>
                  <a:gd name="T3" fmla="*/ 19 h 19"/>
                  <a:gd name="T4" fmla="*/ 7 w 9"/>
                  <a:gd name="T5" fmla="*/ 0 h 19"/>
                </a:gdLst>
                <a:ahLst/>
                <a:cxnLst>
                  <a:cxn ang="0">
                    <a:pos x="T0" y="T1"/>
                  </a:cxn>
                  <a:cxn ang="0">
                    <a:pos x="T2" y="T3"/>
                  </a:cxn>
                  <a:cxn ang="0">
                    <a:pos x="T4" y="T5"/>
                  </a:cxn>
                </a:cxnLst>
                <a:rect l="0" t="0" r="r" b="b"/>
                <a:pathLst>
                  <a:path w="9" h="19">
                    <a:moveTo>
                      <a:pt x="7" y="0"/>
                    </a:moveTo>
                    <a:cubicBezTo>
                      <a:pt x="3" y="6"/>
                      <a:pt x="1" y="12"/>
                      <a:pt x="0" y="19"/>
                    </a:cubicBezTo>
                    <a:cubicBezTo>
                      <a:pt x="6" y="14"/>
                      <a:pt x="9" y="7"/>
                      <a:pt x="7" y="0"/>
                    </a:cubicBezTo>
                  </a:path>
                </a:pathLst>
              </a:custGeom>
              <a:solidFill>
                <a:srgbClr val="414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4" name="Freeform 347"/>
              <p:cNvSpPr>
                <a:spLocks/>
              </p:cNvSpPr>
              <p:nvPr/>
            </p:nvSpPr>
            <p:spPr bwMode="auto">
              <a:xfrm>
                <a:off x="3670" y="2570"/>
                <a:ext cx="103" cy="81"/>
              </a:xfrm>
              <a:custGeom>
                <a:avLst/>
                <a:gdLst>
                  <a:gd name="T0" fmla="*/ 12 w 60"/>
                  <a:gd name="T1" fmla="*/ 0 h 47"/>
                  <a:gd name="T2" fmla="*/ 7 w 60"/>
                  <a:gd name="T3" fmla="*/ 34 h 47"/>
                  <a:gd name="T4" fmla="*/ 30 w 60"/>
                  <a:gd name="T5" fmla="*/ 47 h 47"/>
                  <a:gd name="T6" fmla="*/ 43 w 60"/>
                  <a:gd name="T7" fmla="*/ 44 h 47"/>
                  <a:gd name="T8" fmla="*/ 53 w 60"/>
                  <a:gd name="T9" fmla="*/ 8 h 47"/>
                  <a:gd name="T10" fmla="*/ 37 w 60"/>
                  <a:gd name="T11" fmla="*/ 12 h 47"/>
                  <a:gd name="T12" fmla="*/ 16 w 60"/>
                  <a:gd name="T13" fmla="*/ 5 h 47"/>
                  <a:gd name="T14" fmla="*/ 12 w 60"/>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7">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5" name="Freeform 348"/>
              <p:cNvSpPr>
                <a:spLocks/>
              </p:cNvSpPr>
              <p:nvPr/>
            </p:nvSpPr>
            <p:spPr bwMode="auto">
              <a:xfrm>
                <a:off x="3691" y="2560"/>
                <a:ext cx="70" cy="31"/>
              </a:xfrm>
              <a:custGeom>
                <a:avLst/>
                <a:gdLst>
                  <a:gd name="T0" fmla="*/ 17 w 41"/>
                  <a:gd name="T1" fmla="*/ 0 h 18"/>
                  <a:gd name="T2" fmla="*/ 4 w 41"/>
                  <a:gd name="T3" fmla="*/ 4 h 18"/>
                  <a:gd name="T4" fmla="*/ 0 w 41"/>
                  <a:gd name="T5" fmla="*/ 6 h 18"/>
                  <a:gd name="T6" fmla="*/ 4 w 41"/>
                  <a:gd name="T7" fmla="*/ 11 h 18"/>
                  <a:gd name="T8" fmla="*/ 25 w 41"/>
                  <a:gd name="T9" fmla="*/ 18 h 18"/>
                  <a:gd name="T10" fmla="*/ 41 w 41"/>
                  <a:gd name="T11" fmla="*/ 14 h 18"/>
                  <a:gd name="T12" fmla="*/ 41 w 41"/>
                  <a:gd name="T13" fmla="*/ 14 h 18"/>
                  <a:gd name="T14" fmla="*/ 17 w 4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6" name="Freeform 349"/>
              <p:cNvSpPr>
                <a:spLocks/>
              </p:cNvSpPr>
              <p:nvPr/>
            </p:nvSpPr>
            <p:spPr bwMode="auto">
              <a:xfrm>
                <a:off x="3718" y="2925"/>
                <a:ext cx="108" cy="93"/>
              </a:xfrm>
              <a:custGeom>
                <a:avLst/>
                <a:gdLst>
                  <a:gd name="T0" fmla="*/ 31 w 63"/>
                  <a:gd name="T1" fmla="*/ 0 h 54"/>
                  <a:gd name="T2" fmla="*/ 18 w 63"/>
                  <a:gd name="T3" fmla="*/ 3 h 54"/>
                  <a:gd name="T4" fmla="*/ 8 w 63"/>
                  <a:gd name="T5" fmla="*/ 40 h 54"/>
                  <a:gd name="T6" fmla="*/ 8 w 63"/>
                  <a:gd name="T7" fmla="*/ 41 h 54"/>
                  <a:gd name="T8" fmla="*/ 13 w 63"/>
                  <a:gd name="T9" fmla="*/ 46 h 54"/>
                  <a:gd name="T10" fmla="*/ 13 w 63"/>
                  <a:gd name="T11" fmla="*/ 47 h 54"/>
                  <a:gd name="T12" fmla="*/ 32 w 63"/>
                  <a:gd name="T13" fmla="*/ 54 h 54"/>
                  <a:gd name="T14" fmla="*/ 45 w 63"/>
                  <a:gd name="T15" fmla="*/ 50 h 54"/>
                  <a:gd name="T16" fmla="*/ 55 w 63"/>
                  <a:gd name="T17" fmla="*/ 13 h 54"/>
                  <a:gd name="T18" fmla="*/ 31 w 6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4">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7" name="Freeform 350"/>
              <p:cNvSpPr>
                <a:spLocks/>
              </p:cNvSpPr>
              <p:nvPr/>
            </p:nvSpPr>
            <p:spPr bwMode="auto">
              <a:xfrm>
                <a:off x="3571" y="2730"/>
                <a:ext cx="21" cy="24"/>
              </a:xfrm>
              <a:custGeom>
                <a:avLst/>
                <a:gdLst>
                  <a:gd name="T0" fmla="*/ 11 w 12"/>
                  <a:gd name="T1" fmla="*/ 0 h 14"/>
                  <a:gd name="T2" fmla="*/ 6 w 12"/>
                  <a:gd name="T3" fmla="*/ 9 h 14"/>
                  <a:gd name="T4" fmla="*/ 0 w 12"/>
                  <a:gd name="T5" fmla="*/ 14 h 14"/>
                  <a:gd name="T6" fmla="*/ 5 w 12"/>
                  <a:gd name="T7" fmla="*/ 12 h 14"/>
                  <a:gd name="T8" fmla="*/ 11 w 12"/>
                  <a:gd name="T9" fmla="*/ 0 h 14"/>
                </a:gdLst>
                <a:ahLst/>
                <a:cxnLst>
                  <a:cxn ang="0">
                    <a:pos x="T0" y="T1"/>
                  </a:cxn>
                  <a:cxn ang="0">
                    <a:pos x="T2" y="T3"/>
                  </a:cxn>
                  <a:cxn ang="0">
                    <a:pos x="T4" y="T5"/>
                  </a:cxn>
                  <a:cxn ang="0">
                    <a:pos x="T6" y="T7"/>
                  </a:cxn>
                  <a:cxn ang="0">
                    <a:pos x="T8" y="T9"/>
                  </a:cxn>
                </a:cxnLst>
                <a:rect l="0" t="0" r="r" b="b"/>
                <a:pathLst>
                  <a:path w="12" h="14">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8" name="Freeform 351"/>
              <p:cNvSpPr>
                <a:spLocks/>
              </p:cNvSpPr>
              <p:nvPr/>
            </p:nvSpPr>
            <p:spPr bwMode="auto">
              <a:xfrm>
                <a:off x="3542" y="2709"/>
                <a:ext cx="48" cy="45"/>
              </a:xfrm>
              <a:custGeom>
                <a:avLst/>
                <a:gdLst>
                  <a:gd name="T0" fmla="*/ 15 w 28"/>
                  <a:gd name="T1" fmla="*/ 0 h 26"/>
                  <a:gd name="T2" fmla="*/ 9 w 28"/>
                  <a:gd name="T3" fmla="*/ 1 h 26"/>
                  <a:gd name="T4" fmla="*/ 4 w 28"/>
                  <a:gd name="T5" fmla="*/ 19 h 26"/>
                  <a:gd name="T6" fmla="*/ 15 w 28"/>
                  <a:gd name="T7" fmla="*/ 26 h 26"/>
                  <a:gd name="T8" fmla="*/ 17 w 28"/>
                  <a:gd name="T9" fmla="*/ 26 h 26"/>
                  <a:gd name="T10" fmla="*/ 23 w 28"/>
                  <a:gd name="T11" fmla="*/ 21 h 26"/>
                  <a:gd name="T12" fmla="*/ 28 w 28"/>
                  <a:gd name="T13" fmla="*/ 12 h 26"/>
                  <a:gd name="T14" fmla="*/ 27 w 28"/>
                  <a:gd name="T15" fmla="*/ 6 h 26"/>
                  <a:gd name="T16" fmla="*/ 15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19" name="Freeform 352"/>
              <p:cNvSpPr>
                <a:spLocks/>
              </p:cNvSpPr>
              <p:nvPr/>
            </p:nvSpPr>
            <p:spPr bwMode="auto">
              <a:xfrm>
                <a:off x="3616" y="2975"/>
                <a:ext cx="24" cy="21"/>
              </a:xfrm>
              <a:custGeom>
                <a:avLst/>
                <a:gdLst>
                  <a:gd name="T0" fmla="*/ 2 w 14"/>
                  <a:gd name="T1" fmla="*/ 0 h 12"/>
                  <a:gd name="T2" fmla="*/ 1 w 14"/>
                  <a:gd name="T3" fmla="*/ 8 h 12"/>
                  <a:gd name="T4" fmla="*/ 7 w 14"/>
                  <a:gd name="T5" fmla="*/ 12 h 12"/>
                  <a:gd name="T6" fmla="*/ 11 w 14"/>
                  <a:gd name="T7" fmla="*/ 11 h 12"/>
                  <a:gd name="T8" fmla="*/ 14 w 14"/>
                  <a:gd name="T9" fmla="*/ 5 h 12"/>
                  <a:gd name="T10" fmla="*/ 2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0" name="Freeform 353"/>
              <p:cNvSpPr>
                <a:spLocks/>
              </p:cNvSpPr>
              <p:nvPr/>
            </p:nvSpPr>
            <p:spPr bwMode="auto">
              <a:xfrm>
                <a:off x="3619" y="2972"/>
                <a:ext cx="21" cy="12"/>
              </a:xfrm>
              <a:custGeom>
                <a:avLst/>
                <a:gdLst>
                  <a:gd name="T0" fmla="*/ 5 w 12"/>
                  <a:gd name="T1" fmla="*/ 0 h 7"/>
                  <a:gd name="T2" fmla="*/ 2 w 12"/>
                  <a:gd name="T3" fmla="*/ 1 h 7"/>
                  <a:gd name="T4" fmla="*/ 0 w 12"/>
                  <a:gd name="T5" fmla="*/ 2 h 7"/>
                  <a:gd name="T6" fmla="*/ 12 w 12"/>
                  <a:gd name="T7" fmla="*/ 7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1" name="Freeform 354"/>
              <p:cNvSpPr>
                <a:spLocks/>
              </p:cNvSpPr>
              <p:nvPr/>
            </p:nvSpPr>
            <p:spPr bwMode="auto">
              <a:xfrm>
                <a:off x="3842" y="2543"/>
                <a:ext cx="72" cy="65"/>
              </a:xfrm>
              <a:custGeom>
                <a:avLst/>
                <a:gdLst>
                  <a:gd name="T0" fmla="*/ 21 w 42"/>
                  <a:gd name="T1" fmla="*/ 0 h 38"/>
                  <a:gd name="T2" fmla="*/ 12 w 42"/>
                  <a:gd name="T3" fmla="*/ 3 h 38"/>
                  <a:gd name="T4" fmla="*/ 5 w 42"/>
                  <a:gd name="T5" fmla="*/ 28 h 38"/>
                  <a:gd name="T6" fmla="*/ 21 w 42"/>
                  <a:gd name="T7" fmla="*/ 38 h 38"/>
                  <a:gd name="T8" fmla="*/ 30 w 42"/>
                  <a:gd name="T9" fmla="*/ 35 h 38"/>
                  <a:gd name="T10" fmla="*/ 37 w 42"/>
                  <a:gd name="T11" fmla="*/ 10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2" name="Freeform 355"/>
              <p:cNvSpPr>
                <a:spLocks/>
              </p:cNvSpPr>
              <p:nvPr/>
            </p:nvSpPr>
            <p:spPr bwMode="auto">
              <a:xfrm>
                <a:off x="4456" y="3442"/>
                <a:ext cx="143" cy="125"/>
              </a:xfrm>
              <a:custGeom>
                <a:avLst/>
                <a:gdLst>
                  <a:gd name="T0" fmla="*/ 41 w 83"/>
                  <a:gd name="T1" fmla="*/ 0 h 73"/>
                  <a:gd name="T2" fmla="*/ 9 w 83"/>
                  <a:gd name="T3" fmla="*/ 21 h 73"/>
                  <a:gd name="T4" fmla="*/ 25 w 83"/>
                  <a:gd name="T5" fmla="*/ 70 h 73"/>
                  <a:gd name="T6" fmla="*/ 41 w 83"/>
                  <a:gd name="T7" fmla="*/ 73 h 73"/>
                  <a:gd name="T8" fmla="*/ 74 w 83"/>
                  <a:gd name="T9" fmla="*/ 53 h 73"/>
                  <a:gd name="T10" fmla="*/ 57 w 83"/>
                  <a:gd name="T11" fmla="*/ 4 h 73"/>
                  <a:gd name="T12" fmla="*/ 41 w 8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83" h="73">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3" name="Freeform 356"/>
              <p:cNvSpPr>
                <a:spLocks/>
              </p:cNvSpPr>
              <p:nvPr/>
            </p:nvSpPr>
            <p:spPr bwMode="auto">
              <a:xfrm>
                <a:off x="4109" y="3013"/>
                <a:ext cx="127" cy="111"/>
              </a:xfrm>
              <a:custGeom>
                <a:avLst/>
                <a:gdLst>
                  <a:gd name="T0" fmla="*/ 25 w 74"/>
                  <a:gd name="T1" fmla="*/ 0 h 65"/>
                  <a:gd name="T2" fmla="*/ 21 w 74"/>
                  <a:gd name="T3" fmla="*/ 2 h 65"/>
                  <a:gd name="T4" fmla="*/ 17 w 74"/>
                  <a:gd name="T5" fmla="*/ 4 h 65"/>
                  <a:gd name="T6" fmla="*/ 8 w 74"/>
                  <a:gd name="T7" fmla="*/ 16 h 65"/>
                  <a:gd name="T8" fmla="*/ 24 w 74"/>
                  <a:gd name="T9" fmla="*/ 62 h 65"/>
                  <a:gd name="T10" fmla="*/ 26 w 74"/>
                  <a:gd name="T11" fmla="*/ 63 h 65"/>
                  <a:gd name="T12" fmla="*/ 28 w 74"/>
                  <a:gd name="T13" fmla="*/ 63 h 65"/>
                  <a:gd name="T14" fmla="*/ 34 w 74"/>
                  <a:gd name="T15" fmla="*/ 65 h 65"/>
                  <a:gd name="T16" fmla="*/ 39 w 74"/>
                  <a:gd name="T17" fmla="*/ 65 h 65"/>
                  <a:gd name="T18" fmla="*/ 70 w 74"/>
                  <a:gd name="T19" fmla="*/ 46 h 65"/>
                  <a:gd name="T20" fmla="*/ 73 w 74"/>
                  <a:gd name="T21" fmla="*/ 29 h 65"/>
                  <a:gd name="T22" fmla="*/ 52 w 74"/>
                  <a:gd name="T23" fmla="*/ 39 h 65"/>
                  <a:gd name="T24" fmla="*/ 40 w 74"/>
                  <a:gd name="T25" fmla="*/ 37 h 65"/>
                  <a:gd name="T26" fmla="*/ 25 w 74"/>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65">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4" name="Freeform 357"/>
              <p:cNvSpPr>
                <a:spLocks/>
              </p:cNvSpPr>
              <p:nvPr/>
            </p:nvSpPr>
            <p:spPr bwMode="auto">
              <a:xfrm>
                <a:off x="4138" y="3016"/>
                <a:ext cx="7" cy="4"/>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3" y="1"/>
                      <a:pt x="1" y="2"/>
                      <a:pt x="0" y="2"/>
                    </a:cubicBezTo>
                    <a:cubicBezTo>
                      <a:pt x="2" y="2"/>
                      <a:pt x="3" y="1"/>
                      <a:pt x="4"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5" name="Freeform 358"/>
              <p:cNvSpPr>
                <a:spLocks/>
              </p:cNvSpPr>
              <p:nvPr/>
            </p:nvSpPr>
            <p:spPr bwMode="auto">
              <a:xfrm>
                <a:off x="4153" y="3121"/>
                <a:ext cx="14" cy="3"/>
              </a:xfrm>
              <a:custGeom>
                <a:avLst/>
                <a:gdLst>
                  <a:gd name="T0" fmla="*/ 2 w 8"/>
                  <a:gd name="T1" fmla="*/ 0 h 2"/>
                  <a:gd name="T2" fmla="*/ 0 w 8"/>
                  <a:gd name="T3" fmla="*/ 0 h 2"/>
                  <a:gd name="T4" fmla="*/ 8 w 8"/>
                  <a:gd name="T5" fmla="*/ 2 h 2"/>
                  <a:gd name="T6" fmla="*/ 2 w 8"/>
                  <a:gd name="T7" fmla="*/ 0 h 2"/>
                </a:gdLst>
                <a:ahLst/>
                <a:cxnLst>
                  <a:cxn ang="0">
                    <a:pos x="T0" y="T1"/>
                  </a:cxn>
                  <a:cxn ang="0">
                    <a:pos x="T2" y="T3"/>
                  </a:cxn>
                  <a:cxn ang="0">
                    <a:pos x="T4" y="T5"/>
                  </a:cxn>
                  <a:cxn ang="0">
                    <a:pos x="T6" y="T7"/>
                  </a:cxn>
                </a:cxnLst>
                <a:rect l="0" t="0" r="r" b="b"/>
                <a:pathLst>
                  <a:path w="8" h="2">
                    <a:moveTo>
                      <a:pt x="2" y="0"/>
                    </a:moveTo>
                    <a:cubicBezTo>
                      <a:pt x="1" y="0"/>
                      <a:pt x="1" y="0"/>
                      <a:pt x="0" y="0"/>
                    </a:cubicBezTo>
                    <a:cubicBezTo>
                      <a:pt x="3" y="1"/>
                      <a:pt x="5" y="1"/>
                      <a:pt x="8" y="2"/>
                    </a:cubicBezTo>
                    <a:cubicBezTo>
                      <a:pt x="6" y="0"/>
                      <a:pt x="4" y="0"/>
                      <a:pt x="2"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6" name="Freeform 359"/>
              <p:cNvSpPr>
                <a:spLocks/>
              </p:cNvSpPr>
              <p:nvPr/>
            </p:nvSpPr>
            <p:spPr bwMode="auto">
              <a:xfrm>
                <a:off x="4141" y="3008"/>
                <a:ext cx="93" cy="72"/>
              </a:xfrm>
              <a:custGeom>
                <a:avLst/>
                <a:gdLst>
                  <a:gd name="T0" fmla="*/ 20 w 54"/>
                  <a:gd name="T1" fmla="*/ 0 h 42"/>
                  <a:gd name="T2" fmla="*/ 6 w 54"/>
                  <a:gd name="T3" fmla="*/ 3 h 42"/>
                  <a:gd name="T4" fmla="*/ 21 w 54"/>
                  <a:gd name="T5" fmla="*/ 40 h 42"/>
                  <a:gd name="T6" fmla="*/ 33 w 54"/>
                  <a:gd name="T7" fmla="*/ 42 h 42"/>
                  <a:gd name="T8" fmla="*/ 54 w 54"/>
                  <a:gd name="T9" fmla="*/ 32 h 42"/>
                  <a:gd name="T10" fmla="*/ 35 w 54"/>
                  <a:gd name="T11" fmla="*/ 3 h 42"/>
                  <a:gd name="T12" fmla="*/ 20 w 5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4" h="42">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7" name="Freeform 360"/>
              <p:cNvSpPr>
                <a:spLocks/>
              </p:cNvSpPr>
              <p:nvPr/>
            </p:nvSpPr>
            <p:spPr bwMode="auto">
              <a:xfrm>
                <a:off x="3950" y="2918"/>
                <a:ext cx="73" cy="64"/>
              </a:xfrm>
              <a:custGeom>
                <a:avLst/>
                <a:gdLst>
                  <a:gd name="T0" fmla="*/ 22 w 43"/>
                  <a:gd name="T1" fmla="*/ 0 h 37"/>
                  <a:gd name="T2" fmla="*/ 5 w 43"/>
                  <a:gd name="T3" fmla="*/ 10 h 37"/>
                  <a:gd name="T4" fmla="*/ 13 w 43"/>
                  <a:gd name="T5" fmla="*/ 36 h 37"/>
                  <a:gd name="T6" fmla="*/ 22 w 43"/>
                  <a:gd name="T7" fmla="*/ 37 h 37"/>
                  <a:gd name="T8" fmla="*/ 39 w 43"/>
                  <a:gd name="T9" fmla="*/ 27 h 37"/>
                  <a:gd name="T10" fmla="*/ 30 w 43"/>
                  <a:gd name="T11" fmla="*/ 2 h 37"/>
                  <a:gd name="T12" fmla="*/ 22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8" name="Freeform 361"/>
              <p:cNvSpPr>
                <a:spLocks/>
              </p:cNvSpPr>
              <p:nvPr/>
            </p:nvSpPr>
            <p:spPr bwMode="auto">
              <a:xfrm>
                <a:off x="4259" y="2900"/>
                <a:ext cx="98" cy="87"/>
              </a:xfrm>
              <a:custGeom>
                <a:avLst/>
                <a:gdLst>
                  <a:gd name="T0" fmla="*/ 36 w 57"/>
                  <a:gd name="T1" fmla="*/ 0 h 51"/>
                  <a:gd name="T2" fmla="*/ 41 w 57"/>
                  <a:gd name="T3" fmla="*/ 22 h 51"/>
                  <a:gd name="T4" fmla="*/ 20 w 57"/>
                  <a:gd name="T5" fmla="*/ 37 h 51"/>
                  <a:gd name="T6" fmla="*/ 14 w 57"/>
                  <a:gd name="T7" fmla="*/ 36 h 51"/>
                  <a:gd name="T8" fmla="*/ 0 w 57"/>
                  <a:gd name="T9" fmla="*/ 24 h 51"/>
                  <a:gd name="T10" fmla="*/ 15 w 57"/>
                  <a:gd name="T11" fmla="*/ 48 h 51"/>
                  <a:gd name="T12" fmla="*/ 27 w 57"/>
                  <a:gd name="T13" fmla="*/ 51 h 51"/>
                  <a:gd name="T14" fmla="*/ 50 w 57"/>
                  <a:gd name="T15" fmla="*/ 36 h 51"/>
                  <a:gd name="T16" fmla="*/ 38 w 57"/>
                  <a:gd name="T17" fmla="*/ 1 h 51"/>
                  <a:gd name="T18" fmla="*/ 36 w 57"/>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1">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29" name="Freeform 362"/>
              <p:cNvSpPr>
                <a:spLocks/>
              </p:cNvSpPr>
              <p:nvPr/>
            </p:nvSpPr>
            <p:spPr bwMode="auto">
              <a:xfrm>
                <a:off x="4259" y="2896"/>
                <a:ext cx="76" cy="67"/>
              </a:xfrm>
              <a:custGeom>
                <a:avLst/>
                <a:gdLst>
                  <a:gd name="T0" fmla="*/ 27 w 44"/>
                  <a:gd name="T1" fmla="*/ 0 h 39"/>
                  <a:gd name="T2" fmla="*/ 3 w 44"/>
                  <a:gd name="T3" fmla="*/ 15 h 39"/>
                  <a:gd name="T4" fmla="*/ 0 w 44"/>
                  <a:gd name="T5" fmla="*/ 26 h 39"/>
                  <a:gd name="T6" fmla="*/ 14 w 44"/>
                  <a:gd name="T7" fmla="*/ 38 h 39"/>
                  <a:gd name="T8" fmla="*/ 20 w 44"/>
                  <a:gd name="T9" fmla="*/ 39 h 39"/>
                  <a:gd name="T10" fmla="*/ 41 w 44"/>
                  <a:gd name="T11" fmla="*/ 24 h 39"/>
                  <a:gd name="T12" fmla="*/ 36 w 44"/>
                  <a:gd name="T13" fmla="*/ 2 h 39"/>
                  <a:gd name="T14" fmla="*/ 27 w 44"/>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9">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0" name="Freeform 363"/>
              <p:cNvSpPr>
                <a:spLocks/>
              </p:cNvSpPr>
              <p:nvPr/>
            </p:nvSpPr>
            <p:spPr bwMode="auto">
              <a:xfrm>
                <a:off x="3977" y="3141"/>
                <a:ext cx="108" cy="93"/>
              </a:xfrm>
              <a:custGeom>
                <a:avLst/>
                <a:gdLst>
                  <a:gd name="T0" fmla="*/ 32 w 63"/>
                  <a:gd name="T1" fmla="*/ 0 h 54"/>
                  <a:gd name="T2" fmla="*/ 7 w 63"/>
                  <a:gd name="T3" fmla="*/ 15 h 54"/>
                  <a:gd name="T4" fmla="*/ 19 w 63"/>
                  <a:gd name="T5" fmla="*/ 52 h 54"/>
                  <a:gd name="T6" fmla="*/ 24 w 63"/>
                  <a:gd name="T7" fmla="*/ 54 h 54"/>
                  <a:gd name="T8" fmla="*/ 30 w 63"/>
                  <a:gd name="T9" fmla="*/ 45 h 54"/>
                  <a:gd name="T10" fmla="*/ 45 w 63"/>
                  <a:gd name="T11" fmla="*/ 39 h 54"/>
                  <a:gd name="T12" fmla="*/ 55 w 63"/>
                  <a:gd name="T13" fmla="*/ 42 h 54"/>
                  <a:gd name="T14" fmla="*/ 56 w 63"/>
                  <a:gd name="T15" fmla="*/ 39 h 54"/>
                  <a:gd name="T16" fmla="*/ 44 w 63"/>
                  <a:gd name="T17" fmla="*/ 3 h 54"/>
                  <a:gd name="T18" fmla="*/ 32 w 6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4">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1" name="Freeform 364"/>
              <p:cNvSpPr>
                <a:spLocks/>
              </p:cNvSpPr>
              <p:nvPr/>
            </p:nvSpPr>
            <p:spPr bwMode="auto">
              <a:xfrm>
                <a:off x="4018" y="3208"/>
                <a:ext cx="53" cy="28"/>
              </a:xfrm>
              <a:custGeom>
                <a:avLst/>
                <a:gdLst>
                  <a:gd name="T0" fmla="*/ 21 w 31"/>
                  <a:gd name="T1" fmla="*/ 0 h 16"/>
                  <a:gd name="T2" fmla="*/ 6 w 31"/>
                  <a:gd name="T3" fmla="*/ 6 h 16"/>
                  <a:gd name="T4" fmla="*/ 0 w 31"/>
                  <a:gd name="T5" fmla="*/ 15 h 16"/>
                  <a:gd name="T6" fmla="*/ 7 w 31"/>
                  <a:gd name="T7" fmla="*/ 16 h 16"/>
                  <a:gd name="T8" fmla="*/ 31 w 31"/>
                  <a:gd name="T9" fmla="*/ 3 h 16"/>
                  <a:gd name="T10" fmla="*/ 21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2" name="Freeform 365"/>
              <p:cNvSpPr>
                <a:spLocks/>
              </p:cNvSpPr>
              <p:nvPr/>
            </p:nvSpPr>
            <p:spPr bwMode="auto">
              <a:xfrm>
                <a:off x="4090" y="2862"/>
                <a:ext cx="51" cy="44"/>
              </a:xfrm>
              <a:custGeom>
                <a:avLst/>
                <a:gdLst>
                  <a:gd name="T0" fmla="*/ 15 w 30"/>
                  <a:gd name="T1" fmla="*/ 0 h 26"/>
                  <a:gd name="T2" fmla="*/ 3 w 30"/>
                  <a:gd name="T3" fmla="*/ 7 h 26"/>
                  <a:gd name="T4" fmla="*/ 9 w 30"/>
                  <a:gd name="T5" fmla="*/ 25 h 26"/>
                  <a:gd name="T6" fmla="*/ 15 w 30"/>
                  <a:gd name="T7" fmla="*/ 26 h 26"/>
                  <a:gd name="T8" fmla="*/ 27 w 30"/>
                  <a:gd name="T9" fmla="*/ 19 h 26"/>
                  <a:gd name="T10" fmla="*/ 21 w 30"/>
                  <a:gd name="T11" fmla="*/ 1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3" name="Freeform 366"/>
              <p:cNvSpPr>
                <a:spLocks/>
              </p:cNvSpPr>
              <p:nvPr/>
            </p:nvSpPr>
            <p:spPr bwMode="auto">
              <a:xfrm>
                <a:off x="4381" y="3023"/>
                <a:ext cx="74" cy="64"/>
              </a:xfrm>
              <a:custGeom>
                <a:avLst/>
                <a:gdLst>
                  <a:gd name="T0" fmla="*/ 21 w 43"/>
                  <a:gd name="T1" fmla="*/ 0 h 37"/>
                  <a:gd name="T2" fmla="*/ 4 w 43"/>
                  <a:gd name="T3" fmla="*/ 10 h 37"/>
                  <a:gd name="T4" fmla="*/ 13 w 43"/>
                  <a:gd name="T5" fmla="*/ 35 h 37"/>
                  <a:gd name="T6" fmla="*/ 21 w 43"/>
                  <a:gd name="T7" fmla="*/ 37 h 37"/>
                  <a:gd name="T8" fmla="*/ 38 w 43"/>
                  <a:gd name="T9" fmla="*/ 27 h 37"/>
                  <a:gd name="T10" fmla="*/ 30 w 43"/>
                  <a:gd name="T11" fmla="*/ 2 h 37"/>
                  <a:gd name="T12" fmla="*/ 21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4" name="Freeform 367"/>
              <p:cNvSpPr>
                <a:spLocks/>
              </p:cNvSpPr>
              <p:nvPr/>
            </p:nvSpPr>
            <p:spPr bwMode="auto">
              <a:xfrm>
                <a:off x="2811" y="1759"/>
                <a:ext cx="61" cy="89"/>
              </a:xfrm>
              <a:custGeom>
                <a:avLst/>
                <a:gdLst>
                  <a:gd name="T0" fmla="*/ 15 w 36"/>
                  <a:gd name="T1" fmla="*/ 0 h 52"/>
                  <a:gd name="T2" fmla="*/ 0 w 36"/>
                  <a:gd name="T3" fmla="*/ 51 h 52"/>
                  <a:gd name="T4" fmla="*/ 7 w 36"/>
                  <a:gd name="T5" fmla="*/ 52 h 52"/>
                  <a:gd name="T6" fmla="*/ 25 w 36"/>
                  <a:gd name="T7" fmla="*/ 45 h 52"/>
                  <a:gd name="T8" fmla="*/ 26 w 36"/>
                  <a:gd name="T9" fmla="*/ 7 h 52"/>
                  <a:gd name="T10" fmla="*/ 15 w 36"/>
                  <a:gd name="T11" fmla="*/ 0 h 52"/>
                </a:gdLst>
                <a:ahLst/>
                <a:cxnLst>
                  <a:cxn ang="0">
                    <a:pos x="T0" y="T1"/>
                  </a:cxn>
                  <a:cxn ang="0">
                    <a:pos x="T2" y="T3"/>
                  </a:cxn>
                  <a:cxn ang="0">
                    <a:pos x="T4" y="T5"/>
                  </a:cxn>
                  <a:cxn ang="0">
                    <a:pos x="T6" y="T7"/>
                  </a:cxn>
                  <a:cxn ang="0">
                    <a:pos x="T8" y="T9"/>
                  </a:cxn>
                  <a:cxn ang="0">
                    <a:pos x="T10" y="T11"/>
                  </a:cxn>
                </a:cxnLst>
                <a:rect l="0" t="0" r="r" b="b"/>
                <a:pathLst>
                  <a:path w="36" h="52">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5" name="Freeform 368"/>
              <p:cNvSpPr>
                <a:spLocks/>
              </p:cNvSpPr>
              <p:nvPr/>
            </p:nvSpPr>
            <p:spPr bwMode="auto">
              <a:xfrm>
                <a:off x="2771" y="1755"/>
                <a:ext cx="69" cy="91"/>
              </a:xfrm>
              <a:custGeom>
                <a:avLst/>
                <a:gdLst>
                  <a:gd name="T0" fmla="*/ 30 w 40"/>
                  <a:gd name="T1" fmla="*/ 0 h 53"/>
                  <a:gd name="T2" fmla="*/ 11 w 40"/>
                  <a:gd name="T3" fmla="*/ 8 h 53"/>
                  <a:gd name="T4" fmla="*/ 10 w 40"/>
                  <a:gd name="T5" fmla="*/ 46 h 53"/>
                  <a:gd name="T6" fmla="*/ 23 w 40"/>
                  <a:gd name="T7" fmla="*/ 53 h 53"/>
                  <a:gd name="T8" fmla="*/ 38 w 40"/>
                  <a:gd name="T9" fmla="*/ 2 h 53"/>
                  <a:gd name="T10" fmla="*/ 30 w 40"/>
                  <a:gd name="T11" fmla="*/ 0 h 53"/>
                </a:gdLst>
                <a:ahLst/>
                <a:cxnLst>
                  <a:cxn ang="0">
                    <a:pos x="T0" y="T1"/>
                  </a:cxn>
                  <a:cxn ang="0">
                    <a:pos x="T2" y="T3"/>
                  </a:cxn>
                  <a:cxn ang="0">
                    <a:pos x="T4" y="T5"/>
                  </a:cxn>
                  <a:cxn ang="0">
                    <a:pos x="T6" y="T7"/>
                  </a:cxn>
                  <a:cxn ang="0">
                    <a:pos x="T8" y="T9"/>
                  </a:cxn>
                  <a:cxn ang="0">
                    <a:pos x="T10" y="T11"/>
                  </a:cxn>
                </a:cxnLst>
                <a:rect l="0" t="0" r="r" b="b"/>
                <a:pathLst>
                  <a:path w="40" h="53">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6" name="Freeform 369"/>
              <p:cNvSpPr>
                <a:spLocks/>
              </p:cNvSpPr>
              <p:nvPr/>
            </p:nvSpPr>
            <p:spPr bwMode="auto">
              <a:xfrm>
                <a:off x="2984" y="1781"/>
                <a:ext cx="56" cy="55"/>
              </a:xfrm>
              <a:custGeom>
                <a:avLst/>
                <a:gdLst>
                  <a:gd name="T0" fmla="*/ 14 w 33"/>
                  <a:gd name="T1" fmla="*/ 0 h 32"/>
                  <a:gd name="T2" fmla="*/ 3 w 33"/>
                  <a:gd name="T3" fmla="*/ 4 h 32"/>
                  <a:gd name="T4" fmla="*/ 0 w 33"/>
                  <a:gd name="T5" fmla="*/ 9 h 32"/>
                  <a:gd name="T6" fmla="*/ 17 w 33"/>
                  <a:gd name="T7" fmla="*/ 22 h 32"/>
                  <a:gd name="T8" fmla="*/ 20 w 33"/>
                  <a:gd name="T9" fmla="*/ 32 h 32"/>
                  <a:gd name="T10" fmla="*/ 26 w 33"/>
                  <a:gd name="T11" fmla="*/ 28 h 32"/>
                  <a:gd name="T12" fmla="*/ 26 w 33"/>
                  <a:gd name="T13" fmla="*/ 5 h 32"/>
                  <a:gd name="T14" fmla="*/ 14 w 3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7" name="Freeform 370"/>
              <p:cNvSpPr>
                <a:spLocks noEditPoints="1"/>
              </p:cNvSpPr>
              <p:nvPr/>
            </p:nvSpPr>
            <p:spPr bwMode="auto">
              <a:xfrm>
                <a:off x="2874" y="1951"/>
                <a:ext cx="125" cy="106"/>
              </a:xfrm>
              <a:custGeom>
                <a:avLst/>
                <a:gdLst>
                  <a:gd name="T0" fmla="*/ 10 w 73"/>
                  <a:gd name="T1" fmla="*/ 5 h 62"/>
                  <a:gd name="T2" fmla="*/ 13 w 73"/>
                  <a:gd name="T3" fmla="*/ 50 h 62"/>
                  <a:gd name="T4" fmla="*/ 39 w 73"/>
                  <a:gd name="T5" fmla="*/ 62 h 62"/>
                  <a:gd name="T6" fmla="*/ 64 w 73"/>
                  <a:gd name="T7" fmla="*/ 52 h 62"/>
                  <a:gd name="T8" fmla="*/ 73 w 73"/>
                  <a:gd name="T9" fmla="*/ 37 h 62"/>
                  <a:gd name="T10" fmla="*/ 69 w 73"/>
                  <a:gd name="T11" fmla="*/ 37 h 62"/>
                  <a:gd name="T12" fmla="*/ 56 w 73"/>
                  <a:gd name="T13" fmla="*/ 32 h 62"/>
                  <a:gd name="T14" fmla="*/ 52 w 73"/>
                  <a:gd name="T15" fmla="*/ 26 h 62"/>
                  <a:gd name="T16" fmla="*/ 46 w 73"/>
                  <a:gd name="T17" fmla="*/ 28 h 62"/>
                  <a:gd name="T18" fmla="*/ 37 w 73"/>
                  <a:gd name="T19" fmla="*/ 30 h 62"/>
                  <a:gd name="T20" fmla="*/ 11 w 73"/>
                  <a:gd name="T21" fmla="*/ 12 h 62"/>
                  <a:gd name="T22" fmla="*/ 10 w 73"/>
                  <a:gd name="T23" fmla="*/ 5 h 62"/>
                  <a:gd name="T24" fmla="*/ 64 w 73"/>
                  <a:gd name="T25" fmla="*/ 0 h 62"/>
                  <a:gd name="T26" fmla="*/ 64 w 73"/>
                  <a:gd name="T27" fmla="*/ 0 h 62"/>
                  <a:gd name="T28" fmla="*/ 64 w 73"/>
                  <a:gd name="T29" fmla="*/ 0 h 62"/>
                  <a:gd name="T30" fmla="*/ 64 w 73"/>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62">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8" name="Freeform 371"/>
              <p:cNvSpPr>
                <a:spLocks/>
              </p:cNvSpPr>
              <p:nvPr/>
            </p:nvSpPr>
            <p:spPr bwMode="auto">
              <a:xfrm>
                <a:off x="3050" y="2145"/>
                <a:ext cx="66" cy="67"/>
              </a:xfrm>
              <a:custGeom>
                <a:avLst/>
                <a:gdLst>
                  <a:gd name="T0" fmla="*/ 19 w 38"/>
                  <a:gd name="T1" fmla="*/ 0 h 39"/>
                  <a:gd name="T2" fmla="*/ 13 w 38"/>
                  <a:gd name="T3" fmla="*/ 1 h 39"/>
                  <a:gd name="T4" fmla="*/ 0 w 38"/>
                  <a:gd name="T5" fmla="*/ 20 h 39"/>
                  <a:gd name="T6" fmla="*/ 5 w 38"/>
                  <a:gd name="T7" fmla="*/ 33 h 39"/>
                  <a:gd name="T8" fmla="*/ 19 w 38"/>
                  <a:gd name="T9" fmla="*/ 39 h 39"/>
                  <a:gd name="T10" fmla="*/ 33 w 38"/>
                  <a:gd name="T11" fmla="*/ 34 h 39"/>
                  <a:gd name="T12" fmla="*/ 37 w 38"/>
                  <a:gd name="T13" fmla="*/ 27 h 39"/>
                  <a:gd name="T14" fmla="*/ 38 w 38"/>
                  <a:gd name="T15" fmla="*/ 14 h 39"/>
                  <a:gd name="T16" fmla="*/ 34 w 38"/>
                  <a:gd name="T17" fmla="*/ 6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39" name="Freeform 372"/>
              <p:cNvSpPr>
                <a:spLocks/>
              </p:cNvSpPr>
              <p:nvPr/>
            </p:nvSpPr>
            <p:spPr bwMode="auto">
              <a:xfrm>
                <a:off x="2720" y="2021"/>
                <a:ext cx="101" cy="94"/>
              </a:xfrm>
              <a:custGeom>
                <a:avLst/>
                <a:gdLst>
                  <a:gd name="T0" fmla="*/ 29 w 59"/>
                  <a:gd name="T1" fmla="*/ 0 h 55"/>
                  <a:gd name="T2" fmla="*/ 10 w 59"/>
                  <a:gd name="T3" fmla="*/ 7 h 55"/>
                  <a:gd name="T4" fmla="*/ 1 w 59"/>
                  <a:gd name="T5" fmla="*/ 32 h 55"/>
                  <a:gd name="T6" fmla="*/ 4 w 59"/>
                  <a:gd name="T7" fmla="*/ 39 h 55"/>
                  <a:gd name="T8" fmla="*/ 17 w 59"/>
                  <a:gd name="T9" fmla="*/ 53 h 55"/>
                  <a:gd name="T10" fmla="*/ 29 w 59"/>
                  <a:gd name="T11" fmla="*/ 55 h 55"/>
                  <a:gd name="T12" fmla="*/ 48 w 59"/>
                  <a:gd name="T13" fmla="*/ 48 h 55"/>
                  <a:gd name="T14" fmla="*/ 49 w 59"/>
                  <a:gd name="T15" fmla="*/ 9 h 55"/>
                  <a:gd name="T16" fmla="*/ 29 w 5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5">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0" name="Freeform 373"/>
              <p:cNvSpPr>
                <a:spLocks/>
              </p:cNvSpPr>
              <p:nvPr/>
            </p:nvSpPr>
            <p:spPr bwMode="auto">
              <a:xfrm>
                <a:off x="3078" y="1880"/>
                <a:ext cx="101" cy="57"/>
              </a:xfrm>
              <a:custGeom>
                <a:avLst/>
                <a:gdLst>
                  <a:gd name="T0" fmla="*/ 29 w 59"/>
                  <a:gd name="T1" fmla="*/ 0 h 33"/>
                  <a:gd name="T2" fmla="*/ 10 w 59"/>
                  <a:gd name="T3" fmla="*/ 7 h 33"/>
                  <a:gd name="T4" fmla="*/ 1 w 59"/>
                  <a:gd name="T5" fmla="*/ 31 h 33"/>
                  <a:gd name="T6" fmla="*/ 17 w 59"/>
                  <a:gd name="T7" fmla="*/ 19 h 33"/>
                  <a:gd name="T8" fmla="*/ 28 w 59"/>
                  <a:gd name="T9" fmla="*/ 17 h 33"/>
                  <a:gd name="T10" fmla="*/ 57 w 59"/>
                  <a:gd name="T11" fmla="*/ 33 h 33"/>
                  <a:gd name="T12" fmla="*/ 50 w 59"/>
                  <a:gd name="T13" fmla="*/ 9 h 33"/>
                  <a:gd name="T14" fmla="*/ 29 w 59"/>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3">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1" name="Freeform 374"/>
              <p:cNvSpPr>
                <a:spLocks/>
              </p:cNvSpPr>
              <p:nvPr/>
            </p:nvSpPr>
            <p:spPr bwMode="auto">
              <a:xfrm>
                <a:off x="2907" y="2170"/>
                <a:ext cx="53" cy="48"/>
              </a:xfrm>
              <a:custGeom>
                <a:avLst/>
                <a:gdLst>
                  <a:gd name="T0" fmla="*/ 15 w 31"/>
                  <a:gd name="T1" fmla="*/ 0 h 28"/>
                  <a:gd name="T2" fmla="*/ 6 w 31"/>
                  <a:gd name="T3" fmla="*/ 4 h 28"/>
                  <a:gd name="T4" fmla="*/ 5 w 31"/>
                  <a:gd name="T5" fmla="*/ 24 h 28"/>
                  <a:gd name="T6" fmla="*/ 15 w 31"/>
                  <a:gd name="T7" fmla="*/ 28 h 28"/>
                  <a:gd name="T8" fmla="*/ 25 w 31"/>
                  <a:gd name="T9" fmla="*/ 24 h 28"/>
                  <a:gd name="T10" fmla="*/ 25 w 31"/>
                  <a:gd name="T11" fmla="*/ 5 h 28"/>
                  <a:gd name="T12" fmla="*/ 15 w 3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2" name="Freeform 375"/>
              <p:cNvSpPr>
                <a:spLocks/>
              </p:cNvSpPr>
              <p:nvPr/>
            </p:nvSpPr>
            <p:spPr bwMode="auto">
              <a:xfrm>
                <a:off x="3160" y="2061"/>
                <a:ext cx="29" cy="24"/>
              </a:xfrm>
              <a:custGeom>
                <a:avLst/>
                <a:gdLst>
                  <a:gd name="T0" fmla="*/ 9 w 17"/>
                  <a:gd name="T1" fmla="*/ 0 h 14"/>
                  <a:gd name="T2" fmla="*/ 4 w 17"/>
                  <a:gd name="T3" fmla="*/ 2 h 14"/>
                  <a:gd name="T4" fmla="*/ 3 w 17"/>
                  <a:gd name="T5" fmla="*/ 12 h 14"/>
                  <a:gd name="T6" fmla="*/ 9 w 17"/>
                  <a:gd name="T7" fmla="*/ 14 h 14"/>
                  <a:gd name="T8" fmla="*/ 14 w 17"/>
                  <a:gd name="T9" fmla="*/ 12 h 14"/>
                  <a:gd name="T10" fmla="*/ 14 w 17"/>
                  <a:gd name="T11" fmla="*/ 2 h 14"/>
                  <a:gd name="T12" fmla="*/ 9 w 1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3" name="Freeform 376"/>
              <p:cNvSpPr>
                <a:spLocks/>
              </p:cNvSpPr>
              <p:nvPr/>
            </p:nvSpPr>
            <p:spPr bwMode="auto">
              <a:xfrm>
                <a:off x="2665" y="1898"/>
                <a:ext cx="46" cy="51"/>
              </a:xfrm>
              <a:custGeom>
                <a:avLst/>
                <a:gdLst>
                  <a:gd name="T0" fmla="*/ 4 w 27"/>
                  <a:gd name="T1" fmla="*/ 0 h 30"/>
                  <a:gd name="T2" fmla="*/ 6 w 27"/>
                  <a:gd name="T3" fmla="*/ 24 h 30"/>
                  <a:gd name="T4" fmla="*/ 21 w 27"/>
                  <a:gd name="T5" fmla="*/ 30 h 30"/>
                  <a:gd name="T6" fmla="*/ 27 w 27"/>
                  <a:gd name="T7" fmla="*/ 29 h 30"/>
                  <a:gd name="T8" fmla="*/ 22 w 27"/>
                  <a:gd name="T9" fmla="*/ 2 h 30"/>
                  <a:gd name="T10" fmla="*/ 4 w 27"/>
                  <a:gd name="T11" fmla="*/ 0 h 30"/>
                </a:gdLst>
                <a:ahLst/>
                <a:cxnLst>
                  <a:cxn ang="0">
                    <a:pos x="T0" y="T1"/>
                  </a:cxn>
                  <a:cxn ang="0">
                    <a:pos x="T2" y="T3"/>
                  </a:cxn>
                  <a:cxn ang="0">
                    <a:pos x="T4" y="T5"/>
                  </a:cxn>
                  <a:cxn ang="0">
                    <a:pos x="T6" y="T7"/>
                  </a:cxn>
                  <a:cxn ang="0">
                    <a:pos x="T8" y="T9"/>
                  </a:cxn>
                  <a:cxn ang="0">
                    <a:pos x="T10" y="T11"/>
                  </a:cxn>
                </a:cxnLst>
                <a:rect l="0" t="0" r="r" b="b"/>
                <a:pathLst>
                  <a:path w="27" h="3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4" name="Freeform 377"/>
              <p:cNvSpPr>
                <a:spLocks/>
              </p:cNvSpPr>
              <p:nvPr/>
            </p:nvSpPr>
            <p:spPr bwMode="auto">
              <a:xfrm>
                <a:off x="2672" y="1882"/>
                <a:ext cx="38" cy="19"/>
              </a:xfrm>
              <a:custGeom>
                <a:avLst/>
                <a:gdLst>
                  <a:gd name="T0" fmla="*/ 17 w 22"/>
                  <a:gd name="T1" fmla="*/ 0 h 11"/>
                  <a:gd name="T2" fmla="*/ 3 w 22"/>
                  <a:gd name="T3" fmla="*/ 5 h 11"/>
                  <a:gd name="T4" fmla="*/ 0 w 22"/>
                  <a:gd name="T5" fmla="*/ 9 h 11"/>
                  <a:gd name="T6" fmla="*/ 18 w 22"/>
                  <a:gd name="T7" fmla="*/ 11 h 11"/>
                  <a:gd name="T8" fmla="*/ 22 w 22"/>
                  <a:gd name="T9" fmla="*/ 1 h 11"/>
                  <a:gd name="T10" fmla="*/ 17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5" name="Freeform 378"/>
              <p:cNvSpPr>
                <a:spLocks/>
              </p:cNvSpPr>
              <p:nvPr/>
            </p:nvSpPr>
            <p:spPr bwMode="auto">
              <a:xfrm>
                <a:off x="3191" y="1244"/>
                <a:ext cx="68" cy="24"/>
              </a:xfrm>
              <a:custGeom>
                <a:avLst/>
                <a:gdLst>
                  <a:gd name="T0" fmla="*/ 14 w 40"/>
                  <a:gd name="T1" fmla="*/ 0 h 14"/>
                  <a:gd name="T2" fmla="*/ 12 w 40"/>
                  <a:gd name="T3" fmla="*/ 0 h 14"/>
                  <a:gd name="T4" fmla="*/ 0 w 40"/>
                  <a:gd name="T5" fmla="*/ 4 h 14"/>
                  <a:gd name="T6" fmla="*/ 20 w 40"/>
                  <a:gd name="T7" fmla="*/ 11 h 14"/>
                  <a:gd name="T8" fmla="*/ 23 w 40"/>
                  <a:gd name="T9" fmla="*/ 9 h 14"/>
                  <a:gd name="T10" fmla="*/ 28 w 40"/>
                  <a:gd name="T11" fmla="*/ 9 h 14"/>
                  <a:gd name="T12" fmla="*/ 40 w 40"/>
                  <a:gd name="T13" fmla="*/ 14 h 14"/>
                  <a:gd name="T14" fmla="*/ 14 w 40"/>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6" name="Freeform 379"/>
              <p:cNvSpPr>
                <a:spLocks/>
              </p:cNvSpPr>
              <p:nvPr/>
            </p:nvSpPr>
            <p:spPr bwMode="auto">
              <a:xfrm>
                <a:off x="3162" y="1251"/>
                <a:ext cx="99" cy="98"/>
              </a:xfrm>
              <a:custGeom>
                <a:avLst/>
                <a:gdLst>
                  <a:gd name="T0" fmla="*/ 17 w 58"/>
                  <a:gd name="T1" fmla="*/ 0 h 57"/>
                  <a:gd name="T2" fmla="*/ 1 w 58"/>
                  <a:gd name="T3" fmla="*/ 28 h 57"/>
                  <a:gd name="T4" fmla="*/ 31 w 58"/>
                  <a:gd name="T5" fmla="*/ 57 h 57"/>
                  <a:gd name="T6" fmla="*/ 33 w 58"/>
                  <a:gd name="T7" fmla="*/ 57 h 57"/>
                  <a:gd name="T8" fmla="*/ 58 w 58"/>
                  <a:gd name="T9" fmla="*/ 41 h 57"/>
                  <a:gd name="T10" fmla="*/ 55 w 58"/>
                  <a:gd name="T11" fmla="*/ 33 h 57"/>
                  <a:gd name="T12" fmla="*/ 50 w 58"/>
                  <a:gd name="T13" fmla="*/ 35 h 57"/>
                  <a:gd name="T14" fmla="*/ 45 w 58"/>
                  <a:gd name="T15" fmla="*/ 36 h 57"/>
                  <a:gd name="T16" fmla="*/ 30 w 58"/>
                  <a:gd name="T17" fmla="*/ 25 h 57"/>
                  <a:gd name="T18" fmla="*/ 37 w 58"/>
                  <a:gd name="T19" fmla="*/ 7 h 57"/>
                  <a:gd name="T20" fmla="*/ 17 w 58"/>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7">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7" name="Freeform 380"/>
              <p:cNvSpPr>
                <a:spLocks/>
              </p:cNvSpPr>
              <p:nvPr/>
            </p:nvSpPr>
            <p:spPr bwMode="auto">
              <a:xfrm>
                <a:off x="3266" y="1282"/>
                <a:ext cx="0" cy="5"/>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cubicBezTo>
                      <a:pt x="0" y="1"/>
                      <a:pt x="0" y="2"/>
                      <a:pt x="0" y="3"/>
                    </a:cubicBezTo>
                    <a:cubicBezTo>
                      <a:pt x="0" y="3"/>
                      <a:pt x="0" y="3"/>
                      <a:pt x="0" y="3"/>
                    </a:cubicBezTo>
                    <a:cubicBezTo>
                      <a:pt x="0" y="2"/>
                      <a:pt x="0" y="1"/>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8" name="Freeform 381"/>
              <p:cNvSpPr>
                <a:spLocks/>
              </p:cNvSpPr>
              <p:nvPr/>
            </p:nvSpPr>
            <p:spPr bwMode="auto">
              <a:xfrm>
                <a:off x="3342" y="1410"/>
                <a:ext cx="60" cy="57"/>
              </a:xfrm>
              <a:custGeom>
                <a:avLst/>
                <a:gdLst>
                  <a:gd name="T0" fmla="*/ 8 w 35"/>
                  <a:gd name="T1" fmla="*/ 0 h 33"/>
                  <a:gd name="T2" fmla="*/ 0 w 35"/>
                  <a:gd name="T3" fmla="*/ 16 h 33"/>
                  <a:gd name="T4" fmla="*/ 19 w 35"/>
                  <a:gd name="T5" fmla="*/ 33 h 33"/>
                  <a:gd name="T6" fmla="*/ 20 w 35"/>
                  <a:gd name="T7" fmla="*/ 33 h 33"/>
                  <a:gd name="T8" fmla="*/ 35 w 35"/>
                  <a:gd name="T9" fmla="*/ 23 h 33"/>
                  <a:gd name="T10" fmla="*/ 33 w 35"/>
                  <a:gd name="T11" fmla="*/ 22 h 33"/>
                  <a:gd name="T12" fmla="*/ 12 w 35"/>
                  <a:gd name="T13" fmla="*/ 8 h 33"/>
                  <a:gd name="T14" fmla="*/ 8 w 3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49" name="Freeform 382"/>
              <p:cNvSpPr>
                <a:spLocks/>
              </p:cNvSpPr>
              <p:nvPr/>
            </p:nvSpPr>
            <p:spPr bwMode="auto">
              <a:xfrm>
                <a:off x="3355" y="1404"/>
                <a:ext cx="43" cy="44"/>
              </a:xfrm>
              <a:custGeom>
                <a:avLst/>
                <a:gdLst>
                  <a:gd name="T0" fmla="*/ 9 w 25"/>
                  <a:gd name="T1" fmla="*/ 0 h 26"/>
                  <a:gd name="T2" fmla="*/ 0 w 25"/>
                  <a:gd name="T3" fmla="*/ 4 h 26"/>
                  <a:gd name="T4" fmla="*/ 4 w 25"/>
                  <a:gd name="T5" fmla="*/ 12 h 26"/>
                  <a:gd name="T6" fmla="*/ 25 w 25"/>
                  <a:gd name="T7" fmla="*/ 26 h 26"/>
                  <a:gd name="T8" fmla="*/ 16 w 25"/>
                  <a:gd name="T9" fmla="*/ 18 h 26"/>
                  <a:gd name="T10" fmla="*/ 9 w 25"/>
                  <a:gd name="T11" fmla="*/ 0 h 26"/>
                </a:gdLst>
                <a:ahLst/>
                <a:cxnLst>
                  <a:cxn ang="0">
                    <a:pos x="T0" y="T1"/>
                  </a:cxn>
                  <a:cxn ang="0">
                    <a:pos x="T2" y="T3"/>
                  </a:cxn>
                  <a:cxn ang="0">
                    <a:pos x="T4" y="T5"/>
                  </a:cxn>
                  <a:cxn ang="0">
                    <a:pos x="T6" y="T7"/>
                  </a:cxn>
                  <a:cxn ang="0">
                    <a:pos x="T8" y="T9"/>
                  </a:cxn>
                  <a:cxn ang="0">
                    <a:pos x="T10" y="T11"/>
                  </a:cxn>
                </a:cxnLst>
                <a:rect l="0" t="0" r="r" b="b"/>
                <a:pathLst>
                  <a:path w="25" h="26">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0" name="Freeform 383"/>
              <p:cNvSpPr>
                <a:spLocks noEditPoints="1"/>
              </p:cNvSpPr>
              <p:nvPr/>
            </p:nvSpPr>
            <p:spPr bwMode="auto">
              <a:xfrm>
                <a:off x="3114" y="1536"/>
                <a:ext cx="133" cy="84"/>
              </a:xfrm>
              <a:custGeom>
                <a:avLst/>
                <a:gdLst>
                  <a:gd name="T0" fmla="*/ 21 w 78"/>
                  <a:gd name="T1" fmla="*/ 4 h 49"/>
                  <a:gd name="T2" fmla="*/ 28 w 78"/>
                  <a:gd name="T3" fmla="*/ 8 h 49"/>
                  <a:gd name="T4" fmla="*/ 32 w 78"/>
                  <a:gd name="T5" fmla="*/ 46 h 49"/>
                  <a:gd name="T6" fmla="*/ 31 w 78"/>
                  <a:gd name="T7" fmla="*/ 48 h 49"/>
                  <a:gd name="T8" fmla="*/ 40 w 78"/>
                  <a:gd name="T9" fmla="*/ 49 h 49"/>
                  <a:gd name="T10" fmla="*/ 43 w 78"/>
                  <a:gd name="T11" fmla="*/ 49 h 49"/>
                  <a:gd name="T12" fmla="*/ 78 w 78"/>
                  <a:gd name="T13" fmla="*/ 23 h 49"/>
                  <a:gd name="T14" fmla="*/ 72 w 78"/>
                  <a:gd name="T15" fmla="*/ 24 h 49"/>
                  <a:gd name="T16" fmla="*/ 59 w 78"/>
                  <a:gd name="T17" fmla="*/ 18 h 49"/>
                  <a:gd name="T18" fmla="*/ 58 w 78"/>
                  <a:gd name="T19" fmla="*/ 15 h 49"/>
                  <a:gd name="T20" fmla="*/ 51 w 78"/>
                  <a:gd name="T21" fmla="*/ 17 h 49"/>
                  <a:gd name="T22" fmla="*/ 38 w 78"/>
                  <a:gd name="T23" fmla="*/ 11 h 49"/>
                  <a:gd name="T24" fmla="*/ 34 w 78"/>
                  <a:gd name="T25" fmla="*/ 4 h 49"/>
                  <a:gd name="T26" fmla="*/ 27 w 78"/>
                  <a:gd name="T27" fmla="*/ 4 h 49"/>
                  <a:gd name="T28" fmla="*/ 21 w 78"/>
                  <a:gd name="T29" fmla="*/ 4 h 49"/>
                  <a:gd name="T30" fmla="*/ 0 w 78"/>
                  <a:gd name="T31" fmla="*/ 0 h 49"/>
                  <a:gd name="T32" fmla="*/ 0 w 78"/>
                  <a:gd name="T33" fmla="*/ 5 h 49"/>
                  <a:gd name="T34" fmla="*/ 9 w 78"/>
                  <a:gd name="T35" fmla="*/ 2 h 49"/>
                  <a:gd name="T36" fmla="*/ 0 w 78"/>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49">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1" name="Freeform 384"/>
              <p:cNvSpPr>
                <a:spLocks/>
              </p:cNvSpPr>
              <p:nvPr/>
            </p:nvSpPr>
            <p:spPr bwMode="auto">
              <a:xfrm>
                <a:off x="3114" y="1481"/>
                <a:ext cx="106" cy="61"/>
              </a:xfrm>
              <a:custGeom>
                <a:avLst/>
                <a:gdLst>
                  <a:gd name="T0" fmla="*/ 40 w 62"/>
                  <a:gd name="T1" fmla="*/ 0 h 36"/>
                  <a:gd name="T2" fmla="*/ 37 w 62"/>
                  <a:gd name="T3" fmla="*/ 0 h 36"/>
                  <a:gd name="T4" fmla="*/ 0 w 62"/>
                  <a:gd name="T5" fmla="*/ 32 h 36"/>
                  <a:gd name="T6" fmla="*/ 9 w 62"/>
                  <a:gd name="T7" fmla="*/ 34 h 36"/>
                  <a:gd name="T8" fmla="*/ 11 w 62"/>
                  <a:gd name="T9" fmla="*/ 34 h 36"/>
                  <a:gd name="T10" fmla="*/ 21 w 62"/>
                  <a:gd name="T11" fmla="*/ 36 h 36"/>
                  <a:gd name="T12" fmla="*/ 27 w 62"/>
                  <a:gd name="T13" fmla="*/ 36 h 36"/>
                  <a:gd name="T14" fmla="*/ 34 w 62"/>
                  <a:gd name="T15" fmla="*/ 36 h 36"/>
                  <a:gd name="T16" fmla="*/ 39 w 62"/>
                  <a:gd name="T17" fmla="*/ 16 h 36"/>
                  <a:gd name="T18" fmla="*/ 51 w 62"/>
                  <a:gd name="T19" fmla="*/ 11 h 36"/>
                  <a:gd name="T20" fmla="*/ 58 w 62"/>
                  <a:gd name="T21" fmla="*/ 12 h 36"/>
                  <a:gd name="T22" fmla="*/ 62 w 62"/>
                  <a:gd name="T23" fmla="*/ 7 h 36"/>
                  <a:gd name="T24" fmla="*/ 40 w 62"/>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6">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2" name="Freeform 385"/>
              <p:cNvSpPr>
                <a:spLocks/>
              </p:cNvSpPr>
              <p:nvPr/>
            </p:nvSpPr>
            <p:spPr bwMode="auto">
              <a:xfrm>
                <a:off x="3213" y="1546"/>
                <a:ext cx="40" cy="31"/>
              </a:xfrm>
              <a:custGeom>
                <a:avLst/>
                <a:gdLst>
                  <a:gd name="T0" fmla="*/ 10 w 23"/>
                  <a:gd name="T1" fmla="*/ 0 h 18"/>
                  <a:gd name="T2" fmla="*/ 6 w 23"/>
                  <a:gd name="T3" fmla="*/ 6 h 18"/>
                  <a:gd name="T4" fmla="*/ 0 w 23"/>
                  <a:gd name="T5" fmla="*/ 9 h 18"/>
                  <a:gd name="T6" fmla="*/ 1 w 23"/>
                  <a:gd name="T7" fmla="*/ 12 h 18"/>
                  <a:gd name="T8" fmla="*/ 14 w 23"/>
                  <a:gd name="T9" fmla="*/ 18 h 18"/>
                  <a:gd name="T10" fmla="*/ 20 w 23"/>
                  <a:gd name="T11" fmla="*/ 17 h 18"/>
                  <a:gd name="T12" fmla="*/ 22 w 23"/>
                  <a:gd name="T13" fmla="*/ 0 h 18"/>
                  <a:gd name="T14" fmla="*/ 17 w 23"/>
                  <a:gd name="T15" fmla="*/ 1 h 18"/>
                  <a:gd name="T16" fmla="*/ 10 w 2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8">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3" name="Freeform 386"/>
              <p:cNvSpPr>
                <a:spLocks/>
              </p:cNvSpPr>
              <p:nvPr/>
            </p:nvSpPr>
            <p:spPr bwMode="auto">
              <a:xfrm>
                <a:off x="2970" y="1472"/>
                <a:ext cx="65" cy="72"/>
              </a:xfrm>
              <a:custGeom>
                <a:avLst/>
                <a:gdLst>
                  <a:gd name="T0" fmla="*/ 34 w 38"/>
                  <a:gd name="T1" fmla="*/ 0 h 42"/>
                  <a:gd name="T2" fmla="*/ 25 w 38"/>
                  <a:gd name="T3" fmla="*/ 15 h 42"/>
                  <a:gd name="T4" fmla="*/ 1 w 38"/>
                  <a:gd name="T5" fmla="*/ 24 h 42"/>
                  <a:gd name="T6" fmla="*/ 0 w 38"/>
                  <a:gd name="T7" fmla="*/ 24 h 42"/>
                  <a:gd name="T8" fmla="*/ 10 w 38"/>
                  <a:gd name="T9" fmla="*/ 42 h 42"/>
                  <a:gd name="T10" fmla="*/ 36 w 38"/>
                  <a:gd name="T11" fmla="*/ 9 h 42"/>
                  <a:gd name="T12" fmla="*/ 34 w 3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8" h="42">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4" name="Freeform 387"/>
              <p:cNvSpPr>
                <a:spLocks/>
              </p:cNvSpPr>
              <p:nvPr/>
            </p:nvSpPr>
            <p:spPr bwMode="auto">
              <a:xfrm>
                <a:off x="3338" y="1572"/>
                <a:ext cx="64" cy="109"/>
              </a:xfrm>
              <a:custGeom>
                <a:avLst/>
                <a:gdLst>
                  <a:gd name="T0" fmla="*/ 31 w 37"/>
                  <a:gd name="T1" fmla="*/ 0 h 64"/>
                  <a:gd name="T2" fmla="*/ 30 w 37"/>
                  <a:gd name="T3" fmla="*/ 0 h 64"/>
                  <a:gd name="T4" fmla="*/ 2 w 37"/>
                  <a:gd name="T5" fmla="*/ 20 h 64"/>
                  <a:gd name="T6" fmla="*/ 3 w 37"/>
                  <a:gd name="T7" fmla="*/ 20 h 64"/>
                  <a:gd name="T8" fmla="*/ 1 w 37"/>
                  <a:gd name="T9" fmla="*/ 30 h 64"/>
                  <a:gd name="T10" fmla="*/ 0 w 37"/>
                  <a:gd name="T11" fmla="*/ 31 h 64"/>
                  <a:gd name="T12" fmla="*/ 0 w 37"/>
                  <a:gd name="T13" fmla="*/ 34 h 64"/>
                  <a:gd name="T14" fmla="*/ 32 w 37"/>
                  <a:gd name="T15" fmla="*/ 64 h 64"/>
                  <a:gd name="T16" fmla="*/ 34 w 37"/>
                  <a:gd name="T17" fmla="*/ 64 h 64"/>
                  <a:gd name="T18" fmla="*/ 37 w 37"/>
                  <a:gd name="T19" fmla="*/ 64 h 64"/>
                  <a:gd name="T20" fmla="*/ 37 w 37"/>
                  <a:gd name="T21" fmla="*/ 41 h 64"/>
                  <a:gd name="T22" fmla="*/ 34 w 37"/>
                  <a:gd name="T23" fmla="*/ 37 h 64"/>
                  <a:gd name="T24" fmla="*/ 31 w 37"/>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4">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5" name="Freeform 388"/>
              <p:cNvSpPr>
                <a:spLocks/>
              </p:cNvSpPr>
              <p:nvPr/>
            </p:nvSpPr>
            <p:spPr bwMode="auto">
              <a:xfrm>
                <a:off x="3383" y="1572"/>
                <a:ext cx="60" cy="70"/>
              </a:xfrm>
              <a:custGeom>
                <a:avLst/>
                <a:gdLst>
                  <a:gd name="T0" fmla="*/ 6 w 35"/>
                  <a:gd name="T1" fmla="*/ 0 h 41"/>
                  <a:gd name="T2" fmla="*/ 5 w 35"/>
                  <a:gd name="T3" fmla="*/ 0 h 41"/>
                  <a:gd name="T4" fmla="*/ 8 w 35"/>
                  <a:gd name="T5" fmla="*/ 37 h 41"/>
                  <a:gd name="T6" fmla="*/ 11 w 35"/>
                  <a:gd name="T7" fmla="*/ 41 h 41"/>
                  <a:gd name="T8" fmla="*/ 13 w 35"/>
                  <a:gd name="T9" fmla="*/ 36 h 41"/>
                  <a:gd name="T10" fmla="*/ 34 w 35"/>
                  <a:gd name="T11" fmla="*/ 26 h 41"/>
                  <a:gd name="T12" fmla="*/ 35 w 35"/>
                  <a:gd name="T13" fmla="*/ 26 h 41"/>
                  <a:gd name="T14" fmla="*/ 32 w 35"/>
                  <a:gd name="T15" fmla="*/ 23 h 41"/>
                  <a:gd name="T16" fmla="*/ 26 w 35"/>
                  <a:gd name="T17" fmla="*/ 7 h 41"/>
                  <a:gd name="T18" fmla="*/ 6 w 35"/>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1">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6" name="Freeform 389"/>
              <p:cNvSpPr>
                <a:spLocks/>
              </p:cNvSpPr>
              <p:nvPr/>
            </p:nvSpPr>
            <p:spPr bwMode="auto">
              <a:xfrm>
                <a:off x="3004" y="1692"/>
                <a:ext cx="55" cy="53"/>
              </a:xfrm>
              <a:custGeom>
                <a:avLst/>
                <a:gdLst>
                  <a:gd name="T0" fmla="*/ 16 w 32"/>
                  <a:gd name="T1" fmla="*/ 0 h 31"/>
                  <a:gd name="T2" fmla="*/ 15 w 32"/>
                  <a:gd name="T3" fmla="*/ 0 h 31"/>
                  <a:gd name="T4" fmla="*/ 1 w 32"/>
                  <a:gd name="T5" fmla="*/ 17 h 31"/>
                  <a:gd name="T6" fmla="*/ 16 w 32"/>
                  <a:gd name="T7" fmla="*/ 31 h 31"/>
                  <a:gd name="T8" fmla="*/ 17 w 32"/>
                  <a:gd name="T9" fmla="*/ 31 h 31"/>
                  <a:gd name="T10" fmla="*/ 22 w 32"/>
                  <a:gd name="T11" fmla="*/ 31 h 31"/>
                  <a:gd name="T12" fmla="*/ 32 w 32"/>
                  <a:gd name="T13" fmla="*/ 19 h 31"/>
                  <a:gd name="T14" fmla="*/ 32 w 32"/>
                  <a:gd name="T15" fmla="*/ 15 h 31"/>
                  <a:gd name="T16" fmla="*/ 16 w 3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7" name="Freeform 390"/>
              <p:cNvSpPr>
                <a:spLocks/>
              </p:cNvSpPr>
              <p:nvPr/>
            </p:nvSpPr>
            <p:spPr bwMode="auto">
              <a:xfrm>
                <a:off x="2989" y="1271"/>
                <a:ext cx="70" cy="74"/>
              </a:xfrm>
              <a:custGeom>
                <a:avLst/>
                <a:gdLst>
                  <a:gd name="T0" fmla="*/ 23 w 41"/>
                  <a:gd name="T1" fmla="*/ 0 h 43"/>
                  <a:gd name="T2" fmla="*/ 22 w 41"/>
                  <a:gd name="T3" fmla="*/ 0 h 43"/>
                  <a:gd name="T4" fmla="*/ 1 w 41"/>
                  <a:gd name="T5" fmla="*/ 23 h 43"/>
                  <a:gd name="T6" fmla="*/ 19 w 41"/>
                  <a:gd name="T7" fmla="*/ 43 h 43"/>
                  <a:gd name="T8" fmla="*/ 41 w 41"/>
                  <a:gd name="T9" fmla="*/ 9 h 43"/>
                  <a:gd name="T10" fmla="*/ 23 w 41"/>
                  <a:gd name="T11" fmla="*/ 0 h 43"/>
                </a:gdLst>
                <a:ahLst/>
                <a:cxnLst>
                  <a:cxn ang="0">
                    <a:pos x="T0" y="T1"/>
                  </a:cxn>
                  <a:cxn ang="0">
                    <a:pos x="T2" y="T3"/>
                  </a:cxn>
                  <a:cxn ang="0">
                    <a:pos x="T4" y="T5"/>
                  </a:cxn>
                  <a:cxn ang="0">
                    <a:pos x="T6" y="T7"/>
                  </a:cxn>
                  <a:cxn ang="0">
                    <a:pos x="T8" y="T9"/>
                  </a:cxn>
                  <a:cxn ang="0">
                    <a:pos x="T10" y="T11"/>
                  </a:cxn>
                </a:cxnLst>
                <a:rect l="0" t="0" r="r" b="b"/>
                <a:pathLst>
                  <a:path w="41" h="43">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8" name="Freeform 391"/>
              <p:cNvSpPr>
                <a:spLocks/>
              </p:cNvSpPr>
              <p:nvPr/>
            </p:nvSpPr>
            <p:spPr bwMode="auto">
              <a:xfrm>
                <a:off x="3021" y="1287"/>
                <a:ext cx="47" cy="60"/>
              </a:xfrm>
              <a:custGeom>
                <a:avLst/>
                <a:gdLst>
                  <a:gd name="T0" fmla="*/ 22 w 27"/>
                  <a:gd name="T1" fmla="*/ 0 h 35"/>
                  <a:gd name="T2" fmla="*/ 0 w 27"/>
                  <a:gd name="T3" fmla="*/ 34 h 35"/>
                  <a:gd name="T4" fmla="*/ 4 w 27"/>
                  <a:gd name="T5" fmla="*/ 35 h 35"/>
                  <a:gd name="T6" fmla="*/ 6 w 27"/>
                  <a:gd name="T7" fmla="*/ 35 h 35"/>
                  <a:gd name="T8" fmla="*/ 26 w 27"/>
                  <a:gd name="T9" fmla="*/ 11 h 35"/>
                  <a:gd name="T10" fmla="*/ 22 w 27"/>
                  <a:gd name="T11" fmla="*/ 0 h 35"/>
                </a:gdLst>
                <a:ahLst/>
                <a:cxnLst>
                  <a:cxn ang="0">
                    <a:pos x="T0" y="T1"/>
                  </a:cxn>
                  <a:cxn ang="0">
                    <a:pos x="T2" y="T3"/>
                  </a:cxn>
                  <a:cxn ang="0">
                    <a:pos x="T4" y="T5"/>
                  </a:cxn>
                  <a:cxn ang="0">
                    <a:pos x="T6" y="T7"/>
                  </a:cxn>
                  <a:cxn ang="0">
                    <a:pos x="T8" y="T9"/>
                  </a:cxn>
                  <a:cxn ang="0">
                    <a:pos x="T10" y="T11"/>
                  </a:cxn>
                </a:cxnLst>
                <a:rect l="0" t="0" r="r" b="b"/>
                <a:pathLst>
                  <a:path w="27" h="35">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9" name="Freeform 392"/>
              <p:cNvSpPr>
                <a:spLocks/>
              </p:cNvSpPr>
              <p:nvPr/>
            </p:nvSpPr>
            <p:spPr bwMode="auto">
              <a:xfrm>
                <a:off x="3437" y="985"/>
                <a:ext cx="95" cy="87"/>
              </a:xfrm>
              <a:custGeom>
                <a:avLst/>
                <a:gdLst>
                  <a:gd name="T0" fmla="*/ 26 w 55"/>
                  <a:gd name="T1" fmla="*/ 0 h 51"/>
                  <a:gd name="T2" fmla="*/ 25 w 55"/>
                  <a:gd name="T3" fmla="*/ 0 h 51"/>
                  <a:gd name="T4" fmla="*/ 16 w 55"/>
                  <a:gd name="T5" fmla="*/ 10 h 51"/>
                  <a:gd name="T6" fmla="*/ 12 w 55"/>
                  <a:gd name="T7" fmla="*/ 11 h 51"/>
                  <a:gd name="T8" fmla="*/ 6 w 55"/>
                  <a:gd name="T9" fmla="*/ 9 h 51"/>
                  <a:gd name="T10" fmla="*/ 8 w 55"/>
                  <a:gd name="T11" fmla="*/ 11 h 51"/>
                  <a:gd name="T12" fmla="*/ 6 w 55"/>
                  <a:gd name="T13" fmla="*/ 21 h 51"/>
                  <a:gd name="T14" fmla="*/ 2 w 55"/>
                  <a:gd name="T15" fmla="*/ 22 h 51"/>
                  <a:gd name="T16" fmla="*/ 0 w 55"/>
                  <a:gd name="T17" fmla="*/ 22 h 51"/>
                  <a:gd name="T18" fmla="*/ 5 w 55"/>
                  <a:gd name="T19" fmla="*/ 41 h 51"/>
                  <a:gd name="T20" fmla="*/ 26 w 55"/>
                  <a:gd name="T21" fmla="*/ 51 h 51"/>
                  <a:gd name="T22" fmla="*/ 41 w 55"/>
                  <a:gd name="T23" fmla="*/ 46 h 51"/>
                  <a:gd name="T24" fmla="*/ 47 w 55"/>
                  <a:gd name="T25" fmla="*/ 10 h 51"/>
                  <a:gd name="T26" fmla="*/ 26 w 55"/>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1">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0" name="Freeform 393"/>
              <p:cNvSpPr>
                <a:spLocks/>
              </p:cNvSpPr>
              <p:nvPr/>
            </p:nvSpPr>
            <p:spPr bwMode="auto">
              <a:xfrm>
                <a:off x="3638" y="1030"/>
                <a:ext cx="51" cy="48"/>
              </a:xfrm>
              <a:custGeom>
                <a:avLst/>
                <a:gdLst>
                  <a:gd name="T0" fmla="*/ 13 w 30"/>
                  <a:gd name="T1" fmla="*/ 0 h 28"/>
                  <a:gd name="T2" fmla="*/ 3 w 30"/>
                  <a:gd name="T3" fmla="*/ 3 h 28"/>
                  <a:gd name="T4" fmla="*/ 0 w 30"/>
                  <a:gd name="T5" fmla="*/ 6 h 28"/>
                  <a:gd name="T6" fmla="*/ 14 w 30"/>
                  <a:gd name="T7" fmla="*/ 23 h 28"/>
                  <a:gd name="T8" fmla="*/ 24 w 30"/>
                  <a:gd name="T9" fmla="*/ 28 h 28"/>
                  <a:gd name="T10" fmla="*/ 25 w 30"/>
                  <a:gd name="T11" fmla="*/ 7 h 28"/>
                  <a:gd name="T12" fmla="*/ 13 w 3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1" name="Freeform 394"/>
              <p:cNvSpPr>
                <a:spLocks/>
              </p:cNvSpPr>
              <p:nvPr/>
            </p:nvSpPr>
            <p:spPr bwMode="auto">
              <a:xfrm>
                <a:off x="3511" y="1205"/>
                <a:ext cx="123" cy="82"/>
              </a:xfrm>
              <a:custGeom>
                <a:avLst/>
                <a:gdLst>
                  <a:gd name="T0" fmla="*/ 64 w 72"/>
                  <a:gd name="T1" fmla="*/ 0 h 48"/>
                  <a:gd name="T2" fmla="*/ 44 w 72"/>
                  <a:gd name="T3" fmla="*/ 14 h 48"/>
                  <a:gd name="T4" fmla="*/ 37 w 72"/>
                  <a:gd name="T5" fmla="*/ 15 h 48"/>
                  <a:gd name="T6" fmla="*/ 11 w 72"/>
                  <a:gd name="T7" fmla="*/ 2 h 48"/>
                  <a:gd name="T8" fmla="*/ 10 w 72"/>
                  <a:gd name="T9" fmla="*/ 2 h 48"/>
                  <a:gd name="T10" fmla="*/ 4 w 72"/>
                  <a:gd name="T11" fmla="*/ 1 h 48"/>
                  <a:gd name="T12" fmla="*/ 9 w 72"/>
                  <a:gd name="T13" fmla="*/ 33 h 48"/>
                  <a:gd name="T14" fmla="*/ 12 w 72"/>
                  <a:gd name="T15" fmla="*/ 37 h 48"/>
                  <a:gd name="T16" fmla="*/ 14 w 72"/>
                  <a:gd name="T17" fmla="*/ 36 h 48"/>
                  <a:gd name="T18" fmla="*/ 22 w 72"/>
                  <a:gd name="T19" fmla="*/ 33 h 48"/>
                  <a:gd name="T20" fmla="*/ 36 w 72"/>
                  <a:gd name="T21" fmla="*/ 41 h 48"/>
                  <a:gd name="T22" fmla="*/ 38 w 72"/>
                  <a:gd name="T23" fmla="*/ 48 h 48"/>
                  <a:gd name="T24" fmla="*/ 43 w 72"/>
                  <a:gd name="T25" fmla="*/ 47 h 48"/>
                  <a:gd name="T26" fmla="*/ 51 w 72"/>
                  <a:gd name="T27" fmla="*/ 37 h 48"/>
                  <a:gd name="T28" fmla="*/ 65 w 72"/>
                  <a:gd name="T29" fmla="*/ 32 h 48"/>
                  <a:gd name="T30" fmla="*/ 70 w 72"/>
                  <a:gd name="T31" fmla="*/ 7 h 48"/>
                  <a:gd name="T32" fmla="*/ 70 w 72"/>
                  <a:gd name="T33" fmla="*/ 7 h 48"/>
                  <a:gd name="T34" fmla="*/ 64 w 72"/>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8">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2" name="Freeform 395"/>
              <p:cNvSpPr>
                <a:spLocks/>
              </p:cNvSpPr>
              <p:nvPr/>
            </p:nvSpPr>
            <p:spPr bwMode="auto">
              <a:xfrm>
                <a:off x="3530" y="1172"/>
                <a:ext cx="94" cy="58"/>
              </a:xfrm>
              <a:custGeom>
                <a:avLst/>
                <a:gdLst>
                  <a:gd name="T0" fmla="*/ 37 w 55"/>
                  <a:gd name="T1" fmla="*/ 0 h 34"/>
                  <a:gd name="T2" fmla="*/ 20 w 55"/>
                  <a:gd name="T3" fmla="*/ 16 h 34"/>
                  <a:gd name="T4" fmla="*/ 12 w 55"/>
                  <a:gd name="T5" fmla="*/ 17 h 34"/>
                  <a:gd name="T6" fmla="*/ 11 w 55"/>
                  <a:gd name="T7" fmla="*/ 17 h 34"/>
                  <a:gd name="T8" fmla="*/ 10 w 55"/>
                  <a:gd name="T9" fmla="*/ 18 h 34"/>
                  <a:gd name="T10" fmla="*/ 0 w 55"/>
                  <a:gd name="T11" fmla="*/ 21 h 34"/>
                  <a:gd name="T12" fmla="*/ 26 w 55"/>
                  <a:gd name="T13" fmla="*/ 34 h 34"/>
                  <a:gd name="T14" fmla="*/ 33 w 55"/>
                  <a:gd name="T15" fmla="*/ 33 h 34"/>
                  <a:gd name="T16" fmla="*/ 53 w 55"/>
                  <a:gd name="T17" fmla="*/ 19 h 34"/>
                  <a:gd name="T18" fmla="*/ 53 w 55"/>
                  <a:gd name="T19" fmla="*/ 18 h 34"/>
                  <a:gd name="T20" fmla="*/ 55 w 55"/>
                  <a:gd name="T21" fmla="*/ 14 h 34"/>
                  <a:gd name="T22" fmla="*/ 53 w 55"/>
                  <a:gd name="T23" fmla="*/ 12 h 34"/>
                  <a:gd name="T24" fmla="*/ 37 w 55"/>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4">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3" name="Freeform 396"/>
              <p:cNvSpPr>
                <a:spLocks/>
              </p:cNvSpPr>
              <p:nvPr/>
            </p:nvSpPr>
            <p:spPr bwMode="auto">
              <a:xfrm>
                <a:off x="3652" y="1386"/>
                <a:ext cx="73" cy="64"/>
              </a:xfrm>
              <a:custGeom>
                <a:avLst/>
                <a:gdLst>
                  <a:gd name="T0" fmla="*/ 21 w 43"/>
                  <a:gd name="T1" fmla="*/ 0 h 37"/>
                  <a:gd name="T2" fmla="*/ 10 w 43"/>
                  <a:gd name="T3" fmla="*/ 3 h 37"/>
                  <a:gd name="T4" fmla="*/ 6 w 43"/>
                  <a:gd name="T5" fmla="*/ 30 h 37"/>
                  <a:gd name="T6" fmla="*/ 21 w 43"/>
                  <a:gd name="T7" fmla="*/ 37 h 37"/>
                  <a:gd name="T8" fmla="*/ 32 w 43"/>
                  <a:gd name="T9" fmla="*/ 34 h 37"/>
                  <a:gd name="T10" fmla="*/ 37 w 43"/>
                  <a:gd name="T11" fmla="*/ 8 h 37"/>
                  <a:gd name="T12" fmla="*/ 21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4" name="Freeform 397"/>
              <p:cNvSpPr>
                <a:spLocks/>
              </p:cNvSpPr>
              <p:nvPr/>
            </p:nvSpPr>
            <p:spPr bwMode="auto">
              <a:xfrm>
                <a:off x="3354" y="1268"/>
                <a:ext cx="18" cy="46"/>
              </a:xfrm>
              <a:custGeom>
                <a:avLst/>
                <a:gdLst>
                  <a:gd name="T0" fmla="*/ 1 w 11"/>
                  <a:gd name="T1" fmla="*/ 0 h 27"/>
                  <a:gd name="T2" fmla="*/ 6 w 11"/>
                  <a:gd name="T3" fmla="*/ 21 h 27"/>
                  <a:gd name="T4" fmla="*/ 11 w 11"/>
                  <a:gd name="T5" fmla="*/ 27 h 27"/>
                  <a:gd name="T6" fmla="*/ 10 w 11"/>
                  <a:gd name="T7" fmla="*/ 2 h 27"/>
                  <a:gd name="T8" fmla="*/ 1 w 11"/>
                  <a:gd name="T9" fmla="*/ 0 h 27"/>
                </a:gdLst>
                <a:ahLst/>
                <a:cxnLst>
                  <a:cxn ang="0">
                    <a:pos x="T0" y="T1"/>
                  </a:cxn>
                  <a:cxn ang="0">
                    <a:pos x="T2" y="T3"/>
                  </a:cxn>
                  <a:cxn ang="0">
                    <a:pos x="T4" y="T5"/>
                  </a:cxn>
                  <a:cxn ang="0">
                    <a:pos x="T6" y="T7"/>
                  </a:cxn>
                  <a:cxn ang="0">
                    <a:pos x="T8" y="T9"/>
                  </a:cxn>
                </a:cxnLst>
                <a:rect l="0" t="0" r="r" b="b"/>
                <a:pathLst>
                  <a:path w="11" h="27">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5" name="Freeform 398"/>
              <p:cNvSpPr>
                <a:spLocks/>
              </p:cNvSpPr>
              <p:nvPr/>
            </p:nvSpPr>
            <p:spPr bwMode="auto">
              <a:xfrm>
                <a:off x="3367" y="1235"/>
                <a:ext cx="84" cy="88"/>
              </a:xfrm>
              <a:custGeom>
                <a:avLst/>
                <a:gdLst>
                  <a:gd name="T0" fmla="*/ 31 w 49"/>
                  <a:gd name="T1" fmla="*/ 0 h 51"/>
                  <a:gd name="T2" fmla="*/ 21 w 49"/>
                  <a:gd name="T3" fmla="*/ 16 h 51"/>
                  <a:gd name="T4" fmla="*/ 5 w 49"/>
                  <a:gd name="T5" fmla="*/ 21 h 51"/>
                  <a:gd name="T6" fmla="*/ 2 w 49"/>
                  <a:gd name="T7" fmla="*/ 21 h 51"/>
                  <a:gd name="T8" fmla="*/ 3 w 49"/>
                  <a:gd name="T9" fmla="*/ 46 h 51"/>
                  <a:gd name="T10" fmla="*/ 15 w 49"/>
                  <a:gd name="T11" fmla="*/ 51 h 51"/>
                  <a:gd name="T12" fmla="*/ 18 w 49"/>
                  <a:gd name="T13" fmla="*/ 50 h 51"/>
                  <a:gd name="T14" fmla="*/ 22 w 49"/>
                  <a:gd name="T15" fmla="*/ 51 h 51"/>
                  <a:gd name="T16" fmla="*/ 35 w 49"/>
                  <a:gd name="T17" fmla="*/ 46 h 51"/>
                  <a:gd name="T18" fmla="*/ 41 w 49"/>
                  <a:gd name="T19" fmla="*/ 8 h 51"/>
                  <a:gd name="T20" fmla="*/ 31 w 49"/>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1">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6" name="Freeform 399"/>
              <p:cNvSpPr>
                <a:spLocks/>
              </p:cNvSpPr>
              <p:nvPr/>
            </p:nvSpPr>
            <p:spPr bwMode="auto">
              <a:xfrm>
                <a:off x="3706" y="1139"/>
                <a:ext cx="81" cy="76"/>
              </a:xfrm>
              <a:custGeom>
                <a:avLst/>
                <a:gdLst>
                  <a:gd name="T0" fmla="*/ 31 w 47"/>
                  <a:gd name="T1" fmla="*/ 0 h 44"/>
                  <a:gd name="T2" fmla="*/ 15 w 47"/>
                  <a:gd name="T3" fmla="*/ 5 h 44"/>
                  <a:gd name="T4" fmla="*/ 9 w 47"/>
                  <a:gd name="T5" fmla="*/ 43 h 44"/>
                  <a:gd name="T6" fmla="*/ 9 w 47"/>
                  <a:gd name="T7" fmla="*/ 44 h 44"/>
                  <a:gd name="T8" fmla="*/ 40 w 47"/>
                  <a:gd name="T9" fmla="*/ 6 h 44"/>
                  <a:gd name="T10" fmla="*/ 47 w 47"/>
                  <a:gd name="T11" fmla="*/ 5 h 44"/>
                  <a:gd name="T12" fmla="*/ 31 w 4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7" h="44">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7" name="Freeform 400"/>
              <p:cNvSpPr>
                <a:spLocks/>
              </p:cNvSpPr>
              <p:nvPr/>
            </p:nvSpPr>
            <p:spPr bwMode="auto">
              <a:xfrm>
                <a:off x="3722" y="1148"/>
                <a:ext cx="85" cy="84"/>
              </a:xfrm>
              <a:custGeom>
                <a:avLst/>
                <a:gdLst>
                  <a:gd name="T0" fmla="*/ 38 w 50"/>
                  <a:gd name="T1" fmla="*/ 0 h 49"/>
                  <a:gd name="T2" fmla="*/ 31 w 50"/>
                  <a:gd name="T3" fmla="*/ 1 h 49"/>
                  <a:gd name="T4" fmla="*/ 0 w 50"/>
                  <a:gd name="T5" fmla="*/ 39 h 49"/>
                  <a:gd name="T6" fmla="*/ 16 w 50"/>
                  <a:gd name="T7" fmla="*/ 49 h 49"/>
                  <a:gd name="T8" fmla="*/ 20 w 50"/>
                  <a:gd name="T9" fmla="*/ 48 h 49"/>
                  <a:gd name="T10" fmla="*/ 23 w 50"/>
                  <a:gd name="T11" fmla="*/ 48 h 49"/>
                  <a:gd name="T12" fmla="*/ 27 w 50"/>
                  <a:gd name="T13" fmla="*/ 49 h 49"/>
                  <a:gd name="T14" fmla="*/ 38 w 50"/>
                  <a:gd name="T15" fmla="*/ 44 h 49"/>
                  <a:gd name="T16" fmla="*/ 50 w 50"/>
                  <a:gd name="T17" fmla="*/ 24 h 49"/>
                  <a:gd name="T18" fmla="*/ 47 w 50"/>
                  <a:gd name="T19" fmla="*/ 17 h 49"/>
                  <a:gd name="T20" fmla="*/ 47 w 50"/>
                  <a:gd name="T21" fmla="*/ 11 h 49"/>
                  <a:gd name="T22" fmla="*/ 44 w 50"/>
                  <a:gd name="T23" fmla="*/ 6 h 49"/>
                  <a:gd name="T24" fmla="*/ 38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8" name="Freeform 401"/>
              <p:cNvSpPr>
                <a:spLocks/>
              </p:cNvSpPr>
              <p:nvPr/>
            </p:nvSpPr>
            <p:spPr bwMode="auto">
              <a:xfrm>
                <a:off x="3516" y="1393"/>
                <a:ext cx="52" cy="47"/>
              </a:xfrm>
              <a:custGeom>
                <a:avLst/>
                <a:gdLst>
                  <a:gd name="T0" fmla="*/ 15 w 30"/>
                  <a:gd name="T1" fmla="*/ 0 h 27"/>
                  <a:gd name="T2" fmla="*/ 7 w 30"/>
                  <a:gd name="T3" fmla="*/ 3 h 27"/>
                  <a:gd name="T4" fmla="*/ 4 w 30"/>
                  <a:gd name="T5" fmla="*/ 22 h 27"/>
                  <a:gd name="T6" fmla="*/ 15 w 30"/>
                  <a:gd name="T7" fmla="*/ 27 h 27"/>
                  <a:gd name="T8" fmla="*/ 23 w 30"/>
                  <a:gd name="T9" fmla="*/ 24 h 27"/>
                  <a:gd name="T10" fmla="*/ 26 w 30"/>
                  <a:gd name="T11" fmla="*/ 6 h 27"/>
                  <a:gd name="T12" fmla="*/ 15 w 3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9" name="Freeform 402"/>
              <p:cNvSpPr>
                <a:spLocks/>
              </p:cNvSpPr>
              <p:nvPr/>
            </p:nvSpPr>
            <p:spPr bwMode="auto">
              <a:xfrm>
                <a:off x="3773" y="1316"/>
                <a:ext cx="28" cy="24"/>
              </a:xfrm>
              <a:custGeom>
                <a:avLst/>
                <a:gdLst>
                  <a:gd name="T0" fmla="*/ 8 w 16"/>
                  <a:gd name="T1" fmla="*/ 0 h 14"/>
                  <a:gd name="T2" fmla="*/ 4 w 16"/>
                  <a:gd name="T3" fmla="*/ 2 h 14"/>
                  <a:gd name="T4" fmla="*/ 3 w 16"/>
                  <a:gd name="T5" fmla="*/ 12 h 14"/>
                  <a:gd name="T6" fmla="*/ 8 w 16"/>
                  <a:gd name="T7" fmla="*/ 14 h 14"/>
                  <a:gd name="T8" fmla="*/ 13 w 16"/>
                  <a:gd name="T9" fmla="*/ 13 h 14"/>
                  <a:gd name="T10" fmla="*/ 14 w 16"/>
                  <a:gd name="T11" fmla="*/ 3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0" name="Freeform 403"/>
              <p:cNvSpPr>
                <a:spLocks/>
              </p:cNvSpPr>
              <p:nvPr/>
            </p:nvSpPr>
            <p:spPr bwMode="auto">
              <a:xfrm>
                <a:off x="3321" y="1091"/>
                <a:ext cx="43" cy="29"/>
              </a:xfrm>
              <a:custGeom>
                <a:avLst/>
                <a:gdLst>
                  <a:gd name="T0" fmla="*/ 19 w 25"/>
                  <a:gd name="T1" fmla="*/ 0 h 17"/>
                  <a:gd name="T2" fmla="*/ 8 w 25"/>
                  <a:gd name="T3" fmla="*/ 3 h 17"/>
                  <a:gd name="T4" fmla="*/ 0 w 25"/>
                  <a:gd name="T5" fmla="*/ 17 h 17"/>
                  <a:gd name="T6" fmla="*/ 19 w 25"/>
                  <a:gd name="T7" fmla="*/ 2 h 17"/>
                  <a:gd name="T8" fmla="*/ 25 w 25"/>
                  <a:gd name="T9" fmla="*/ 1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1" name="Freeform 404"/>
              <p:cNvSpPr>
                <a:spLocks/>
              </p:cNvSpPr>
              <p:nvPr/>
            </p:nvSpPr>
            <p:spPr bwMode="auto">
              <a:xfrm>
                <a:off x="3770" y="963"/>
                <a:ext cx="92" cy="87"/>
              </a:xfrm>
              <a:custGeom>
                <a:avLst/>
                <a:gdLst>
                  <a:gd name="T0" fmla="*/ 27 w 54"/>
                  <a:gd name="T1" fmla="*/ 0 h 51"/>
                  <a:gd name="T2" fmla="*/ 23 w 54"/>
                  <a:gd name="T3" fmla="*/ 1 h 51"/>
                  <a:gd name="T4" fmla="*/ 13 w 54"/>
                  <a:gd name="T5" fmla="*/ 4 h 51"/>
                  <a:gd name="T6" fmla="*/ 2 w 54"/>
                  <a:gd name="T7" fmla="*/ 18 h 51"/>
                  <a:gd name="T8" fmla="*/ 0 w 54"/>
                  <a:gd name="T9" fmla="*/ 30 h 51"/>
                  <a:gd name="T10" fmla="*/ 16 w 54"/>
                  <a:gd name="T11" fmla="*/ 51 h 51"/>
                  <a:gd name="T12" fmla="*/ 16 w 54"/>
                  <a:gd name="T13" fmla="*/ 51 h 51"/>
                  <a:gd name="T14" fmla="*/ 30 w 54"/>
                  <a:gd name="T15" fmla="*/ 47 h 51"/>
                  <a:gd name="T16" fmla="*/ 41 w 54"/>
                  <a:gd name="T17" fmla="*/ 49 h 51"/>
                  <a:gd name="T18" fmla="*/ 53 w 54"/>
                  <a:gd name="T19" fmla="*/ 24 h 51"/>
                  <a:gd name="T20" fmla="*/ 27 w 54"/>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1">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2" name="Freeform 405"/>
              <p:cNvSpPr>
                <a:spLocks/>
              </p:cNvSpPr>
              <p:nvPr/>
            </p:nvSpPr>
            <p:spPr bwMode="auto">
              <a:xfrm>
                <a:off x="3773" y="969"/>
                <a:ext cx="19" cy="24"/>
              </a:xfrm>
              <a:custGeom>
                <a:avLst/>
                <a:gdLst>
                  <a:gd name="T0" fmla="*/ 11 w 11"/>
                  <a:gd name="T1" fmla="*/ 0 h 14"/>
                  <a:gd name="T2" fmla="*/ 0 w 11"/>
                  <a:gd name="T3" fmla="*/ 14 h 14"/>
                  <a:gd name="T4" fmla="*/ 11 w 11"/>
                  <a:gd name="T5" fmla="*/ 0 h 14"/>
                </a:gdLst>
                <a:ahLst/>
                <a:cxnLst>
                  <a:cxn ang="0">
                    <a:pos x="T0" y="T1"/>
                  </a:cxn>
                  <a:cxn ang="0">
                    <a:pos x="T2" y="T3"/>
                  </a:cxn>
                  <a:cxn ang="0">
                    <a:pos x="T4" y="T5"/>
                  </a:cxn>
                </a:cxnLst>
                <a:rect l="0" t="0" r="r" b="b"/>
                <a:pathLst>
                  <a:path w="11" h="14">
                    <a:moveTo>
                      <a:pt x="11" y="0"/>
                    </a:moveTo>
                    <a:cubicBezTo>
                      <a:pt x="6" y="3"/>
                      <a:pt x="2" y="8"/>
                      <a:pt x="0" y="14"/>
                    </a:cubicBezTo>
                    <a:cubicBezTo>
                      <a:pt x="5" y="11"/>
                      <a:pt x="9" y="6"/>
                      <a:pt x="1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3" name="Freeform 406"/>
              <p:cNvSpPr>
                <a:spLocks/>
              </p:cNvSpPr>
              <p:nvPr/>
            </p:nvSpPr>
            <p:spPr bwMode="auto">
              <a:xfrm>
                <a:off x="3903" y="875"/>
                <a:ext cx="52" cy="17"/>
              </a:xfrm>
              <a:custGeom>
                <a:avLst/>
                <a:gdLst>
                  <a:gd name="T0" fmla="*/ 0 w 30"/>
                  <a:gd name="T1" fmla="*/ 0 h 10"/>
                  <a:gd name="T2" fmla="*/ 15 w 30"/>
                  <a:gd name="T3" fmla="*/ 10 h 10"/>
                  <a:gd name="T4" fmla="*/ 17 w 30"/>
                  <a:gd name="T5" fmla="*/ 9 h 10"/>
                  <a:gd name="T6" fmla="*/ 30 w 30"/>
                  <a:gd name="T7" fmla="*/ 0 h 10"/>
                  <a:gd name="T8" fmla="*/ 16 w 30"/>
                  <a:gd name="T9" fmla="*/ 4 h 10"/>
                  <a:gd name="T10" fmla="*/ 15 w 30"/>
                  <a:gd name="T11" fmla="*/ 4 h 10"/>
                  <a:gd name="T12" fmla="*/ 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4" name="Freeform 407"/>
              <p:cNvSpPr>
                <a:spLocks/>
              </p:cNvSpPr>
              <p:nvPr/>
            </p:nvSpPr>
            <p:spPr bwMode="auto">
              <a:xfrm>
                <a:off x="3975" y="964"/>
                <a:ext cx="70" cy="69"/>
              </a:xfrm>
              <a:custGeom>
                <a:avLst/>
                <a:gdLst>
                  <a:gd name="T0" fmla="*/ 36 w 41"/>
                  <a:gd name="T1" fmla="*/ 0 h 40"/>
                  <a:gd name="T2" fmla="*/ 32 w 41"/>
                  <a:gd name="T3" fmla="*/ 1 h 40"/>
                  <a:gd name="T4" fmla="*/ 2 w 41"/>
                  <a:gd name="T5" fmla="*/ 40 h 40"/>
                  <a:gd name="T6" fmla="*/ 13 w 41"/>
                  <a:gd name="T7" fmla="*/ 34 h 40"/>
                  <a:gd name="T8" fmla="*/ 37 w 41"/>
                  <a:gd name="T9" fmla="*/ 28 h 40"/>
                  <a:gd name="T10" fmla="*/ 37 w 41"/>
                  <a:gd name="T11" fmla="*/ 27 h 40"/>
                  <a:gd name="T12" fmla="*/ 41 w 41"/>
                  <a:gd name="T13" fmla="*/ 17 h 40"/>
                  <a:gd name="T14" fmla="*/ 41 w 41"/>
                  <a:gd name="T15" fmla="*/ 17 h 40"/>
                  <a:gd name="T16" fmla="*/ 36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5" name="Freeform 408"/>
              <p:cNvSpPr>
                <a:spLocks/>
              </p:cNvSpPr>
              <p:nvPr/>
            </p:nvSpPr>
            <p:spPr bwMode="auto">
              <a:xfrm>
                <a:off x="4035" y="964"/>
                <a:ext cx="48" cy="29"/>
              </a:xfrm>
              <a:custGeom>
                <a:avLst/>
                <a:gdLst>
                  <a:gd name="T0" fmla="*/ 2 w 28"/>
                  <a:gd name="T1" fmla="*/ 0 h 17"/>
                  <a:gd name="T2" fmla="*/ 1 w 28"/>
                  <a:gd name="T3" fmla="*/ 0 h 17"/>
                  <a:gd name="T4" fmla="*/ 6 w 28"/>
                  <a:gd name="T5" fmla="*/ 17 h 17"/>
                  <a:gd name="T6" fmla="*/ 6 w 28"/>
                  <a:gd name="T7" fmla="*/ 17 h 17"/>
                  <a:gd name="T8" fmla="*/ 20 w 28"/>
                  <a:gd name="T9" fmla="*/ 10 h 17"/>
                  <a:gd name="T10" fmla="*/ 22 w 28"/>
                  <a:gd name="T11" fmla="*/ 11 h 17"/>
                  <a:gd name="T12" fmla="*/ 28 w 28"/>
                  <a:gd name="T13" fmla="*/ 12 h 17"/>
                  <a:gd name="T14" fmla="*/ 2 w 2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7">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6" name="Freeform 409"/>
              <p:cNvSpPr>
                <a:spLocks/>
              </p:cNvSpPr>
              <p:nvPr/>
            </p:nvSpPr>
            <p:spPr bwMode="auto">
              <a:xfrm>
                <a:off x="4232" y="999"/>
                <a:ext cx="70" cy="53"/>
              </a:xfrm>
              <a:custGeom>
                <a:avLst/>
                <a:gdLst>
                  <a:gd name="T0" fmla="*/ 4 w 41"/>
                  <a:gd name="T1" fmla="*/ 0 h 31"/>
                  <a:gd name="T2" fmla="*/ 1 w 41"/>
                  <a:gd name="T3" fmla="*/ 14 h 31"/>
                  <a:gd name="T4" fmla="*/ 20 w 41"/>
                  <a:gd name="T5" fmla="*/ 31 h 31"/>
                  <a:gd name="T6" fmla="*/ 23 w 41"/>
                  <a:gd name="T7" fmla="*/ 31 h 31"/>
                  <a:gd name="T8" fmla="*/ 39 w 41"/>
                  <a:gd name="T9" fmla="*/ 9 h 31"/>
                  <a:gd name="T10" fmla="*/ 38 w 41"/>
                  <a:gd name="T11" fmla="*/ 5 h 31"/>
                  <a:gd name="T12" fmla="*/ 25 w 41"/>
                  <a:gd name="T13" fmla="*/ 9 h 31"/>
                  <a:gd name="T14" fmla="*/ 24 w 41"/>
                  <a:gd name="T15" fmla="*/ 9 h 31"/>
                  <a:gd name="T16" fmla="*/ 4 w 4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1">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7" name="Freeform 410"/>
              <p:cNvSpPr>
                <a:spLocks/>
              </p:cNvSpPr>
              <p:nvPr/>
            </p:nvSpPr>
            <p:spPr bwMode="auto">
              <a:xfrm>
                <a:off x="4044" y="789"/>
                <a:ext cx="94" cy="83"/>
              </a:xfrm>
              <a:custGeom>
                <a:avLst/>
                <a:gdLst>
                  <a:gd name="T0" fmla="*/ 30 w 55"/>
                  <a:gd name="T1" fmla="*/ 0 h 48"/>
                  <a:gd name="T2" fmla="*/ 26 w 55"/>
                  <a:gd name="T3" fmla="*/ 0 h 48"/>
                  <a:gd name="T4" fmla="*/ 2 w 55"/>
                  <a:gd name="T5" fmla="*/ 32 h 48"/>
                  <a:gd name="T6" fmla="*/ 9 w 55"/>
                  <a:gd name="T7" fmla="*/ 48 h 48"/>
                  <a:gd name="T8" fmla="*/ 35 w 55"/>
                  <a:gd name="T9" fmla="*/ 36 h 48"/>
                  <a:gd name="T10" fmla="*/ 35 w 55"/>
                  <a:gd name="T11" fmla="*/ 36 h 48"/>
                  <a:gd name="T12" fmla="*/ 52 w 55"/>
                  <a:gd name="T13" fmla="*/ 40 h 48"/>
                  <a:gd name="T14" fmla="*/ 55 w 55"/>
                  <a:gd name="T15" fmla="*/ 16 h 48"/>
                  <a:gd name="T16" fmla="*/ 30 w 5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8">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8" name="Freeform 411"/>
              <p:cNvSpPr>
                <a:spLocks/>
              </p:cNvSpPr>
              <p:nvPr/>
            </p:nvSpPr>
            <p:spPr bwMode="auto">
              <a:xfrm>
                <a:off x="4128" y="817"/>
                <a:ext cx="15" cy="44"/>
              </a:xfrm>
              <a:custGeom>
                <a:avLst/>
                <a:gdLst>
                  <a:gd name="T0" fmla="*/ 6 w 9"/>
                  <a:gd name="T1" fmla="*/ 0 h 26"/>
                  <a:gd name="T2" fmla="*/ 3 w 9"/>
                  <a:gd name="T3" fmla="*/ 24 h 26"/>
                  <a:gd name="T4" fmla="*/ 5 w 9"/>
                  <a:gd name="T5" fmla="*/ 26 h 26"/>
                  <a:gd name="T6" fmla="*/ 8 w 9"/>
                  <a:gd name="T7" fmla="*/ 9 h 26"/>
                  <a:gd name="T8" fmla="*/ 6 w 9"/>
                  <a:gd name="T9" fmla="*/ 0 h 26"/>
                </a:gdLst>
                <a:ahLst/>
                <a:cxnLst>
                  <a:cxn ang="0">
                    <a:pos x="T0" y="T1"/>
                  </a:cxn>
                  <a:cxn ang="0">
                    <a:pos x="T2" y="T3"/>
                  </a:cxn>
                  <a:cxn ang="0">
                    <a:pos x="T4" y="T5"/>
                  </a:cxn>
                  <a:cxn ang="0">
                    <a:pos x="T6" y="T7"/>
                  </a:cxn>
                  <a:cxn ang="0">
                    <a:pos x="T8" y="T9"/>
                  </a:cxn>
                </a:cxnLst>
                <a:rect l="0" t="0" r="r" b="b"/>
                <a:pathLst>
                  <a:path w="9" h="26">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9" name="Freeform 412"/>
              <p:cNvSpPr>
                <a:spLocks/>
              </p:cNvSpPr>
              <p:nvPr/>
            </p:nvSpPr>
            <p:spPr bwMode="auto">
              <a:xfrm>
                <a:off x="4191" y="1126"/>
                <a:ext cx="24" cy="46"/>
              </a:xfrm>
              <a:custGeom>
                <a:avLst/>
                <a:gdLst>
                  <a:gd name="T0" fmla="*/ 0 w 14"/>
                  <a:gd name="T1" fmla="*/ 0 h 27"/>
                  <a:gd name="T2" fmla="*/ 0 w 14"/>
                  <a:gd name="T3" fmla="*/ 0 h 27"/>
                  <a:gd name="T4" fmla="*/ 1 w 14"/>
                  <a:gd name="T5" fmla="*/ 27 h 27"/>
                  <a:gd name="T6" fmla="*/ 2 w 14"/>
                  <a:gd name="T7" fmla="*/ 27 h 27"/>
                  <a:gd name="T8" fmla="*/ 14 w 14"/>
                  <a:gd name="T9" fmla="*/ 15 h 27"/>
                  <a:gd name="T10" fmla="*/ 0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0" name="Freeform 413"/>
              <p:cNvSpPr>
                <a:spLocks/>
              </p:cNvSpPr>
              <p:nvPr/>
            </p:nvSpPr>
            <p:spPr bwMode="auto">
              <a:xfrm>
                <a:off x="4224" y="872"/>
                <a:ext cx="25" cy="25"/>
              </a:xfrm>
              <a:custGeom>
                <a:avLst/>
                <a:gdLst>
                  <a:gd name="T0" fmla="*/ 7 w 15"/>
                  <a:gd name="T1" fmla="*/ 0 h 15"/>
                  <a:gd name="T2" fmla="*/ 6 w 15"/>
                  <a:gd name="T3" fmla="*/ 0 h 15"/>
                  <a:gd name="T4" fmla="*/ 0 w 15"/>
                  <a:gd name="T5" fmla="*/ 8 h 15"/>
                  <a:gd name="T6" fmla="*/ 7 w 15"/>
                  <a:gd name="T7" fmla="*/ 15 h 15"/>
                  <a:gd name="T8" fmla="*/ 8 w 15"/>
                  <a:gd name="T9" fmla="*/ 15 h 15"/>
                  <a:gd name="T10" fmla="*/ 15 w 15"/>
                  <a:gd name="T11" fmla="*/ 7 h 15"/>
                  <a:gd name="T12" fmla="*/ 7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1" name="Freeform 414"/>
              <p:cNvSpPr>
                <a:spLocks/>
              </p:cNvSpPr>
              <p:nvPr/>
            </p:nvSpPr>
            <p:spPr bwMode="auto">
              <a:xfrm>
                <a:off x="3842" y="1167"/>
                <a:ext cx="27" cy="31"/>
              </a:xfrm>
              <a:custGeom>
                <a:avLst/>
                <a:gdLst>
                  <a:gd name="T0" fmla="*/ 15 w 16"/>
                  <a:gd name="T1" fmla="*/ 0 h 18"/>
                  <a:gd name="T2" fmla="*/ 4 w 16"/>
                  <a:gd name="T3" fmla="*/ 2 h 18"/>
                  <a:gd name="T4" fmla="*/ 1 w 16"/>
                  <a:gd name="T5" fmla="*/ 2 h 18"/>
                  <a:gd name="T6" fmla="*/ 0 w 16"/>
                  <a:gd name="T7" fmla="*/ 2 h 18"/>
                  <a:gd name="T8" fmla="*/ 9 w 16"/>
                  <a:gd name="T9" fmla="*/ 18 h 18"/>
                  <a:gd name="T10" fmla="*/ 15 w 16"/>
                  <a:gd name="T11" fmla="*/ 1 h 18"/>
                  <a:gd name="T12" fmla="*/ 15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2" name="Freeform 415"/>
              <p:cNvSpPr>
                <a:spLocks/>
              </p:cNvSpPr>
              <p:nvPr/>
            </p:nvSpPr>
            <p:spPr bwMode="auto">
              <a:xfrm>
                <a:off x="3802" y="1153"/>
                <a:ext cx="55" cy="52"/>
              </a:xfrm>
              <a:custGeom>
                <a:avLst/>
                <a:gdLst>
                  <a:gd name="T0" fmla="*/ 3 w 32"/>
                  <a:gd name="T1" fmla="*/ 0 h 30"/>
                  <a:gd name="T2" fmla="*/ 0 w 32"/>
                  <a:gd name="T3" fmla="*/ 8 h 30"/>
                  <a:gd name="T4" fmla="*/ 3 w 32"/>
                  <a:gd name="T5" fmla="*/ 21 h 30"/>
                  <a:gd name="T6" fmla="*/ 19 w 32"/>
                  <a:gd name="T7" fmla="*/ 30 h 30"/>
                  <a:gd name="T8" fmla="*/ 22 w 32"/>
                  <a:gd name="T9" fmla="*/ 30 h 30"/>
                  <a:gd name="T10" fmla="*/ 32 w 32"/>
                  <a:gd name="T11" fmla="*/ 26 h 30"/>
                  <a:gd name="T12" fmla="*/ 23 w 32"/>
                  <a:gd name="T13" fmla="*/ 10 h 30"/>
                  <a:gd name="T14" fmla="*/ 3 w 3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3" name="Freeform 416"/>
              <p:cNvSpPr>
                <a:spLocks/>
              </p:cNvSpPr>
              <p:nvPr/>
            </p:nvSpPr>
            <p:spPr bwMode="auto">
              <a:xfrm>
                <a:off x="3802" y="1167"/>
                <a:ext cx="5" cy="22"/>
              </a:xfrm>
              <a:custGeom>
                <a:avLst/>
                <a:gdLst>
                  <a:gd name="T0" fmla="*/ 0 w 3"/>
                  <a:gd name="T1" fmla="*/ 0 h 13"/>
                  <a:gd name="T2" fmla="*/ 0 w 3"/>
                  <a:gd name="T3" fmla="*/ 6 h 13"/>
                  <a:gd name="T4" fmla="*/ 3 w 3"/>
                  <a:gd name="T5" fmla="*/ 13 h 13"/>
                  <a:gd name="T6" fmla="*/ 0 w 3"/>
                  <a:gd name="T7" fmla="*/ 0 h 13"/>
                </a:gdLst>
                <a:ahLst/>
                <a:cxnLst>
                  <a:cxn ang="0">
                    <a:pos x="T0" y="T1"/>
                  </a:cxn>
                  <a:cxn ang="0">
                    <a:pos x="T2" y="T3"/>
                  </a:cxn>
                  <a:cxn ang="0">
                    <a:pos x="T4" y="T5"/>
                  </a:cxn>
                  <a:cxn ang="0">
                    <a:pos x="T6" y="T7"/>
                  </a:cxn>
                </a:cxnLst>
                <a:rect l="0" t="0" r="r" b="b"/>
                <a:pathLst>
                  <a:path w="3" h="13">
                    <a:moveTo>
                      <a:pt x="0" y="0"/>
                    </a:moveTo>
                    <a:cubicBezTo>
                      <a:pt x="0" y="2"/>
                      <a:pt x="0" y="4"/>
                      <a:pt x="0" y="6"/>
                    </a:cubicBezTo>
                    <a:cubicBezTo>
                      <a:pt x="0" y="8"/>
                      <a:pt x="1" y="11"/>
                      <a:pt x="3" y="13"/>
                    </a:cubicBezTo>
                    <a:cubicBezTo>
                      <a:pt x="3" y="8"/>
                      <a:pt x="2" y="4"/>
                      <a:pt x="0"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4" name="Freeform 417"/>
              <p:cNvSpPr>
                <a:spLocks/>
              </p:cNvSpPr>
              <p:nvPr/>
            </p:nvSpPr>
            <p:spPr bwMode="auto">
              <a:xfrm>
                <a:off x="4520" y="764"/>
                <a:ext cx="75" cy="84"/>
              </a:xfrm>
              <a:custGeom>
                <a:avLst/>
                <a:gdLst>
                  <a:gd name="T0" fmla="*/ 18 w 44"/>
                  <a:gd name="T1" fmla="*/ 0 h 49"/>
                  <a:gd name="T2" fmla="*/ 14 w 44"/>
                  <a:gd name="T3" fmla="*/ 0 h 49"/>
                  <a:gd name="T4" fmla="*/ 0 w 44"/>
                  <a:gd name="T5" fmla="*/ 7 h 49"/>
                  <a:gd name="T6" fmla="*/ 1 w 44"/>
                  <a:gd name="T7" fmla="*/ 10 h 49"/>
                  <a:gd name="T8" fmla="*/ 4 w 44"/>
                  <a:gd name="T9" fmla="*/ 10 h 49"/>
                  <a:gd name="T10" fmla="*/ 22 w 44"/>
                  <a:gd name="T11" fmla="*/ 26 h 49"/>
                  <a:gd name="T12" fmla="*/ 7 w 44"/>
                  <a:gd name="T13" fmla="*/ 47 h 49"/>
                  <a:gd name="T14" fmla="*/ 17 w 44"/>
                  <a:gd name="T15" fmla="*/ 49 h 49"/>
                  <a:gd name="T16" fmla="*/ 21 w 44"/>
                  <a:gd name="T17" fmla="*/ 49 h 49"/>
                  <a:gd name="T18" fmla="*/ 42 w 44"/>
                  <a:gd name="T19" fmla="*/ 21 h 49"/>
                  <a:gd name="T20" fmla="*/ 18 w 44"/>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9">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5" name="Freeform 418"/>
              <p:cNvSpPr>
                <a:spLocks/>
              </p:cNvSpPr>
              <p:nvPr/>
            </p:nvSpPr>
            <p:spPr bwMode="auto">
              <a:xfrm>
                <a:off x="4515" y="776"/>
                <a:ext cx="6" cy="6"/>
              </a:xfrm>
              <a:custGeom>
                <a:avLst/>
                <a:gdLst>
                  <a:gd name="T0" fmla="*/ 3 w 4"/>
                  <a:gd name="T1" fmla="*/ 0 h 4"/>
                  <a:gd name="T2" fmla="*/ 0 w 4"/>
                  <a:gd name="T3" fmla="*/ 4 h 4"/>
                  <a:gd name="T4" fmla="*/ 4 w 4"/>
                  <a:gd name="T5" fmla="*/ 3 h 4"/>
                  <a:gd name="T6" fmla="*/ 4 w 4"/>
                  <a:gd name="T7" fmla="*/ 3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6" name="Freeform 419"/>
              <p:cNvSpPr>
                <a:spLocks/>
              </p:cNvSpPr>
              <p:nvPr/>
            </p:nvSpPr>
            <p:spPr bwMode="auto">
              <a:xfrm>
                <a:off x="4659" y="882"/>
                <a:ext cx="54" cy="50"/>
              </a:xfrm>
              <a:custGeom>
                <a:avLst/>
                <a:gdLst>
                  <a:gd name="T0" fmla="*/ 16 w 32"/>
                  <a:gd name="T1" fmla="*/ 0 h 29"/>
                  <a:gd name="T2" fmla="*/ 14 w 32"/>
                  <a:gd name="T3" fmla="*/ 0 h 29"/>
                  <a:gd name="T4" fmla="*/ 2 w 32"/>
                  <a:gd name="T5" fmla="*/ 17 h 29"/>
                  <a:gd name="T6" fmla="*/ 16 w 32"/>
                  <a:gd name="T7" fmla="*/ 29 h 29"/>
                  <a:gd name="T8" fmla="*/ 19 w 32"/>
                  <a:gd name="T9" fmla="*/ 29 h 29"/>
                  <a:gd name="T10" fmla="*/ 31 w 32"/>
                  <a:gd name="T11" fmla="*/ 12 h 29"/>
                  <a:gd name="T12" fmla="*/ 16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7" name="Freeform 420"/>
              <p:cNvSpPr>
                <a:spLocks noEditPoints="1"/>
              </p:cNvSpPr>
              <p:nvPr/>
            </p:nvSpPr>
            <p:spPr bwMode="auto">
              <a:xfrm>
                <a:off x="4482" y="971"/>
                <a:ext cx="113" cy="93"/>
              </a:xfrm>
              <a:custGeom>
                <a:avLst/>
                <a:gdLst>
                  <a:gd name="T0" fmla="*/ 62 w 66"/>
                  <a:gd name="T1" fmla="*/ 7 h 54"/>
                  <a:gd name="T2" fmla="*/ 60 w 66"/>
                  <a:gd name="T3" fmla="*/ 11 h 54"/>
                  <a:gd name="T4" fmla="*/ 66 w 66"/>
                  <a:gd name="T5" fmla="*/ 16 h 54"/>
                  <a:gd name="T6" fmla="*/ 62 w 66"/>
                  <a:gd name="T7" fmla="*/ 7 h 54"/>
                  <a:gd name="T8" fmla="*/ 12 w 66"/>
                  <a:gd name="T9" fmla="*/ 0 h 54"/>
                  <a:gd name="T10" fmla="*/ 2 w 66"/>
                  <a:gd name="T11" fmla="*/ 29 h 54"/>
                  <a:gd name="T12" fmla="*/ 21 w 66"/>
                  <a:gd name="T13" fmla="*/ 54 h 54"/>
                  <a:gd name="T14" fmla="*/ 15 w 66"/>
                  <a:gd name="T15" fmla="*/ 42 h 54"/>
                  <a:gd name="T16" fmla="*/ 20 w 66"/>
                  <a:gd name="T17" fmla="*/ 19 h 54"/>
                  <a:gd name="T18" fmla="*/ 12 w 66"/>
                  <a:gd name="T19" fmla="*/ 3 h 54"/>
                  <a:gd name="T20" fmla="*/ 12 w 66"/>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4">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8" name="Freeform 421"/>
              <p:cNvSpPr>
                <a:spLocks/>
              </p:cNvSpPr>
              <p:nvPr/>
            </p:nvSpPr>
            <p:spPr bwMode="auto">
              <a:xfrm>
                <a:off x="4504" y="990"/>
                <a:ext cx="96" cy="79"/>
              </a:xfrm>
              <a:custGeom>
                <a:avLst/>
                <a:gdLst>
                  <a:gd name="T0" fmla="*/ 47 w 56"/>
                  <a:gd name="T1" fmla="*/ 0 h 46"/>
                  <a:gd name="T2" fmla="*/ 28 w 56"/>
                  <a:gd name="T3" fmla="*/ 14 h 46"/>
                  <a:gd name="T4" fmla="*/ 24 w 56"/>
                  <a:gd name="T5" fmla="*/ 14 h 46"/>
                  <a:gd name="T6" fmla="*/ 7 w 56"/>
                  <a:gd name="T7" fmla="*/ 8 h 46"/>
                  <a:gd name="T8" fmla="*/ 2 w 56"/>
                  <a:gd name="T9" fmla="*/ 31 h 46"/>
                  <a:gd name="T10" fmla="*/ 8 w 56"/>
                  <a:gd name="T11" fmla="*/ 43 h 46"/>
                  <a:gd name="T12" fmla="*/ 21 w 56"/>
                  <a:gd name="T13" fmla="*/ 46 h 46"/>
                  <a:gd name="T14" fmla="*/ 26 w 56"/>
                  <a:gd name="T15" fmla="*/ 45 h 46"/>
                  <a:gd name="T16" fmla="*/ 53 w 56"/>
                  <a:gd name="T17" fmla="*/ 8 h 46"/>
                  <a:gd name="T18" fmla="*/ 53 w 56"/>
                  <a:gd name="T19" fmla="*/ 5 h 46"/>
                  <a:gd name="T20" fmla="*/ 47 w 5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6">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9" name="Freeform 422"/>
              <p:cNvSpPr>
                <a:spLocks/>
              </p:cNvSpPr>
              <p:nvPr/>
            </p:nvSpPr>
            <p:spPr bwMode="auto">
              <a:xfrm>
                <a:off x="4521" y="1192"/>
                <a:ext cx="62" cy="62"/>
              </a:xfrm>
              <a:custGeom>
                <a:avLst/>
                <a:gdLst>
                  <a:gd name="T0" fmla="*/ 19 w 36"/>
                  <a:gd name="T1" fmla="*/ 0 h 36"/>
                  <a:gd name="T2" fmla="*/ 16 w 36"/>
                  <a:gd name="T3" fmla="*/ 0 h 36"/>
                  <a:gd name="T4" fmla="*/ 1 w 36"/>
                  <a:gd name="T5" fmla="*/ 21 h 36"/>
                  <a:gd name="T6" fmla="*/ 19 w 36"/>
                  <a:gd name="T7" fmla="*/ 36 h 36"/>
                  <a:gd name="T8" fmla="*/ 21 w 36"/>
                  <a:gd name="T9" fmla="*/ 35 h 36"/>
                  <a:gd name="T10" fmla="*/ 36 w 36"/>
                  <a:gd name="T11" fmla="*/ 18 h 36"/>
                  <a:gd name="T12" fmla="*/ 30 w 36"/>
                  <a:gd name="T13" fmla="*/ 8 h 36"/>
                  <a:gd name="T14" fmla="*/ 30 w 36"/>
                  <a:gd name="T15" fmla="*/ 4 h 36"/>
                  <a:gd name="T16" fmla="*/ 19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0" name="Freeform 423"/>
              <p:cNvSpPr>
                <a:spLocks/>
              </p:cNvSpPr>
              <p:nvPr/>
            </p:nvSpPr>
            <p:spPr bwMode="auto">
              <a:xfrm>
                <a:off x="4573" y="1199"/>
                <a:ext cx="10" cy="24"/>
              </a:xfrm>
              <a:custGeom>
                <a:avLst/>
                <a:gdLst>
                  <a:gd name="T0" fmla="*/ 0 w 6"/>
                  <a:gd name="T1" fmla="*/ 0 h 14"/>
                  <a:gd name="T2" fmla="*/ 0 w 6"/>
                  <a:gd name="T3" fmla="*/ 4 h 14"/>
                  <a:gd name="T4" fmla="*/ 6 w 6"/>
                  <a:gd name="T5" fmla="*/ 14 h 14"/>
                  <a:gd name="T6" fmla="*/ 6 w 6"/>
                  <a:gd name="T7" fmla="*/ 11 h 14"/>
                  <a:gd name="T8" fmla="*/ 0 w 6"/>
                  <a:gd name="T9" fmla="*/ 0 h 14"/>
                </a:gdLst>
                <a:ahLst/>
                <a:cxnLst>
                  <a:cxn ang="0">
                    <a:pos x="T0" y="T1"/>
                  </a:cxn>
                  <a:cxn ang="0">
                    <a:pos x="T2" y="T3"/>
                  </a:cxn>
                  <a:cxn ang="0">
                    <a:pos x="T4" y="T5"/>
                  </a:cxn>
                  <a:cxn ang="0">
                    <a:pos x="T6" y="T7"/>
                  </a:cxn>
                  <a:cxn ang="0">
                    <a:pos x="T8" y="T9"/>
                  </a:cxn>
                </a:cxnLst>
                <a:rect l="0" t="0" r="r" b="b"/>
                <a:pathLst>
                  <a:path w="6" h="14">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1" name="Freeform 424"/>
              <p:cNvSpPr>
                <a:spLocks/>
              </p:cNvSpPr>
              <p:nvPr/>
            </p:nvSpPr>
            <p:spPr bwMode="auto">
              <a:xfrm>
                <a:off x="4345" y="937"/>
                <a:ext cx="74" cy="86"/>
              </a:xfrm>
              <a:custGeom>
                <a:avLst/>
                <a:gdLst>
                  <a:gd name="T0" fmla="*/ 24 w 43"/>
                  <a:gd name="T1" fmla="*/ 0 h 50"/>
                  <a:gd name="T2" fmla="*/ 25 w 43"/>
                  <a:gd name="T3" fmla="*/ 6 h 50"/>
                  <a:gd name="T4" fmla="*/ 0 w 43"/>
                  <a:gd name="T5" fmla="*/ 44 h 50"/>
                  <a:gd name="T6" fmla="*/ 16 w 43"/>
                  <a:gd name="T7" fmla="*/ 50 h 50"/>
                  <a:gd name="T8" fmla="*/ 20 w 43"/>
                  <a:gd name="T9" fmla="*/ 49 h 50"/>
                  <a:gd name="T10" fmla="*/ 41 w 43"/>
                  <a:gd name="T11" fmla="*/ 20 h 50"/>
                  <a:gd name="T12" fmla="*/ 24 w 43"/>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3" h="5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2" name="Freeform 425"/>
              <p:cNvSpPr>
                <a:spLocks noEditPoints="1"/>
              </p:cNvSpPr>
              <p:nvPr/>
            </p:nvSpPr>
            <p:spPr bwMode="auto">
              <a:xfrm>
                <a:off x="4670" y="1014"/>
                <a:ext cx="55" cy="88"/>
              </a:xfrm>
              <a:custGeom>
                <a:avLst/>
                <a:gdLst>
                  <a:gd name="T0" fmla="*/ 17 w 32"/>
                  <a:gd name="T1" fmla="*/ 49 h 51"/>
                  <a:gd name="T2" fmla="*/ 18 w 32"/>
                  <a:gd name="T3" fmla="*/ 51 h 51"/>
                  <a:gd name="T4" fmla="*/ 18 w 32"/>
                  <a:gd name="T5" fmla="*/ 51 h 51"/>
                  <a:gd name="T6" fmla="*/ 17 w 32"/>
                  <a:gd name="T7" fmla="*/ 49 h 51"/>
                  <a:gd name="T8" fmla="*/ 26 w 32"/>
                  <a:gd name="T9" fmla="*/ 0 h 51"/>
                  <a:gd name="T10" fmla="*/ 22 w 32"/>
                  <a:gd name="T11" fmla="*/ 0 h 51"/>
                  <a:gd name="T12" fmla="*/ 0 w 32"/>
                  <a:gd name="T13" fmla="*/ 21 h 51"/>
                  <a:gd name="T14" fmla="*/ 3 w 32"/>
                  <a:gd name="T15" fmla="*/ 23 h 51"/>
                  <a:gd name="T16" fmla="*/ 14 w 32"/>
                  <a:gd name="T17" fmla="*/ 38 h 51"/>
                  <a:gd name="T18" fmla="*/ 32 w 32"/>
                  <a:gd name="T19" fmla="*/ 1 h 51"/>
                  <a:gd name="T20" fmla="*/ 26 w 3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1">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3" name="Freeform 426"/>
              <p:cNvSpPr>
                <a:spLocks/>
              </p:cNvSpPr>
              <p:nvPr/>
            </p:nvSpPr>
            <p:spPr bwMode="auto">
              <a:xfrm>
                <a:off x="4670" y="1050"/>
                <a:ext cx="31" cy="52"/>
              </a:xfrm>
              <a:custGeom>
                <a:avLst/>
                <a:gdLst>
                  <a:gd name="T0" fmla="*/ 0 w 18"/>
                  <a:gd name="T1" fmla="*/ 0 h 30"/>
                  <a:gd name="T2" fmla="*/ 0 w 18"/>
                  <a:gd name="T3" fmla="*/ 9 h 30"/>
                  <a:gd name="T4" fmla="*/ 18 w 18"/>
                  <a:gd name="T5" fmla="*/ 30 h 30"/>
                  <a:gd name="T6" fmla="*/ 17 w 18"/>
                  <a:gd name="T7" fmla="*/ 28 h 30"/>
                  <a:gd name="T8" fmla="*/ 15 w 18"/>
                  <a:gd name="T9" fmla="*/ 20 h 30"/>
                  <a:gd name="T10" fmla="*/ 14 w 18"/>
                  <a:gd name="T11" fmla="*/ 17 h 30"/>
                  <a:gd name="T12" fmla="*/ 3 w 18"/>
                  <a:gd name="T13" fmla="*/ 2 h 30"/>
                  <a:gd name="T14" fmla="*/ 0 w 18"/>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4" name="Freeform 427"/>
              <p:cNvSpPr>
                <a:spLocks/>
              </p:cNvSpPr>
              <p:nvPr/>
            </p:nvSpPr>
            <p:spPr bwMode="auto">
              <a:xfrm>
                <a:off x="4691" y="1016"/>
                <a:ext cx="72" cy="87"/>
              </a:xfrm>
              <a:custGeom>
                <a:avLst/>
                <a:gdLst>
                  <a:gd name="T0" fmla="*/ 20 w 42"/>
                  <a:gd name="T1" fmla="*/ 0 h 51"/>
                  <a:gd name="T2" fmla="*/ 2 w 42"/>
                  <a:gd name="T3" fmla="*/ 37 h 51"/>
                  <a:gd name="T4" fmla="*/ 5 w 42"/>
                  <a:gd name="T5" fmla="*/ 48 h 51"/>
                  <a:gd name="T6" fmla="*/ 6 w 42"/>
                  <a:gd name="T7" fmla="*/ 50 h 51"/>
                  <a:gd name="T8" fmla="*/ 14 w 42"/>
                  <a:gd name="T9" fmla="*/ 51 h 51"/>
                  <a:gd name="T10" fmla="*/ 18 w 42"/>
                  <a:gd name="T11" fmla="*/ 51 h 51"/>
                  <a:gd name="T12" fmla="*/ 40 w 42"/>
                  <a:gd name="T13" fmla="*/ 21 h 51"/>
                  <a:gd name="T14" fmla="*/ 20 w 42"/>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1">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5" name="Freeform 428"/>
              <p:cNvSpPr>
                <a:spLocks/>
              </p:cNvSpPr>
              <p:nvPr/>
            </p:nvSpPr>
            <p:spPr bwMode="auto">
              <a:xfrm>
                <a:off x="4694" y="1079"/>
                <a:ext cx="6" cy="19"/>
              </a:xfrm>
              <a:custGeom>
                <a:avLst/>
                <a:gdLst>
                  <a:gd name="T0" fmla="*/ 0 w 3"/>
                  <a:gd name="T1" fmla="*/ 0 h 11"/>
                  <a:gd name="T2" fmla="*/ 1 w 3"/>
                  <a:gd name="T3" fmla="*/ 3 h 11"/>
                  <a:gd name="T4" fmla="*/ 3 w 3"/>
                  <a:gd name="T5" fmla="*/ 11 h 11"/>
                  <a:gd name="T6" fmla="*/ 0 w 3"/>
                  <a:gd name="T7" fmla="*/ 0 h 11"/>
                </a:gdLst>
                <a:ahLst/>
                <a:cxnLst>
                  <a:cxn ang="0">
                    <a:pos x="T0" y="T1"/>
                  </a:cxn>
                  <a:cxn ang="0">
                    <a:pos x="T2" y="T3"/>
                  </a:cxn>
                  <a:cxn ang="0">
                    <a:pos x="T4" y="T5"/>
                  </a:cxn>
                  <a:cxn ang="0">
                    <a:pos x="T6" y="T7"/>
                  </a:cxn>
                </a:cxnLst>
                <a:rect l="0" t="0" r="r" b="b"/>
                <a:pathLst>
                  <a:path w="3" h="11">
                    <a:moveTo>
                      <a:pt x="0" y="0"/>
                    </a:moveTo>
                    <a:cubicBezTo>
                      <a:pt x="0" y="1"/>
                      <a:pt x="0" y="2"/>
                      <a:pt x="1" y="3"/>
                    </a:cubicBezTo>
                    <a:cubicBezTo>
                      <a:pt x="1" y="6"/>
                      <a:pt x="2" y="9"/>
                      <a:pt x="3" y="11"/>
                    </a:cubicBezTo>
                    <a:cubicBezTo>
                      <a:pt x="3" y="7"/>
                      <a:pt x="2" y="3"/>
                      <a:pt x="0" y="0"/>
                    </a:cubicBezTo>
                  </a:path>
                </a:pathLst>
              </a:custGeom>
              <a:solidFill>
                <a:srgbClr val="27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6" name="Freeform 429"/>
              <p:cNvSpPr>
                <a:spLocks/>
              </p:cNvSpPr>
              <p:nvPr/>
            </p:nvSpPr>
            <p:spPr bwMode="auto">
              <a:xfrm>
                <a:off x="4408" y="1136"/>
                <a:ext cx="47" cy="44"/>
              </a:xfrm>
              <a:custGeom>
                <a:avLst/>
                <a:gdLst>
                  <a:gd name="T0" fmla="*/ 11 w 27"/>
                  <a:gd name="T1" fmla="*/ 0 h 26"/>
                  <a:gd name="T2" fmla="*/ 1 w 27"/>
                  <a:gd name="T3" fmla="*/ 15 h 26"/>
                  <a:gd name="T4" fmla="*/ 13 w 27"/>
                  <a:gd name="T5" fmla="*/ 26 h 26"/>
                  <a:gd name="T6" fmla="*/ 15 w 27"/>
                  <a:gd name="T7" fmla="*/ 25 h 26"/>
                  <a:gd name="T8" fmla="*/ 26 w 27"/>
                  <a:gd name="T9" fmla="*/ 11 h 26"/>
                  <a:gd name="T10" fmla="*/ 18 w 27"/>
                  <a:gd name="T11" fmla="*/ 1 h 26"/>
                  <a:gd name="T12" fmla="*/ 16 w 27"/>
                  <a:gd name="T13" fmla="*/ 1 h 26"/>
                  <a:gd name="T14" fmla="*/ 11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7" name="Freeform 430"/>
              <p:cNvSpPr>
                <a:spLocks/>
              </p:cNvSpPr>
              <p:nvPr/>
            </p:nvSpPr>
            <p:spPr bwMode="auto">
              <a:xfrm>
                <a:off x="4664" y="1180"/>
                <a:ext cx="24" cy="23"/>
              </a:xfrm>
              <a:custGeom>
                <a:avLst/>
                <a:gdLst>
                  <a:gd name="T0" fmla="*/ 7 w 14"/>
                  <a:gd name="T1" fmla="*/ 0 h 13"/>
                  <a:gd name="T2" fmla="*/ 6 w 14"/>
                  <a:gd name="T3" fmla="*/ 0 h 13"/>
                  <a:gd name="T4" fmla="*/ 1 w 14"/>
                  <a:gd name="T5" fmla="*/ 7 h 13"/>
                  <a:gd name="T6" fmla="*/ 7 w 14"/>
                  <a:gd name="T7" fmla="*/ 13 h 13"/>
                  <a:gd name="T8" fmla="*/ 8 w 14"/>
                  <a:gd name="T9" fmla="*/ 13 h 13"/>
                  <a:gd name="T10" fmla="*/ 14 w 14"/>
                  <a:gd name="T11" fmla="*/ 5 h 13"/>
                  <a:gd name="T12" fmla="*/ 7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8" name="Freeform 431"/>
              <p:cNvSpPr>
                <a:spLocks/>
              </p:cNvSpPr>
              <p:nvPr/>
            </p:nvSpPr>
            <p:spPr bwMode="auto">
              <a:xfrm>
                <a:off x="4369" y="800"/>
                <a:ext cx="62" cy="60"/>
              </a:xfrm>
              <a:custGeom>
                <a:avLst/>
                <a:gdLst>
                  <a:gd name="T0" fmla="*/ 24 w 36"/>
                  <a:gd name="T1" fmla="*/ 0 h 35"/>
                  <a:gd name="T2" fmla="*/ 4 w 36"/>
                  <a:gd name="T3" fmla="*/ 15 h 35"/>
                  <a:gd name="T4" fmla="*/ 0 w 36"/>
                  <a:gd name="T5" fmla="*/ 15 h 35"/>
                  <a:gd name="T6" fmla="*/ 0 w 36"/>
                  <a:gd name="T7" fmla="*/ 20 h 35"/>
                  <a:gd name="T8" fmla="*/ 18 w 36"/>
                  <a:gd name="T9" fmla="*/ 35 h 35"/>
                  <a:gd name="T10" fmla="*/ 21 w 36"/>
                  <a:gd name="T11" fmla="*/ 35 h 35"/>
                  <a:gd name="T12" fmla="*/ 22 w 36"/>
                  <a:gd name="T13" fmla="*/ 34 h 35"/>
                  <a:gd name="T14" fmla="*/ 25 w 36"/>
                  <a:gd name="T15" fmla="*/ 31 h 35"/>
                  <a:gd name="T16" fmla="*/ 34 w 36"/>
                  <a:gd name="T17" fmla="*/ 25 h 35"/>
                  <a:gd name="T18" fmla="*/ 36 w 36"/>
                  <a:gd name="T19" fmla="*/ 14 h 35"/>
                  <a:gd name="T20" fmla="*/ 24 w 36"/>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5">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9" name="Freeform 432"/>
              <p:cNvSpPr>
                <a:spLocks/>
              </p:cNvSpPr>
              <p:nvPr/>
            </p:nvSpPr>
            <p:spPr bwMode="auto">
              <a:xfrm>
                <a:off x="4407" y="843"/>
                <a:ext cx="20" cy="15"/>
              </a:xfrm>
              <a:custGeom>
                <a:avLst/>
                <a:gdLst>
                  <a:gd name="T0" fmla="*/ 12 w 12"/>
                  <a:gd name="T1" fmla="*/ 0 h 9"/>
                  <a:gd name="T2" fmla="*/ 3 w 12"/>
                  <a:gd name="T3" fmla="*/ 6 h 9"/>
                  <a:gd name="T4" fmla="*/ 0 w 12"/>
                  <a:gd name="T5" fmla="*/ 9 h 9"/>
                  <a:gd name="T6" fmla="*/ 12 w 12"/>
                  <a:gd name="T7" fmla="*/ 0 h 9"/>
                </a:gdLst>
                <a:ahLst/>
                <a:cxnLst>
                  <a:cxn ang="0">
                    <a:pos x="T0" y="T1"/>
                  </a:cxn>
                  <a:cxn ang="0">
                    <a:pos x="T2" y="T3"/>
                  </a:cxn>
                  <a:cxn ang="0">
                    <a:pos x="T4" y="T5"/>
                  </a:cxn>
                  <a:cxn ang="0">
                    <a:pos x="T6" y="T7"/>
                  </a:cxn>
                </a:cxnLst>
                <a:rect l="0" t="0" r="r" b="b"/>
                <a:pathLst>
                  <a:path w="12" h="9">
                    <a:moveTo>
                      <a:pt x="12" y="0"/>
                    </a:moveTo>
                    <a:cubicBezTo>
                      <a:pt x="9" y="1"/>
                      <a:pt x="5" y="3"/>
                      <a:pt x="3" y="6"/>
                    </a:cubicBezTo>
                    <a:cubicBezTo>
                      <a:pt x="2" y="7"/>
                      <a:pt x="1" y="8"/>
                      <a:pt x="0" y="9"/>
                    </a:cubicBezTo>
                    <a:cubicBezTo>
                      <a:pt x="5" y="8"/>
                      <a:pt x="10" y="5"/>
                      <a:pt x="12"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0" name="Freeform 433"/>
              <p:cNvSpPr>
                <a:spLocks/>
              </p:cNvSpPr>
              <p:nvPr/>
            </p:nvSpPr>
            <p:spPr bwMode="auto">
              <a:xfrm>
                <a:off x="5126" y="959"/>
                <a:ext cx="123" cy="108"/>
              </a:xfrm>
              <a:custGeom>
                <a:avLst/>
                <a:gdLst>
                  <a:gd name="T0" fmla="*/ 36 w 72"/>
                  <a:gd name="T1" fmla="*/ 0 h 63"/>
                  <a:gd name="T2" fmla="*/ 10 w 72"/>
                  <a:gd name="T3" fmla="*/ 14 h 63"/>
                  <a:gd name="T4" fmla="*/ 18 w 72"/>
                  <a:gd name="T5" fmla="*/ 58 h 63"/>
                  <a:gd name="T6" fmla="*/ 23 w 72"/>
                  <a:gd name="T7" fmla="*/ 60 h 63"/>
                  <a:gd name="T8" fmla="*/ 24 w 72"/>
                  <a:gd name="T9" fmla="*/ 56 h 63"/>
                  <a:gd name="T10" fmla="*/ 31 w 72"/>
                  <a:gd name="T11" fmla="*/ 52 h 63"/>
                  <a:gd name="T12" fmla="*/ 35 w 72"/>
                  <a:gd name="T13" fmla="*/ 53 h 63"/>
                  <a:gd name="T14" fmla="*/ 39 w 72"/>
                  <a:gd name="T15" fmla="*/ 63 h 63"/>
                  <a:gd name="T16" fmla="*/ 62 w 72"/>
                  <a:gd name="T17" fmla="*/ 49 h 63"/>
                  <a:gd name="T18" fmla="*/ 53 w 72"/>
                  <a:gd name="T19" fmla="*/ 5 h 63"/>
                  <a:gd name="T20" fmla="*/ 36 w 7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3">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1" name="Freeform 434"/>
              <p:cNvSpPr>
                <a:spLocks/>
              </p:cNvSpPr>
              <p:nvPr/>
            </p:nvSpPr>
            <p:spPr bwMode="auto">
              <a:xfrm>
                <a:off x="5165" y="1048"/>
                <a:ext cx="30" cy="19"/>
              </a:xfrm>
              <a:custGeom>
                <a:avLst/>
                <a:gdLst>
                  <a:gd name="T0" fmla="*/ 8 w 17"/>
                  <a:gd name="T1" fmla="*/ 0 h 11"/>
                  <a:gd name="T2" fmla="*/ 1 w 17"/>
                  <a:gd name="T3" fmla="*/ 4 h 11"/>
                  <a:gd name="T4" fmla="*/ 0 w 17"/>
                  <a:gd name="T5" fmla="*/ 8 h 11"/>
                  <a:gd name="T6" fmla="*/ 13 w 17"/>
                  <a:gd name="T7" fmla="*/ 11 h 11"/>
                  <a:gd name="T8" fmla="*/ 16 w 17"/>
                  <a:gd name="T9" fmla="*/ 11 h 11"/>
                  <a:gd name="T10" fmla="*/ 12 w 17"/>
                  <a:gd name="T11" fmla="*/ 1 h 11"/>
                  <a:gd name="T12" fmla="*/ 8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2" name="Freeform 435"/>
              <p:cNvSpPr>
                <a:spLocks/>
              </p:cNvSpPr>
              <p:nvPr/>
            </p:nvSpPr>
            <p:spPr bwMode="auto">
              <a:xfrm>
                <a:off x="5191" y="1196"/>
                <a:ext cx="75" cy="65"/>
              </a:xfrm>
              <a:custGeom>
                <a:avLst/>
                <a:gdLst>
                  <a:gd name="T0" fmla="*/ 22 w 44"/>
                  <a:gd name="T1" fmla="*/ 0 h 38"/>
                  <a:gd name="T2" fmla="*/ 6 w 44"/>
                  <a:gd name="T3" fmla="*/ 8 h 38"/>
                  <a:gd name="T4" fmla="*/ 11 w 44"/>
                  <a:gd name="T5" fmla="*/ 35 h 38"/>
                  <a:gd name="T6" fmla="*/ 22 w 44"/>
                  <a:gd name="T7" fmla="*/ 38 h 38"/>
                  <a:gd name="T8" fmla="*/ 38 w 44"/>
                  <a:gd name="T9" fmla="*/ 30 h 38"/>
                  <a:gd name="T10" fmla="*/ 33 w 44"/>
                  <a:gd name="T11" fmla="*/ 3 h 38"/>
                  <a:gd name="T12" fmla="*/ 22 w 44"/>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3" name="Freeform 436"/>
              <p:cNvSpPr>
                <a:spLocks/>
              </p:cNvSpPr>
              <p:nvPr/>
            </p:nvSpPr>
            <p:spPr bwMode="auto">
              <a:xfrm>
                <a:off x="4924" y="1129"/>
                <a:ext cx="146" cy="144"/>
              </a:xfrm>
              <a:custGeom>
                <a:avLst/>
                <a:gdLst>
                  <a:gd name="T0" fmla="*/ 44 w 85"/>
                  <a:gd name="T1" fmla="*/ 0 h 84"/>
                  <a:gd name="T2" fmla="*/ 33 w 85"/>
                  <a:gd name="T3" fmla="*/ 1 h 84"/>
                  <a:gd name="T4" fmla="*/ 20 w 85"/>
                  <a:gd name="T5" fmla="*/ 8 h 84"/>
                  <a:gd name="T6" fmla="*/ 19 w 85"/>
                  <a:gd name="T7" fmla="*/ 8 h 84"/>
                  <a:gd name="T8" fmla="*/ 9 w 85"/>
                  <a:gd name="T9" fmla="*/ 18 h 84"/>
                  <a:gd name="T10" fmla="*/ 6 w 85"/>
                  <a:gd name="T11" fmla="*/ 60 h 84"/>
                  <a:gd name="T12" fmla="*/ 23 w 85"/>
                  <a:gd name="T13" fmla="*/ 75 h 84"/>
                  <a:gd name="T14" fmla="*/ 23 w 85"/>
                  <a:gd name="T15" fmla="*/ 78 h 84"/>
                  <a:gd name="T16" fmla="*/ 44 w 85"/>
                  <a:gd name="T17" fmla="*/ 84 h 84"/>
                  <a:gd name="T18" fmla="*/ 79 w 85"/>
                  <a:gd name="T19" fmla="*/ 65 h 84"/>
                  <a:gd name="T20" fmla="*/ 85 w 85"/>
                  <a:gd name="T21" fmla="*/ 50 h 84"/>
                  <a:gd name="T22" fmla="*/ 70 w 85"/>
                  <a:gd name="T23" fmla="*/ 54 h 84"/>
                  <a:gd name="T24" fmla="*/ 55 w 85"/>
                  <a:gd name="T25" fmla="*/ 50 h 84"/>
                  <a:gd name="T26" fmla="*/ 42 w 85"/>
                  <a:gd name="T27" fmla="*/ 7 h 84"/>
                  <a:gd name="T28" fmla="*/ 47 w 85"/>
                  <a:gd name="T29" fmla="*/ 0 h 84"/>
                  <a:gd name="T30" fmla="*/ 44 w 85"/>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4" name="Freeform 437"/>
              <p:cNvSpPr>
                <a:spLocks/>
              </p:cNvSpPr>
              <p:nvPr/>
            </p:nvSpPr>
            <p:spPr bwMode="auto">
              <a:xfrm>
                <a:off x="4980" y="1129"/>
                <a:ext cx="95" cy="93"/>
              </a:xfrm>
              <a:custGeom>
                <a:avLst/>
                <a:gdLst>
                  <a:gd name="T0" fmla="*/ 14 w 55"/>
                  <a:gd name="T1" fmla="*/ 0 h 54"/>
                  <a:gd name="T2" fmla="*/ 9 w 55"/>
                  <a:gd name="T3" fmla="*/ 7 h 54"/>
                  <a:gd name="T4" fmla="*/ 22 w 55"/>
                  <a:gd name="T5" fmla="*/ 50 h 54"/>
                  <a:gd name="T6" fmla="*/ 37 w 55"/>
                  <a:gd name="T7" fmla="*/ 54 h 54"/>
                  <a:gd name="T8" fmla="*/ 52 w 55"/>
                  <a:gd name="T9" fmla="*/ 50 h 54"/>
                  <a:gd name="T10" fmla="*/ 34 w 55"/>
                  <a:gd name="T11" fmla="*/ 7 h 54"/>
                  <a:gd name="T12" fmla="*/ 14 w 5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5" h="54">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5" name="Freeform 438"/>
              <p:cNvSpPr>
                <a:spLocks/>
              </p:cNvSpPr>
              <p:nvPr/>
            </p:nvSpPr>
            <p:spPr bwMode="auto">
              <a:xfrm>
                <a:off x="4956" y="1131"/>
                <a:ext cx="24" cy="12"/>
              </a:xfrm>
              <a:custGeom>
                <a:avLst/>
                <a:gdLst>
                  <a:gd name="T0" fmla="*/ 14 w 14"/>
                  <a:gd name="T1" fmla="*/ 0 h 7"/>
                  <a:gd name="T2" fmla="*/ 0 w 14"/>
                  <a:gd name="T3" fmla="*/ 7 h 7"/>
                  <a:gd name="T4" fmla="*/ 1 w 14"/>
                  <a:gd name="T5" fmla="*/ 7 h 7"/>
                  <a:gd name="T6" fmla="*/ 14 w 14"/>
                  <a:gd name="T7" fmla="*/ 0 h 7"/>
                </a:gdLst>
                <a:ahLst/>
                <a:cxnLst>
                  <a:cxn ang="0">
                    <a:pos x="T0" y="T1"/>
                  </a:cxn>
                  <a:cxn ang="0">
                    <a:pos x="T2" y="T3"/>
                  </a:cxn>
                  <a:cxn ang="0">
                    <a:pos x="T4" y="T5"/>
                  </a:cxn>
                  <a:cxn ang="0">
                    <a:pos x="T6" y="T7"/>
                  </a:cxn>
                </a:cxnLst>
                <a:rect l="0" t="0" r="r" b="b"/>
                <a:pathLst>
                  <a:path w="14" h="7">
                    <a:moveTo>
                      <a:pt x="14" y="0"/>
                    </a:moveTo>
                    <a:cubicBezTo>
                      <a:pt x="9" y="2"/>
                      <a:pt x="4" y="4"/>
                      <a:pt x="0" y="7"/>
                    </a:cubicBezTo>
                    <a:cubicBezTo>
                      <a:pt x="0" y="7"/>
                      <a:pt x="1" y="7"/>
                      <a:pt x="1" y="7"/>
                    </a:cubicBezTo>
                    <a:cubicBezTo>
                      <a:pt x="6" y="6"/>
                      <a:pt x="11" y="3"/>
                      <a:pt x="1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6" name="Freeform 439"/>
              <p:cNvSpPr>
                <a:spLocks/>
              </p:cNvSpPr>
              <p:nvPr/>
            </p:nvSpPr>
            <p:spPr bwMode="auto">
              <a:xfrm>
                <a:off x="4934" y="1232"/>
                <a:ext cx="29" cy="31"/>
              </a:xfrm>
              <a:custGeom>
                <a:avLst/>
                <a:gdLst>
                  <a:gd name="T0" fmla="*/ 0 w 17"/>
                  <a:gd name="T1" fmla="*/ 0 h 18"/>
                  <a:gd name="T2" fmla="*/ 15 w 17"/>
                  <a:gd name="T3" fmla="*/ 17 h 18"/>
                  <a:gd name="T4" fmla="*/ 17 w 17"/>
                  <a:gd name="T5" fmla="*/ 18 h 18"/>
                  <a:gd name="T6" fmla="*/ 17 w 17"/>
                  <a:gd name="T7" fmla="*/ 15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7" name="Freeform 440"/>
              <p:cNvSpPr>
                <a:spLocks/>
              </p:cNvSpPr>
              <p:nvPr/>
            </p:nvSpPr>
            <p:spPr bwMode="auto">
              <a:xfrm>
                <a:off x="4806" y="968"/>
                <a:ext cx="115" cy="111"/>
              </a:xfrm>
              <a:custGeom>
                <a:avLst/>
                <a:gdLst>
                  <a:gd name="T0" fmla="*/ 37 w 67"/>
                  <a:gd name="T1" fmla="*/ 0 h 65"/>
                  <a:gd name="T2" fmla="*/ 10 w 67"/>
                  <a:gd name="T3" fmla="*/ 14 h 65"/>
                  <a:gd name="T4" fmla="*/ 19 w 67"/>
                  <a:gd name="T5" fmla="*/ 59 h 65"/>
                  <a:gd name="T6" fmla="*/ 37 w 67"/>
                  <a:gd name="T7" fmla="*/ 65 h 65"/>
                  <a:gd name="T8" fmla="*/ 64 w 67"/>
                  <a:gd name="T9" fmla="*/ 50 h 65"/>
                  <a:gd name="T10" fmla="*/ 67 w 67"/>
                  <a:gd name="T11" fmla="*/ 45 h 65"/>
                  <a:gd name="T12" fmla="*/ 52 w 67"/>
                  <a:gd name="T13" fmla="*/ 3 h 65"/>
                  <a:gd name="T14" fmla="*/ 37 w 67"/>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5">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8" name="Freeform 441"/>
              <p:cNvSpPr>
                <a:spLocks/>
              </p:cNvSpPr>
              <p:nvPr/>
            </p:nvSpPr>
            <p:spPr bwMode="auto">
              <a:xfrm>
                <a:off x="4895" y="973"/>
                <a:ext cx="36" cy="72"/>
              </a:xfrm>
              <a:custGeom>
                <a:avLst/>
                <a:gdLst>
                  <a:gd name="T0" fmla="*/ 0 w 21"/>
                  <a:gd name="T1" fmla="*/ 0 h 42"/>
                  <a:gd name="T2" fmla="*/ 15 w 21"/>
                  <a:gd name="T3" fmla="*/ 42 h 42"/>
                  <a:gd name="T4" fmla="*/ 3 w 21"/>
                  <a:gd name="T5" fmla="*/ 2 h 42"/>
                  <a:gd name="T6" fmla="*/ 0 w 21"/>
                  <a:gd name="T7" fmla="*/ 0 h 42"/>
                </a:gdLst>
                <a:ahLst/>
                <a:cxnLst>
                  <a:cxn ang="0">
                    <a:pos x="T0" y="T1"/>
                  </a:cxn>
                  <a:cxn ang="0">
                    <a:pos x="T2" y="T3"/>
                  </a:cxn>
                  <a:cxn ang="0">
                    <a:pos x="T4" y="T5"/>
                  </a:cxn>
                  <a:cxn ang="0">
                    <a:pos x="T6" y="T7"/>
                  </a:cxn>
                </a:cxnLst>
                <a:rect l="0" t="0" r="r" b="b"/>
                <a:pathLst>
                  <a:path w="21" h="42">
                    <a:moveTo>
                      <a:pt x="0" y="0"/>
                    </a:moveTo>
                    <a:cubicBezTo>
                      <a:pt x="2" y="15"/>
                      <a:pt x="7" y="29"/>
                      <a:pt x="15" y="42"/>
                    </a:cubicBezTo>
                    <a:cubicBezTo>
                      <a:pt x="21" y="28"/>
                      <a:pt x="17" y="11"/>
                      <a:pt x="3" y="2"/>
                    </a:cubicBezTo>
                    <a:cubicBezTo>
                      <a:pt x="2" y="1"/>
                      <a:pt x="1" y="1"/>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9" name="Freeform 442"/>
              <p:cNvSpPr>
                <a:spLocks/>
              </p:cNvSpPr>
              <p:nvPr/>
            </p:nvSpPr>
            <p:spPr bwMode="auto">
              <a:xfrm>
                <a:off x="5059" y="1340"/>
                <a:ext cx="122" cy="115"/>
              </a:xfrm>
              <a:custGeom>
                <a:avLst/>
                <a:gdLst>
                  <a:gd name="T0" fmla="*/ 33 w 71"/>
                  <a:gd name="T1" fmla="*/ 0 h 67"/>
                  <a:gd name="T2" fmla="*/ 10 w 71"/>
                  <a:gd name="T3" fmla="*/ 15 h 67"/>
                  <a:gd name="T4" fmla="*/ 19 w 71"/>
                  <a:gd name="T5" fmla="*/ 61 h 67"/>
                  <a:gd name="T6" fmla="*/ 38 w 71"/>
                  <a:gd name="T7" fmla="*/ 67 h 67"/>
                  <a:gd name="T8" fmla="*/ 66 w 71"/>
                  <a:gd name="T9" fmla="*/ 52 h 67"/>
                  <a:gd name="T10" fmla="*/ 71 w 71"/>
                  <a:gd name="T11" fmla="*/ 41 h 67"/>
                  <a:gd name="T12" fmla="*/ 54 w 71"/>
                  <a:gd name="T13" fmla="*/ 36 h 67"/>
                  <a:gd name="T14" fmla="*/ 33 w 71"/>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7">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0" name="Freeform 443"/>
              <p:cNvSpPr>
                <a:spLocks/>
              </p:cNvSpPr>
              <p:nvPr/>
            </p:nvSpPr>
            <p:spPr bwMode="auto">
              <a:xfrm>
                <a:off x="5116" y="1340"/>
                <a:ext cx="68" cy="70"/>
              </a:xfrm>
              <a:custGeom>
                <a:avLst/>
                <a:gdLst>
                  <a:gd name="T0" fmla="*/ 5 w 40"/>
                  <a:gd name="T1" fmla="*/ 0 h 41"/>
                  <a:gd name="T2" fmla="*/ 0 w 40"/>
                  <a:gd name="T3" fmla="*/ 0 h 41"/>
                  <a:gd name="T4" fmla="*/ 21 w 40"/>
                  <a:gd name="T5" fmla="*/ 36 h 41"/>
                  <a:gd name="T6" fmla="*/ 38 w 40"/>
                  <a:gd name="T7" fmla="*/ 41 h 41"/>
                  <a:gd name="T8" fmla="*/ 24 w 40"/>
                  <a:gd name="T9" fmla="*/ 5 h 41"/>
                  <a:gd name="T10" fmla="*/ 5 w 40"/>
                  <a:gd name="T11" fmla="*/ 0 h 41"/>
                </a:gdLst>
                <a:ahLst/>
                <a:cxnLst>
                  <a:cxn ang="0">
                    <a:pos x="T0" y="T1"/>
                  </a:cxn>
                  <a:cxn ang="0">
                    <a:pos x="T2" y="T3"/>
                  </a:cxn>
                  <a:cxn ang="0">
                    <a:pos x="T4" y="T5"/>
                  </a:cxn>
                  <a:cxn ang="0">
                    <a:pos x="T6" y="T7"/>
                  </a:cxn>
                  <a:cxn ang="0">
                    <a:pos x="T8" y="T9"/>
                  </a:cxn>
                  <a:cxn ang="0">
                    <a:pos x="T10" y="T11"/>
                  </a:cxn>
                </a:cxnLst>
                <a:rect l="0" t="0" r="r" b="b"/>
                <a:pathLst>
                  <a:path w="40" h="41">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1" name="Freeform 444"/>
              <p:cNvSpPr>
                <a:spLocks/>
              </p:cNvSpPr>
              <p:nvPr/>
            </p:nvSpPr>
            <p:spPr bwMode="auto">
              <a:xfrm>
                <a:off x="4741" y="1217"/>
                <a:ext cx="60" cy="48"/>
              </a:xfrm>
              <a:custGeom>
                <a:avLst/>
                <a:gdLst>
                  <a:gd name="T0" fmla="*/ 17 w 35"/>
                  <a:gd name="T1" fmla="*/ 0 h 28"/>
                  <a:gd name="T2" fmla="*/ 3 w 35"/>
                  <a:gd name="T3" fmla="*/ 7 h 28"/>
                  <a:gd name="T4" fmla="*/ 3 w 35"/>
                  <a:gd name="T5" fmla="*/ 25 h 28"/>
                  <a:gd name="T6" fmla="*/ 7 w 35"/>
                  <a:gd name="T7" fmla="*/ 24 h 28"/>
                  <a:gd name="T8" fmla="*/ 13 w 35"/>
                  <a:gd name="T9" fmla="*/ 23 h 28"/>
                  <a:gd name="T10" fmla="*/ 28 w 35"/>
                  <a:gd name="T11" fmla="*/ 28 h 28"/>
                  <a:gd name="T12" fmla="*/ 30 w 35"/>
                  <a:gd name="T13" fmla="*/ 25 h 28"/>
                  <a:gd name="T14" fmla="*/ 26 w 35"/>
                  <a:gd name="T15" fmla="*/ 2 h 28"/>
                  <a:gd name="T16" fmla="*/ 17 w 35"/>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8">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2" name="Freeform 445"/>
              <p:cNvSpPr>
                <a:spLocks/>
              </p:cNvSpPr>
              <p:nvPr/>
            </p:nvSpPr>
            <p:spPr bwMode="auto">
              <a:xfrm>
                <a:off x="4746" y="1256"/>
                <a:ext cx="43" cy="15"/>
              </a:xfrm>
              <a:custGeom>
                <a:avLst/>
                <a:gdLst>
                  <a:gd name="T0" fmla="*/ 10 w 25"/>
                  <a:gd name="T1" fmla="*/ 0 h 9"/>
                  <a:gd name="T2" fmla="*/ 4 w 25"/>
                  <a:gd name="T3" fmla="*/ 1 h 9"/>
                  <a:gd name="T4" fmla="*/ 0 w 25"/>
                  <a:gd name="T5" fmla="*/ 2 h 9"/>
                  <a:gd name="T6" fmla="*/ 5 w 25"/>
                  <a:gd name="T7" fmla="*/ 6 h 9"/>
                  <a:gd name="T8" fmla="*/ 14 w 25"/>
                  <a:gd name="T9" fmla="*/ 9 h 9"/>
                  <a:gd name="T10" fmla="*/ 25 w 25"/>
                  <a:gd name="T11" fmla="*/ 5 h 9"/>
                  <a:gd name="T12" fmla="*/ 10 w 2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3" name="Freeform 446"/>
              <p:cNvSpPr>
                <a:spLocks/>
              </p:cNvSpPr>
              <p:nvPr/>
            </p:nvSpPr>
            <p:spPr bwMode="auto">
              <a:xfrm>
                <a:off x="4980" y="865"/>
                <a:ext cx="90" cy="79"/>
              </a:xfrm>
              <a:custGeom>
                <a:avLst/>
                <a:gdLst>
                  <a:gd name="T0" fmla="*/ 26 w 52"/>
                  <a:gd name="T1" fmla="*/ 0 h 46"/>
                  <a:gd name="T2" fmla="*/ 7 w 52"/>
                  <a:gd name="T3" fmla="*/ 10 h 46"/>
                  <a:gd name="T4" fmla="*/ 14 w 52"/>
                  <a:gd name="T5" fmla="*/ 42 h 46"/>
                  <a:gd name="T6" fmla="*/ 26 w 52"/>
                  <a:gd name="T7" fmla="*/ 46 h 46"/>
                  <a:gd name="T8" fmla="*/ 45 w 52"/>
                  <a:gd name="T9" fmla="*/ 36 h 46"/>
                  <a:gd name="T10" fmla="*/ 39 w 52"/>
                  <a:gd name="T11" fmla="*/ 4 h 46"/>
                  <a:gd name="T12" fmla="*/ 26 w 5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2" h="46">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4" name="Freeform 447"/>
              <p:cNvSpPr>
                <a:spLocks/>
              </p:cNvSpPr>
              <p:nvPr/>
            </p:nvSpPr>
            <p:spPr bwMode="auto">
              <a:xfrm>
                <a:off x="2953" y="2851"/>
                <a:ext cx="92" cy="88"/>
              </a:xfrm>
              <a:custGeom>
                <a:avLst/>
                <a:gdLst>
                  <a:gd name="T0" fmla="*/ 29 w 54"/>
                  <a:gd name="T1" fmla="*/ 0 h 51"/>
                  <a:gd name="T2" fmla="*/ 21 w 54"/>
                  <a:gd name="T3" fmla="*/ 1 h 51"/>
                  <a:gd name="T4" fmla="*/ 4 w 54"/>
                  <a:gd name="T5" fmla="*/ 34 h 51"/>
                  <a:gd name="T6" fmla="*/ 29 w 54"/>
                  <a:gd name="T7" fmla="*/ 51 h 51"/>
                  <a:gd name="T8" fmla="*/ 37 w 54"/>
                  <a:gd name="T9" fmla="*/ 50 h 51"/>
                  <a:gd name="T10" fmla="*/ 54 w 54"/>
                  <a:gd name="T11" fmla="*/ 30 h 51"/>
                  <a:gd name="T12" fmla="*/ 49 w 54"/>
                  <a:gd name="T13" fmla="*/ 29 h 51"/>
                  <a:gd name="T14" fmla="*/ 39 w 54"/>
                  <a:gd name="T15" fmla="*/ 4 h 51"/>
                  <a:gd name="T16" fmla="*/ 40 w 54"/>
                  <a:gd name="T17" fmla="*/ 2 h 51"/>
                  <a:gd name="T18" fmla="*/ 29 w 5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5" name="Freeform 448"/>
              <p:cNvSpPr>
                <a:spLocks/>
              </p:cNvSpPr>
              <p:nvPr/>
            </p:nvSpPr>
            <p:spPr bwMode="auto">
              <a:xfrm>
                <a:off x="2893" y="3028"/>
                <a:ext cx="60" cy="53"/>
              </a:xfrm>
              <a:custGeom>
                <a:avLst/>
                <a:gdLst>
                  <a:gd name="T0" fmla="*/ 17 w 35"/>
                  <a:gd name="T1" fmla="*/ 0 h 31"/>
                  <a:gd name="T2" fmla="*/ 12 w 35"/>
                  <a:gd name="T3" fmla="*/ 1 h 31"/>
                  <a:gd name="T4" fmla="*/ 2 w 35"/>
                  <a:gd name="T5" fmla="*/ 21 h 31"/>
                  <a:gd name="T6" fmla="*/ 17 w 35"/>
                  <a:gd name="T7" fmla="*/ 31 h 31"/>
                  <a:gd name="T8" fmla="*/ 22 w 35"/>
                  <a:gd name="T9" fmla="*/ 30 h 31"/>
                  <a:gd name="T10" fmla="*/ 32 w 35"/>
                  <a:gd name="T11" fmla="*/ 11 h 31"/>
                  <a:gd name="T12" fmla="*/ 17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6" name="Freeform 449"/>
              <p:cNvSpPr>
                <a:spLocks/>
              </p:cNvSpPr>
              <p:nvPr/>
            </p:nvSpPr>
            <p:spPr bwMode="auto">
              <a:xfrm>
                <a:off x="2728" y="2864"/>
                <a:ext cx="119" cy="54"/>
              </a:xfrm>
              <a:custGeom>
                <a:avLst/>
                <a:gdLst>
                  <a:gd name="T0" fmla="*/ 34 w 69"/>
                  <a:gd name="T1" fmla="*/ 0 h 32"/>
                  <a:gd name="T2" fmla="*/ 23 w 69"/>
                  <a:gd name="T3" fmla="*/ 2 h 32"/>
                  <a:gd name="T4" fmla="*/ 0 w 69"/>
                  <a:gd name="T5" fmla="*/ 32 h 32"/>
                  <a:gd name="T6" fmla="*/ 34 w 69"/>
                  <a:gd name="T7" fmla="*/ 21 h 32"/>
                  <a:gd name="T8" fmla="*/ 69 w 69"/>
                  <a:gd name="T9" fmla="*/ 32 h 32"/>
                  <a:gd name="T10" fmla="*/ 67 w 69"/>
                  <a:gd name="T11" fmla="*/ 24 h 32"/>
                  <a:gd name="T12" fmla="*/ 34 w 6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7" name="Freeform 450"/>
              <p:cNvSpPr>
                <a:spLocks/>
              </p:cNvSpPr>
              <p:nvPr/>
            </p:nvSpPr>
            <p:spPr bwMode="auto">
              <a:xfrm>
                <a:off x="2537" y="2942"/>
                <a:ext cx="72" cy="64"/>
              </a:xfrm>
              <a:custGeom>
                <a:avLst/>
                <a:gdLst>
                  <a:gd name="T0" fmla="*/ 21 w 42"/>
                  <a:gd name="T1" fmla="*/ 0 h 37"/>
                  <a:gd name="T2" fmla="*/ 15 w 42"/>
                  <a:gd name="T3" fmla="*/ 1 h 37"/>
                  <a:gd name="T4" fmla="*/ 3 w 42"/>
                  <a:gd name="T5" fmla="*/ 25 h 37"/>
                  <a:gd name="T6" fmla="*/ 21 w 42"/>
                  <a:gd name="T7" fmla="*/ 37 h 37"/>
                  <a:gd name="T8" fmla="*/ 27 w 42"/>
                  <a:gd name="T9" fmla="*/ 36 h 37"/>
                  <a:gd name="T10" fmla="*/ 39 w 42"/>
                  <a:gd name="T11" fmla="*/ 13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8" name="Freeform 451"/>
              <p:cNvSpPr>
                <a:spLocks/>
              </p:cNvSpPr>
              <p:nvPr/>
            </p:nvSpPr>
            <p:spPr bwMode="auto">
              <a:xfrm>
                <a:off x="2740" y="2697"/>
                <a:ext cx="69" cy="91"/>
              </a:xfrm>
              <a:custGeom>
                <a:avLst/>
                <a:gdLst>
                  <a:gd name="T0" fmla="*/ 30 w 40"/>
                  <a:gd name="T1" fmla="*/ 0 h 53"/>
                  <a:gd name="T2" fmla="*/ 21 w 40"/>
                  <a:gd name="T3" fmla="*/ 2 h 53"/>
                  <a:gd name="T4" fmla="*/ 5 w 40"/>
                  <a:gd name="T5" fmla="*/ 35 h 53"/>
                  <a:gd name="T6" fmla="*/ 30 w 40"/>
                  <a:gd name="T7" fmla="*/ 53 h 53"/>
                  <a:gd name="T8" fmla="*/ 38 w 40"/>
                  <a:gd name="T9" fmla="*/ 52 h 53"/>
                  <a:gd name="T10" fmla="*/ 40 w 40"/>
                  <a:gd name="T11" fmla="*/ 51 h 53"/>
                  <a:gd name="T12" fmla="*/ 30 w 40"/>
                  <a:gd name="T13" fmla="*/ 19 h 53"/>
                  <a:gd name="T14" fmla="*/ 31 w 40"/>
                  <a:gd name="T15" fmla="*/ 0 h 53"/>
                  <a:gd name="T16" fmla="*/ 30 w 40"/>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3">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9" name="Freeform 452"/>
              <p:cNvSpPr>
                <a:spLocks/>
              </p:cNvSpPr>
              <p:nvPr/>
            </p:nvSpPr>
            <p:spPr bwMode="auto">
              <a:xfrm>
                <a:off x="2722" y="3087"/>
                <a:ext cx="101" cy="72"/>
              </a:xfrm>
              <a:custGeom>
                <a:avLst/>
                <a:gdLst>
                  <a:gd name="T0" fmla="*/ 6 w 59"/>
                  <a:gd name="T1" fmla="*/ 0 h 42"/>
                  <a:gd name="T2" fmla="*/ 3 w 59"/>
                  <a:gd name="T3" fmla="*/ 24 h 42"/>
                  <a:gd name="T4" fmla="*/ 29 w 59"/>
                  <a:gd name="T5" fmla="*/ 42 h 42"/>
                  <a:gd name="T6" fmla="*/ 37 w 59"/>
                  <a:gd name="T7" fmla="*/ 41 h 42"/>
                  <a:gd name="T8" fmla="*/ 55 w 59"/>
                  <a:gd name="T9" fmla="*/ 7 h 42"/>
                  <a:gd name="T10" fmla="*/ 38 w 59"/>
                  <a:gd name="T11" fmla="*/ 10 h 42"/>
                  <a:gd name="T12" fmla="*/ 6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0" name="Freeform 453"/>
              <p:cNvSpPr>
                <a:spLocks/>
              </p:cNvSpPr>
              <p:nvPr/>
            </p:nvSpPr>
            <p:spPr bwMode="auto">
              <a:xfrm>
                <a:off x="2591" y="2814"/>
                <a:ext cx="52" cy="44"/>
              </a:xfrm>
              <a:custGeom>
                <a:avLst/>
                <a:gdLst>
                  <a:gd name="T0" fmla="*/ 15 w 30"/>
                  <a:gd name="T1" fmla="*/ 0 h 26"/>
                  <a:gd name="T2" fmla="*/ 11 w 30"/>
                  <a:gd name="T3" fmla="*/ 1 h 26"/>
                  <a:gd name="T4" fmla="*/ 3 w 30"/>
                  <a:gd name="T5" fmla="*/ 17 h 26"/>
                  <a:gd name="T6" fmla="*/ 15 w 30"/>
                  <a:gd name="T7" fmla="*/ 26 h 26"/>
                  <a:gd name="T8" fmla="*/ 19 w 30"/>
                  <a:gd name="T9" fmla="*/ 26 h 26"/>
                  <a:gd name="T10" fmla="*/ 28 w 30"/>
                  <a:gd name="T11" fmla="*/ 9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1" name="Freeform 454"/>
              <p:cNvSpPr>
                <a:spLocks/>
              </p:cNvSpPr>
              <p:nvPr/>
            </p:nvSpPr>
            <p:spPr bwMode="auto">
              <a:xfrm>
                <a:off x="2614" y="3083"/>
                <a:ext cx="27" cy="24"/>
              </a:xfrm>
              <a:custGeom>
                <a:avLst/>
                <a:gdLst>
                  <a:gd name="T0" fmla="*/ 8 w 16"/>
                  <a:gd name="T1" fmla="*/ 0 h 14"/>
                  <a:gd name="T2" fmla="*/ 6 w 16"/>
                  <a:gd name="T3" fmla="*/ 1 h 14"/>
                  <a:gd name="T4" fmla="*/ 1 w 16"/>
                  <a:gd name="T5" fmla="*/ 9 h 14"/>
                  <a:gd name="T6" fmla="*/ 8 w 16"/>
                  <a:gd name="T7" fmla="*/ 14 h 14"/>
                  <a:gd name="T8" fmla="*/ 10 w 16"/>
                  <a:gd name="T9" fmla="*/ 14 h 14"/>
                  <a:gd name="T10" fmla="*/ 14 w 16"/>
                  <a:gd name="T11" fmla="*/ 5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2" name="Freeform 455"/>
              <p:cNvSpPr>
                <a:spLocks/>
              </p:cNvSpPr>
              <p:nvPr/>
            </p:nvSpPr>
            <p:spPr bwMode="auto">
              <a:xfrm>
                <a:off x="2830" y="2520"/>
                <a:ext cx="95" cy="79"/>
              </a:xfrm>
              <a:custGeom>
                <a:avLst/>
                <a:gdLst>
                  <a:gd name="T0" fmla="*/ 29 w 56"/>
                  <a:gd name="T1" fmla="*/ 0 h 46"/>
                  <a:gd name="T2" fmla="*/ 7 w 56"/>
                  <a:gd name="T3" fmla="*/ 12 h 46"/>
                  <a:gd name="T4" fmla="*/ 13 w 56"/>
                  <a:gd name="T5" fmla="*/ 46 h 46"/>
                  <a:gd name="T6" fmla="*/ 54 w 56"/>
                  <a:gd name="T7" fmla="*/ 31 h 46"/>
                  <a:gd name="T8" fmla="*/ 54 w 56"/>
                  <a:gd name="T9" fmla="*/ 31 h 46"/>
                  <a:gd name="T10" fmla="*/ 42 w 56"/>
                  <a:gd name="T11" fmla="*/ 3 h 46"/>
                  <a:gd name="T12" fmla="*/ 29 w 5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6" h="46">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3" name="Freeform 456"/>
              <p:cNvSpPr>
                <a:spLocks/>
              </p:cNvSpPr>
              <p:nvPr/>
            </p:nvSpPr>
            <p:spPr bwMode="auto">
              <a:xfrm>
                <a:off x="2675" y="2580"/>
                <a:ext cx="62" cy="55"/>
              </a:xfrm>
              <a:custGeom>
                <a:avLst/>
                <a:gdLst>
                  <a:gd name="T0" fmla="*/ 18 w 36"/>
                  <a:gd name="T1" fmla="*/ 0 h 32"/>
                  <a:gd name="T2" fmla="*/ 4 w 36"/>
                  <a:gd name="T3" fmla="*/ 8 h 32"/>
                  <a:gd name="T4" fmla="*/ 10 w 36"/>
                  <a:gd name="T5" fmla="*/ 29 h 32"/>
                  <a:gd name="T6" fmla="*/ 18 w 36"/>
                  <a:gd name="T7" fmla="*/ 32 h 32"/>
                  <a:gd name="T8" fmla="*/ 31 w 36"/>
                  <a:gd name="T9" fmla="*/ 24 h 32"/>
                  <a:gd name="T10" fmla="*/ 26 w 36"/>
                  <a:gd name="T11" fmla="*/ 3 h 32"/>
                  <a:gd name="T12" fmla="*/ 18 w 3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4" name="Freeform 457"/>
              <p:cNvSpPr>
                <a:spLocks/>
              </p:cNvSpPr>
              <p:nvPr/>
            </p:nvSpPr>
            <p:spPr bwMode="auto">
              <a:xfrm>
                <a:off x="2650" y="2361"/>
                <a:ext cx="135" cy="116"/>
              </a:xfrm>
              <a:custGeom>
                <a:avLst/>
                <a:gdLst>
                  <a:gd name="T0" fmla="*/ 40 w 79"/>
                  <a:gd name="T1" fmla="*/ 0 h 68"/>
                  <a:gd name="T2" fmla="*/ 10 w 79"/>
                  <a:gd name="T3" fmla="*/ 17 h 68"/>
                  <a:gd name="T4" fmla="*/ 22 w 79"/>
                  <a:gd name="T5" fmla="*/ 64 h 68"/>
                  <a:gd name="T6" fmla="*/ 39 w 79"/>
                  <a:gd name="T7" fmla="*/ 68 h 68"/>
                  <a:gd name="T8" fmla="*/ 69 w 79"/>
                  <a:gd name="T9" fmla="*/ 51 h 68"/>
                  <a:gd name="T10" fmla="*/ 57 w 79"/>
                  <a:gd name="T11" fmla="*/ 4 h 68"/>
                  <a:gd name="T12" fmla="*/ 40 w 7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79" h="68">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5" name="Freeform 458"/>
              <p:cNvSpPr>
                <a:spLocks/>
              </p:cNvSpPr>
              <p:nvPr/>
            </p:nvSpPr>
            <p:spPr bwMode="auto">
              <a:xfrm>
                <a:off x="2501" y="2258"/>
                <a:ext cx="73" cy="65"/>
              </a:xfrm>
              <a:custGeom>
                <a:avLst/>
                <a:gdLst>
                  <a:gd name="T0" fmla="*/ 21 w 43"/>
                  <a:gd name="T1" fmla="*/ 0 h 38"/>
                  <a:gd name="T2" fmla="*/ 5 w 43"/>
                  <a:gd name="T3" fmla="*/ 9 h 38"/>
                  <a:gd name="T4" fmla="*/ 12 w 43"/>
                  <a:gd name="T5" fmla="*/ 35 h 38"/>
                  <a:gd name="T6" fmla="*/ 21 w 43"/>
                  <a:gd name="T7" fmla="*/ 38 h 38"/>
                  <a:gd name="T8" fmla="*/ 38 w 43"/>
                  <a:gd name="T9" fmla="*/ 28 h 38"/>
                  <a:gd name="T10" fmla="*/ 31 w 43"/>
                  <a:gd name="T11" fmla="*/ 3 h 38"/>
                  <a:gd name="T12" fmla="*/ 21 w 4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3" h="38">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6" name="Freeform 459"/>
              <p:cNvSpPr>
                <a:spLocks/>
              </p:cNvSpPr>
              <p:nvPr/>
            </p:nvSpPr>
            <p:spPr bwMode="auto">
              <a:xfrm>
                <a:off x="2804" y="2261"/>
                <a:ext cx="103" cy="90"/>
              </a:xfrm>
              <a:custGeom>
                <a:avLst/>
                <a:gdLst>
                  <a:gd name="T0" fmla="*/ 24 w 60"/>
                  <a:gd name="T1" fmla="*/ 0 h 52"/>
                  <a:gd name="T2" fmla="*/ 7 w 60"/>
                  <a:gd name="T3" fmla="*/ 12 h 52"/>
                  <a:gd name="T4" fmla="*/ 17 w 60"/>
                  <a:gd name="T5" fmla="*/ 48 h 52"/>
                  <a:gd name="T6" fmla="*/ 30 w 60"/>
                  <a:gd name="T7" fmla="*/ 52 h 52"/>
                  <a:gd name="T8" fmla="*/ 53 w 60"/>
                  <a:gd name="T9" fmla="*/ 39 h 52"/>
                  <a:gd name="T10" fmla="*/ 44 w 60"/>
                  <a:gd name="T11" fmla="*/ 3 h 52"/>
                  <a:gd name="T12" fmla="*/ 41 w 60"/>
                  <a:gd name="T13" fmla="*/ 1 h 52"/>
                  <a:gd name="T14" fmla="*/ 39 w 60"/>
                  <a:gd name="T15" fmla="*/ 3 h 52"/>
                  <a:gd name="T16" fmla="*/ 34 w 60"/>
                  <a:gd name="T17" fmla="*/ 4 h 52"/>
                  <a:gd name="T18" fmla="*/ 24 w 60"/>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2">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7" name="Freeform 460"/>
              <p:cNvSpPr>
                <a:spLocks/>
              </p:cNvSpPr>
              <p:nvPr/>
            </p:nvSpPr>
            <p:spPr bwMode="auto">
              <a:xfrm>
                <a:off x="2511" y="2484"/>
                <a:ext cx="106" cy="93"/>
              </a:xfrm>
              <a:custGeom>
                <a:avLst/>
                <a:gdLst>
                  <a:gd name="T0" fmla="*/ 31 w 62"/>
                  <a:gd name="T1" fmla="*/ 0 h 54"/>
                  <a:gd name="T2" fmla="*/ 7 w 62"/>
                  <a:gd name="T3" fmla="*/ 13 h 54"/>
                  <a:gd name="T4" fmla="*/ 17 w 62"/>
                  <a:gd name="T5" fmla="*/ 51 h 54"/>
                  <a:gd name="T6" fmla="*/ 31 w 62"/>
                  <a:gd name="T7" fmla="*/ 54 h 54"/>
                  <a:gd name="T8" fmla="*/ 54 w 62"/>
                  <a:gd name="T9" fmla="*/ 41 h 54"/>
                  <a:gd name="T10" fmla="*/ 45 w 62"/>
                  <a:gd name="T11" fmla="*/ 3 h 54"/>
                  <a:gd name="T12" fmla="*/ 31 w 6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2" h="54">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8" name="Freeform 461"/>
              <p:cNvSpPr>
                <a:spLocks/>
              </p:cNvSpPr>
              <p:nvPr/>
            </p:nvSpPr>
            <p:spPr bwMode="auto">
              <a:xfrm>
                <a:off x="2468" y="2399"/>
                <a:ext cx="28" cy="24"/>
              </a:xfrm>
              <a:custGeom>
                <a:avLst/>
                <a:gdLst>
                  <a:gd name="T0" fmla="*/ 8 w 16"/>
                  <a:gd name="T1" fmla="*/ 0 h 14"/>
                  <a:gd name="T2" fmla="*/ 2 w 16"/>
                  <a:gd name="T3" fmla="*/ 4 h 14"/>
                  <a:gd name="T4" fmla="*/ 5 w 16"/>
                  <a:gd name="T5" fmla="*/ 13 h 14"/>
                  <a:gd name="T6" fmla="*/ 8 w 16"/>
                  <a:gd name="T7" fmla="*/ 14 h 14"/>
                  <a:gd name="T8" fmla="*/ 14 w 16"/>
                  <a:gd name="T9" fmla="*/ 11 h 14"/>
                  <a:gd name="T10" fmla="*/ 12 w 16"/>
                  <a:gd name="T11" fmla="*/ 1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9" name="Freeform 462"/>
              <p:cNvSpPr>
                <a:spLocks/>
              </p:cNvSpPr>
              <p:nvPr/>
            </p:nvSpPr>
            <p:spPr bwMode="auto">
              <a:xfrm>
                <a:off x="2924" y="2395"/>
                <a:ext cx="72" cy="55"/>
              </a:xfrm>
              <a:custGeom>
                <a:avLst/>
                <a:gdLst>
                  <a:gd name="T0" fmla="*/ 21 w 42"/>
                  <a:gd name="T1" fmla="*/ 0 h 32"/>
                  <a:gd name="T2" fmla="*/ 5 w 42"/>
                  <a:gd name="T3" fmla="*/ 9 h 32"/>
                  <a:gd name="T4" fmla="*/ 8 w 42"/>
                  <a:gd name="T5" fmla="*/ 32 h 32"/>
                  <a:gd name="T6" fmla="*/ 10 w 42"/>
                  <a:gd name="T7" fmla="*/ 31 h 32"/>
                  <a:gd name="T8" fmla="*/ 22 w 42"/>
                  <a:gd name="T9" fmla="*/ 27 h 32"/>
                  <a:gd name="T10" fmla="*/ 35 w 42"/>
                  <a:gd name="T11" fmla="*/ 30 h 32"/>
                  <a:gd name="T12" fmla="*/ 37 w 42"/>
                  <a:gd name="T13" fmla="*/ 28 h 32"/>
                  <a:gd name="T14" fmla="*/ 30 w 42"/>
                  <a:gd name="T15" fmla="*/ 2 h 32"/>
                  <a:gd name="T16" fmla="*/ 21 w 4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2">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0" name="Freeform 463"/>
              <p:cNvSpPr>
                <a:spLocks/>
              </p:cNvSpPr>
              <p:nvPr/>
            </p:nvSpPr>
            <p:spPr bwMode="auto">
              <a:xfrm>
                <a:off x="2831" y="2050"/>
                <a:ext cx="96" cy="88"/>
              </a:xfrm>
              <a:custGeom>
                <a:avLst/>
                <a:gdLst>
                  <a:gd name="T0" fmla="*/ 28 w 56"/>
                  <a:gd name="T1" fmla="*/ 0 h 51"/>
                  <a:gd name="T2" fmla="*/ 10 w 56"/>
                  <a:gd name="T3" fmla="*/ 7 h 51"/>
                  <a:gd name="T4" fmla="*/ 10 w 56"/>
                  <a:gd name="T5" fmla="*/ 44 h 51"/>
                  <a:gd name="T6" fmla="*/ 28 w 56"/>
                  <a:gd name="T7" fmla="*/ 51 h 51"/>
                  <a:gd name="T8" fmla="*/ 46 w 56"/>
                  <a:gd name="T9" fmla="*/ 44 h 51"/>
                  <a:gd name="T10" fmla="*/ 46 w 56"/>
                  <a:gd name="T11" fmla="*/ 8 h 51"/>
                  <a:gd name="T12" fmla="*/ 28 w 5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1" name="Freeform 464"/>
              <p:cNvSpPr>
                <a:spLocks/>
              </p:cNvSpPr>
              <p:nvPr/>
            </p:nvSpPr>
            <p:spPr bwMode="auto">
              <a:xfrm>
                <a:off x="2687" y="2066"/>
                <a:ext cx="38" cy="20"/>
              </a:xfrm>
              <a:custGeom>
                <a:avLst/>
                <a:gdLst>
                  <a:gd name="T0" fmla="*/ 8 w 22"/>
                  <a:gd name="T1" fmla="*/ 0 h 12"/>
                  <a:gd name="T2" fmla="*/ 0 w 22"/>
                  <a:gd name="T3" fmla="*/ 2 h 12"/>
                  <a:gd name="T4" fmla="*/ 22 w 22"/>
                  <a:gd name="T5" fmla="*/ 12 h 12"/>
                  <a:gd name="T6" fmla="*/ 20 w 22"/>
                  <a:gd name="T7" fmla="*/ 6 h 12"/>
                  <a:gd name="T8" fmla="*/ 19 w 22"/>
                  <a:gd name="T9" fmla="*/ 5 h 12"/>
                  <a:gd name="T10" fmla="*/ 8 w 22"/>
                  <a:gd name="T11" fmla="*/ 0 h 12"/>
                </a:gdLst>
                <a:ahLst/>
                <a:cxnLst>
                  <a:cxn ang="0">
                    <a:pos x="T0" y="T1"/>
                  </a:cxn>
                  <a:cxn ang="0">
                    <a:pos x="T2" y="T3"/>
                  </a:cxn>
                  <a:cxn ang="0">
                    <a:pos x="T4" y="T5"/>
                  </a:cxn>
                  <a:cxn ang="0">
                    <a:pos x="T6" y="T7"/>
                  </a:cxn>
                  <a:cxn ang="0">
                    <a:pos x="T8" y="T9"/>
                  </a:cxn>
                  <a:cxn ang="0">
                    <a:pos x="T10" y="T11"/>
                  </a:cxn>
                </a:cxnLst>
                <a:rect l="0" t="0" r="r" b="b"/>
                <a:pathLst>
                  <a:path w="22" h="12">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2" name="Freeform 465"/>
              <p:cNvSpPr>
                <a:spLocks/>
              </p:cNvSpPr>
              <p:nvPr/>
            </p:nvSpPr>
            <p:spPr bwMode="auto">
              <a:xfrm>
                <a:off x="2722" y="2076"/>
                <a:ext cx="5" cy="12"/>
              </a:xfrm>
              <a:custGeom>
                <a:avLst/>
                <a:gdLst>
                  <a:gd name="T0" fmla="*/ 0 w 3"/>
                  <a:gd name="T1" fmla="*/ 0 h 7"/>
                  <a:gd name="T2" fmla="*/ 2 w 3"/>
                  <a:gd name="T3" fmla="*/ 6 h 7"/>
                  <a:gd name="T4" fmla="*/ 3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1" y="2"/>
                      <a:pt x="1" y="4"/>
                      <a:pt x="2" y="6"/>
                    </a:cubicBezTo>
                    <a:cubicBezTo>
                      <a:pt x="2" y="6"/>
                      <a:pt x="3" y="7"/>
                      <a:pt x="3" y="7"/>
                    </a:cubicBezTo>
                    <a:cubicBezTo>
                      <a:pt x="3" y="5"/>
                      <a:pt x="2" y="2"/>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3" name="Freeform 466"/>
              <p:cNvSpPr>
                <a:spLocks/>
              </p:cNvSpPr>
              <p:nvPr/>
            </p:nvSpPr>
            <p:spPr bwMode="auto">
              <a:xfrm>
                <a:off x="2711" y="1865"/>
                <a:ext cx="113" cy="106"/>
              </a:xfrm>
              <a:custGeom>
                <a:avLst/>
                <a:gdLst>
                  <a:gd name="T0" fmla="*/ 49 w 66"/>
                  <a:gd name="T1" fmla="*/ 0 h 62"/>
                  <a:gd name="T2" fmla="*/ 20 w 66"/>
                  <a:gd name="T3" fmla="*/ 17 h 62"/>
                  <a:gd name="T4" fmla="*/ 11 w 66"/>
                  <a:gd name="T5" fmla="*/ 20 h 62"/>
                  <a:gd name="T6" fmla="*/ 7 w 66"/>
                  <a:gd name="T7" fmla="*/ 44 h 62"/>
                  <a:gd name="T8" fmla="*/ 0 w 66"/>
                  <a:gd name="T9" fmla="*/ 48 h 62"/>
                  <a:gd name="T10" fmla="*/ 4 w 66"/>
                  <a:gd name="T11" fmla="*/ 52 h 62"/>
                  <a:gd name="T12" fmla="*/ 28 w 66"/>
                  <a:gd name="T13" fmla="*/ 62 h 62"/>
                  <a:gd name="T14" fmla="*/ 53 w 66"/>
                  <a:gd name="T15" fmla="*/ 52 h 62"/>
                  <a:gd name="T16" fmla="*/ 53 w 66"/>
                  <a:gd name="T17" fmla="*/ 4 h 62"/>
                  <a:gd name="T18" fmla="*/ 49 w 66"/>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4" name="Freeform 467"/>
              <p:cNvSpPr>
                <a:spLocks/>
              </p:cNvSpPr>
              <p:nvPr/>
            </p:nvSpPr>
            <p:spPr bwMode="auto">
              <a:xfrm>
                <a:off x="2710" y="1855"/>
                <a:ext cx="85" cy="44"/>
              </a:xfrm>
              <a:custGeom>
                <a:avLst/>
                <a:gdLst>
                  <a:gd name="T0" fmla="*/ 30 w 50"/>
                  <a:gd name="T1" fmla="*/ 0 h 26"/>
                  <a:gd name="T2" fmla="*/ 5 w 50"/>
                  <a:gd name="T3" fmla="*/ 10 h 26"/>
                  <a:gd name="T4" fmla="*/ 0 w 50"/>
                  <a:gd name="T5" fmla="*/ 17 h 26"/>
                  <a:gd name="T6" fmla="*/ 9 w 50"/>
                  <a:gd name="T7" fmla="*/ 22 h 26"/>
                  <a:gd name="T8" fmla="*/ 12 w 50"/>
                  <a:gd name="T9" fmla="*/ 26 h 26"/>
                  <a:gd name="T10" fmla="*/ 21 w 50"/>
                  <a:gd name="T11" fmla="*/ 23 h 26"/>
                  <a:gd name="T12" fmla="*/ 50 w 50"/>
                  <a:gd name="T13" fmla="*/ 6 h 26"/>
                  <a:gd name="T14" fmla="*/ 3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5" name="Freeform 468"/>
              <p:cNvSpPr>
                <a:spLocks/>
              </p:cNvSpPr>
              <p:nvPr/>
            </p:nvSpPr>
            <p:spPr bwMode="auto">
              <a:xfrm>
                <a:off x="2699" y="1899"/>
                <a:ext cx="38" cy="48"/>
              </a:xfrm>
              <a:custGeom>
                <a:avLst/>
                <a:gdLst>
                  <a:gd name="T0" fmla="*/ 18 w 22"/>
                  <a:gd name="T1" fmla="*/ 0 h 28"/>
                  <a:gd name="T2" fmla="*/ 3 w 22"/>
                  <a:gd name="T3" fmla="*/ 1 h 28"/>
                  <a:gd name="T4" fmla="*/ 2 w 22"/>
                  <a:gd name="T5" fmla="*/ 1 h 28"/>
                  <a:gd name="T6" fmla="*/ 7 w 22"/>
                  <a:gd name="T7" fmla="*/ 28 h 28"/>
                  <a:gd name="T8" fmla="*/ 14 w 22"/>
                  <a:gd name="T9" fmla="*/ 24 h 28"/>
                  <a:gd name="T10" fmla="*/ 18 w 22"/>
                  <a:gd name="T11" fmla="*/ 0 h 28"/>
                </a:gdLst>
                <a:ahLst/>
                <a:cxnLst>
                  <a:cxn ang="0">
                    <a:pos x="T0" y="T1"/>
                  </a:cxn>
                  <a:cxn ang="0">
                    <a:pos x="T2" y="T3"/>
                  </a:cxn>
                  <a:cxn ang="0">
                    <a:pos x="T4" y="T5"/>
                  </a:cxn>
                  <a:cxn ang="0">
                    <a:pos x="T6" y="T7"/>
                  </a:cxn>
                  <a:cxn ang="0">
                    <a:pos x="T8" y="T9"/>
                  </a:cxn>
                  <a:cxn ang="0">
                    <a:pos x="T10" y="T11"/>
                  </a:cxn>
                </a:cxnLst>
                <a:rect l="0" t="0" r="r" b="b"/>
                <a:pathLst>
                  <a:path w="22" h="28">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6" name="Freeform 469"/>
              <p:cNvSpPr>
                <a:spLocks/>
              </p:cNvSpPr>
              <p:nvPr/>
            </p:nvSpPr>
            <p:spPr bwMode="auto">
              <a:xfrm>
                <a:off x="2703" y="1884"/>
                <a:ext cx="27" cy="17"/>
              </a:xfrm>
              <a:custGeom>
                <a:avLst/>
                <a:gdLst>
                  <a:gd name="T0" fmla="*/ 4 w 16"/>
                  <a:gd name="T1" fmla="*/ 0 h 10"/>
                  <a:gd name="T2" fmla="*/ 0 w 16"/>
                  <a:gd name="T3" fmla="*/ 10 h 10"/>
                  <a:gd name="T4" fmla="*/ 1 w 16"/>
                  <a:gd name="T5" fmla="*/ 10 h 10"/>
                  <a:gd name="T6" fmla="*/ 16 w 16"/>
                  <a:gd name="T7" fmla="*/ 9 h 10"/>
                  <a:gd name="T8" fmla="*/ 13 w 16"/>
                  <a:gd name="T9" fmla="*/ 5 h 10"/>
                  <a:gd name="T10" fmla="*/ 4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7" name="Freeform 470"/>
              <p:cNvSpPr>
                <a:spLocks/>
              </p:cNvSpPr>
              <p:nvPr/>
            </p:nvSpPr>
            <p:spPr bwMode="auto">
              <a:xfrm>
                <a:off x="2585" y="1711"/>
                <a:ext cx="70" cy="63"/>
              </a:xfrm>
              <a:custGeom>
                <a:avLst/>
                <a:gdLst>
                  <a:gd name="T0" fmla="*/ 20 w 41"/>
                  <a:gd name="T1" fmla="*/ 0 h 37"/>
                  <a:gd name="T2" fmla="*/ 7 w 41"/>
                  <a:gd name="T3" fmla="*/ 5 h 37"/>
                  <a:gd name="T4" fmla="*/ 7 w 41"/>
                  <a:gd name="T5" fmla="*/ 32 h 37"/>
                  <a:gd name="T6" fmla="*/ 20 w 41"/>
                  <a:gd name="T7" fmla="*/ 37 h 37"/>
                  <a:gd name="T8" fmla="*/ 33 w 41"/>
                  <a:gd name="T9" fmla="*/ 32 h 37"/>
                  <a:gd name="T10" fmla="*/ 33 w 41"/>
                  <a:gd name="T11" fmla="*/ 5 h 37"/>
                  <a:gd name="T12" fmla="*/ 20 w 41"/>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8" name="Freeform 471"/>
              <p:cNvSpPr>
                <a:spLocks/>
              </p:cNvSpPr>
              <p:nvPr/>
            </p:nvSpPr>
            <p:spPr bwMode="auto">
              <a:xfrm>
                <a:off x="2872" y="1793"/>
                <a:ext cx="76" cy="91"/>
              </a:xfrm>
              <a:custGeom>
                <a:avLst/>
                <a:gdLst>
                  <a:gd name="T0" fmla="*/ 30 w 44"/>
                  <a:gd name="T1" fmla="*/ 0 h 53"/>
                  <a:gd name="T2" fmla="*/ 11 w 44"/>
                  <a:gd name="T3" fmla="*/ 8 h 53"/>
                  <a:gd name="T4" fmla="*/ 11 w 44"/>
                  <a:gd name="T5" fmla="*/ 45 h 53"/>
                  <a:gd name="T6" fmla="*/ 30 w 44"/>
                  <a:gd name="T7" fmla="*/ 53 h 53"/>
                  <a:gd name="T8" fmla="*/ 41 w 44"/>
                  <a:gd name="T9" fmla="*/ 50 h 53"/>
                  <a:gd name="T10" fmla="*/ 35 w 44"/>
                  <a:gd name="T11" fmla="*/ 43 h 53"/>
                  <a:gd name="T12" fmla="*/ 39 w 44"/>
                  <a:gd name="T13" fmla="*/ 10 h 53"/>
                  <a:gd name="T14" fmla="*/ 44 w 44"/>
                  <a:gd name="T15" fmla="*/ 4 h 53"/>
                  <a:gd name="T16" fmla="*/ 44 w 44"/>
                  <a:gd name="T17" fmla="*/ 4 h 53"/>
                  <a:gd name="T18" fmla="*/ 30 w 44"/>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3">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9" name="Freeform 472"/>
              <p:cNvSpPr>
                <a:spLocks/>
              </p:cNvSpPr>
              <p:nvPr/>
            </p:nvSpPr>
            <p:spPr bwMode="auto">
              <a:xfrm>
                <a:off x="2532" y="1935"/>
                <a:ext cx="102" cy="93"/>
              </a:xfrm>
              <a:custGeom>
                <a:avLst/>
                <a:gdLst>
                  <a:gd name="T0" fmla="*/ 30 w 60"/>
                  <a:gd name="T1" fmla="*/ 0 h 54"/>
                  <a:gd name="T2" fmla="*/ 11 w 60"/>
                  <a:gd name="T3" fmla="*/ 8 h 54"/>
                  <a:gd name="T4" fmla="*/ 11 w 60"/>
                  <a:gd name="T5" fmla="*/ 46 h 54"/>
                  <a:gd name="T6" fmla="*/ 30 w 60"/>
                  <a:gd name="T7" fmla="*/ 54 h 54"/>
                  <a:gd name="T8" fmla="*/ 49 w 60"/>
                  <a:gd name="T9" fmla="*/ 46 h 54"/>
                  <a:gd name="T10" fmla="*/ 50 w 60"/>
                  <a:gd name="T11" fmla="*/ 8 h 54"/>
                  <a:gd name="T12" fmla="*/ 30 w 6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0" h="54">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0" name="Freeform 473"/>
              <p:cNvSpPr>
                <a:spLocks/>
              </p:cNvSpPr>
              <p:nvPr/>
            </p:nvSpPr>
            <p:spPr bwMode="auto">
              <a:xfrm>
                <a:off x="2737" y="1700"/>
                <a:ext cx="51" cy="45"/>
              </a:xfrm>
              <a:custGeom>
                <a:avLst/>
                <a:gdLst>
                  <a:gd name="T0" fmla="*/ 15 w 30"/>
                  <a:gd name="T1" fmla="*/ 0 h 26"/>
                  <a:gd name="T2" fmla="*/ 6 w 30"/>
                  <a:gd name="T3" fmla="*/ 3 h 26"/>
                  <a:gd name="T4" fmla="*/ 6 w 30"/>
                  <a:gd name="T5" fmla="*/ 22 h 26"/>
                  <a:gd name="T6" fmla="*/ 15 w 30"/>
                  <a:gd name="T7" fmla="*/ 26 h 26"/>
                  <a:gd name="T8" fmla="*/ 24 w 30"/>
                  <a:gd name="T9" fmla="*/ 22 h 26"/>
                  <a:gd name="T10" fmla="*/ 24 w 30"/>
                  <a:gd name="T11" fmla="*/ 3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1" name="Freeform 474"/>
              <p:cNvSpPr>
                <a:spLocks/>
              </p:cNvSpPr>
              <p:nvPr/>
            </p:nvSpPr>
            <p:spPr bwMode="auto">
              <a:xfrm>
                <a:off x="2521" y="1832"/>
                <a:ext cx="28" cy="26"/>
              </a:xfrm>
              <a:custGeom>
                <a:avLst/>
                <a:gdLst>
                  <a:gd name="T0" fmla="*/ 8 w 16"/>
                  <a:gd name="T1" fmla="*/ 0 h 15"/>
                  <a:gd name="T2" fmla="*/ 3 w 16"/>
                  <a:gd name="T3" fmla="*/ 3 h 15"/>
                  <a:gd name="T4" fmla="*/ 3 w 16"/>
                  <a:gd name="T5" fmla="*/ 12 h 15"/>
                  <a:gd name="T6" fmla="*/ 8 w 16"/>
                  <a:gd name="T7" fmla="*/ 15 h 15"/>
                  <a:gd name="T8" fmla="*/ 13 w 16"/>
                  <a:gd name="T9" fmla="*/ 12 h 15"/>
                  <a:gd name="T10" fmla="*/ 13 w 16"/>
                  <a:gd name="T11" fmla="*/ 3 h 15"/>
                  <a:gd name="T12" fmla="*/ 8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2" name="Freeform 475"/>
              <p:cNvSpPr>
                <a:spLocks/>
              </p:cNvSpPr>
              <p:nvPr/>
            </p:nvSpPr>
            <p:spPr bwMode="auto">
              <a:xfrm>
                <a:off x="2984" y="1951"/>
                <a:ext cx="41" cy="63"/>
              </a:xfrm>
              <a:custGeom>
                <a:avLst/>
                <a:gdLst>
                  <a:gd name="T0" fmla="*/ 5 w 24"/>
                  <a:gd name="T1" fmla="*/ 0 h 37"/>
                  <a:gd name="T2" fmla="*/ 0 w 24"/>
                  <a:gd name="T3" fmla="*/ 0 h 37"/>
                  <a:gd name="T4" fmla="*/ 1 w 24"/>
                  <a:gd name="T5" fmla="*/ 1 h 37"/>
                  <a:gd name="T6" fmla="*/ 9 w 24"/>
                  <a:gd name="T7" fmla="*/ 37 h 37"/>
                  <a:gd name="T8" fmla="*/ 18 w 24"/>
                  <a:gd name="T9" fmla="*/ 32 h 37"/>
                  <a:gd name="T10" fmla="*/ 24 w 24"/>
                  <a:gd name="T11" fmla="*/ 21 h 37"/>
                  <a:gd name="T12" fmla="*/ 21 w 24"/>
                  <a:gd name="T13" fmla="*/ 9 h 37"/>
                  <a:gd name="T14" fmla="*/ 18 w 24"/>
                  <a:gd name="T15" fmla="*/ 5 h 37"/>
                  <a:gd name="T16" fmla="*/ 5 w 2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7">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3" name="Freeform 476"/>
              <p:cNvSpPr>
                <a:spLocks/>
              </p:cNvSpPr>
              <p:nvPr/>
            </p:nvSpPr>
            <p:spPr bwMode="auto">
              <a:xfrm>
                <a:off x="3020" y="1966"/>
                <a:ext cx="5" cy="21"/>
              </a:xfrm>
              <a:custGeom>
                <a:avLst/>
                <a:gdLst>
                  <a:gd name="T0" fmla="*/ 0 w 3"/>
                  <a:gd name="T1" fmla="*/ 0 h 12"/>
                  <a:gd name="T2" fmla="*/ 3 w 3"/>
                  <a:gd name="T3" fmla="*/ 12 h 12"/>
                  <a:gd name="T4" fmla="*/ 0 w 3"/>
                  <a:gd name="T5" fmla="*/ 0 h 12"/>
                </a:gdLst>
                <a:ahLst/>
                <a:cxnLst>
                  <a:cxn ang="0">
                    <a:pos x="T0" y="T1"/>
                  </a:cxn>
                  <a:cxn ang="0">
                    <a:pos x="T2" y="T3"/>
                  </a:cxn>
                  <a:cxn ang="0">
                    <a:pos x="T4" y="T5"/>
                  </a:cxn>
                </a:cxnLst>
                <a:rect l="0" t="0" r="r" b="b"/>
                <a:pathLst>
                  <a:path w="3" h="12">
                    <a:moveTo>
                      <a:pt x="0" y="0"/>
                    </a:moveTo>
                    <a:cubicBezTo>
                      <a:pt x="1" y="4"/>
                      <a:pt x="2" y="8"/>
                      <a:pt x="3" y="12"/>
                    </a:cubicBezTo>
                    <a:cubicBezTo>
                      <a:pt x="3" y="8"/>
                      <a:pt x="2" y="4"/>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4" name="Freeform 477"/>
              <p:cNvSpPr>
                <a:spLocks/>
              </p:cNvSpPr>
              <p:nvPr/>
            </p:nvSpPr>
            <p:spPr bwMode="auto">
              <a:xfrm>
                <a:off x="2963" y="1951"/>
                <a:ext cx="43" cy="63"/>
              </a:xfrm>
              <a:custGeom>
                <a:avLst/>
                <a:gdLst>
                  <a:gd name="T0" fmla="*/ 12 w 25"/>
                  <a:gd name="T1" fmla="*/ 0 h 37"/>
                  <a:gd name="T2" fmla="*/ 12 w 25"/>
                  <a:gd name="T3" fmla="*/ 0 h 37"/>
                  <a:gd name="T4" fmla="*/ 0 w 25"/>
                  <a:gd name="T5" fmla="*/ 26 h 37"/>
                  <a:gd name="T6" fmla="*/ 4 w 25"/>
                  <a:gd name="T7" fmla="*/ 32 h 37"/>
                  <a:gd name="T8" fmla="*/ 17 w 25"/>
                  <a:gd name="T9" fmla="*/ 37 h 37"/>
                  <a:gd name="T10" fmla="*/ 21 w 25"/>
                  <a:gd name="T11" fmla="*/ 37 h 37"/>
                  <a:gd name="T12" fmla="*/ 13 w 25"/>
                  <a:gd name="T13" fmla="*/ 1 h 37"/>
                  <a:gd name="T14" fmla="*/ 12 w 25"/>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7">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5" name="Freeform 478"/>
              <p:cNvSpPr>
                <a:spLocks/>
              </p:cNvSpPr>
              <p:nvPr/>
            </p:nvSpPr>
            <p:spPr bwMode="auto">
              <a:xfrm>
                <a:off x="3040" y="1621"/>
                <a:ext cx="91" cy="64"/>
              </a:xfrm>
              <a:custGeom>
                <a:avLst/>
                <a:gdLst>
                  <a:gd name="T0" fmla="*/ 36 w 53"/>
                  <a:gd name="T1" fmla="*/ 0 h 37"/>
                  <a:gd name="T2" fmla="*/ 26 w 53"/>
                  <a:gd name="T3" fmla="*/ 16 h 37"/>
                  <a:gd name="T4" fmla="*/ 17 w 53"/>
                  <a:gd name="T5" fmla="*/ 18 h 37"/>
                  <a:gd name="T6" fmla="*/ 1 w 53"/>
                  <a:gd name="T7" fmla="*/ 9 h 37"/>
                  <a:gd name="T8" fmla="*/ 7 w 53"/>
                  <a:gd name="T9" fmla="*/ 28 h 37"/>
                  <a:gd name="T10" fmla="*/ 26 w 53"/>
                  <a:gd name="T11" fmla="*/ 37 h 37"/>
                  <a:gd name="T12" fmla="*/ 44 w 53"/>
                  <a:gd name="T13" fmla="*/ 30 h 37"/>
                  <a:gd name="T14" fmla="*/ 52 w 53"/>
                  <a:gd name="T15" fmla="*/ 7 h 37"/>
                  <a:gd name="T16" fmla="*/ 37 w 53"/>
                  <a:gd name="T17" fmla="*/ 1 h 37"/>
                  <a:gd name="T18" fmla="*/ 36 w 5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7">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6" name="Freeform 479"/>
              <p:cNvSpPr>
                <a:spLocks/>
              </p:cNvSpPr>
              <p:nvPr/>
            </p:nvSpPr>
            <p:spPr bwMode="auto">
              <a:xfrm>
                <a:off x="2889" y="1651"/>
                <a:ext cx="36" cy="8"/>
              </a:xfrm>
              <a:custGeom>
                <a:avLst/>
                <a:gdLst>
                  <a:gd name="T0" fmla="*/ 21 w 21"/>
                  <a:gd name="T1" fmla="*/ 0 h 5"/>
                  <a:gd name="T2" fmla="*/ 14 w 21"/>
                  <a:gd name="T3" fmla="*/ 1 h 5"/>
                  <a:gd name="T4" fmla="*/ 10 w 21"/>
                  <a:gd name="T5" fmla="*/ 2 h 5"/>
                  <a:gd name="T6" fmla="*/ 0 w 21"/>
                  <a:gd name="T7" fmla="*/ 1 h 5"/>
                  <a:gd name="T8" fmla="*/ 10 w 21"/>
                  <a:gd name="T9" fmla="*/ 5 h 5"/>
                  <a:gd name="T10" fmla="*/ 21 w 21"/>
                  <a:gd name="T11" fmla="*/ 1 h 5"/>
                  <a:gd name="T12" fmla="*/ 21 w 2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7" name="Freeform 480"/>
              <p:cNvSpPr>
                <a:spLocks/>
              </p:cNvSpPr>
              <p:nvPr/>
            </p:nvSpPr>
            <p:spPr bwMode="auto">
              <a:xfrm>
                <a:off x="2908" y="1397"/>
                <a:ext cx="122" cy="89"/>
              </a:xfrm>
              <a:custGeom>
                <a:avLst/>
                <a:gdLst>
                  <a:gd name="T0" fmla="*/ 37 w 71"/>
                  <a:gd name="T1" fmla="*/ 0 h 52"/>
                  <a:gd name="T2" fmla="*/ 14 w 71"/>
                  <a:gd name="T3" fmla="*/ 9 h 52"/>
                  <a:gd name="T4" fmla="*/ 8 w 71"/>
                  <a:gd name="T5" fmla="*/ 52 h 52"/>
                  <a:gd name="T6" fmla="*/ 10 w 71"/>
                  <a:gd name="T7" fmla="*/ 52 h 52"/>
                  <a:gd name="T8" fmla="*/ 39 w 71"/>
                  <a:gd name="T9" fmla="*/ 24 h 52"/>
                  <a:gd name="T10" fmla="*/ 41 w 71"/>
                  <a:gd name="T11" fmla="*/ 24 h 52"/>
                  <a:gd name="T12" fmla="*/ 70 w 71"/>
                  <a:gd name="T13" fmla="*/ 44 h 52"/>
                  <a:gd name="T14" fmla="*/ 71 w 71"/>
                  <a:gd name="T15" fmla="*/ 40 h 52"/>
                  <a:gd name="T16" fmla="*/ 65 w 71"/>
                  <a:gd name="T17" fmla="*/ 26 h 52"/>
                  <a:gd name="T18" fmla="*/ 62 w 71"/>
                  <a:gd name="T19" fmla="*/ 10 h 52"/>
                  <a:gd name="T20" fmla="*/ 37 w 7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2">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8" name="Freeform 481"/>
              <p:cNvSpPr>
                <a:spLocks/>
              </p:cNvSpPr>
              <p:nvPr/>
            </p:nvSpPr>
            <p:spPr bwMode="auto">
              <a:xfrm>
                <a:off x="3014" y="1414"/>
                <a:ext cx="19" cy="51"/>
              </a:xfrm>
              <a:custGeom>
                <a:avLst/>
                <a:gdLst>
                  <a:gd name="T0" fmla="*/ 0 w 11"/>
                  <a:gd name="T1" fmla="*/ 0 h 30"/>
                  <a:gd name="T2" fmla="*/ 3 w 11"/>
                  <a:gd name="T3" fmla="*/ 16 h 30"/>
                  <a:gd name="T4" fmla="*/ 9 w 11"/>
                  <a:gd name="T5" fmla="*/ 30 h 30"/>
                  <a:gd name="T6" fmla="*/ 1 w 11"/>
                  <a:gd name="T7" fmla="*/ 1 h 30"/>
                  <a:gd name="T8" fmla="*/ 0 w 11"/>
                  <a:gd name="T9" fmla="*/ 0 h 30"/>
                </a:gdLst>
                <a:ahLst/>
                <a:cxnLst>
                  <a:cxn ang="0">
                    <a:pos x="T0" y="T1"/>
                  </a:cxn>
                  <a:cxn ang="0">
                    <a:pos x="T2" y="T3"/>
                  </a:cxn>
                  <a:cxn ang="0">
                    <a:pos x="T4" y="T5"/>
                  </a:cxn>
                  <a:cxn ang="0">
                    <a:pos x="T6" y="T7"/>
                  </a:cxn>
                  <a:cxn ang="0">
                    <a:pos x="T8" y="T9"/>
                  </a:cxn>
                </a:cxnLst>
                <a:rect l="0" t="0" r="r" b="b"/>
                <a:pathLst>
                  <a:path w="11" h="3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9" name="Freeform 482"/>
              <p:cNvSpPr>
                <a:spLocks/>
              </p:cNvSpPr>
              <p:nvPr/>
            </p:nvSpPr>
            <p:spPr bwMode="auto">
              <a:xfrm>
                <a:off x="2925" y="1438"/>
                <a:ext cx="103" cy="75"/>
              </a:xfrm>
              <a:custGeom>
                <a:avLst/>
                <a:gdLst>
                  <a:gd name="T0" fmla="*/ 31 w 60"/>
                  <a:gd name="T1" fmla="*/ 0 h 44"/>
                  <a:gd name="T2" fmla="*/ 29 w 60"/>
                  <a:gd name="T3" fmla="*/ 0 h 44"/>
                  <a:gd name="T4" fmla="*/ 0 w 60"/>
                  <a:gd name="T5" fmla="*/ 28 h 44"/>
                  <a:gd name="T6" fmla="*/ 26 w 60"/>
                  <a:gd name="T7" fmla="*/ 44 h 44"/>
                  <a:gd name="T8" fmla="*/ 27 w 60"/>
                  <a:gd name="T9" fmla="*/ 44 h 44"/>
                  <a:gd name="T10" fmla="*/ 51 w 60"/>
                  <a:gd name="T11" fmla="*/ 35 h 44"/>
                  <a:gd name="T12" fmla="*/ 60 w 60"/>
                  <a:gd name="T13" fmla="*/ 20 h 44"/>
                  <a:gd name="T14" fmla="*/ 31 w 60"/>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4">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0" name="Freeform 483"/>
              <p:cNvSpPr>
                <a:spLocks/>
              </p:cNvSpPr>
              <p:nvPr/>
            </p:nvSpPr>
            <p:spPr bwMode="auto">
              <a:xfrm>
                <a:off x="2802" y="1247"/>
                <a:ext cx="70" cy="64"/>
              </a:xfrm>
              <a:custGeom>
                <a:avLst/>
                <a:gdLst>
                  <a:gd name="T0" fmla="*/ 21 w 41"/>
                  <a:gd name="T1" fmla="*/ 0 h 37"/>
                  <a:gd name="T2" fmla="*/ 8 w 41"/>
                  <a:gd name="T3" fmla="*/ 5 h 37"/>
                  <a:gd name="T4" fmla="*/ 7 w 41"/>
                  <a:gd name="T5" fmla="*/ 31 h 37"/>
                  <a:gd name="T6" fmla="*/ 21 w 41"/>
                  <a:gd name="T7" fmla="*/ 37 h 37"/>
                  <a:gd name="T8" fmla="*/ 33 w 41"/>
                  <a:gd name="T9" fmla="*/ 32 h 37"/>
                  <a:gd name="T10" fmla="*/ 34 w 41"/>
                  <a:gd name="T11" fmla="*/ 6 h 37"/>
                  <a:gd name="T12" fmla="*/ 21 w 41"/>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1" name="Freeform 484"/>
              <p:cNvSpPr>
                <a:spLocks/>
              </p:cNvSpPr>
              <p:nvPr/>
            </p:nvSpPr>
            <p:spPr bwMode="auto">
              <a:xfrm>
                <a:off x="3088" y="1352"/>
                <a:ext cx="99" cy="79"/>
              </a:xfrm>
              <a:custGeom>
                <a:avLst/>
                <a:gdLst>
                  <a:gd name="T0" fmla="*/ 11 w 58"/>
                  <a:gd name="T1" fmla="*/ 0 h 46"/>
                  <a:gd name="T2" fmla="*/ 9 w 58"/>
                  <a:gd name="T3" fmla="*/ 38 h 46"/>
                  <a:gd name="T4" fmla="*/ 29 w 58"/>
                  <a:gd name="T5" fmla="*/ 46 h 46"/>
                  <a:gd name="T6" fmla="*/ 47 w 58"/>
                  <a:gd name="T7" fmla="*/ 39 h 46"/>
                  <a:gd name="T8" fmla="*/ 48 w 58"/>
                  <a:gd name="T9" fmla="*/ 2 h 46"/>
                  <a:gd name="T10" fmla="*/ 47 w 58"/>
                  <a:gd name="T11" fmla="*/ 0 h 46"/>
                  <a:gd name="T12" fmla="*/ 44 w 58"/>
                  <a:gd name="T13" fmla="*/ 7 h 46"/>
                  <a:gd name="T14" fmla="*/ 29 w 58"/>
                  <a:gd name="T15" fmla="*/ 14 h 46"/>
                  <a:gd name="T16" fmla="*/ 18 w 58"/>
                  <a:gd name="T17" fmla="*/ 10 h 46"/>
                  <a:gd name="T18" fmla="*/ 11 w 58"/>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6">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2" name="Freeform 485"/>
              <p:cNvSpPr>
                <a:spLocks/>
              </p:cNvSpPr>
              <p:nvPr/>
            </p:nvSpPr>
            <p:spPr bwMode="auto">
              <a:xfrm>
                <a:off x="2742" y="1470"/>
                <a:ext cx="98" cy="93"/>
              </a:xfrm>
              <a:custGeom>
                <a:avLst/>
                <a:gdLst>
                  <a:gd name="T0" fmla="*/ 30 w 57"/>
                  <a:gd name="T1" fmla="*/ 0 h 54"/>
                  <a:gd name="T2" fmla="*/ 11 w 57"/>
                  <a:gd name="T3" fmla="*/ 7 h 54"/>
                  <a:gd name="T4" fmla="*/ 10 w 57"/>
                  <a:gd name="T5" fmla="*/ 46 h 54"/>
                  <a:gd name="T6" fmla="*/ 30 w 57"/>
                  <a:gd name="T7" fmla="*/ 54 h 54"/>
                  <a:gd name="T8" fmla="*/ 47 w 57"/>
                  <a:gd name="T9" fmla="*/ 48 h 54"/>
                  <a:gd name="T10" fmla="*/ 57 w 57"/>
                  <a:gd name="T11" fmla="*/ 27 h 54"/>
                  <a:gd name="T12" fmla="*/ 50 w 57"/>
                  <a:gd name="T13" fmla="*/ 9 h 54"/>
                  <a:gd name="T14" fmla="*/ 30 w 57"/>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4">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3" name="Freeform 486"/>
              <p:cNvSpPr>
                <a:spLocks/>
              </p:cNvSpPr>
              <p:nvPr/>
            </p:nvSpPr>
            <p:spPr bwMode="auto">
              <a:xfrm>
                <a:off x="2956" y="1241"/>
                <a:ext cx="52" cy="46"/>
              </a:xfrm>
              <a:custGeom>
                <a:avLst/>
                <a:gdLst>
                  <a:gd name="T0" fmla="*/ 15 w 30"/>
                  <a:gd name="T1" fmla="*/ 0 h 27"/>
                  <a:gd name="T2" fmla="*/ 6 w 30"/>
                  <a:gd name="T3" fmla="*/ 4 h 27"/>
                  <a:gd name="T4" fmla="*/ 5 w 30"/>
                  <a:gd name="T5" fmla="*/ 23 h 27"/>
                  <a:gd name="T6" fmla="*/ 15 w 30"/>
                  <a:gd name="T7" fmla="*/ 27 h 27"/>
                  <a:gd name="T8" fmla="*/ 24 w 30"/>
                  <a:gd name="T9" fmla="*/ 23 h 27"/>
                  <a:gd name="T10" fmla="*/ 25 w 30"/>
                  <a:gd name="T11" fmla="*/ 5 h 27"/>
                  <a:gd name="T12" fmla="*/ 15 w 3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4" name="Freeform 487"/>
              <p:cNvSpPr>
                <a:spLocks/>
              </p:cNvSpPr>
              <p:nvPr/>
            </p:nvSpPr>
            <p:spPr bwMode="auto">
              <a:xfrm>
                <a:off x="2737" y="1367"/>
                <a:ext cx="26" cy="25"/>
              </a:xfrm>
              <a:custGeom>
                <a:avLst/>
                <a:gdLst>
                  <a:gd name="T0" fmla="*/ 7 w 15"/>
                  <a:gd name="T1" fmla="*/ 0 h 14"/>
                  <a:gd name="T2" fmla="*/ 3 w 15"/>
                  <a:gd name="T3" fmla="*/ 1 h 14"/>
                  <a:gd name="T4" fmla="*/ 2 w 15"/>
                  <a:gd name="T5" fmla="*/ 11 h 14"/>
                  <a:gd name="T6" fmla="*/ 7 w 15"/>
                  <a:gd name="T7" fmla="*/ 14 h 14"/>
                  <a:gd name="T8" fmla="*/ 12 w 15"/>
                  <a:gd name="T9" fmla="*/ 12 h 14"/>
                  <a:gd name="T10" fmla="*/ 12 w 15"/>
                  <a:gd name="T11" fmla="*/ 2 h 14"/>
                  <a:gd name="T12" fmla="*/ 7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5" name="Freeform 488"/>
              <p:cNvSpPr>
                <a:spLocks/>
              </p:cNvSpPr>
              <p:nvPr/>
            </p:nvSpPr>
            <p:spPr bwMode="auto">
              <a:xfrm>
                <a:off x="3172" y="1532"/>
                <a:ext cx="45" cy="33"/>
              </a:xfrm>
              <a:custGeom>
                <a:avLst/>
                <a:gdLst>
                  <a:gd name="T0" fmla="*/ 25 w 26"/>
                  <a:gd name="T1" fmla="*/ 0 h 19"/>
                  <a:gd name="T2" fmla="*/ 20 w 26"/>
                  <a:gd name="T3" fmla="*/ 2 h 19"/>
                  <a:gd name="T4" fmla="*/ 0 w 26"/>
                  <a:gd name="T5" fmla="*/ 6 h 19"/>
                  <a:gd name="T6" fmla="*/ 4 w 26"/>
                  <a:gd name="T7" fmla="*/ 13 h 19"/>
                  <a:gd name="T8" fmla="*/ 17 w 26"/>
                  <a:gd name="T9" fmla="*/ 19 h 19"/>
                  <a:gd name="T10" fmla="*/ 24 w 26"/>
                  <a:gd name="T11" fmla="*/ 17 h 19"/>
                  <a:gd name="T12" fmla="*/ 26 w 26"/>
                  <a:gd name="T13" fmla="*/ 2 h 19"/>
                  <a:gd name="T14" fmla="*/ 25 w 2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9">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6" name="Freeform 489"/>
              <p:cNvSpPr>
                <a:spLocks/>
              </p:cNvSpPr>
              <p:nvPr/>
            </p:nvSpPr>
            <p:spPr bwMode="auto">
              <a:xfrm>
                <a:off x="3167" y="1500"/>
                <a:ext cx="48" cy="42"/>
              </a:xfrm>
              <a:custGeom>
                <a:avLst/>
                <a:gdLst>
                  <a:gd name="T0" fmla="*/ 20 w 28"/>
                  <a:gd name="T1" fmla="*/ 0 h 25"/>
                  <a:gd name="T2" fmla="*/ 8 w 28"/>
                  <a:gd name="T3" fmla="*/ 5 h 25"/>
                  <a:gd name="T4" fmla="*/ 3 w 28"/>
                  <a:gd name="T5" fmla="*/ 25 h 25"/>
                  <a:gd name="T6" fmla="*/ 23 w 28"/>
                  <a:gd name="T7" fmla="*/ 21 h 25"/>
                  <a:gd name="T8" fmla="*/ 28 w 28"/>
                  <a:gd name="T9" fmla="*/ 19 h 25"/>
                  <a:gd name="T10" fmla="*/ 27 w 28"/>
                  <a:gd name="T11" fmla="*/ 1 h 25"/>
                  <a:gd name="T12" fmla="*/ 20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7" name="Freeform 490"/>
              <p:cNvSpPr>
                <a:spLocks/>
              </p:cNvSpPr>
              <p:nvPr/>
            </p:nvSpPr>
            <p:spPr bwMode="auto">
              <a:xfrm>
                <a:off x="3210" y="1536"/>
                <a:ext cx="20" cy="25"/>
              </a:xfrm>
              <a:custGeom>
                <a:avLst/>
                <a:gdLst>
                  <a:gd name="T0" fmla="*/ 4 w 12"/>
                  <a:gd name="T1" fmla="*/ 0 h 15"/>
                  <a:gd name="T2" fmla="*/ 2 w 12"/>
                  <a:gd name="T3" fmla="*/ 15 h 15"/>
                  <a:gd name="T4" fmla="*/ 8 w 12"/>
                  <a:gd name="T5" fmla="*/ 12 h 15"/>
                  <a:gd name="T6" fmla="*/ 12 w 12"/>
                  <a:gd name="T7" fmla="*/ 6 h 15"/>
                  <a:gd name="T8" fmla="*/ 4 w 12"/>
                  <a:gd name="T9" fmla="*/ 0 h 15"/>
                  <a:gd name="T10" fmla="*/ 4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8" name="Freeform 491"/>
              <p:cNvSpPr>
                <a:spLocks/>
              </p:cNvSpPr>
              <p:nvPr/>
            </p:nvSpPr>
            <p:spPr bwMode="auto">
              <a:xfrm>
                <a:off x="3350" y="1326"/>
                <a:ext cx="43" cy="52"/>
              </a:xfrm>
              <a:custGeom>
                <a:avLst/>
                <a:gdLst>
                  <a:gd name="T0" fmla="*/ 17 w 25"/>
                  <a:gd name="T1" fmla="*/ 0 h 30"/>
                  <a:gd name="T2" fmla="*/ 3 w 25"/>
                  <a:gd name="T3" fmla="*/ 30 h 30"/>
                  <a:gd name="T4" fmla="*/ 15 w 25"/>
                  <a:gd name="T5" fmla="*/ 14 h 30"/>
                  <a:gd name="T6" fmla="*/ 25 w 25"/>
                  <a:gd name="T7" fmla="*/ 10 h 30"/>
                  <a:gd name="T8" fmla="*/ 17 w 25"/>
                  <a:gd name="T9" fmla="*/ 0 h 30"/>
                </a:gdLst>
                <a:ahLst/>
                <a:cxnLst>
                  <a:cxn ang="0">
                    <a:pos x="T0" y="T1"/>
                  </a:cxn>
                  <a:cxn ang="0">
                    <a:pos x="T2" y="T3"/>
                  </a:cxn>
                  <a:cxn ang="0">
                    <a:pos x="T4" y="T5"/>
                  </a:cxn>
                  <a:cxn ang="0">
                    <a:pos x="T6" y="T7"/>
                  </a:cxn>
                  <a:cxn ang="0">
                    <a:pos x="T8" y="T9"/>
                  </a:cxn>
                </a:cxnLst>
                <a:rect l="0" t="0" r="r" b="b"/>
                <a:pathLst>
                  <a:path w="25" h="3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9" name="Freeform 492"/>
              <p:cNvSpPr>
                <a:spLocks/>
              </p:cNvSpPr>
              <p:nvPr/>
            </p:nvSpPr>
            <p:spPr bwMode="auto">
              <a:xfrm>
                <a:off x="3379" y="1323"/>
                <a:ext cx="55" cy="20"/>
              </a:xfrm>
              <a:custGeom>
                <a:avLst/>
                <a:gdLst>
                  <a:gd name="T0" fmla="*/ 8 w 32"/>
                  <a:gd name="T1" fmla="*/ 0 h 12"/>
                  <a:gd name="T2" fmla="*/ 3 w 32"/>
                  <a:gd name="T3" fmla="*/ 1 h 12"/>
                  <a:gd name="T4" fmla="*/ 0 w 32"/>
                  <a:gd name="T5" fmla="*/ 2 h 12"/>
                  <a:gd name="T6" fmla="*/ 8 w 32"/>
                  <a:gd name="T7" fmla="*/ 12 h 12"/>
                  <a:gd name="T8" fmla="*/ 15 w 32"/>
                  <a:gd name="T9" fmla="*/ 11 h 12"/>
                  <a:gd name="T10" fmla="*/ 18 w 32"/>
                  <a:gd name="T11" fmla="*/ 12 h 12"/>
                  <a:gd name="T12" fmla="*/ 29 w 32"/>
                  <a:gd name="T13" fmla="*/ 10 h 12"/>
                  <a:gd name="T14" fmla="*/ 32 w 32"/>
                  <a:gd name="T15" fmla="*/ 10 h 12"/>
                  <a:gd name="T16" fmla="*/ 15 w 32"/>
                  <a:gd name="T17" fmla="*/ 0 h 12"/>
                  <a:gd name="T18" fmla="*/ 12 w 32"/>
                  <a:gd name="T19" fmla="*/ 0 h 12"/>
                  <a:gd name="T20" fmla="*/ 8 w 3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2">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0" name="Freeform 493"/>
              <p:cNvSpPr>
                <a:spLocks/>
              </p:cNvSpPr>
              <p:nvPr/>
            </p:nvSpPr>
            <p:spPr bwMode="auto">
              <a:xfrm>
                <a:off x="3355" y="1343"/>
                <a:ext cx="43" cy="57"/>
              </a:xfrm>
              <a:custGeom>
                <a:avLst/>
                <a:gdLst>
                  <a:gd name="T0" fmla="*/ 22 w 25"/>
                  <a:gd name="T1" fmla="*/ 0 h 33"/>
                  <a:gd name="T2" fmla="*/ 12 w 25"/>
                  <a:gd name="T3" fmla="*/ 4 h 33"/>
                  <a:gd name="T4" fmla="*/ 0 w 25"/>
                  <a:gd name="T5" fmla="*/ 20 h 33"/>
                  <a:gd name="T6" fmla="*/ 1 w 25"/>
                  <a:gd name="T7" fmla="*/ 21 h 33"/>
                  <a:gd name="T8" fmla="*/ 9 w 25"/>
                  <a:gd name="T9" fmla="*/ 33 h 33"/>
                  <a:gd name="T10" fmla="*/ 23 w 25"/>
                  <a:gd name="T11" fmla="*/ 5 h 33"/>
                  <a:gd name="T12" fmla="*/ 25 w 25"/>
                  <a:gd name="T13" fmla="*/ 3 h 33"/>
                  <a:gd name="T14" fmla="*/ 22 w 2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3">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1" name="Freeform 494"/>
              <p:cNvSpPr>
                <a:spLocks/>
              </p:cNvSpPr>
              <p:nvPr/>
            </p:nvSpPr>
            <p:spPr bwMode="auto">
              <a:xfrm>
                <a:off x="3393" y="1342"/>
                <a:ext cx="17" cy="7"/>
              </a:xfrm>
              <a:custGeom>
                <a:avLst/>
                <a:gdLst>
                  <a:gd name="T0" fmla="*/ 7 w 10"/>
                  <a:gd name="T1" fmla="*/ 0 h 4"/>
                  <a:gd name="T2" fmla="*/ 0 w 10"/>
                  <a:gd name="T3" fmla="*/ 1 h 4"/>
                  <a:gd name="T4" fmla="*/ 3 w 10"/>
                  <a:gd name="T5" fmla="*/ 4 h 4"/>
                  <a:gd name="T6" fmla="*/ 10 w 10"/>
                  <a:gd name="T7" fmla="*/ 1 h 4"/>
                  <a:gd name="T8" fmla="*/ 7 w 10"/>
                  <a:gd name="T9" fmla="*/ 0 h 4"/>
                </a:gdLst>
                <a:ahLst/>
                <a:cxnLst>
                  <a:cxn ang="0">
                    <a:pos x="T0" y="T1"/>
                  </a:cxn>
                  <a:cxn ang="0">
                    <a:pos x="T2" y="T3"/>
                  </a:cxn>
                  <a:cxn ang="0">
                    <a:pos x="T4" y="T5"/>
                  </a:cxn>
                  <a:cxn ang="0">
                    <a:pos x="T6" y="T7"/>
                  </a:cxn>
                  <a:cxn ang="0">
                    <a:pos x="T8" y="T9"/>
                  </a:cxn>
                </a:cxnLst>
                <a:rect l="0" t="0" r="r" b="b"/>
                <a:pathLst>
                  <a:path w="10" h="4">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2" name="Freeform 495"/>
              <p:cNvSpPr>
                <a:spLocks/>
              </p:cNvSpPr>
              <p:nvPr/>
            </p:nvSpPr>
            <p:spPr bwMode="auto">
              <a:xfrm>
                <a:off x="3393" y="1321"/>
                <a:ext cx="12" cy="2"/>
              </a:xfrm>
              <a:custGeom>
                <a:avLst/>
                <a:gdLst>
                  <a:gd name="T0" fmla="*/ 3 w 7"/>
                  <a:gd name="T1" fmla="*/ 0 h 1"/>
                  <a:gd name="T2" fmla="*/ 0 w 7"/>
                  <a:gd name="T3" fmla="*/ 1 h 1"/>
                  <a:gd name="T4" fmla="*/ 4 w 7"/>
                  <a:gd name="T5" fmla="*/ 1 h 1"/>
                  <a:gd name="T6" fmla="*/ 7 w 7"/>
                  <a:gd name="T7" fmla="*/ 1 h 1"/>
                  <a:gd name="T8" fmla="*/ 3 w 7"/>
                  <a:gd name="T9" fmla="*/ 0 h 1"/>
                </a:gdLst>
                <a:ahLst/>
                <a:cxnLst>
                  <a:cxn ang="0">
                    <a:pos x="T0" y="T1"/>
                  </a:cxn>
                  <a:cxn ang="0">
                    <a:pos x="T2" y="T3"/>
                  </a:cxn>
                  <a:cxn ang="0">
                    <a:pos x="T4" y="T5"/>
                  </a:cxn>
                  <a:cxn ang="0">
                    <a:pos x="T6" y="T7"/>
                  </a:cxn>
                  <a:cxn ang="0">
                    <a:pos x="T8" y="T9"/>
                  </a:cxn>
                </a:cxnLst>
                <a:rect l="0" t="0" r="r" b="b"/>
                <a:pathLst>
                  <a:path w="7" h="1">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3" name="Freeform 496"/>
              <p:cNvSpPr>
                <a:spLocks/>
              </p:cNvSpPr>
              <p:nvPr/>
            </p:nvSpPr>
            <p:spPr bwMode="auto">
              <a:xfrm>
                <a:off x="3259" y="1268"/>
                <a:ext cx="7" cy="14"/>
              </a:xfrm>
              <a:custGeom>
                <a:avLst/>
                <a:gdLst>
                  <a:gd name="T0" fmla="*/ 0 w 4"/>
                  <a:gd name="T1" fmla="*/ 0 h 8"/>
                  <a:gd name="T2" fmla="*/ 4 w 4"/>
                  <a:gd name="T3" fmla="*/ 8 h 8"/>
                  <a:gd name="T4" fmla="*/ 3 w 4"/>
                  <a:gd name="T5" fmla="*/ 5 h 8"/>
                  <a:gd name="T6" fmla="*/ 0 w 4"/>
                  <a:gd name="T7" fmla="*/ 0 h 8"/>
                </a:gdLst>
                <a:ahLst/>
                <a:cxnLst>
                  <a:cxn ang="0">
                    <a:pos x="T0" y="T1"/>
                  </a:cxn>
                  <a:cxn ang="0">
                    <a:pos x="T2" y="T3"/>
                  </a:cxn>
                  <a:cxn ang="0">
                    <a:pos x="T4" y="T5"/>
                  </a:cxn>
                  <a:cxn ang="0">
                    <a:pos x="T6" y="T7"/>
                  </a:cxn>
                </a:cxnLst>
                <a:rect l="0" t="0" r="r" b="b"/>
                <a:pathLst>
                  <a:path w="4" h="8">
                    <a:moveTo>
                      <a:pt x="0" y="0"/>
                    </a:moveTo>
                    <a:cubicBezTo>
                      <a:pt x="2" y="2"/>
                      <a:pt x="3" y="5"/>
                      <a:pt x="4" y="8"/>
                    </a:cubicBezTo>
                    <a:cubicBezTo>
                      <a:pt x="3" y="7"/>
                      <a:pt x="3" y="6"/>
                      <a:pt x="3" y="5"/>
                    </a:cubicBezTo>
                    <a:cubicBezTo>
                      <a:pt x="2" y="3"/>
                      <a:pt x="1" y="2"/>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4" name="Freeform 497"/>
              <p:cNvSpPr>
                <a:spLocks/>
              </p:cNvSpPr>
              <p:nvPr/>
            </p:nvSpPr>
            <p:spPr bwMode="auto">
              <a:xfrm>
                <a:off x="3225" y="1259"/>
                <a:ext cx="41" cy="30"/>
              </a:xfrm>
              <a:custGeom>
                <a:avLst/>
                <a:gdLst>
                  <a:gd name="T0" fmla="*/ 8 w 24"/>
                  <a:gd name="T1" fmla="*/ 0 h 17"/>
                  <a:gd name="T2" fmla="*/ 3 w 24"/>
                  <a:gd name="T3" fmla="*/ 0 h 17"/>
                  <a:gd name="T4" fmla="*/ 0 w 24"/>
                  <a:gd name="T5" fmla="*/ 2 h 17"/>
                  <a:gd name="T6" fmla="*/ 22 w 24"/>
                  <a:gd name="T7" fmla="*/ 17 h 17"/>
                  <a:gd name="T8" fmla="*/ 24 w 24"/>
                  <a:gd name="T9" fmla="*/ 16 h 17"/>
                  <a:gd name="T10" fmla="*/ 24 w 24"/>
                  <a:gd name="T11" fmla="*/ 13 h 17"/>
                  <a:gd name="T12" fmla="*/ 20 w 24"/>
                  <a:gd name="T13" fmla="*/ 5 h 17"/>
                  <a:gd name="T14" fmla="*/ 8 w 2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5" name="Freeform 498"/>
              <p:cNvSpPr>
                <a:spLocks/>
              </p:cNvSpPr>
              <p:nvPr/>
            </p:nvSpPr>
            <p:spPr bwMode="auto">
              <a:xfrm>
                <a:off x="3210" y="1263"/>
                <a:ext cx="53" cy="50"/>
              </a:xfrm>
              <a:custGeom>
                <a:avLst/>
                <a:gdLst>
                  <a:gd name="T0" fmla="*/ 9 w 31"/>
                  <a:gd name="T1" fmla="*/ 0 h 29"/>
                  <a:gd name="T2" fmla="*/ 2 w 31"/>
                  <a:gd name="T3" fmla="*/ 18 h 29"/>
                  <a:gd name="T4" fmla="*/ 17 w 31"/>
                  <a:gd name="T5" fmla="*/ 29 h 29"/>
                  <a:gd name="T6" fmla="*/ 22 w 31"/>
                  <a:gd name="T7" fmla="*/ 28 h 29"/>
                  <a:gd name="T8" fmla="*/ 27 w 31"/>
                  <a:gd name="T9" fmla="*/ 26 h 29"/>
                  <a:gd name="T10" fmla="*/ 29 w 31"/>
                  <a:gd name="T11" fmla="*/ 17 h 29"/>
                  <a:gd name="T12" fmla="*/ 31 w 31"/>
                  <a:gd name="T13" fmla="*/ 15 h 29"/>
                  <a:gd name="T14" fmla="*/ 9 w 3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9">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6" name="Freeform 499"/>
              <p:cNvSpPr>
                <a:spLocks/>
              </p:cNvSpPr>
              <p:nvPr/>
            </p:nvSpPr>
            <p:spPr bwMode="auto">
              <a:xfrm>
                <a:off x="3311" y="1091"/>
                <a:ext cx="113" cy="108"/>
              </a:xfrm>
              <a:custGeom>
                <a:avLst/>
                <a:gdLst>
                  <a:gd name="T0" fmla="*/ 35 w 66"/>
                  <a:gd name="T1" fmla="*/ 0 h 63"/>
                  <a:gd name="T2" fmla="*/ 31 w 66"/>
                  <a:gd name="T3" fmla="*/ 1 h 63"/>
                  <a:gd name="T4" fmla="*/ 40 w 66"/>
                  <a:gd name="T5" fmla="*/ 7 h 63"/>
                  <a:gd name="T6" fmla="*/ 36 w 66"/>
                  <a:gd name="T7" fmla="*/ 34 h 63"/>
                  <a:gd name="T8" fmla="*/ 25 w 66"/>
                  <a:gd name="T9" fmla="*/ 37 h 63"/>
                  <a:gd name="T10" fmla="*/ 9 w 66"/>
                  <a:gd name="T11" fmla="*/ 30 h 63"/>
                  <a:gd name="T12" fmla="*/ 6 w 66"/>
                  <a:gd name="T13" fmla="*/ 17 h 63"/>
                  <a:gd name="T14" fmla="*/ 3 w 66"/>
                  <a:gd name="T15" fmla="*/ 45 h 63"/>
                  <a:gd name="T16" fmla="*/ 17 w 66"/>
                  <a:gd name="T17" fmla="*/ 63 h 63"/>
                  <a:gd name="T18" fmla="*/ 22 w 66"/>
                  <a:gd name="T19" fmla="*/ 58 h 63"/>
                  <a:gd name="T20" fmla="*/ 38 w 66"/>
                  <a:gd name="T21" fmla="*/ 52 h 63"/>
                  <a:gd name="T22" fmla="*/ 58 w 66"/>
                  <a:gd name="T23" fmla="*/ 61 h 63"/>
                  <a:gd name="T24" fmla="*/ 65 w 66"/>
                  <a:gd name="T25" fmla="*/ 53 h 63"/>
                  <a:gd name="T26" fmla="*/ 63 w 66"/>
                  <a:gd name="T27" fmla="*/ 51 h 63"/>
                  <a:gd name="T28" fmla="*/ 66 w 66"/>
                  <a:gd name="T29" fmla="*/ 19 h 63"/>
                  <a:gd name="T30" fmla="*/ 35 w 66"/>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7" name="Freeform 500"/>
              <p:cNvSpPr>
                <a:spLocks/>
              </p:cNvSpPr>
              <p:nvPr/>
            </p:nvSpPr>
            <p:spPr bwMode="auto">
              <a:xfrm>
                <a:off x="3321" y="1093"/>
                <a:ext cx="69" cy="62"/>
              </a:xfrm>
              <a:custGeom>
                <a:avLst/>
                <a:gdLst>
                  <a:gd name="T0" fmla="*/ 25 w 40"/>
                  <a:gd name="T1" fmla="*/ 0 h 36"/>
                  <a:gd name="T2" fmla="*/ 19 w 40"/>
                  <a:gd name="T3" fmla="*/ 1 h 36"/>
                  <a:gd name="T4" fmla="*/ 0 w 40"/>
                  <a:gd name="T5" fmla="*/ 16 h 36"/>
                  <a:gd name="T6" fmla="*/ 3 w 40"/>
                  <a:gd name="T7" fmla="*/ 29 h 36"/>
                  <a:gd name="T8" fmla="*/ 19 w 40"/>
                  <a:gd name="T9" fmla="*/ 36 h 36"/>
                  <a:gd name="T10" fmla="*/ 30 w 40"/>
                  <a:gd name="T11" fmla="*/ 33 h 36"/>
                  <a:gd name="T12" fmla="*/ 34 w 40"/>
                  <a:gd name="T13" fmla="*/ 6 h 36"/>
                  <a:gd name="T14" fmla="*/ 25 w 40"/>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6">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8" name="Freeform 501"/>
              <p:cNvSpPr>
                <a:spLocks/>
              </p:cNvSpPr>
              <p:nvPr/>
            </p:nvSpPr>
            <p:spPr bwMode="auto">
              <a:xfrm>
                <a:off x="3285" y="903"/>
                <a:ext cx="72" cy="65"/>
              </a:xfrm>
              <a:custGeom>
                <a:avLst/>
                <a:gdLst>
                  <a:gd name="T0" fmla="*/ 21 w 42"/>
                  <a:gd name="T1" fmla="*/ 0 h 38"/>
                  <a:gd name="T2" fmla="*/ 15 w 42"/>
                  <a:gd name="T3" fmla="*/ 1 h 38"/>
                  <a:gd name="T4" fmla="*/ 3 w 42"/>
                  <a:gd name="T5" fmla="*/ 25 h 38"/>
                  <a:gd name="T6" fmla="*/ 21 w 42"/>
                  <a:gd name="T7" fmla="*/ 38 h 38"/>
                  <a:gd name="T8" fmla="*/ 27 w 42"/>
                  <a:gd name="T9" fmla="*/ 37 h 38"/>
                  <a:gd name="T10" fmla="*/ 38 w 42"/>
                  <a:gd name="T11" fmla="*/ 13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9" name="Freeform 502"/>
              <p:cNvSpPr>
                <a:spLocks/>
              </p:cNvSpPr>
              <p:nvPr/>
            </p:nvSpPr>
            <p:spPr bwMode="auto">
              <a:xfrm>
                <a:off x="3506" y="1110"/>
                <a:ext cx="74" cy="43"/>
              </a:xfrm>
              <a:custGeom>
                <a:avLst/>
                <a:gdLst>
                  <a:gd name="T0" fmla="*/ 26 w 43"/>
                  <a:gd name="T1" fmla="*/ 0 h 25"/>
                  <a:gd name="T2" fmla="*/ 18 w 43"/>
                  <a:gd name="T3" fmla="*/ 1 h 25"/>
                  <a:gd name="T4" fmla="*/ 0 w 43"/>
                  <a:gd name="T5" fmla="*/ 23 h 25"/>
                  <a:gd name="T6" fmla="*/ 0 w 43"/>
                  <a:gd name="T7" fmla="*/ 25 h 25"/>
                  <a:gd name="T8" fmla="*/ 2 w 43"/>
                  <a:gd name="T9" fmla="*/ 24 h 25"/>
                  <a:gd name="T10" fmla="*/ 13 w 43"/>
                  <a:gd name="T11" fmla="*/ 20 h 25"/>
                  <a:gd name="T12" fmla="*/ 13 w 43"/>
                  <a:gd name="T13" fmla="*/ 20 h 25"/>
                  <a:gd name="T14" fmla="*/ 32 w 43"/>
                  <a:gd name="T15" fmla="*/ 7 h 25"/>
                  <a:gd name="T16" fmla="*/ 40 w 43"/>
                  <a:gd name="T17" fmla="*/ 6 h 25"/>
                  <a:gd name="T18" fmla="*/ 43 w 43"/>
                  <a:gd name="T19" fmla="*/ 6 h 25"/>
                  <a:gd name="T20" fmla="*/ 26 w 43"/>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5">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0" name="Freeform 503"/>
              <p:cNvSpPr>
                <a:spLocks/>
              </p:cNvSpPr>
              <p:nvPr/>
            </p:nvSpPr>
            <p:spPr bwMode="auto">
              <a:xfrm>
                <a:off x="3528" y="1120"/>
                <a:ext cx="69" cy="52"/>
              </a:xfrm>
              <a:custGeom>
                <a:avLst/>
                <a:gdLst>
                  <a:gd name="T0" fmla="*/ 27 w 40"/>
                  <a:gd name="T1" fmla="*/ 0 h 30"/>
                  <a:gd name="T2" fmla="*/ 19 w 40"/>
                  <a:gd name="T3" fmla="*/ 1 h 30"/>
                  <a:gd name="T4" fmla="*/ 0 w 40"/>
                  <a:gd name="T5" fmla="*/ 14 h 30"/>
                  <a:gd name="T6" fmla="*/ 15 w 40"/>
                  <a:gd name="T7" fmla="*/ 21 h 30"/>
                  <a:gd name="T8" fmla="*/ 18 w 40"/>
                  <a:gd name="T9" fmla="*/ 29 h 30"/>
                  <a:gd name="T10" fmla="*/ 26 w 40"/>
                  <a:gd name="T11" fmla="*/ 28 h 30"/>
                  <a:gd name="T12" fmla="*/ 38 w 40"/>
                  <a:gd name="T13" fmla="*/ 30 h 30"/>
                  <a:gd name="T14" fmla="*/ 40 w 40"/>
                  <a:gd name="T15" fmla="*/ 21 h 30"/>
                  <a:gd name="T16" fmla="*/ 35 w 40"/>
                  <a:gd name="T17" fmla="*/ 5 h 30"/>
                  <a:gd name="T18" fmla="*/ 30 w 40"/>
                  <a:gd name="T19" fmla="*/ 0 h 30"/>
                  <a:gd name="T20" fmla="*/ 27 w 4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1" name="Freeform 504"/>
              <p:cNvSpPr>
                <a:spLocks/>
              </p:cNvSpPr>
              <p:nvPr/>
            </p:nvSpPr>
            <p:spPr bwMode="auto">
              <a:xfrm>
                <a:off x="3549" y="1168"/>
                <a:ext cx="44" cy="33"/>
              </a:xfrm>
              <a:custGeom>
                <a:avLst/>
                <a:gdLst>
                  <a:gd name="T0" fmla="*/ 14 w 26"/>
                  <a:gd name="T1" fmla="*/ 0 h 19"/>
                  <a:gd name="T2" fmla="*/ 6 w 26"/>
                  <a:gd name="T3" fmla="*/ 1 h 19"/>
                  <a:gd name="T4" fmla="*/ 0 w 26"/>
                  <a:gd name="T5" fmla="*/ 19 h 19"/>
                  <a:gd name="T6" fmla="*/ 1 w 26"/>
                  <a:gd name="T7" fmla="*/ 19 h 19"/>
                  <a:gd name="T8" fmla="*/ 9 w 26"/>
                  <a:gd name="T9" fmla="*/ 18 h 19"/>
                  <a:gd name="T10" fmla="*/ 26 w 26"/>
                  <a:gd name="T11" fmla="*/ 2 h 19"/>
                  <a:gd name="T12" fmla="*/ 14 w 2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6" h="19">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52" name="Group 706"/>
            <p:cNvGrpSpPr>
              <a:grpSpLocks/>
            </p:cNvGrpSpPr>
            <p:nvPr/>
          </p:nvGrpSpPr>
          <p:grpSpPr bwMode="auto">
            <a:xfrm>
              <a:off x="2889" y="657"/>
              <a:ext cx="1701" cy="3021"/>
              <a:chOff x="2889" y="657"/>
              <a:chExt cx="1701" cy="3021"/>
            </a:xfrm>
          </p:grpSpPr>
          <p:sp>
            <p:nvSpPr>
              <p:cNvPr id="272" name="Freeform 506"/>
              <p:cNvSpPr>
                <a:spLocks/>
              </p:cNvSpPr>
              <p:nvPr/>
            </p:nvSpPr>
            <p:spPr bwMode="auto">
              <a:xfrm>
                <a:off x="3131" y="1086"/>
                <a:ext cx="104" cy="94"/>
              </a:xfrm>
              <a:custGeom>
                <a:avLst/>
                <a:gdLst>
                  <a:gd name="T0" fmla="*/ 30 w 61"/>
                  <a:gd name="T1" fmla="*/ 0 h 55"/>
                  <a:gd name="T2" fmla="*/ 22 w 61"/>
                  <a:gd name="T3" fmla="*/ 2 h 55"/>
                  <a:gd name="T4" fmla="*/ 4 w 61"/>
                  <a:gd name="T5" fmla="*/ 36 h 55"/>
                  <a:gd name="T6" fmla="*/ 30 w 61"/>
                  <a:gd name="T7" fmla="*/ 55 h 55"/>
                  <a:gd name="T8" fmla="*/ 39 w 61"/>
                  <a:gd name="T9" fmla="*/ 54 h 55"/>
                  <a:gd name="T10" fmla="*/ 56 w 61"/>
                  <a:gd name="T11" fmla="*/ 19 h 55"/>
                  <a:gd name="T12" fmla="*/ 30 w 6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1" h="55">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3" name="Freeform 507"/>
              <p:cNvSpPr>
                <a:spLocks/>
              </p:cNvSpPr>
              <p:nvPr/>
            </p:nvSpPr>
            <p:spPr bwMode="auto">
              <a:xfrm>
                <a:off x="3432" y="957"/>
                <a:ext cx="50" cy="43"/>
              </a:xfrm>
              <a:custGeom>
                <a:avLst/>
                <a:gdLst>
                  <a:gd name="T0" fmla="*/ 15 w 29"/>
                  <a:gd name="T1" fmla="*/ 0 h 25"/>
                  <a:gd name="T2" fmla="*/ 11 w 29"/>
                  <a:gd name="T3" fmla="*/ 1 h 25"/>
                  <a:gd name="T4" fmla="*/ 3 w 29"/>
                  <a:gd name="T5" fmla="*/ 18 h 25"/>
                  <a:gd name="T6" fmla="*/ 8 w 29"/>
                  <a:gd name="T7" fmla="*/ 24 h 25"/>
                  <a:gd name="T8" fmla="*/ 9 w 29"/>
                  <a:gd name="T9" fmla="*/ 25 h 25"/>
                  <a:gd name="T10" fmla="*/ 14 w 29"/>
                  <a:gd name="T11" fmla="*/ 20 h 25"/>
                  <a:gd name="T12" fmla="*/ 28 w 29"/>
                  <a:gd name="T13" fmla="*/ 16 h 25"/>
                  <a:gd name="T14" fmla="*/ 28 w 29"/>
                  <a:gd name="T15" fmla="*/ 9 h 25"/>
                  <a:gd name="T16" fmla="*/ 15 w 2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4" name="Freeform 508"/>
              <p:cNvSpPr>
                <a:spLocks/>
              </p:cNvSpPr>
              <p:nvPr/>
            </p:nvSpPr>
            <p:spPr bwMode="auto">
              <a:xfrm>
                <a:off x="3448" y="985"/>
                <a:ext cx="32" cy="19"/>
              </a:xfrm>
              <a:custGeom>
                <a:avLst/>
                <a:gdLst>
                  <a:gd name="T0" fmla="*/ 19 w 19"/>
                  <a:gd name="T1" fmla="*/ 0 h 11"/>
                  <a:gd name="T2" fmla="*/ 5 w 19"/>
                  <a:gd name="T3" fmla="*/ 4 h 11"/>
                  <a:gd name="T4" fmla="*/ 0 w 19"/>
                  <a:gd name="T5" fmla="*/ 9 h 11"/>
                  <a:gd name="T6" fmla="*/ 0 w 19"/>
                  <a:gd name="T7" fmla="*/ 9 h 11"/>
                  <a:gd name="T8" fmla="*/ 6 w 19"/>
                  <a:gd name="T9" fmla="*/ 11 h 11"/>
                  <a:gd name="T10" fmla="*/ 10 w 19"/>
                  <a:gd name="T11" fmla="*/ 10 h 11"/>
                  <a:gd name="T12" fmla="*/ 1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5" name="Freeform 509"/>
              <p:cNvSpPr>
                <a:spLocks/>
              </p:cNvSpPr>
              <p:nvPr/>
            </p:nvSpPr>
            <p:spPr bwMode="auto">
              <a:xfrm>
                <a:off x="3186" y="978"/>
                <a:ext cx="27" cy="24"/>
              </a:xfrm>
              <a:custGeom>
                <a:avLst/>
                <a:gdLst>
                  <a:gd name="T0" fmla="*/ 8 w 16"/>
                  <a:gd name="T1" fmla="*/ 0 h 14"/>
                  <a:gd name="T2" fmla="*/ 6 w 16"/>
                  <a:gd name="T3" fmla="*/ 0 h 14"/>
                  <a:gd name="T4" fmla="*/ 1 w 16"/>
                  <a:gd name="T5" fmla="*/ 9 h 14"/>
                  <a:gd name="T6" fmla="*/ 8 w 16"/>
                  <a:gd name="T7" fmla="*/ 14 h 14"/>
                  <a:gd name="T8" fmla="*/ 10 w 16"/>
                  <a:gd name="T9" fmla="*/ 13 h 14"/>
                  <a:gd name="T10" fmla="*/ 15 w 16"/>
                  <a:gd name="T11" fmla="*/ 5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6" name="Freeform 510"/>
              <p:cNvSpPr>
                <a:spLocks/>
              </p:cNvSpPr>
              <p:nvPr/>
            </p:nvSpPr>
            <p:spPr bwMode="auto">
              <a:xfrm>
                <a:off x="3515" y="1295"/>
                <a:ext cx="66" cy="52"/>
              </a:xfrm>
              <a:custGeom>
                <a:avLst/>
                <a:gdLst>
                  <a:gd name="T0" fmla="*/ 5 w 39"/>
                  <a:gd name="T1" fmla="*/ 0 h 30"/>
                  <a:gd name="T2" fmla="*/ 2 w 39"/>
                  <a:gd name="T3" fmla="*/ 18 h 30"/>
                  <a:gd name="T4" fmla="*/ 19 w 39"/>
                  <a:gd name="T5" fmla="*/ 30 h 30"/>
                  <a:gd name="T6" fmla="*/ 29 w 39"/>
                  <a:gd name="T7" fmla="*/ 13 h 30"/>
                  <a:gd name="T8" fmla="*/ 39 w 39"/>
                  <a:gd name="T9" fmla="*/ 10 h 30"/>
                  <a:gd name="T10" fmla="*/ 38 w 39"/>
                  <a:gd name="T11" fmla="*/ 6 h 30"/>
                  <a:gd name="T12" fmla="*/ 35 w 39"/>
                  <a:gd name="T13" fmla="*/ 1 h 30"/>
                  <a:gd name="T14" fmla="*/ 29 w 39"/>
                  <a:gd name="T15" fmla="*/ 9 h 30"/>
                  <a:gd name="T16" fmla="*/ 20 w 39"/>
                  <a:gd name="T17" fmla="*/ 12 h 30"/>
                  <a:gd name="T18" fmla="*/ 7 w 39"/>
                  <a:gd name="T19" fmla="*/ 4 h 30"/>
                  <a:gd name="T20" fmla="*/ 5 w 39"/>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7" name="Freeform 511"/>
              <p:cNvSpPr>
                <a:spLocks/>
              </p:cNvSpPr>
              <p:nvPr/>
            </p:nvSpPr>
            <p:spPr bwMode="auto">
              <a:xfrm>
                <a:off x="3547" y="1313"/>
                <a:ext cx="34" cy="34"/>
              </a:xfrm>
              <a:custGeom>
                <a:avLst/>
                <a:gdLst>
                  <a:gd name="T0" fmla="*/ 20 w 20"/>
                  <a:gd name="T1" fmla="*/ 0 h 20"/>
                  <a:gd name="T2" fmla="*/ 10 w 20"/>
                  <a:gd name="T3" fmla="*/ 3 h 20"/>
                  <a:gd name="T4" fmla="*/ 0 w 20"/>
                  <a:gd name="T5" fmla="*/ 20 h 20"/>
                  <a:gd name="T6" fmla="*/ 1 w 20"/>
                  <a:gd name="T7" fmla="*/ 20 h 20"/>
                  <a:gd name="T8" fmla="*/ 7 w 20"/>
                  <a:gd name="T9" fmla="*/ 19 h 20"/>
                  <a:gd name="T10" fmla="*/ 13 w 20"/>
                  <a:gd name="T11" fmla="*/ 16 h 20"/>
                  <a:gd name="T12" fmla="*/ 13 w 20"/>
                  <a:gd name="T13" fmla="*/ 14 h 20"/>
                  <a:gd name="T14" fmla="*/ 19 w 20"/>
                  <a:gd name="T15" fmla="*/ 6 h 20"/>
                  <a:gd name="T16" fmla="*/ 20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8" name="Freeform 512"/>
              <p:cNvSpPr>
                <a:spLocks/>
              </p:cNvSpPr>
              <p:nvPr/>
            </p:nvSpPr>
            <p:spPr bwMode="auto">
              <a:xfrm>
                <a:off x="3569" y="1323"/>
                <a:ext cx="11" cy="17"/>
              </a:xfrm>
              <a:custGeom>
                <a:avLst/>
                <a:gdLst>
                  <a:gd name="T0" fmla="*/ 6 w 6"/>
                  <a:gd name="T1" fmla="*/ 0 h 10"/>
                  <a:gd name="T2" fmla="*/ 0 w 6"/>
                  <a:gd name="T3" fmla="*/ 8 h 10"/>
                  <a:gd name="T4" fmla="*/ 0 w 6"/>
                  <a:gd name="T5" fmla="*/ 10 h 10"/>
                  <a:gd name="T6" fmla="*/ 6 w 6"/>
                  <a:gd name="T7" fmla="*/ 0 h 10"/>
                </a:gdLst>
                <a:ahLst/>
                <a:cxnLst>
                  <a:cxn ang="0">
                    <a:pos x="T0" y="T1"/>
                  </a:cxn>
                  <a:cxn ang="0">
                    <a:pos x="T2" y="T3"/>
                  </a:cxn>
                  <a:cxn ang="0">
                    <a:pos x="T4" y="T5"/>
                  </a:cxn>
                  <a:cxn ang="0">
                    <a:pos x="T6" y="T7"/>
                  </a:cxn>
                </a:cxnLst>
                <a:rect l="0" t="0" r="r" b="b"/>
                <a:pathLst>
                  <a:path w="6" h="10">
                    <a:moveTo>
                      <a:pt x="6" y="0"/>
                    </a:moveTo>
                    <a:cubicBezTo>
                      <a:pt x="4" y="2"/>
                      <a:pt x="1" y="5"/>
                      <a:pt x="0" y="8"/>
                    </a:cubicBezTo>
                    <a:cubicBezTo>
                      <a:pt x="0" y="9"/>
                      <a:pt x="0" y="10"/>
                      <a:pt x="0" y="10"/>
                    </a:cubicBezTo>
                    <a:cubicBezTo>
                      <a:pt x="3" y="8"/>
                      <a:pt x="6" y="4"/>
                      <a:pt x="6"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9" name="Freeform 513"/>
              <p:cNvSpPr>
                <a:spLocks/>
              </p:cNvSpPr>
              <p:nvPr/>
            </p:nvSpPr>
            <p:spPr bwMode="auto">
              <a:xfrm>
                <a:off x="3910" y="980"/>
                <a:ext cx="55" cy="44"/>
              </a:xfrm>
              <a:custGeom>
                <a:avLst/>
                <a:gdLst>
                  <a:gd name="T0" fmla="*/ 28 w 32"/>
                  <a:gd name="T1" fmla="*/ 0 h 26"/>
                  <a:gd name="T2" fmla="*/ 8 w 32"/>
                  <a:gd name="T3" fmla="*/ 8 h 26"/>
                  <a:gd name="T4" fmla="*/ 6 w 32"/>
                  <a:gd name="T5" fmla="*/ 8 h 26"/>
                  <a:gd name="T6" fmla="*/ 1 w 32"/>
                  <a:gd name="T7" fmla="*/ 7 h 26"/>
                  <a:gd name="T8" fmla="*/ 0 w 32"/>
                  <a:gd name="T9" fmla="*/ 11 h 26"/>
                  <a:gd name="T10" fmla="*/ 0 w 32"/>
                  <a:gd name="T11" fmla="*/ 13 h 26"/>
                  <a:gd name="T12" fmla="*/ 15 w 32"/>
                  <a:gd name="T13" fmla="*/ 25 h 26"/>
                  <a:gd name="T14" fmla="*/ 16 w 32"/>
                  <a:gd name="T15" fmla="*/ 26 h 26"/>
                  <a:gd name="T16" fmla="*/ 16 w 32"/>
                  <a:gd name="T17" fmla="*/ 26 h 26"/>
                  <a:gd name="T18" fmla="*/ 16 w 32"/>
                  <a:gd name="T19" fmla="*/ 26 h 26"/>
                  <a:gd name="T20" fmla="*/ 31 w 32"/>
                  <a:gd name="T21" fmla="*/ 10 h 26"/>
                  <a:gd name="T22" fmla="*/ 28 w 3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6">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0" name="Freeform 514"/>
              <p:cNvSpPr>
                <a:spLocks/>
              </p:cNvSpPr>
              <p:nvPr/>
            </p:nvSpPr>
            <p:spPr bwMode="auto">
              <a:xfrm>
                <a:off x="3910" y="1002"/>
                <a:ext cx="28" cy="22"/>
              </a:xfrm>
              <a:custGeom>
                <a:avLst/>
                <a:gdLst>
                  <a:gd name="T0" fmla="*/ 0 w 16"/>
                  <a:gd name="T1" fmla="*/ 0 h 13"/>
                  <a:gd name="T2" fmla="*/ 16 w 16"/>
                  <a:gd name="T3" fmla="*/ 13 h 13"/>
                  <a:gd name="T4" fmla="*/ 15 w 16"/>
                  <a:gd name="T5" fmla="*/ 12 h 13"/>
                  <a:gd name="T6" fmla="*/ 0 w 16"/>
                  <a:gd name="T7" fmla="*/ 0 h 13"/>
                </a:gdLst>
                <a:ahLst/>
                <a:cxnLst>
                  <a:cxn ang="0">
                    <a:pos x="T0" y="T1"/>
                  </a:cxn>
                  <a:cxn ang="0">
                    <a:pos x="T2" y="T3"/>
                  </a:cxn>
                  <a:cxn ang="0">
                    <a:pos x="T4" y="T5"/>
                  </a:cxn>
                  <a:cxn ang="0">
                    <a:pos x="T6" y="T7"/>
                  </a:cxn>
                </a:cxnLst>
                <a:rect l="0" t="0" r="r" b="b"/>
                <a:pathLst>
                  <a:path w="16" h="13">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1" name="Freeform 515"/>
              <p:cNvSpPr>
                <a:spLocks/>
              </p:cNvSpPr>
              <p:nvPr/>
            </p:nvSpPr>
            <p:spPr bwMode="auto">
              <a:xfrm>
                <a:off x="4045" y="865"/>
                <a:ext cx="119" cy="91"/>
              </a:xfrm>
              <a:custGeom>
                <a:avLst/>
                <a:gdLst>
                  <a:gd name="T0" fmla="*/ 52 w 69"/>
                  <a:gd name="T1" fmla="*/ 0 h 53"/>
                  <a:gd name="T2" fmla="*/ 32 w 69"/>
                  <a:gd name="T3" fmla="*/ 12 h 53"/>
                  <a:gd name="T4" fmla="*/ 28 w 69"/>
                  <a:gd name="T5" fmla="*/ 13 h 53"/>
                  <a:gd name="T6" fmla="*/ 8 w 69"/>
                  <a:gd name="T7" fmla="*/ 4 h 53"/>
                  <a:gd name="T8" fmla="*/ 0 w 69"/>
                  <a:gd name="T9" fmla="*/ 27 h 53"/>
                  <a:gd name="T10" fmla="*/ 7 w 69"/>
                  <a:gd name="T11" fmla="*/ 47 h 53"/>
                  <a:gd name="T12" fmla="*/ 11 w 69"/>
                  <a:gd name="T13" fmla="*/ 46 h 53"/>
                  <a:gd name="T14" fmla="*/ 20 w 69"/>
                  <a:gd name="T15" fmla="*/ 49 h 53"/>
                  <a:gd name="T16" fmla="*/ 35 w 69"/>
                  <a:gd name="T17" fmla="*/ 39 h 53"/>
                  <a:gd name="T18" fmla="*/ 37 w 69"/>
                  <a:gd name="T19" fmla="*/ 39 h 53"/>
                  <a:gd name="T20" fmla="*/ 55 w 69"/>
                  <a:gd name="T21" fmla="*/ 53 h 53"/>
                  <a:gd name="T22" fmla="*/ 69 w 69"/>
                  <a:gd name="T23" fmla="*/ 26 h 53"/>
                  <a:gd name="T24" fmla="*/ 67 w 69"/>
                  <a:gd name="T25" fmla="*/ 14 h 53"/>
                  <a:gd name="T26" fmla="*/ 58 w 69"/>
                  <a:gd name="T27" fmla="*/ 9 h 53"/>
                  <a:gd name="T28" fmla="*/ 52 w 69"/>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53">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2" name="Freeform 516"/>
              <p:cNvSpPr>
                <a:spLocks/>
              </p:cNvSpPr>
              <p:nvPr/>
            </p:nvSpPr>
            <p:spPr bwMode="auto">
              <a:xfrm>
                <a:off x="4057" y="944"/>
                <a:ext cx="23" cy="17"/>
              </a:xfrm>
              <a:custGeom>
                <a:avLst/>
                <a:gdLst>
                  <a:gd name="T0" fmla="*/ 4 w 13"/>
                  <a:gd name="T1" fmla="*/ 0 h 10"/>
                  <a:gd name="T2" fmla="*/ 0 w 13"/>
                  <a:gd name="T3" fmla="*/ 1 h 10"/>
                  <a:gd name="T4" fmla="*/ 11 w 13"/>
                  <a:gd name="T5" fmla="*/ 10 h 10"/>
                  <a:gd name="T6" fmla="*/ 13 w 13"/>
                  <a:gd name="T7" fmla="*/ 3 h 10"/>
                  <a:gd name="T8" fmla="*/ 4 w 13"/>
                  <a:gd name="T9" fmla="*/ 0 h 10"/>
                </a:gdLst>
                <a:ahLst/>
                <a:cxnLst>
                  <a:cxn ang="0">
                    <a:pos x="T0" y="T1"/>
                  </a:cxn>
                  <a:cxn ang="0">
                    <a:pos x="T2" y="T3"/>
                  </a:cxn>
                  <a:cxn ang="0">
                    <a:pos x="T4" y="T5"/>
                  </a:cxn>
                  <a:cxn ang="0">
                    <a:pos x="T6" y="T7"/>
                  </a:cxn>
                  <a:cxn ang="0">
                    <a:pos x="T8" y="T9"/>
                  </a:cxn>
                </a:cxnLst>
                <a:rect l="0" t="0" r="r" b="b"/>
                <a:pathLst>
                  <a:path w="13" h="1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3" name="Freeform 517"/>
              <p:cNvSpPr>
                <a:spLocks/>
              </p:cNvSpPr>
              <p:nvPr/>
            </p:nvSpPr>
            <p:spPr bwMode="auto">
              <a:xfrm>
                <a:off x="4134" y="861"/>
                <a:ext cx="26" cy="28"/>
              </a:xfrm>
              <a:custGeom>
                <a:avLst/>
                <a:gdLst>
                  <a:gd name="T0" fmla="*/ 1 w 15"/>
                  <a:gd name="T1" fmla="*/ 0 h 16"/>
                  <a:gd name="T2" fmla="*/ 0 w 15"/>
                  <a:gd name="T3" fmla="*/ 2 h 16"/>
                  <a:gd name="T4" fmla="*/ 6 w 15"/>
                  <a:gd name="T5" fmla="*/ 11 h 16"/>
                  <a:gd name="T6" fmla="*/ 15 w 15"/>
                  <a:gd name="T7" fmla="*/ 16 h 16"/>
                  <a:gd name="T8" fmla="*/ 1 w 15"/>
                  <a:gd name="T9" fmla="*/ 0 h 16"/>
                </a:gdLst>
                <a:ahLst/>
                <a:cxnLst>
                  <a:cxn ang="0">
                    <a:pos x="T0" y="T1"/>
                  </a:cxn>
                  <a:cxn ang="0">
                    <a:pos x="T2" y="T3"/>
                  </a:cxn>
                  <a:cxn ang="0">
                    <a:pos x="T4" y="T5"/>
                  </a:cxn>
                  <a:cxn ang="0">
                    <a:pos x="T6" y="T7"/>
                  </a:cxn>
                  <a:cxn ang="0">
                    <a:pos x="T8" y="T9"/>
                  </a:cxn>
                </a:cxnLst>
                <a:rect l="0" t="0" r="r" b="b"/>
                <a:pathLst>
                  <a:path w="15" h="16">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4" name="Freeform 518"/>
              <p:cNvSpPr>
                <a:spLocks/>
              </p:cNvSpPr>
              <p:nvPr/>
            </p:nvSpPr>
            <p:spPr bwMode="auto">
              <a:xfrm>
                <a:off x="4059" y="851"/>
                <a:ext cx="75" cy="36"/>
              </a:xfrm>
              <a:custGeom>
                <a:avLst/>
                <a:gdLst>
                  <a:gd name="T0" fmla="*/ 26 w 44"/>
                  <a:gd name="T1" fmla="*/ 0 h 21"/>
                  <a:gd name="T2" fmla="*/ 26 w 44"/>
                  <a:gd name="T3" fmla="*/ 0 h 21"/>
                  <a:gd name="T4" fmla="*/ 0 w 44"/>
                  <a:gd name="T5" fmla="*/ 12 h 21"/>
                  <a:gd name="T6" fmla="*/ 20 w 44"/>
                  <a:gd name="T7" fmla="*/ 21 h 21"/>
                  <a:gd name="T8" fmla="*/ 24 w 44"/>
                  <a:gd name="T9" fmla="*/ 20 h 21"/>
                  <a:gd name="T10" fmla="*/ 44 w 44"/>
                  <a:gd name="T11" fmla="*/ 8 h 21"/>
                  <a:gd name="T12" fmla="*/ 43 w 44"/>
                  <a:gd name="T13" fmla="*/ 4 h 21"/>
                  <a:gd name="T14" fmla="*/ 26 w 44"/>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5" name="Freeform 519"/>
              <p:cNvSpPr>
                <a:spLocks/>
              </p:cNvSpPr>
              <p:nvPr/>
            </p:nvSpPr>
            <p:spPr bwMode="auto">
              <a:xfrm>
                <a:off x="4133" y="858"/>
                <a:ext cx="3" cy="7"/>
              </a:xfrm>
              <a:custGeom>
                <a:avLst/>
                <a:gdLst>
                  <a:gd name="T0" fmla="*/ 0 w 2"/>
                  <a:gd name="T1" fmla="*/ 0 h 4"/>
                  <a:gd name="T2" fmla="*/ 1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0" y="3"/>
                      <a:pt x="1" y="4"/>
                    </a:cubicBezTo>
                    <a:cubicBezTo>
                      <a:pt x="2" y="3"/>
                      <a:pt x="2" y="2"/>
                      <a:pt x="2" y="2"/>
                    </a:cubicBezTo>
                    <a:cubicBezTo>
                      <a:pt x="1" y="1"/>
                      <a:pt x="1" y="0"/>
                      <a:pt x="0"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6" name="Freeform 520"/>
              <p:cNvSpPr>
                <a:spLocks/>
              </p:cNvSpPr>
              <p:nvPr/>
            </p:nvSpPr>
            <p:spPr bwMode="auto">
              <a:xfrm>
                <a:off x="4090" y="657"/>
                <a:ext cx="63" cy="64"/>
              </a:xfrm>
              <a:custGeom>
                <a:avLst/>
                <a:gdLst>
                  <a:gd name="T0" fmla="*/ 18 w 37"/>
                  <a:gd name="T1" fmla="*/ 0 h 37"/>
                  <a:gd name="T2" fmla="*/ 18 w 37"/>
                  <a:gd name="T3" fmla="*/ 0 h 37"/>
                  <a:gd name="T4" fmla="*/ 0 w 37"/>
                  <a:gd name="T5" fmla="*/ 19 h 37"/>
                  <a:gd name="T6" fmla="*/ 18 w 37"/>
                  <a:gd name="T7" fmla="*/ 37 h 37"/>
                  <a:gd name="T8" fmla="*/ 19 w 37"/>
                  <a:gd name="T9" fmla="*/ 37 h 37"/>
                  <a:gd name="T10" fmla="*/ 37 w 37"/>
                  <a:gd name="T11" fmla="*/ 18 h 37"/>
                  <a:gd name="T12" fmla="*/ 18 w 3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7" name="Freeform 521"/>
              <p:cNvSpPr>
                <a:spLocks/>
              </p:cNvSpPr>
              <p:nvPr/>
            </p:nvSpPr>
            <p:spPr bwMode="auto">
              <a:xfrm>
                <a:off x="4227" y="923"/>
                <a:ext cx="53" cy="53"/>
              </a:xfrm>
              <a:custGeom>
                <a:avLst/>
                <a:gdLst>
                  <a:gd name="T0" fmla="*/ 27 w 31"/>
                  <a:gd name="T1" fmla="*/ 0 h 31"/>
                  <a:gd name="T2" fmla="*/ 27 w 31"/>
                  <a:gd name="T3" fmla="*/ 0 h 31"/>
                  <a:gd name="T4" fmla="*/ 1 w 31"/>
                  <a:gd name="T5" fmla="*/ 27 h 31"/>
                  <a:gd name="T6" fmla="*/ 1 w 31"/>
                  <a:gd name="T7" fmla="*/ 31 h 31"/>
                  <a:gd name="T8" fmla="*/ 18 w 31"/>
                  <a:gd name="T9" fmla="*/ 26 h 31"/>
                  <a:gd name="T10" fmla="*/ 27 w 31"/>
                  <a:gd name="T11" fmla="*/ 28 h 31"/>
                  <a:gd name="T12" fmla="*/ 26 w 31"/>
                  <a:gd name="T13" fmla="*/ 23 h 31"/>
                  <a:gd name="T14" fmla="*/ 31 w 31"/>
                  <a:gd name="T15" fmla="*/ 0 h 31"/>
                  <a:gd name="T16" fmla="*/ 27 w 3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8" name="Freeform 522"/>
              <p:cNvSpPr>
                <a:spLocks noEditPoints="1"/>
              </p:cNvSpPr>
              <p:nvPr/>
            </p:nvSpPr>
            <p:spPr bwMode="auto">
              <a:xfrm>
                <a:off x="4229" y="968"/>
                <a:ext cx="72" cy="39"/>
              </a:xfrm>
              <a:custGeom>
                <a:avLst/>
                <a:gdLst>
                  <a:gd name="T0" fmla="*/ 39 w 42"/>
                  <a:gd name="T1" fmla="*/ 20 h 23"/>
                  <a:gd name="T2" fmla="*/ 40 w 42"/>
                  <a:gd name="T3" fmla="*/ 23 h 23"/>
                  <a:gd name="T4" fmla="*/ 42 w 42"/>
                  <a:gd name="T5" fmla="*/ 22 h 23"/>
                  <a:gd name="T6" fmla="*/ 39 w 42"/>
                  <a:gd name="T7" fmla="*/ 20 h 23"/>
                  <a:gd name="T8" fmla="*/ 17 w 42"/>
                  <a:gd name="T9" fmla="*/ 0 h 23"/>
                  <a:gd name="T10" fmla="*/ 0 w 42"/>
                  <a:gd name="T11" fmla="*/ 5 h 23"/>
                  <a:gd name="T12" fmla="*/ 6 w 42"/>
                  <a:gd name="T13" fmla="*/ 18 h 23"/>
                  <a:gd name="T14" fmla="*/ 20 w 42"/>
                  <a:gd name="T15" fmla="*/ 10 h 23"/>
                  <a:gd name="T16" fmla="*/ 22 w 42"/>
                  <a:gd name="T17" fmla="*/ 10 h 23"/>
                  <a:gd name="T18" fmla="*/ 31 w 42"/>
                  <a:gd name="T19" fmla="*/ 13 h 23"/>
                  <a:gd name="T20" fmla="*/ 26 w 42"/>
                  <a:gd name="T21" fmla="*/ 2 h 23"/>
                  <a:gd name="T22" fmla="*/ 1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89" name="Freeform 523"/>
              <p:cNvSpPr>
                <a:spLocks/>
              </p:cNvSpPr>
              <p:nvPr/>
            </p:nvSpPr>
            <p:spPr bwMode="auto">
              <a:xfrm>
                <a:off x="4239" y="985"/>
                <a:ext cx="58" cy="29"/>
              </a:xfrm>
              <a:custGeom>
                <a:avLst/>
                <a:gdLst>
                  <a:gd name="T0" fmla="*/ 16 w 34"/>
                  <a:gd name="T1" fmla="*/ 0 h 17"/>
                  <a:gd name="T2" fmla="*/ 14 w 34"/>
                  <a:gd name="T3" fmla="*/ 0 h 17"/>
                  <a:gd name="T4" fmla="*/ 0 w 34"/>
                  <a:gd name="T5" fmla="*/ 8 h 17"/>
                  <a:gd name="T6" fmla="*/ 20 w 34"/>
                  <a:gd name="T7" fmla="*/ 17 h 17"/>
                  <a:gd name="T8" fmla="*/ 21 w 34"/>
                  <a:gd name="T9" fmla="*/ 17 h 17"/>
                  <a:gd name="T10" fmla="*/ 34 w 34"/>
                  <a:gd name="T11" fmla="*/ 13 h 17"/>
                  <a:gd name="T12" fmla="*/ 33 w 34"/>
                  <a:gd name="T13" fmla="*/ 10 h 17"/>
                  <a:gd name="T14" fmla="*/ 25 w 34"/>
                  <a:gd name="T15" fmla="*/ 3 h 17"/>
                  <a:gd name="T16" fmla="*/ 16 w 3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0" name="Freeform 524"/>
              <p:cNvSpPr>
                <a:spLocks/>
              </p:cNvSpPr>
              <p:nvPr/>
            </p:nvSpPr>
            <p:spPr bwMode="auto">
              <a:xfrm>
                <a:off x="3883" y="789"/>
                <a:ext cx="94" cy="86"/>
              </a:xfrm>
              <a:custGeom>
                <a:avLst/>
                <a:gdLst>
                  <a:gd name="T0" fmla="*/ 27 w 55"/>
                  <a:gd name="T1" fmla="*/ 0 h 50"/>
                  <a:gd name="T2" fmla="*/ 27 w 55"/>
                  <a:gd name="T3" fmla="*/ 0 h 50"/>
                  <a:gd name="T4" fmla="*/ 0 w 55"/>
                  <a:gd name="T5" fmla="*/ 27 h 50"/>
                  <a:gd name="T6" fmla="*/ 12 w 55"/>
                  <a:gd name="T7" fmla="*/ 50 h 50"/>
                  <a:gd name="T8" fmla="*/ 11 w 55"/>
                  <a:gd name="T9" fmla="*/ 45 h 50"/>
                  <a:gd name="T10" fmla="*/ 25 w 55"/>
                  <a:gd name="T11" fmla="*/ 27 h 50"/>
                  <a:gd name="T12" fmla="*/ 27 w 55"/>
                  <a:gd name="T13" fmla="*/ 27 h 50"/>
                  <a:gd name="T14" fmla="*/ 43 w 55"/>
                  <a:gd name="T15" fmla="*/ 42 h 50"/>
                  <a:gd name="T16" fmla="*/ 42 w 55"/>
                  <a:gd name="T17" fmla="*/ 50 h 50"/>
                  <a:gd name="T18" fmla="*/ 55 w 55"/>
                  <a:gd name="T19" fmla="*/ 27 h 50"/>
                  <a:gd name="T20" fmla="*/ 27 w 55"/>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1" name="Freeform 525"/>
              <p:cNvSpPr>
                <a:spLocks/>
              </p:cNvSpPr>
              <p:nvPr/>
            </p:nvSpPr>
            <p:spPr bwMode="auto">
              <a:xfrm>
                <a:off x="3900" y="836"/>
                <a:ext cx="58" cy="46"/>
              </a:xfrm>
              <a:custGeom>
                <a:avLst/>
                <a:gdLst>
                  <a:gd name="T0" fmla="*/ 17 w 34"/>
                  <a:gd name="T1" fmla="*/ 0 h 27"/>
                  <a:gd name="T2" fmla="*/ 15 w 34"/>
                  <a:gd name="T3" fmla="*/ 0 h 27"/>
                  <a:gd name="T4" fmla="*/ 1 w 34"/>
                  <a:gd name="T5" fmla="*/ 18 h 27"/>
                  <a:gd name="T6" fmla="*/ 2 w 34"/>
                  <a:gd name="T7" fmla="*/ 23 h 27"/>
                  <a:gd name="T8" fmla="*/ 17 w 34"/>
                  <a:gd name="T9" fmla="*/ 27 h 27"/>
                  <a:gd name="T10" fmla="*/ 18 w 34"/>
                  <a:gd name="T11" fmla="*/ 27 h 27"/>
                  <a:gd name="T12" fmla="*/ 32 w 34"/>
                  <a:gd name="T13" fmla="*/ 23 h 27"/>
                  <a:gd name="T14" fmla="*/ 33 w 34"/>
                  <a:gd name="T15" fmla="*/ 15 h 27"/>
                  <a:gd name="T16" fmla="*/ 17 w 3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2" name="Freeform 526"/>
              <p:cNvSpPr>
                <a:spLocks/>
              </p:cNvSpPr>
              <p:nvPr/>
            </p:nvSpPr>
            <p:spPr bwMode="auto">
              <a:xfrm>
                <a:off x="4217" y="752"/>
                <a:ext cx="44" cy="44"/>
              </a:xfrm>
              <a:custGeom>
                <a:avLst/>
                <a:gdLst>
                  <a:gd name="T0" fmla="*/ 13 w 26"/>
                  <a:gd name="T1" fmla="*/ 0 h 26"/>
                  <a:gd name="T2" fmla="*/ 13 w 26"/>
                  <a:gd name="T3" fmla="*/ 0 h 26"/>
                  <a:gd name="T4" fmla="*/ 0 w 26"/>
                  <a:gd name="T5" fmla="*/ 13 h 26"/>
                  <a:gd name="T6" fmla="*/ 13 w 26"/>
                  <a:gd name="T7" fmla="*/ 26 h 26"/>
                  <a:gd name="T8" fmla="*/ 13 w 26"/>
                  <a:gd name="T9" fmla="*/ 26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3" name="Freeform 527"/>
              <p:cNvSpPr>
                <a:spLocks/>
              </p:cNvSpPr>
              <p:nvPr/>
            </p:nvSpPr>
            <p:spPr bwMode="auto">
              <a:xfrm>
                <a:off x="3977" y="692"/>
                <a:ext cx="24" cy="24"/>
              </a:xfrm>
              <a:custGeom>
                <a:avLst/>
                <a:gdLst>
                  <a:gd name="T0" fmla="*/ 7 w 14"/>
                  <a:gd name="T1" fmla="*/ 0 h 14"/>
                  <a:gd name="T2" fmla="*/ 7 w 14"/>
                  <a:gd name="T3" fmla="*/ 0 h 14"/>
                  <a:gd name="T4" fmla="*/ 0 w 14"/>
                  <a:gd name="T5" fmla="*/ 7 h 14"/>
                  <a:gd name="T6" fmla="*/ 7 w 14"/>
                  <a:gd name="T7" fmla="*/ 14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4" name="Freeform 528"/>
              <p:cNvSpPr>
                <a:spLocks/>
              </p:cNvSpPr>
              <p:nvPr/>
            </p:nvSpPr>
            <p:spPr bwMode="auto">
              <a:xfrm>
                <a:off x="4191" y="1088"/>
                <a:ext cx="56" cy="65"/>
              </a:xfrm>
              <a:custGeom>
                <a:avLst/>
                <a:gdLst>
                  <a:gd name="T0" fmla="*/ 19 w 33"/>
                  <a:gd name="T1" fmla="*/ 0 h 38"/>
                  <a:gd name="T2" fmla="*/ 19 w 33"/>
                  <a:gd name="T3" fmla="*/ 0 h 38"/>
                  <a:gd name="T4" fmla="*/ 0 w 33"/>
                  <a:gd name="T5" fmla="*/ 19 h 38"/>
                  <a:gd name="T6" fmla="*/ 0 w 33"/>
                  <a:gd name="T7" fmla="*/ 22 h 38"/>
                  <a:gd name="T8" fmla="*/ 1 w 33"/>
                  <a:gd name="T9" fmla="*/ 22 h 38"/>
                  <a:gd name="T10" fmla="*/ 14 w 33"/>
                  <a:gd name="T11" fmla="*/ 34 h 38"/>
                  <a:gd name="T12" fmla="*/ 14 w 33"/>
                  <a:gd name="T13" fmla="*/ 37 h 38"/>
                  <a:gd name="T14" fmla="*/ 19 w 33"/>
                  <a:gd name="T15" fmla="*/ 38 h 38"/>
                  <a:gd name="T16" fmla="*/ 19 w 33"/>
                  <a:gd name="T17" fmla="*/ 38 h 38"/>
                  <a:gd name="T18" fmla="*/ 24 w 33"/>
                  <a:gd name="T19" fmla="*/ 37 h 38"/>
                  <a:gd name="T20" fmla="*/ 23 w 33"/>
                  <a:gd name="T21" fmla="*/ 32 h 38"/>
                  <a:gd name="T22" fmla="*/ 33 w 33"/>
                  <a:gd name="T23" fmla="*/ 7 h 38"/>
                  <a:gd name="T24" fmla="*/ 19 w 33"/>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8">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5" name="Freeform 529"/>
              <p:cNvSpPr>
                <a:spLocks/>
              </p:cNvSpPr>
              <p:nvPr/>
            </p:nvSpPr>
            <p:spPr bwMode="auto">
              <a:xfrm>
                <a:off x="4191" y="1126"/>
                <a:ext cx="26" cy="25"/>
              </a:xfrm>
              <a:custGeom>
                <a:avLst/>
                <a:gdLst>
                  <a:gd name="T0" fmla="*/ 1 w 15"/>
                  <a:gd name="T1" fmla="*/ 0 h 15"/>
                  <a:gd name="T2" fmla="*/ 0 w 15"/>
                  <a:gd name="T3" fmla="*/ 0 h 15"/>
                  <a:gd name="T4" fmla="*/ 14 w 15"/>
                  <a:gd name="T5" fmla="*/ 15 h 15"/>
                  <a:gd name="T6" fmla="*/ 14 w 15"/>
                  <a:gd name="T7" fmla="*/ 12 h 15"/>
                  <a:gd name="T8" fmla="*/ 1 w 15"/>
                  <a:gd name="T9" fmla="*/ 0 h 15"/>
                </a:gdLst>
                <a:ahLst/>
                <a:cxnLst>
                  <a:cxn ang="0">
                    <a:pos x="T0" y="T1"/>
                  </a:cxn>
                  <a:cxn ang="0">
                    <a:pos x="T2" y="T3"/>
                  </a:cxn>
                  <a:cxn ang="0">
                    <a:pos x="T4" y="T5"/>
                  </a:cxn>
                  <a:cxn ang="0">
                    <a:pos x="T6" y="T7"/>
                  </a:cxn>
                  <a:cxn ang="0">
                    <a:pos x="T8" y="T9"/>
                  </a:cxn>
                </a:cxnLst>
                <a:rect l="0" t="0" r="r" b="b"/>
                <a:pathLst>
                  <a:path w="15" h="15">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6" name="Freeform 530"/>
              <p:cNvSpPr>
                <a:spLocks/>
              </p:cNvSpPr>
              <p:nvPr/>
            </p:nvSpPr>
            <p:spPr bwMode="auto">
              <a:xfrm>
                <a:off x="3674" y="1287"/>
                <a:ext cx="96" cy="86"/>
              </a:xfrm>
              <a:custGeom>
                <a:avLst/>
                <a:gdLst>
                  <a:gd name="T0" fmla="*/ 22 w 56"/>
                  <a:gd name="T1" fmla="*/ 0 h 50"/>
                  <a:gd name="T2" fmla="*/ 15 w 56"/>
                  <a:gd name="T3" fmla="*/ 3 h 50"/>
                  <a:gd name="T4" fmla="*/ 7 w 56"/>
                  <a:gd name="T5" fmla="*/ 38 h 50"/>
                  <a:gd name="T6" fmla="*/ 29 w 56"/>
                  <a:gd name="T7" fmla="*/ 50 h 50"/>
                  <a:gd name="T8" fmla="*/ 43 w 56"/>
                  <a:gd name="T9" fmla="*/ 46 h 50"/>
                  <a:gd name="T10" fmla="*/ 54 w 56"/>
                  <a:gd name="T11" fmla="*/ 21 h 50"/>
                  <a:gd name="T12" fmla="*/ 48 w 56"/>
                  <a:gd name="T13" fmla="*/ 22 h 50"/>
                  <a:gd name="T14" fmla="*/ 46 w 56"/>
                  <a:gd name="T15" fmla="*/ 22 h 50"/>
                  <a:gd name="T16" fmla="*/ 22 w 56"/>
                  <a:gd name="T17" fmla="*/ 0 h 50"/>
                  <a:gd name="T18" fmla="*/ 22 w 5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7" name="Freeform 531"/>
              <p:cNvSpPr>
                <a:spLocks/>
              </p:cNvSpPr>
              <p:nvPr/>
            </p:nvSpPr>
            <p:spPr bwMode="auto">
              <a:xfrm>
                <a:off x="3711" y="128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8" name="Freeform 532"/>
              <p:cNvSpPr>
                <a:spLocks/>
              </p:cNvSpPr>
              <p:nvPr/>
            </p:nvSpPr>
            <p:spPr bwMode="auto">
              <a:xfrm>
                <a:off x="3521" y="1268"/>
                <a:ext cx="55" cy="29"/>
              </a:xfrm>
              <a:custGeom>
                <a:avLst/>
                <a:gdLst>
                  <a:gd name="T0" fmla="*/ 6 w 32"/>
                  <a:gd name="T1" fmla="*/ 0 h 17"/>
                  <a:gd name="T2" fmla="*/ 1 w 32"/>
                  <a:gd name="T3" fmla="*/ 16 h 17"/>
                  <a:gd name="T4" fmla="*/ 10 w 32"/>
                  <a:gd name="T5" fmla="*/ 10 h 17"/>
                  <a:gd name="T6" fmla="*/ 16 w 32"/>
                  <a:gd name="T7" fmla="*/ 9 h 17"/>
                  <a:gd name="T8" fmla="*/ 31 w 32"/>
                  <a:gd name="T9" fmla="*/ 17 h 17"/>
                  <a:gd name="T10" fmla="*/ 32 w 32"/>
                  <a:gd name="T11" fmla="*/ 11 h 17"/>
                  <a:gd name="T12" fmla="*/ 31 w 32"/>
                  <a:gd name="T13" fmla="*/ 11 h 17"/>
                  <a:gd name="T14" fmla="*/ 6 w 3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99" name="Freeform 533"/>
              <p:cNvSpPr>
                <a:spLocks/>
              </p:cNvSpPr>
              <p:nvPr/>
            </p:nvSpPr>
            <p:spPr bwMode="auto">
              <a:xfrm>
                <a:off x="3532" y="1261"/>
                <a:ext cx="44" cy="26"/>
              </a:xfrm>
              <a:custGeom>
                <a:avLst/>
                <a:gdLst>
                  <a:gd name="T0" fmla="*/ 10 w 26"/>
                  <a:gd name="T1" fmla="*/ 0 h 15"/>
                  <a:gd name="T2" fmla="*/ 2 w 26"/>
                  <a:gd name="T3" fmla="*/ 3 h 15"/>
                  <a:gd name="T4" fmla="*/ 0 w 26"/>
                  <a:gd name="T5" fmla="*/ 4 h 15"/>
                  <a:gd name="T6" fmla="*/ 25 w 26"/>
                  <a:gd name="T7" fmla="*/ 15 h 15"/>
                  <a:gd name="T8" fmla="*/ 26 w 26"/>
                  <a:gd name="T9" fmla="*/ 15 h 15"/>
                  <a:gd name="T10" fmla="*/ 24 w 26"/>
                  <a:gd name="T11" fmla="*/ 8 h 15"/>
                  <a:gd name="T12" fmla="*/ 10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0" name="Freeform 534"/>
              <p:cNvSpPr>
                <a:spLocks/>
              </p:cNvSpPr>
              <p:nvPr/>
            </p:nvSpPr>
            <p:spPr bwMode="auto">
              <a:xfrm>
                <a:off x="3523" y="1283"/>
                <a:ext cx="51" cy="33"/>
              </a:xfrm>
              <a:custGeom>
                <a:avLst/>
                <a:gdLst>
                  <a:gd name="T0" fmla="*/ 15 w 30"/>
                  <a:gd name="T1" fmla="*/ 0 h 19"/>
                  <a:gd name="T2" fmla="*/ 9 w 30"/>
                  <a:gd name="T3" fmla="*/ 1 h 19"/>
                  <a:gd name="T4" fmla="*/ 0 w 30"/>
                  <a:gd name="T5" fmla="*/ 7 h 19"/>
                  <a:gd name="T6" fmla="*/ 2 w 30"/>
                  <a:gd name="T7" fmla="*/ 11 h 19"/>
                  <a:gd name="T8" fmla="*/ 15 w 30"/>
                  <a:gd name="T9" fmla="*/ 19 h 19"/>
                  <a:gd name="T10" fmla="*/ 24 w 30"/>
                  <a:gd name="T11" fmla="*/ 16 h 19"/>
                  <a:gd name="T12" fmla="*/ 30 w 30"/>
                  <a:gd name="T13" fmla="*/ 8 h 19"/>
                  <a:gd name="T14" fmla="*/ 15 w 3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9">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1" name="Freeform 535"/>
              <p:cNvSpPr>
                <a:spLocks/>
              </p:cNvSpPr>
              <p:nvPr/>
            </p:nvSpPr>
            <p:spPr bwMode="auto">
              <a:xfrm>
                <a:off x="3588" y="1078"/>
                <a:ext cx="125" cy="108"/>
              </a:xfrm>
              <a:custGeom>
                <a:avLst/>
                <a:gdLst>
                  <a:gd name="T0" fmla="*/ 53 w 73"/>
                  <a:gd name="T1" fmla="*/ 0 h 63"/>
                  <a:gd name="T2" fmla="*/ 51 w 73"/>
                  <a:gd name="T3" fmla="*/ 1 h 63"/>
                  <a:gd name="T4" fmla="*/ 42 w 73"/>
                  <a:gd name="T5" fmla="*/ 4 h 63"/>
                  <a:gd name="T6" fmla="*/ 25 w 73"/>
                  <a:gd name="T7" fmla="*/ 15 h 63"/>
                  <a:gd name="T8" fmla="*/ 23 w 73"/>
                  <a:gd name="T9" fmla="*/ 15 h 63"/>
                  <a:gd name="T10" fmla="*/ 8 w 73"/>
                  <a:gd name="T11" fmla="*/ 6 h 63"/>
                  <a:gd name="T12" fmla="*/ 0 w 73"/>
                  <a:gd name="T13" fmla="*/ 26 h 63"/>
                  <a:gd name="T14" fmla="*/ 23 w 73"/>
                  <a:gd name="T15" fmla="*/ 50 h 63"/>
                  <a:gd name="T16" fmla="*/ 23 w 73"/>
                  <a:gd name="T17" fmla="*/ 61 h 63"/>
                  <a:gd name="T18" fmla="*/ 34 w 73"/>
                  <a:gd name="T19" fmla="*/ 63 h 63"/>
                  <a:gd name="T20" fmla="*/ 52 w 73"/>
                  <a:gd name="T21" fmla="*/ 57 h 63"/>
                  <a:gd name="T22" fmla="*/ 63 w 73"/>
                  <a:gd name="T23" fmla="*/ 10 h 63"/>
                  <a:gd name="T24" fmla="*/ 53 w 73"/>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2" name="Freeform 536"/>
              <p:cNvSpPr>
                <a:spLocks/>
              </p:cNvSpPr>
              <p:nvPr/>
            </p:nvSpPr>
            <p:spPr bwMode="auto">
              <a:xfrm>
                <a:off x="3588" y="1122"/>
                <a:ext cx="41" cy="60"/>
              </a:xfrm>
              <a:custGeom>
                <a:avLst/>
                <a:gdLst>
                  <a:gd name="T0" fmla="*/ 0 w 24"/>
                  <a:gd name="T1" fmla="*/ 0 h 35"/>
                  <a:gd name="T2" fmla="*/ 0 w 24"/>
                  <a:gd name="T3" fmla="*/ 4 h 35"/>
                  <a:gd name="T4" fmla="*/ 3 w 24"/>
                  <a:gd name="T5" fmla="*/ 11 h 35"/>
                  <a:gd name="T6" fmla="*/ 5 w 24"/>
                  <a:gd name="T7" fmla="*/ 20 h 35"/>
                  <a:gd name="T8" fmla="*/ 5 w 24"/>
                  <a:gd name="T9" fmla="*/ 21 h 35"/>
                  <a:gd name="T10" fmla="*/ 23 w 24"/>
                  <a:gd name="T11" fmla="*/ 35 h 35"/>
                  <a:gd name="T12" fmla="*/ 23 w 24"/>
                  <a:gd name="T13" fmla="*/ 24 h 35"/>
                  <a:gd name="T14" fmla="*/ 0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3" name="Freeform 537"/>
              <p:cNvSpPr>
                <a:spLocks/>
              </p:cNvSpPr>
              <p:nvPr/>
            </p:nvSpPr>
            <p:spPr bwMode="auto">
              <a:xfrm>
                <a:off x="3660" y="1069"/>
                <a:ext cx="19" cy="15"/>
              </a:xfrm>
              <a:custGeom>
                <a:avLst/>
                <a:gdLst>
                  <a:gd name="T0" fmla="*/ 1 w 11"/>
                  <a:gd name="T1" fmla="*/ 0 h 9"/>
                  <a:gd name="T2" fmla="*/ 1 w 11"/>
                  <a:gd name="T3" fmla="*/ 3 h 9"/>
                  <a:gd name="T4" fmla="*/ 0 w 11"/>
                  <a:gd name="T5" fmla="*/ 9 h 9"/>
                  <a:gd name="T6" fmla="*/ 9 w 11"/>
                  <a:gd name="T7" fmla="*/ 6 h 9"/>
                  <a:gd name="T8" fmla="*/ 11 w 11"/>
                  <a:gd name="T9" fmla="*/ 5 h 9"/>
                  <a:gd name="T10" fmla="*/ 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4" name="Freeform 538"/>
              <p:cNvSpPr>
                <a:spLocks/>
              </p:cNvSpPr>
              <p:nvPr/>
            </p:nvSpPr>
            <p:spPr bwMode="auto">
              <a:xfrm>
                <a:off x="3588" y="1129"/>
                <a:ext cx="9" cy="27"/>
              </a:xfrm>
              <a:custGeom>
                <a:avLst/>
                <a:gdLst>
                  <a:gd name="T0" fmla="*/ 0 w 5"/>
                  <a:gd name="T1" fmla="*/ 0 h 16"/>
                  <a:gd name="T2" fmla="*/ 5 w 5"/>
                  <a:gd name="T3" fmla="*/ 16 h 16"/>
                  <a:gd name="T4" fmla="*/ 3 w 5"/>
                  <a:gd name="T5" fmla="*/ 7 h 16"/>
                  <a:gd name="T6" fmla="*/ 0 w 5"/>
                  <a:gd name="T7" fmla="*/ 0 h 16"/>
                </a:gdLst>
                <a:ahLst/>
                <a:cxnLst>
                  <a:cxn ang="0">
                    <a:pos x="T0" y="T1"/>
                  </a:cxn>
                  <a:cxn ang="0">
                    <a:pos x="T2" y="T3"/>
                  </a:cxn>
                  <a:cxn ang="0">
                    <a:pos x="T4" y="T5"/>
                  </a:cxn>
                  <a:cxn ang="0">
                    <a:pos x="T6" y="T7"/>
                  </a:cxn>
                </a:cxnLst>
                <a:rect l="0" t="0" r="r" b="b"/>
                <a:pathLst>
                  <a:path w="5" h="16">
                    <a:moveTo>
                      <a:pt x="0" y="0"/>
                    </a:moveTo>
                    <a:cubicBezTo>
                      <a:pt x="0" y="6"/>
                      <a:pt x="2" y="11"/>
                      <a:pt x="5" y="16"/>
                    </a:cubicBezTo>
                    <a:cubicBezTo>
                      <a:pt x="5" y="13"/>
                      <a:pt x="4" y="10"/>
                      <a:pt x="3" y="7"/>
                    </a:cubicBezTo>
                    <a:cubicBezTo>
                      <a:pt x="2" y="5"/>
                      <a:pt x="1" y="2"/>
                      <a:pt x="0" y="0"/>
                    </a:cubicBezTo>
                  </a:path>
                </a:pathLst>
              </a:custGeom>
              <a:solidFill>
                <a:srgbClr val="222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5" name="Freeform 539"/>
              <p:cNvSpPr>
                <a:spLocks/>
              </p:cNvSpPr>
              <p:nvPr/>
            </p:nvSpPr>
            <p:spPr bwMode="auto">
              <a:xfrm>
                <a:off x="3509" y="897"/>
                <a:ext cx="74" cy="64"/>
              </a:xfrm>
              <a:custGeom>
                <a:avLst/>
                <a:gdLst>
                  <a:gd name="T0" fmla="*/ 21 w 43"/>
                  <a:gd name="T1" fmla="*/ 0 h 37"/>
                  <a:gd name="T2" fmla="*/ 11 w 43"/>
                  <a:gd name="T3" fmla="*/ 2 h 37"/>
                  <a:gd name="T4" fmla="*/ 6 w 43"/>
                  <a:gd name="T5" fmla="*/ 28 h 37"/>
                  <a:gd name="T6" fmla="*/ 21 w 43"/>
                  <a:gd name="T7" fmla="*/ 37 h 37"/>
                  <a:gd name="T8" fmla="*/ 31 w 43"/>
                  <a:gd name="T9" fmla="*/ 34 h 37"/>
                  <a:gd name="T10" fmla="*/ 37 w 43"/>
                  <a:gd name="T11" fmla="*/ 8 h 37"/>
                  <a:gd name="T12" fmla="*/ 21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6" name="Freeform 540"/>
              <p:cNvSpPr>
                <a:spLocks/>
              </p:cNvSpPr>
              <p:nvPr/>
            </p:nvSpPr>
            <p:spPr bwMode="auto">
              <a:xfrm>
                <a:off x="3770" y="1047"/>
                <a:ext cx="78" cy="75"/>
              </a:xfrm>
              <a:custGeom>
                <a:avLst/>
                <a:gdLst>
                  <a:gd name="T0" fmla="*/ 41 w 46"/>
                  <a:gd name="T1" fmla="*/ 0 h 44"/>
                  <a:gd name="T2" fmla="*/ 30 w 46"/>
                  <a:gd name="T3" fmla="*/ 4 h 44"/>
                  <a:gd name="T4" fmla="*/ 27 w 46"/>
                  <a:gd name="T5" fmla="*/ 5 h 44"/>
                  <a:gd name="T6" fmla="*/ 16 w 46"/>
                  <a:gd name="T7" fmla="*/ 2 h 44"/>
                  <a:gd name="T8" fmla="*/ 8 w 46"/>
                  <a:gd name="T9" fmla="*/ 39 h 44"/>
                  <a:gd name="T10" fmla="*/ 12 w 46"/>
                  <a:gd name="T11" fmla="*/ 44 h 44"/>
                  <a:gd name="T12" fmla="*/ 12 w 46"/>
                  <a:gd name="T13" fmla="*/ 35 h 44"/>
                  <a:gd name="T14" fmla="*/ 46 w 46"/>
                  <a:gd name="T15" fmla="*/ 3 h 44"/>
                  <a:gd name="T16" fmla="*/ 46 w 46"/>
                  <a:gd name="T17" fmla="*/ 3 h 44"/>
                  <a:gd name="T18" fmla="*/ 41 w 46"/>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4">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7" name="Freeform 541"/>
              <p:cNvSpPr>
                <a:spLocks/>
              </p:cNvSpPr>
              <p:nvPr/>
            </p:nvSpPr>
            <p:spPr bwMode="auto">
              <a:xfrm>
                <a:off x="3797" y="1043"/>
                <a:ext cx="43" cy="12"/>
              </a:xfrm>
              <a:custGeom>
                <a:avLst/>
                <a:gdLst>
                  <a:gd name="T0" fmla="*/ 14 w 25"/>
                  <a:gd name="T1" fmla="*/ 0 h 7"/>
                  <a:gd name="T2" fmla="*/ 0 w 25"/>
                  <a:gd name="T3" fmla="*/ 4 h 7"/>
                  <a:gd name="T4" fmla="*/ 0 w 25"/>
                  <a:gd name="T5" fmla="*/ 4 h 7"/>
                  <a:gd name="T6" fmla="*/ 11 w 25"/>
                  <a:gd name="T7" fmla="*/ 7 h 7"/>
                  <a:gd name="T8" fmla="*/ 14 w 25"/>
                  <a:gd name="T9" fmla="*/ 6 h 7"/>
                  <a:gd name="T10" fmla="*/ 25 w 25"/>
                  <a:gd name="T11" fmla="*/ 2 h 7"/>
                  <a:gd name="T12" fmla="*/ 14 w 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5" h="7">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8" name="Freeform 542"/>
              <p:cNvSpPr>
                <a:spLocks/>
              </p:cNvSpPr>
              <p:nvPr/>
            </p:nvSpPr>
            <p:spPr bwMode="auto">
              <a:xfrm>
                <a:off x="3422" y="1107"/>
                <a:ext cx="84" cy="94"/>
              </a:xfrm>
              <a:custGeom>
                <a:avLst/>
                <a:gdLst>
                  <a:gd name="T0" fmla="*/ 22 w 49"/>
                  <a:gd name="T1" fmla="*/ 0 h 55"/>
                  <a:gd name="T2" fmla="*/ 7 w 49"/>
                  <a:gd name="T3" fmla="*/ 5 h 55"/>
                  <a:gd name="T4" fmla="*/ 1 w 49"/>
                  <a:gd name="T5" fmla="*/ 10 h 55"/>
                  <a:gd name="T6" fmla="*/ 3 w 49"/>
                  <a:gd name="T7" fmla="*/ 15 h 55"/>
                  <a:gd name="T8" fmla="*/ 0 w 49"/>
                  <a:gd name="T9" fmla="*/ 44 h 55"/>
                  <a:gd name="T10" fmla="*/ 22 w 49"/>
                  <a:gd name="T11" fmla="*/ 55 h 55"/>
                  <a:gd name="T12" fmla="*/ 36 w 49"/>
                  <a:gd name="T13" fmla="*/ 51 h 55"/>
                  <a:gd name="T14" fmla="*/ 43 w 49"/>
                  <a:gd name="T15" fmla="*/ 44 h 55"/>
                  <a:gd name="T16" fmla="*/ 49 w 49"/>
                  <a:gd name="T17" fmla="*/ 28 h 55"/>
                  <a:gd name="T18" fmla="*/ 49 w 49"/>
                  <a:gd name="T19" fmla="*/ 25 h 55"/>
                  <a:gd name="T20" fmla="*/ 45 w 49"/>
                  <a:gd name="T21" fmla="*/ 13 h 55"/>
                  <a:gd name="T22" fmla="*/ 22 w 49"/>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5">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09" name="Freeform 543"/>
              <p:cNvSpPr>
                <a:spLocks/>
              </p:cNvSpPr>
              <p:nvPr/>
            </p:nvSpPr>
            <p:spPr bwMode="auto">
              <a:xfrm>
                <a:off x="3408" y="1124"/>
                <a:ext cx="24" cy="58"/>
              </a:xfrm>
              <a:custGeom>
                <a:avLst/>
                <a:gdLst>
                  <a:gd name="T0" fmla="*/ 9 w 14"/>
                  <a:gd name="T1" fmla="*/ 0 h 34"/>
                  <a:gd name="T2" fmla="*/ 6 w 14"/>
                  <a:gd name="T3" fmla="*/ 32 h 34"/>
                  <a:gd name="T4" fmla="*/ 8 w 14"/>
                  <a:gd name="T5" fmla="*/ 34 h 34"/>
                  <a:gd name="T6" fmla="*/ 11 w 14"/>
                  <a:gd name="T7" fmla="*/ 5 h 34"/>
                  <a:gd name="T8" fmla="*/ 9 w 14"/>
                  <a:gd name="T9" fmla="*/ 0 h 34"/>
                </a:gdLst>
                <a:ahLst/>
                <a:cxnLst>
                  <a:cxn ang="0">
                    <a:pos x="T0" y="T1"/>
                  </a:cxn>
                  <a:cxn ang="0">
                    <a:pos x="T2" y="T3"/>
                  </a:cxn>
                  <a:cxn ang="0">
                    <a:pos x="T4" y="T5"/>
                  </a:cxn>
                  <a:cxn ang="0">
                    <a:pos x="T6" y="T7"/>
                  </a:cxn>
                  <a:cxn ang="0">
                    <a:pos x="T8" y="T9"/>
                  </a:cxn>
                </a:cxnLst>
                <a:rect l="0" t="0" r="r" b="b"/>
                <a:pathLst>
                  <a:path w="14" h="34">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0" name="Freeform 544"/>
              <p:cNvSpPr>
                <a:spLocks/>
              </p:cNvSpPr>
              <p:nvPr/>
            </p:nvSpPr>
            <p:spPr bwMode="auto">
              <a:xfrm>
                <a:off x="3506" y="1150"/>
                <a:ext cx="0" cy="5"/>
              </a:xfrm>
              <a:custGeom>
                <a:avLst/>
                <a:gdLst>
                  <a:gd name="T0" fmla="*/ 0 h 3"/>
                  <a:gd name="T1" fmla="*/ 3 h 3"/>
                  <a:gd name="T2" fmla="*/ 2 h 3"/>
                  <a:gd name="T3" fmla="*/ 0 h 3"/>
                </a:gdLst>
                <a:ahLst/>
                <a:cxnLst>
                  <a:cxn ang="0">
                    <a:pos x="0" y="T0"/>
                  </a:cxn>
                  <a:cxn ang="0">
                    <a:pos x="0" y="T1"/>
                  </a:cxn>
                  <a:cxn ang="0">
                    <a:pos x="0" y="T2"/>
                  </a:cxn>
                  <a:cxn ang="0">
                    <a:pos x="0" y="T3"/>
                  </a:cxn>
                </a:cxnLst>
                <a:rect l="0" t="0" r="r" b="b"/>
                <a:pathLst>
                  <a:path h="3">
                    <a:moveTo>
                      <a:pt x="0" y="0"/>
                    </a:moveTo>
                    <a:cubicBezTo>
                      <a:pt x="0" y="1"/>
                      <a:pt x="0" y="2"/>
                      <a:pt x="0" y="3"/>
                    </a:cubicBezTo>
                    <a:cubicBezTo>
                      <a:pt x="0" y="3"/>
                      <a:pt x="0" y="2"/>
                      <a:pt x="0" y="2"/>
                    </a:cubicBezTo>
                    <a:cubicBezTo>
                      <a:pt x="0" y="2"/>
                      <a:pt x="0" y="1"/>
                      <a:pt x="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1" name="Freeform 545"/>
              <p:cNvSpPr>
                <a:spLocks/>
              </p:cNvSpPr>
              <p:nvPr/>
            </p:nvSpPr>
            <p:spPr bwMode="auto">
              <a:xfrm>
                <a:off x="3665" y="918"/>
                <a:ext cx="50" cy="45"/>
              </a:xfrm>
              <a:custGeom>
                <a:avLst/>
                <a:gdLst>
                  <a:gd name="T0" fmla="*/ 18 w 29"/>
                  <a:gd name="T1" fmla="*/ 0 h 26"/>
                  <a:gd name="T2" fmla="*/ 10 w 29"/>
                  <a:gd name="T3" fmla="*/ 1 h 26"/>
                  <a:gd name="T4" fmla="*/ 8 w 29"/>
                  <a:gd name="T5" fmla="*/ 2 h 26"/>
                  <a:gd name="T6" fmla="*/ 4 w 29"/>
                  <a:gd name="T7" fmla="*/ 20 h 26"/>
                  <a:gd name="T8" fmla="*/ 15 w 29"/>
                  <a:gd name="T9" fmla="*/ 26 h 26"/>
                  <a:gd name="T10" fmla="*/ 22 w 29"/>
                  <a:gd name="T11" fmla="*/ 24 h 26"/>
                  <a:gd name="T12" fmla="*/ 23 w 29"/>
                  <a:gd name="T13" fmla="*/ 23 h 26"/>
                  <a:gd name="T14" fmla="*/ 28 w 29"/>
                  <a:gd name="T15" fmla="*/ 16 h 26"/>
                  <a:gd name="T16" fmla="*/ 26 w 29"/>
                  <a:gd name="T17" fmla="*/ 6 h 26"/>
                  <a:gd name="T18" fmla="*/ 18 w 29"/>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6">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2" name="Freeform 546"/>
              <p:cNvSpPr>
                <a:spLocks/>
              </p:cNvSpPr>
              <p:nvPr/>
            </p:nvSpPr>
            <p:spPr bwMode="auto">
              <a:xfrm>
                <a:off x="3682" y="918"/>
                <a:ext cx="14" cy="2"/>
              </a:xfrm>
              <a:custGeom>
                <a:avLst/>
                <a:gdLst>
                  <a:gd name="T0" fmla="*/ 5 w 8"/>
                  <a:gd name="T1" fmla="*/ 0 h 1"/>
                  <a:gd name="T2" fmla="*/ 0 w 8"/>
                  <a:gd name="T3" fmla="*/ 1 h 1"/>
                  <a:gd name="T4" fmla="*/ 8 w 8"/>
                  <a:gd name="T5" fmla="*/ 0 h 1"/>
                  <a:gd name="T6" fmla="*/ 5 w 8"/>
                  <a:gd name="T7" fmla="*/ 0 h 1"/>
                </a:gdLst>
                <a:ahLst/>
                <a:cxnLst>
                  <a:cxn ang="0">
                    <a:pos x="T0" y="T1"/>
                  </a:cxn>
                  <a:cxn ang="0">
                    <a:pos x="T2" y="T3"/>
                  </a:cxn>
                  <a:cxn ang="0">
                    <a:pos x="T4" y="T5"/>
                  </a:cxn>
                  <a:cxn ang="0">
                    <a:pos x="T6" y="T7"/>
                  </a:cxn>
                </a:cxnLst>
                <a:rect l="0" t="0" r="r" b="b"/>
                <a:pathLst>
                  <a:path w="8" h="1">
                    <a:moveTo>
                      <a:pt x="5" y="0"/>
                    </a:moveTo>
                    <a:cubicBezTo>
                      <a:pt x="3" y="0"/>
                      <a:pt x="2" y="0"/>
                      <a:pt x="0" y="1"/>
                    </a:cubicBezTo>
                    <a:cubicBezTo>
                      <a:pt x="2" y="1"/>
                      <a:pt x="5" y="0"/>
                      <a:pt x="8" y="0"/>
                    </a:cubicBezTo>
                    <a:cubicBezTo>
                      <a:pt x="7" y="0"/>
                      <a:pt x="6" y="0"/>
                      <a:pt x="5"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3" name="Freeform 547"/>
              <p:cNvSpPr>
                <a:spLocks/>
              </p:cNvSpPr>
              <p:nvPr/>
            </p:nvSpPr>
            <p:spPr bwMode="auto">
              <a:xfrm>
                <a:off x="3427" y="999"/>
                <a:ext cx="21" cy="24"/>
              </a:xfrm>
              <a:custGeom>
                <a:avLst/>
                <a:gdLst>
                  <a:gd name="T0" fmla="*/ 8 w 12"/>
                  <a:gd name="T1" fmla="*/ 0 h 14"/>
                  <a:gd name="T2" fmla="*/ 5 w 12"/>
                  <a:gd name="T3" fmla="*/ 1 h 14"/>
                  <a:gd name="T4" fmla="*/ 2 w 12"/>
                  <a:gd name="T5" fmla="*/ 11 h 14"/>
                  <a:gd name="T6" fmla="*/ 6 w 12"/>
                  <a:gd name="T7" fmla="*/ 14 h 14"/>
                  <a:gd name="T8" fmla="*/ 12 w 12"/>
                  <a:gd name="T9" fmla="*/ 1 h 14"/>
                  <a:gd name="T10" fmla="*/ 11 w 12"/>
                  <a:gd name="T11" fmla="*/ 0 h 14"/>
                  <a:gd name="T12" fmla="*/ 8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4" name="Freeform 548"/>
              <p:cNvSpPr>
                <a:spLocks/>
              </p:cNvSpPr>
              <p:nvPr/>
            </p:nvSpPr>
            <p:spPr bwMode="auto">
              <a:xfrm>
                <a:off x="3437" y="1000"/>
                <a:ext cx="18" cy="23"/>
              </a:xfrm>
              <a:custGeom>
                <a:avLst/>
                <a:gdLst>
                  <a:gd name="T0" fmla="*/ 6 w 10"/>
                  <a:gd name="T1" fmla="*/ 0 h 13"/>
                  <a:gd name="T2" fmla="*/ 0 w 10"/>
                  <a:gd name="T3" fmla="*/ 13 h 13"/>
                  <a:gd name="T4" fmla="*/ 2 w 10"/>
                  <a:gd name="T5" fmla="*/ 13 h 13"/>
                  <a:gd name="T6" fmla="*/ 6 w 10"/>
                  <a:gd name="T7" fmla="*/ 12 h 13"/>
                  <a:gd name="T8" fmla="*/ 8 w 10"/>
                  <a:gd name="T9" fmla="*/ 2 h 13"/>
                  <a:gd name="T10" fmla="*/ 6 w 10"/>
                  <a:gd name="T11" fmla="*/ 0 h 13"/>
                  <a:gd name="T12" fmla="*/ 6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5" name="Freeform 549"/>
              <p:cNvSpPr>
                <a:spLocks/>
              </p:cNvSpPr>
              <p:nvPr/>
            </p:nvSpPr>
            <p:spPr bwMode="auto">
              <a:xfrm>
                <a:off x="3446" y="999"/>
                <a:ext cx="2"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1" y="1"/>
                      <a:pt x="1" y="1"/>
                    </a:cubicBezTo>
                    <a:cubicBezTo>
                      <a:pt x="1" y="1"/>
                      <a:pt x="0" y="1"/>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6" name="Freeform 550"/>
              <p:cNvSpPr>
                <a:spLocks/>
              </p:cNvSpPr>
              <p:nvPr/>
            </p:nvSpPr>
            <p:spPr bwMode="auto">
              <a:xfrm>
                <a:off x="3448" y="1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7" name="Freeform 551"/>
              <p:cNvSpPr>
                <a:spLocks/>
              </p:cNvSpPr>
              <p:nvPr/>
            </p:nvSpPr>
            <p:spPr bwMode="auto">
              <a:xfrm>
                <a:off x="3836" y="1213"/>
                <a:ext cx="59" cy="64"/>
              </a:xfrm>
              <a:custGeom>
                <a:avLst/>
                <a:gdLst>
                  <a:gd name="T0" fmla="*/ 13 w 34"/>
                  <a:gd name="T1" fmla="*/ 0 h 37"/>
                  <a:gd name="T2" fmla="*/ 0 w 34"/>
                  <a:gd name="T3" fmla="*/ 32 h 37"/>
                  <a:gd name="T4" fmla="*/ 13 w 34"/>
                  <a:gd name="T5" fmla="*/ 37 h 37"/>
                  <a:gd name="T6" fmla="*/ 22 w 34"/>
                  <a:gd name="T7" fmla="*/ 34 h 37"/>
                  <a:gd name="T8" fmla="*/ 28 w 34"/>
                  <a:gd name="T9" fmla="*/ 8 h 37"/>
                  <a:gd name="T10" fmla="*/ 13 w 34"/>
                  <a:gd name="T11" fmla="*/ 0 h 37"/>
                </a:gdLst>
                <a:ahLst/>
                <a:cxnLst>
                  <a:cxn ang="0">
                    <a:pos x="T0" y="T1"/>
                  </a:cxn>
                  <a:cxn ang="0">
                    <a:pos x="T2" y="T3"/>
                  </a:cxn>
                  <a:cxn ang="0">
                    <a:pos x="T4" y="T5"/>
                  </a:cxn>
                  <a:cxn ang="0">
                    <a:pos x="T6" y="T7"/>
                  </a:cxn>
                  <a:cxn ang="0">
                    <a:pos x="T8" y="T9"/>
                  </a:cxn>
                  <a:cxn ang="0">
                    <a:pos x="T10" y="T11"/>
                  </a:cxn>
                </a:cxnLst>
                <a:rect l="0" t="0" r="r" b="b"/>
                <a:pathLst>
                  <a:path w="34" h="37">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8" name="Freeform 552"/>
              <p:cNvSpPr>
                <a:spLocks/>
              </p:cNvSpPr>
              <p:nvPr/>
            </p:nvSpPr>
            <p:spPr bwMode="auto">
              <a:xfrm>
                <a:off x="3821" y="1213"/>
                <a:ext cx="39" cy="55"/>
              </a:xfrm>
              <a:custGeom>
                <a:avLst/>
                <a:gdLst>
                  <a:gd name="T0" fmla="*/ 21 w 23"/>
                  <a:gd name="T1" fmla="*/ 0 h 32"/>
                  <a:gd name="T2" fmla="*/ 12 w 23"/>
                  <a:gd name="T3" fmla="*/ 2 h 32"/>
                  <a:gd name="T4" fmla="*/ 6 w 23"/>
                  <a:gd name="T5" fmla="*/ 28 h 32"/>
                  <a:gd name="T6" fmla="*/ 9 w 23"/>
                  <a:gd name="T7" fmla="*/ 32 h 32"/>
                  <a:gd name="T8" fmla="*/ 22 w 23"/>
                  <a:gd name="T9" fmla="*/ 0 h 32"/>
                  <a:gd name="T10" fmla="*/ 21 w 23"/>
                  <a:gd name="T11" fmla="*/ 0 h 32"/>
                </a:gdLst>
                <a:ahLst/>
                <a:cxnLst>
                  <a:cxn ang="0">
                    <a:pos x="T0" y="T1"/>
                  </a:cxn>
                  <a:cxn ang="0">
                    <a:pos x="T2" y="T3"/>
                  </a:cxn>
                  <a:cxn ang="0">
                    <a:pos x="T4" y="T5"/>
                  </a:cxn>
                  <a:cxn ang="0">
                    <a:pos x="T6" y="T7"/>
                  </a:cxn>
                  <a:cxn ang="0">
                    <a:pos x="T8" y="T9"/>
                  </a:cxn>
                  <a:cxn ang="0">
                    <a:pos x="T10" y="T11"/>
                  </a:cxn>
                </a:cxnLst>
                <a:rect l="0" t="0" r="r" b="b"/>
                <a:pathLst>
                  <a:path w="23" h="32">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19" name="Freeform 553"/>
              <p:cNvSpPr>
                <a:spLocks/>
              </p:cNvSpPr>
              <p:nvPr/>
            </p:nvSpPr>
            <p:spPr bwMode="auto">
              <a:xfrm>
                <a:off x="3402" y="1659"/>
                <a:ext cx="83" cy="46"/>
              </a:xfrm>
              <a:custGeom>
                <a:avLst/>
                <a:gdLst>
                  <a:gd name="T0" fmla="*/ 48 w 49"/>
                  <a:gd name="T1" fmla="*/ 0 h 27"/>
                  <a:gd name="T2" fmla="*/ 30 w 49"/>
                  <a:gd name="T3" fmla="*/ 4 h 27"/>
                  <a:gd name="T4" fmla="*/ 19 w 49"/>
                  <a:gd name="T5" fmla="*/ 2 h 27"/>
                  <a:gd name="T6" fmla="*/ 0 w 49"/>
                  <a:gd name="T7" fmla="*/ 13 h 27"/>
                  <a:gd name="T8" fmla="*/ 7 w 49"/>
                  <a:gd name="T9" fmla="*/ 21 h 27"/>
                  <a:gd name="T10" fmla="*/ 23 w 49"/>
                  <a:gd name="T11" fmla="*/ 27 h 27"/>
                  <a:gd name="T12" fmla="*/ 43 w 49"/>
                  <a:gd name="T13" fmla="*/ 17 h 27"/>
                  <a:gd name="T14" fmla="*/ 48 w 4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7">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0" name="Freeform 554"/>
              <p:cNvSpPr>
                <a:spLocks/>
              </p:cNvSpPr>
              <p:nvPr/>
            </p:nvSpPr>
            <p:spPr bwMode="auto">
              <a:xfrm>
                <a:off x="3434" y="1621"/>
                <a:ext cx="50" cy="45"/>
              </a:xfrm>
              <a:custGeom>
                <a:avLst/>
                <a:gdLst>
                  <a:gd name="T0" fmla="*/ 8 w 29"/>
                  <a:gd name="T1" fmla="*/ 0 h 26"/>
                  <a:gd name="T2" fmla="*/ 8 w 29"/>
                  <a:gd name="T3" fmla="*/ 1 h 26"/>
                  <a:gd name="T4" fmla="*/ 0 w 29"/>
                  <a:gd name="T5" fmla="*/ 24 h 26"/>
                  <a:gd name="T6" fmla="*/ 11 w 29"/>
                  <a:gd name="T7" fmla="*/ 26 h 26"/>
                  <a:gd name="T8" fmla="*/ 29 w 29"/>
                  <a:gd name="T9" fmla="*/ 22 h 26"/>
                  <a:gd name="T10" fmla="*/ 22 w 29"/>
                  <a:gd name="T11" fmla="*/ 5 h 26"/>
                  <a:gd name="T12" fmla="*/ 8 w 2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1" name="Freeform 555"/>
              <p:cNvSpPr>
                <a:spLocks/>
              </p:cNvSpPr>
              <p:nvPr/>
            </p:nvSpPr>
            <p:spPr bwMode="auto">
              <a:xfrm>
                <a:off x="3395" y="1642"/>
                <a:ext cx="39" cy="39"/>
              </a:xfrm>
              <a:custGeom>
                <a:avLst/>
                <a:gdLst>
                  <a:gd name="T0" fmla="*/ 4 w 23"/>
                  <a:gd name="T1" fmla="*/ 0 h 23"/>
                  <a:gd name="T2" fmla="*/ 4 w 23"/>
                  <a:gd name="T3" fmla="*/ 23 h 23"/>
                  <a:gd name="T4" fmla="*/ 23 w 23"/>
                  <a:gd name="T5" fmla="*/ 12 h 23"/>
                  <a:gd name="T6" fmla="*/ 4 w 23"/>
                  <a:gd name="T7" fmla="*/ 0 h 23"/>
                </a:gdLst>
                <a:ahLst/>
                <a:cxnLst>
                  <a:cxn ang="0">
                    <a:pos x="T0" y="T1"/>
                  </a:cxn>
                  <a:cxn ang="0">
                    <a:pos x="T2" y="T3"/>
                  </a:cxn>
                  <a:cxn ang="0">
                    <a:pos x="T4" y="T5"/>
                  </a:cxn>
                  <a:cxn ang="0">
                    <a:pos x="T6" y="T7"/>
                  </a:cxn>
                </a:cxnLst>
                <a:rect l="0" t="0" r="r" b="b"/>
                <a:pathLst>
                  <a:path w="23" h="23">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2" name="Freeform 556"/>
              <p:cNvSpPr>
                <a:spLocks/>
              </p:cNvSpPr>
              <p:nvPr/>
            </p:nvSpPr>
            <p:spPr bwMode="auto">
              <a:xfrm>
                <a:off x="3402" y="1616"/>
                <a:ext cx="47" cy="47"/>
              </a:xfrm>
              <a:custGeom>
                <a:avLst/>
                <a:gdLst>
                  <a:gd name="T0" fmla="*/ 23 w 28"/>
                  <a:gd name="T1" fmla="*/ 0 h 27"/>
                  <a:gd name="T2" fmla="*/ 2 w 28"/>
                  <a:gd name="T3" fmla="*/ 10 h 27"/>
                  <a:gd name="T4" fmla="*/ 0 w 28"/>
                  <a:gd name="T5" fmla="*/ 15 h 27"/>
                  <a:gd name="T6" fmla="*/ 19 w 28"/>
                  <a:gd name="T7" fmla="*/ 27 h 27"/>
                  <a:gd name="T8" fmla="*/ 27 w 28"/>
                  <a:gd name="T9" fmla="*/ 4 h 27"/>
                  <a:gd name="T10" fmla="*/ 27 w 28"/>
                  <a:gd name="T11" fmla="*/ 3 h 27"/>
                  <a:gd name="T12" fmla="*/ 24 w 28"/>
                  <a:gd name="T13" fmla="*/ 0 h 27"/>
                  <a:gd name="T14" fmla="*/ 23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3" name="Freeform 557"/>
              <p:cNvSpPr>
                <a:spLocks/>
              </p:cNvSpPr>
              <p:nvPr/>
            </p:nvSpPr>
            <p:spPr bwMode="auto">
              <a:xfrm>
                <a:off x="3235" y="1654"/>
                <a:ext cx="59" cy="55"/>
              </a:xfrm>
              <a:custGeom>
                <a:avLst/>
                <a:gdLst>
                  <a:gd name="T0" fmla="*/ 16 w 34"/>
                  <a:gd name="T1" fmla="*/ 0 h 32"/>
                  <a:gd name="T2" fmla="*/ 4 w 34"/>
                  <a:gd name="T3" fmla="*/ 6 h 32"/>
                  <a:gd name="T4" fmla="*/ 1 w 34"/>
                  <a:gd name="T5" fmla="*/ 17 h 32"/>
                  <a:gd name="T6" fmla="*/ 13 w 34"/>
                  <a:gd name="T7" fmla="*/ 26 h 32"/>
                  <a:gd name="T8" fmla="*/ 16 w 34"/>
                  <a:gd name="T9" fmla="*/ 32 h 32"/>
                  <a:gd name="T10" fmla="*/ 16 w 34"/>
                  <a:gd name="T11" fmla="*/ 32 h 32"/>
                  <a:gd name="T12" fmla="*/ 28 w 34"/>
                  <a:gd name="T13" fmla="*/ 26 h 32"/>
                  <a:gd name="T14" fmla="*/ 26 w 34"/>
                  <a:gd name="T15" fmla="*/ 4 h 32"/>
                  <a:gd name="T16" fmla="*/ 16 w 3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4" name="Freeform 558"/>
              <p:cNvSpPr>
                <a:spLocks/>
              </p:cNvSpPr>
              <p:nvPr/>
            </p:nvSpPr>
            <p:spPr bwMode="auto">
              <a:xfrm>
                <a:off x="3237" y="1683"/>
                <a:ext cx="26" cy="26"/>
              </a:xfrm>
              <a:custGeom>
                <a:avLst/>
                <a:gdLst>
                  <a:gd name="T0" fmla="*/ 0 w 15"/>
                  <a:gd name="T1" fmla="*/ 0 h 15"/>
                  <a:gd name="T2" fmla="*/ 6 w 15"/>
                  <a:gd name="T3" fmla="*/ 11 h 15"/>
                  <a:gd name="T4" fmla="*/ 15 w 15"/>
                  <a:gd name="T5" fmla="*/ 15 h 15"/>
                  <a:gd name="T6" fmla="*/ 12 w 15"/>
                  <a:gd name="T7" fmla="*/ 9 h 15"/>
                  <a:gd name="T8" fmla="*/ 0 w 15"/>
                  <a:gd name="T9" fmla="*/ 0 h 15"/>
                </a:gdLst>
                <a:ahLst/>
                <a:cxnLst>
                  <a:cxn ang="0">
                    <a:pos x="T0" y="T1"/>
                  </a:cxn>
                  <a:cxn ang="0">
                    <a:pos x="T2" y="T3"/>
                  </a:cxn>
                  <a:cxn ang="0">
                    <a:pos x="T4" y="T5"/>
                  </a:cxn>
                  <a:cxn ang="0">
                    <a:pos x="T6" y="T7"/>
                  </a:cxn>
                  <a:cxn ang="0">
                    <a:pos x="T8" y="T9"/>
                  </a:cxn>
                </a:cxnLst>
                <a:rect l="0" t="0" r="r" b="b"/>
                <a:pathLst>
                  <a:path w="15" h="15">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5" name="Freeform 559"/>
              <p:cNvSpPr>
                <a:spLocks/>
              </p:cNvSpPr>
              <p:nvPr/>
            </p:nvSpPr>
            <p:spPr bwMode="auto">
              <a:xfrm>
                <a:off x="3261" y="1438"/>
                <a:ext cx="105" cy="116"/>
              </a:xfrm>
              <a:custGeom>
                <a:avLst/>
                <a:gdLst>
                  <a:gd name="T0" fmla="*/ 24 w 61"/>
                  <a:gd name="T1" fmla="*/ 0 h 68"/>
                  <a:gd name="T2" fmla="*/ 4 w 61"/>
                  <a:gd name="T3" fmla="*/ 34 h 68"/>
                  <a:gd name="T4" fmla="*/ 0 w 61"/>
                  <a:gd name="T5" fmla="*/ 60 h 68"/>
                  <a:gd name="T6" fmla="*/ 1 w 61"/>
                  <a:gd name="T7" fmla="*/ 61 h 68"/>
                  <a:gd name="T8" fmla="*/ 22 w 61"/>
                  <a:gd name="T9" fmla="*/ 68 h 68"/>
                  <a:gd name="T10" fmla="*/ 49 w 61"/>
                  <a:gd name="T11" fmla="*/ 55 h 68"/>
                  <a:gd name="T12" fmla="*/ 43 w 61"/>
                  <a:gd name="T13" fmla="*/ 7 h 68"/>
                  <a:gd name="T14" fmla="*/ 24 w 6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8">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6" name="Freeform 560"/>
              <p:cNvSpPr>
                <a:spLocks/>
              </p:cNvSpPr>
              <p:nvPr/>
            </p:nvSpPr>
            <p:spPr bwMode="auto">
              <a:xfrm>
                <a:off x="3242" y="1438"/>
                <a:ext cx="60" cy="58"/>
              </a:xfrm>
              <a:custGeom>
                <a:avLst/>
                <a:gdLst>
                  <a:gd name="T0" fmla="*/ 33 w 35"/>
                  <a:gd name="T1" fmla="*/ 0 h 34"/>
                  <a:gd name="T2" fmla="*/ 6 w 35"/>
                  <a:gd name="T3" fmla="*/ 13 h 34"/>
                  <a:gd name="T4" fmla="*/ 0 w 35"/>
                  <a:gd name="T5" fmla="*/ 27 h 34"/>
                  <a:gd name="T6" fmla="*/ 0 w 35"/>
                  <a:gd name="T7" fmla="*/ 27 h 34"/>
                  <a:gd name="T8" fmla="*/ 15 w 35"/>
                  <a:gd name="T9" fmla="*/ 34 h 34"/>
                  <a:gd name="T10" fmla="*/ 15 w 35"/>
                  <a:gd name="T11" fmla="*/ 34 h 34"/>
                  <a:gd name="T12" fmla="*/ 35 w 35"/>
                  <a:gd name="T13" fmla="*/ 0 h 34"/>
                  <a:gd name="T14" fmla="*/ 33 w 35"/>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4">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7" name="Freeform 561"/>
              <p:cNvSpPr>
                <a:spLocks/>
              </p:cNvSpPr>
              <p:nvPr/>
            </p:nvSpPr>
            <p:spPr bwMode="auto">
              <a:xfrm>
                <a:off x="3105" y="1313"/>
                <a:ext cx="67" cy="39"/>
              </a:xfrm>
              <a:custGeom>
                <a:avLst/>
                <a:gdLst>
                  <a:gd name="T0" fmla="*/ 19 w 39"/>
                  <a:gd name="T1" fmla="*/ 0 h 23"/>
                  <a:gd name="T2" fmla="*/ 4 w 39"/>
                  <a:gd name="T3" fmla="*/ 7 h 23"/>
                  <a:gd name="T4" fmla="*/ 1 w 39"/>
                  <a:gd name="T5" fmla="*/ 23 h 23"/>
                  <a:gd name="T6" fmla="*/ 1 w 39"/>
                  <a:gd name="T7" fmla="*/ 23 h 23"/>
                  <a:gd name="T8" fmla="*/ 19 w 39"/>
                  <a:gd name="T9" fmla="*/ 16 h 23"/>
                  <a:gd name="T10" fmla="*/ 37 w 39"/>
                  <a:gd name="T11" fmla="*/ 23 h 23"/>
                  <a:gd name="T12" fmla="*/ 31 w 39"/>
                  <a:gd name="T13" fmla="*/ 4 h 23"/>
                  <a:gd name="T14" fmla="*/ 19 w 39"/>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3">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8" name="Freeform 562"/>
              <p:cNvSpPr>
                <a:spLocks/>
              </p:cNvSpPr>
              <p:nvPr/>
            </p:nvSpPr>
            <p:spPr bwMode="auto">
              <a:xfrm>
                <a:off x="3107" y="1340"/>
                <a:ext cx="62" cy="36"/>
              </a:xfrm>
              <a:custGeom>
                <a:avLst/>
                <a:gdLst>
                  <a:gd name="T0" fmla="*/ 18 w 36"/>
                  <a:gd name="T1" fmla="*/ 0 h 21"/>
                  <a:gd name="T2" fmla="*/ 0 w 36"/>
                  <a:gd name="T3" fmla="*/ 7 h 21"/>
                  <a:gd name="T4" fmla="*/ 0 w 36"/>
                  <a:gd name="T5" fmla="*/ 7 h 21"/>
                  <a:gd name="T6" fmla="*/ 7 w 36"/>
                  <a:gd name="T7" fmla="*/ 17 h 21"/>
                  <a:gd name="T8" fmla="*/ 18 w 36"/>
                  <a:gd name="T9" fmla="*/ 21 h 21"/>
                  <a:gd name="T10" fmla="*/ 33 w 36"/>
                  <a:gd name="T11" fmla="*/ 14 h 21"/>
                  <a:gd name="T12" fmla="*/ 36 w 36"/>
                  <a:gd name="T13" fmla="*/ 7 h 21"/>
                  <a:gd name="T14" fmla="*/ 18 w 3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29" name="Freeform 563"/>
              <p:cNvSpPr>
                <a:spLocks/>
              </p:cNvSpPr>
              <p:nvPr/>
            </p:nvSpPr>
            <p:spPr bwMode="auto">
              <a:xfrm>
                <a:off x="3467" y="1364"/>
                <a:ext cx="36" cy="79"/>
              </a:xfrm>
              <a:custGeom>
                <a:avLst/>
                <a:gdLst>
                  <a:gd name="T0" fmla="*/ 6 w 21"/>
                  <a:gd name="T1" fmla="*/ 0 h 46"/>
                  <a:gd name="T2" fmla="*/ 0 w 21"/>
                  <a:gd name="T3" fmla="*/ 46 h 46"/>
                  <a:gd name="T4" fmla="*/ 12 w 21"/>
                  <a:gd name="T5" fmla="*/ 38 h 46"/>
                  <a:gd name="T6" fmla="*/ 7 w 21"/>
                  <a:gd name="T7" fmla="*/ 1 h 46"/>
                  <a:gd name="T8" fmla="*/ 6 w 21"/>
                  <a:gd name="T9" fmla="*/ 0 h 46"/>
                </a:gdLst>
                <a:ahLst/>
                <a:cxnLst>
                  <a:cxn ang="0">
                    <a:pos x="T0" y="T1"/>
                  </a:cxn>
                  <a:cxn ang="0">
                    <a:pos x="T2" y="T3"/>
                  </a:cxn>
                  <a:cxn ang="0">
                    <a:pos x="T4" y="T5"/>
                  </a:cxn>
                  <a:cxn ang="0">
                    <a:pos x="T6" y="T7"/>
                  </a:cxn>
                  <a:cxn ang="0">
                    <a:pos x="T8" y="T9"/>
                  </a:cxn>
                </a:cxnLst>
                <a:rect l="0" t="0" r="r" b="b"/>
                <a:pathLst>
                  <a:path w="21" h="46">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0" name="Freeform 564"/>
              <p:cNvSpPr>
                <a:spLocks/>
              </p:cNvSpPr>
              <p:nvPr/>
            </p:nvSpPr>
            <p:spPr bwMode="auto">
              <a:xfrm>
                <a:off x="3085" y="1544"/>
                <a:ext cx="82" cy="89"/>
              </a:xfrm>
              <a:custGeom>
                <a:avLst/>
                <a:gdLst>
                  <a:gd name="T0" fmla="*/ 17 w 48"/>
                  <a:gd name="T1" fmla="*/ 0 h 52"/>
                  <a:gd name="T2" fmla="*/ 6 w 48"/>
                  <a:gd name="T3" fmla="*/ 8 h 52"/>
                  <a:gd name="T4" fmla="*/ 1 w 48"/>
                  <a:gd name="T5" fmla="*/ 29 h 52"/>
                  <a:gd name="T6" fmla="*/ 3 w 48"/>
                  <a:gd name="T7" fmla="*/ 30 h 52"/>
                  <a:gd name="T8" fmla="*/ 19 w 48"/>
                  <a:gd name="T9" fmla="*/ 38 h 52"/>
                  <a:gd name="T10" fmla="*/ 26 w 48"/>
                  <a:gd name="T11" fmla="*/ 52 h 52"/>
                  <a:gd name="T12" fmla="*/ 28 w 48"/>
                  <a:gd name="T13" fmla="*/ 52 h 52"/>
                  <a:gd name="T14" fmla="*/ 48 w 48"/>
                  <a:gd name="T15" fmla="*/ 43 h 52"/>
                  <a:gd name="T16" fmla="*/ 16 w 48"/>
                  <a:gd name="T17" fmla="*/ 6 h 52"/>
                  <a:gd name="T18" fmla="*/ 17 w 48"/>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2">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1" name="Freeform 565"/>
              <p:cNvSpPr>
                <a:spLocks/>
              </p:cNvSpPr>
              <p:nvPr/>
            </p:nvSpPr>
            <p:spPr bwMode="auto">
              <a:xfrm>
                <a:off x="3112" y="1539"/>
                <a:ext cx="74" cy="79"/>
              </a:xfrm>
              <a:custGeom>
                <a:avLst/>
                <a:gdLst>
                  <a:gd name="T0" fmla="*/ 10 w 43"/>
                  <a:gd name="T1" fmla="*/ 0 h 46"/>
                  <a:gd name="T2" fmla="*/ 1 w 43"/>
                  <a:gd name="T3" fmla="*/ 3 h 46"/>
                  <a:gd name="T4" fmla="*/ 0 w 43"/>
                  <a:gd name="T5" fmla="*/ 9 h 46"/>
                  <a:gd name="T6" fmla="*/ 32 w 43"/>
                  <a:gd name="T7" fmla="*/ 46 h 46"/>
                  <a:gd name="T8" fmla="*/ 33 w 43"/>
                  <a:gd name="T9" fmla="*/ 44 h 46"/>
                  <a:gd name="T10" fmla="*/ 29 w 43"/>
                  <a:gd name="T11" fmla="*/ 6 h 46"/>
                  <a:gd name="T12" fmla="*/ 22 w 43"/>
                  <a:gd name="T13" fmla="*/ 2 h 46"/>
                  <a:gd name="T14" fmla="*/ 10 w 4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2" name="Freeform 566"/>
              <p:cNvSpPr>
                <a:spLocks/>
              </p:cNvSpPr>
              <p:nvPr/>
            </p:nvSpPr>
            <p:spPr bwMode="auto">
              <a:xfrm>
                <a:off x="3129" y="1539"/>
                <a:ext cx="21" cy="3"/>
              </a:xfrm>
              <a:custGeom>
                <a:avLst/>
                <a:gdLst>
                  <a:gd name="T0" fmla="*/ 2 w 12"/>
                  <a:gd name="T1" fmla="*/ 0 h 2"/>
                  <a:gd name="T2" fmla="*/ 0 w 12"/>
                  <a:gd name="T3" fmla="*/ 0 h 2"/>
                  <a:gd name="T4" fmla="*/ 12 w 12"/>
                  <a:gd name="T5" fmla="*/ 2 h 2"/>
                  <a:gd name="T6" fmla="*/ 2 w 12"/>
                  <a:gd name="T7" fmla="*/ 0 h 2"/>
                </a:gdLst>
                <a:ahLst/>
                <a:cxnLst>
                  <a:cxn ang="0">
                    <a:pos x="T0" y="T1"/>
                  </a:cxn>
                  <a:cxn ang="0">
                    <a:pos x="T2" y="T3"/>
                  </a:cxn>
                  <a:cxn ang="0">
                    <a:pos x="T4" y="T5"/>
                  </a:cxn>
                  <a:cxn ang="0">
                    <a:pos x="T6" y="T7"/>
                  </a:cxn>
                </a:cxnLst>
                <a:rect l="0" t="0" r="r" b="b"/>
                <a:pathLst>
                  <a:path w="12" h="2">
                    <a:moveTo>
                      <a:pt x="2" y="0"/>
                    </a:moveTo>
                    <a:cubicBezTo>
                      <a:pt x="1" y="0"/>
                      <a:pt x="0" y="0"/>
                      <a:pt x="0" y="0"/>
                    </a:cubicBezTo>
                    <a:cubicBezTo>
                      <a:pt x="4" y="1"/>
                      <a:pt x="8" y="2"/>
                      <a:pt x="12" y="2"/>
                    </a:cubicBezTo>
                    <a:cubicBezTo>
                      <a:pt x="9" y="1"/>
                      <a:pt x="5" y="0"/>
                      <a:pt x="2" y="0"/>
                    </a:cubicBezTo>
                  </a:path>
                </a:pathLst>
              </a:custGeom>
              <a:solidFill>
                <a:srgbClr val="27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3" name="Freeform 567"/>
              <p:cNvSpPr>
                <a:spLocks/>
              </p:cNvSpPr>
              <p:nvPr/>
            </p:nvSpPr>
            <p:spPr bwMode="auto">
              <a:xfrm>
                <a:off x="3090" y="1596"/>
                <a:ext cx="39" cy="37"/>
              </a:xfrm>
              <a:custGeom>
                <a:avLst/>
                <a:gdLst>
                  <a:gd name="T0" fmla="*/ 0 w 23"/>
                  <a:gd name="T1" fmla="*/ 0 h 22"/>
                  <a:gd name="T2" fmla="*/ 4 w 23"/>
                  <a:gd name="T3" fmla="*/ 5 h 22"/>
                  <a:gd name="T4" fmla="*/ 7 w 23"/>
                  <a:gd name="T5" fmla="*/ 15 h 22"/>
                  <a:gd name="T6" fmla="*/ 8 w 23"/>
                  <a:gd name="T7" fmla="*/ 16 h 22"/>
                  <a:gd name="T8" fmla="*/ 23 w 23"/>
                  <a:gd name="T9" fmla="*/ 22 h 22"/>
                  <a:gd name="T10" fmla="*/ 16 w 23"/>
                  <a:gd name="T11" fmla="*/ 8 h 22"/>
                  <a:gd name="T12" fmla="*/ 0 w 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4" name="Freeform 568"/>
              <p:cNvSpPr>
                <a:spLocks/>
              </p:cNvSpPr>
              <p:nvPr/>
            </p:nvSpPr>
            <p:spPr bwMode="auto">
              <a:xfrm>
                <a:off x="3266" y="1283"/>
                <a:ext cx="38" cy="42"/>
              </a:xfrm>
              <a:custGeom>
                <a:avLst/>
                <a:gdLst>
                  <a:gd name="T0" fmla="*/ 7 w 22"/>
                  <a:gd name="T1" fmla="*/ 0 h 24"/>
                  <a:gd name="T2" fmla="*/ 0 w 22"/>
                  <a:gd name="T3" fmla="*/ 2 h 24"/>
                  <a:gd name="T4" fmla="*/ 1 w 22"/>
                  <a:gd name="T5" fmla="*/ 5 h 24"/>
                  <a:gd name="T6" fmla="*/ 1 w 22"/>
                  <a:gd name="T7" fmla="*/ 6 h 24"/>
                  <a:gd name="T8" fmla="*/ 14 w 22"/>
                  <a:gd name="T9" fmla="*/ 24 h 24"/>
                  <a:gd name="T10" fmla="*/ 17 w 22"/>
                  <a:gd name="T11" fmla="*/ 21 h 24"/>
                  <a:gd name="T12" fmla="*/ 15 w 22"/>
                  <a:gd name="T13" fmla="*/ 3 h 24"/>
                  <a:gd name="T14" fmla="*/ 7 w 2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4">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5" name="Freeform 569"/>
              <p:cNvSpPr>
                <a:spLocks/>
              </p:cNvSpPr>
              <p:nvPr/>
            </p:nvSpPr>
            <p:spPr bwMode="auto">
              <a:xfrm>
                <a:off x="3261" y="1294"/>
                <a:ext cx="29" cy="34"/>
              </a:xfrm>
              <a:custGeom>
                <a:avLst/>
                <a:gdLst>
                  <a:gd name="T0" fmla="*/ 4 w 17"/>
                  <a:gd name="T1" fmla="*/ 0 h 20"/>
                  <a:gd name="T2" fmla="*/ 0 w 17"/>
                  <a:gd name="T3" fmla="*/ 16 h 20"/>
                  <a:gd name="T4" fmla="*/ 2 w 17"/>
                  <a:gd name="T5" fmla="*/ 18 h 20"/>
                  <a:gd name="T6" fmla="*/ 10 w 17"/>
                  <a:gd name="T7" fmla="*/ 20 h 20"/>
                  <a:gd name="T8" fmla="*/ 17 w 17"/>
                  <a:gd name="T9" fmla="*/ 18 h 20"/>
                  <a:gd name="T10" fmla="*/ 4 w 17"/>
                  <a:gd name="T11" fmla="*/ 0 h 20"/>
                </a:gdLst>
                <a:ahLst/>
                <a:cxnLst>
                  <a:cxn ang="0">
                    <a:pos x="T0" y="T1"/>
                  </a:cxn>
                  <a:cxn ang="0">
                    <a:pos x="T2" y="T3"/>
                  </a:cxn>
                  <a:cxn ang="0">
                    <a:pos x="T4" y="T5"/>
                  </a:cxn>
                  <a:cxn ang="0">
                    <a:pos x="T6" y="T7"/>
                  </a:cxn>
                  <a:cxn ang="0">
                    <a:pos x="T8" y="T9"/>
                  </a:cxn>
                  <a:cxn ang="0">
                    <a:pos x="T10" y="T11"/>
                  </a:cxn>
                </a:cxnLst>
                <a:rect l="0" t="0" r="r" b="b"/>
                <a:pathLst>
                  <a:path w="17" h="2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6" name="Freeform 570"/>
              <p:cNvSpPr>
                <a:spLocks/>
              </p:cNvSpPr>
              <p:nvPr/>
            </p:nvSpPr>
            <p:spPr bwMode="auto">
              <a:xfrm>
                <a:off x="3265" y="1287"/>
                <a:ext cx="3" cy="7"/>
              </a:xfrm>
              <a:custGeom>
                <a:avLst/>
                <a:gdLst>
                  <a:gd name="T0" fmla="*/ 1 w 2"/>
                  <a:gd name="T1" fmla="*/ 0 h 4"/>
                  <a:gd name="T2" fmla="*/ 1 w 2"/>
                  <a:gd name="T3" fmla="*/ 0 h 4"/>
                  <a:gd name="T4" fmla="*/ 0 w 2"/>
                  <a:gd name="T5" fmla="*/ 2 h 4"/>
                  <a:gd name="T6" fmla="*/ 2 w 2"/>
                  <a:gd name="T7" fmla="*/ 4 h 4"/>
                  <a:gd name="T8" fmla="*/ 2 w 2"/>
                  <a:gd name="T9" fmla="*/ 3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7" name="Freeform 571"/>
              <p:cNvSpPr>
                <a:spLocks/>
              </p:cNvSpPr>
              <p:nvPr/>
            </p:nvSpPr>
            <p:spPr bwMode="auto">
              <a:xfrm>
                <a:off x="3256" y="1290"/>
                <a:ext cx="12" cy="31"/>
              </a:xfrm>
              <a:custGeom>
                <a:avLst/>
                <a:gdLst>
                  <a:gd name="T0" fmla="*/ 5 w 7"/>
                  <a:gd name="T1" fmla="*/ 0 h 18"/>
                  <a:gd name="T2" fmla="*/ 0 w 7"/>
                  <a:gd name="T3" fmla="*/ 10 h 18"/>
                  <a:gd name="T4" fmla="*/ 3 w 7"/>
                  <a:gd name="T5" fmla="*/ 18 h 18"/>
                  <a:gd name="T6" fmla="*/ 7 w 7"/>
                  <a:gd name="T7" fmla="*/ 2 h 18"/>
                  <a:gd name="T8" fmla="*/ 5 w 7"/>
                  <a:gd name="T9" fmla="*/ 0 h 18"/>
                </a:gdLst>
                <a:ahLst/>
                <a:cxnLst>
                  <a:cxn ang="0">
                    <a:pos x="T0" y="T1"/>
                  </a:cxn>
                  <a:cxn ang="0">
                    <a:pos x="T2" y="T3"/>
                  </a:cxn>
                  <a:cxn ang="0">
                    <a:pos x="T4" y="T5"/>
                  </a:cxn>
                  <a:cxn ang="0">
                    <a:pos x="T6" y="T7"/>
                  </a:cxn>
                  <a:cxn ang="0">
                    <a:pos x="T8" y="T9"/>
                  </a:cxn>
                </a:cxnLst>
                <a:rect l="0" t="0" r="r" b="b"/>
                <a:pathLst>
                  <a:path w="7" h="18">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8" name="Freeform 572"/>
              <p:cNvSpPr>
                <a:spLocks/>
              </p:cNvSpPr>
              <p:nvPr/>
            </p:nvSpPr>
            <p:spPr bwMode="auto">
              <a:xfrm>
                <a:off x="3263" y="1287"/>
                <a:ext cx="3" cy="3"/>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1"/>
                    </a:cubicBezTo>
                    <a:cubicBezTo>
                      <a:pt x="1" y="2"/>
                      <a:pt x="1" y="2"/>
                      <a:pt x="1" y="2"/>
                    </a:cubicBezTo>
                    <a:cubicBezTo>
                      <a:pt x="2" y="2"/>
                      <a:pt x="2" y="1"/>
                      <a:pt x="2" y="0"/>
                    </a:cubicBezTo>
                  </a:path>
                </a:pathLst>
              </a:custGeom>
              <a:solidFill>
                <a:srgbClr val="232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39" name="Freeform 573"/>
              <p:cNvSpPr>
                <a:spLocks/>
              </p:cNvSpPr>
              <p:nvPr/>
            </p:nvSpPr>
            <p:spPr bwMode="auto">
              <a:xfrm>
                <a:off x="3254" y="1289"/>
                <a:ext cx="11" cy="18"/>
              </a:xfrm>
              <a:custGeom>
                <a:avLst/>
                <a:gdLst>
                  <a:gd name="T0" fmla="*/ 5 w 6"/>
                  <a:gd name="T1" fmla="*/ 0 h 11"/>
                  <a:gd name="T2" fmla="*/ 3 w 6"/>
                  <a:gd name="T3" fmla="*/ 2 h 11"/>
                  <a:gd name="T4" fmla="*/ 1 w 6"/>
                  <a:gd name="T5" fmla="*/ 11 h 11"/>
                  <a:gd name="T6" fmla="*/ 6 w 6"/>
                  <a:gd name="T7" fmla="*/ 1 h 11"/>
                  <a:gd name="T8" fmla="*/ 5 w 6"/>
                  <a:gd name="T9" fmla="*/ 0 h 11"/>
                </a:gdLst>
                <a:ahLst/>
                <a:cxnLst>
                  <a:cxn ang="0">
                    <a:pos x="T0" y="T1"/>
                  </a:cxn>
                  <a:cxn ang="0">
                    <a:pos x="T2" y="T3"/>
                  </a:cxn>
                  <a:cxn ang="0">
                    <a:pos x="T4" y="T5"/>
                  </a:cxn>
                  <a:cxn ang="0">
                    <a:pos x="T6" y="T7"/>
                  </a:cxn>
                  <a:cxn ang="0">
                    <a:pos x="T8" y="T9"/>
                  </a:cxn>
                </a:cxnLst>
                <a:rect l="0" t="0" r="r" b="b"/>
                <a:pathLst>
                  <a:path w="6" h="11">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0" name="Freeform 574"/>
              <p:cNvSpPr>
                <a:spLocks/>
              </p:cNvSpPr>
              <p:nvPr/>
            </p:nvSpPr>
            <p:spPr bwMode="auto">
              <a:xfrm>
                <a:off x="3054" y="1445"/>
                <a:ext cx="27" cy="24"/>
              </a:xfrm>
              <a:custGeom>
                <a:avLst/>
                <a:gdLst>
                  <a:gd name="T0" fmla="*/ 8 w 16"/>
                  <a:gd name="T1" fmla="*/ 0 h 14"/>
                  <a:gd name="T2" fmla="*/ 2 w 16"/>
                  <a:gd name="T3" fmla="*/ 3 h 14"/>
                  <a:gd name="T4" fmla="*/ 3 w 16"/>
                  <a:gd name="T5" fmla="*/ 13 h 14"/>
                  <a:gd name="T6" fmla="*/ 8 w 16"/>
                  <a:gd name="T7" fmla="*/ 14 h 14"/>
                  <a:gd name="T8" fmla="*/ 13 w 16"/>
                  <a:gd name="T9" fmla="*/ 11 h 14"/>
                  <a:gd name="T10" fmla="*/ 12 w 16"/>
                  <a:gd name="T11" fmla="*/ 2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1" name="Freeform 575"/>
              <p:cNvSpPr>
                <a:spLocks/>
              </p:cNvSpPr>
              <p:nvPr/>
            </p:nvSpPr>
            <p:spPr bwMode="auto">
              <a:xfrm>
                <a:off x="3503" y="1503"/>
                <a:ext cx="71" cy="64"/>
              </a:xfrm>
              <a:custGeom>
                <a:avLst/>
                <a:gdLst>
                  <a:gd name="T0" fmla="*/ 21 w 42"/>
                  <a:gd name="T1" fmla="*/ 0 h 37"/>
                  <a:gd name="T2" fmla="*/ 6 w 42"/>
                  <a:gd name="T3" fmla="*/ 7 h 37"/>
                  <a:gd name="T4" fmla="*/ 9 w 42"/>
                  <a:gd name="T5" fmla="*/ 33 h 37"/>
                  <a:gd name="T6" fmla="*/ 21 w 42"/>
                  <a:gd name="T7" fmla="*/ 37 h 37"/>
                  <a:gd name="T8" fmla="*/ 36 w 42"/>
                  <a:gd name="T9" fmla="*/ 30 h 37"/>
                  <a:gd name="T10" fmla="*/ 32 w 42"/>
                  <a:gd name="T11" fmla="*/ 4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2" name="Freeform 576"/>
              <p:cNvSpPr>
                <a:spLocks/>
              </p:cNvSpPr>
              <p:nvPr/>
            </p:nvSpPr>
            <p:spPr bwMode="auto">
              <a:xfrm>
                <a:off x="3114" y="2140"/>
                <a:ext cx="92" cy="84"/>
              </a:xfrm>
              <a:custGeom>
                <a:avLst/>
                <a:gdLst>
                  <a:gd name="T0" fmla="*/ 25 w 54"/>
                  <a:gd name="T1" fmla="*/ 0 h 49"/>
                  <a:gd name="T2" fmla="*/ 17 w 54"/>
                  <a:gd name="T3" fmla="*/ 2 h 49"/>
                  <a:gd name="T4" fmla="*/ 1 w 54"/>
                  <a:gd name="T5" fmla="*/ 17 h 49"/>
                  <a:gd name="T6" fmla="*/ 0 w 54"/>
                  <a:gd name="T7" fmla="*/ 30 h 49"/>
                  <a:gd name="T8" fmla="*/ 1 w 54"/>
                  <a:gd name="T9" fmla="*/ 34 h 49"/>
                  <a:gd name="T10" fmla="*/ 13 w 54"/>
                  <a:gd name="T11" fmla="*/ 48 h 49"/>
                  <a:gd name="T12" fmla="*/ 16 w 54"/>
                  <a:gd name="T13" fmla="*/ 31 h 49"/>
                  <a:gd name="T14" fmla="*/ 25 w 54"/>
                  <a:gd name="T15" fmla="*/ 28 h 49"/>
                  <a:gd name="T16" fmla="*/ 35 w 54"/>
                  <a:gd name="T17" fmla="*/ 33 h 49"/>
                  <a:gd name="T18" fmla="*/ 36 w 54"/>
                  <a:gd name="T19" fmla="*/ 49 h 49"/>
                  <a:gd name="T20" fmla="*/ 50 w 54"/>
                  <a:gd name="T21" fmla="*/ 17 h 49"/>
                  <a:gd name="T22" fmla="*/ 46 w 54"/>
                  <a:gd name="T23" fmla="*/ 11 h 49"/>
                  <a:gd name="T24" fmla="*/ 43 w 54"/>
                  <a:gd name="T25" fmla="*/ 11 h 49"/>
                  <a:gd name="T26" fmla="*/ 26 w 54"/>
                  <a:gd name="T27" fmla="*/ 0 h 49"/>
                  <a:gd name="T28" fmla="*/ 25 w 54"/>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9">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3" name="Freeform 577"/>
              <p:cNvSpPr>
                <a:spLocks/>
              </p:cNvSpPr>
              <p:nvPr/>
            </p:nvSpPr>
            <p:spPr bwMode="auto">
              <a:xfrm>
                <a:off x="3131" y="2188"/>
                <a:ext cx="50" cy="39"/>
              </a:xfrm>
              <a:custGeom>
                <a:avLst/>
                <a:gdLst>
                  <a:gd name="T0" fmla="*/ 15 w 29"/>
                  <a:gd name="T1" fmla="*/ 0 h 23"/>
                  <a:gd name="T2" fmla="*/ 6 w 29"/>
                  <a:gd name="T3" fmla="*/ 3 h 23"/>
                  <a:gd name="T4" fmla="*/ 3 w 29"/>
                  <a:gd name="T5" fmla="*/ 20 h 23"/>
                  <a:gd name="T6" fmla="*/ 11 w 29"/>
                  <a:gd name="T7" fmla="*/ 23 h 23"/>
                  <a:gd name="T8" fmla="*/ 13 w 29"/>
                  <a:gd name="T9" fmla="*/ 22 h 23"/>
                  <a:gd name="T10" fmla="*/ 15 w 29"/>
                  <a:gd name="T11" fmla="*/ 22 h 23"/>
                  <a:gd name="T12" fmla="*/ 18 w 29"/>
                  <a:gd name="T13" fmla="*/ 23 h 23"/>
                  <a:gd name="T14" fmla="*/ 24 w 29"/>
                  <a:gd name="T15" fmla="*/ 22 h 23"/>
                  <a:gd name="T16" fmla="*/ 26 w 29"/>
                  <a:gd name="T17" fmla="*/ 21 h 23"/>
                  <a:gd name="T18" fmla="*/ 25 w 29"/>
                  <a:gd name="T19" fmla="*/ 5 h 23"/>
                  <a:gd name="T20" fmla="*/ 15 w 29"/>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4" name="Freeform 578"/>
              <p:cNvSpPr>
                <a:spLocks/>
              </p:cNvSpPr>
              <p:nvPr/>
            </p:nvSpPr>
            <p:spPr bwMode="auto">
              <a:xfrm>
                <a:off x="3150" y="2225"/>
                <a:ext cx="12" cy="4"/>
              </a:xfrm>
              <a:custGeom>
                <a:avLst/>
                <a:gdLst>
                  <a:gd name="T0" fmla="*/ 4 w 7"/>
                  <a:gd name="T1" fmla="*/ 0 h 2"/>
                  <a:gd name="T2" fmla="*/ 2 w 7"/>
                  <a:gd name="T3" fmla="*/ 0 h 2"/>
                  <a:gd name="T4" fmla="*/ 0 w 7"/>
                  <a:gd name="T5" fmla="*/ 1 h 2"/>
                  <a:gd name="T6" fmla="*/ 4 w 7"/>
                  <a:gd name="T7" fmla="*/ 2 h 2"/>
                  <a:gd name="T8" fmla="*/ 7 w 7"/>
                  <a:gd name="T9" fmla="*/ 1 h 2"/>
                  <a:gd name="T10" fmla="*/ 4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5" name="Freeform 579"/>
              <p:cNvSpPr>
                <a:spLocks/>
              </p:cNvSpPr>
              <p:nvPr/>
            </p:nvSpPr>
            <p:spPr bwMode="auto">
              <a:xfrm>
                <a:off x="3112" y="2169"/>
                <a:ext cx="5" cy="22"/>
              </a:xfrm>
              <a:custGeom>
                <a:avLst/>
                <a:gdLst>
                  <a:gd name="T0" fmla="*/ 2 w 3"/>
                  <a:gd name="T1" fmla="*/ 0 h 13"/>
                  <a:gd name="T2" fmla="*/ 1 w 3"/>
                  <a:gd name="T3" fmla="*/ 13 h 13"/>
                  <a:gd name="T4" fmla="*/ 2 w 3"/>
                  <a:gd name="T5" fmla="*/ 0 h 13"/>
                </a:gdLst>
                <a:ahLst/>
                <a:cxnLst>
                  <a:cxn ang="0">
                    <a:pos x="T0" y="T1"/>
                  </a:cxn>
                  <a:cxn ang="0">
                    <a:pos x="T2" y="T3"/>
                  </a:cxn>
                  <a:cxn ang="0">
                    <a:pos x="T4" y="T5"/>
                  </a:cxn>
                </a:cxnLst>
                <a:rect l="0" t="0" r="r" b="b"/>
                <a:pathLst>
                  <a:path w="3" h="13">
                    <a:moveTo>
                      <a:pt x="2" y="0"/>
                    </a:moveTo>
                    <a:cubicBezTo>
                      <a:pt x="1" y="4"/>
                      <a:pt x="0" y="9"/>
                      <a:pt x="1" y="13"/>
                    </a:cubicBezTo>
                    <a:cubicBezTo>
                      <a:pt x="3" y="9"/>
                      <a:pt x="3" y="5"/>
                      <a:pt x="2"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6" name="Freeform 580"/>
              <p:cNvSpPr>
                <a:spLocks/>
              </p:cNvSpPr>
              <p:nvPr/>
            </p:nvSpPr>
            <p:spPr bwMode="auto">
              <a:xfrm>
                <a:off x="2967" y="2079"/>
                <a:ext cx="53" cy="50"/>
              </a:xfrm>
              <a:custGeom>
                <a:avLst/>
                <a:gdLst>
                  <a:gd name="T0" fmla="*/ 17 w 31"/>
                  <a:gd name="T1" fmla="*/ 0 h 29"/>
                  <a:gd name="T2" fmla="*/ 12 w 31"/>
                  <a:gd name="T3" fmla="*/ 1 h 29"/>
                  <a:gd name="T4" fmla="*/ 3 w 31"/>
                  <a:gd name="T5" fmla="*/ 21 h 29"/>
                  <a:gd name="T6" fmla="*/ 10 w 31"/>
                  <a:gd name="T7" fmla="*/ 29 h 29"/>
                  <a:gd name="T8" fmla="*/ 25 w 31"/>
                  <a:gd name="T9" fmla="*/ 10 h 29"/>
                  <a:gd name="T10" fmla="*/ 31 w 31"/>
                  <a:gd name="T11" fmla="*/ 8 h 29"/>
                  <a:gd name="T12" fmla="*/ 17 w 3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7" name="Freeform 581"/>
              <p:cNvSpPr>
                <a:spLocks/>
              </p:cNvSpPr>
              <p:nvPr/>
            </p:nvSpPr>
            <p:spPr bwMode="auto">
              <a:xfrm>
                <a:off x="3069" y="1934"/>
                <a:ext cx="115" cy="94"/>
              </a:xfrm>
              <a:custGeom>
                <a:avLst/>
                <a:gdLst>
                  <a:gd name="T0" fmla="*/ 6 w 67"/>
                  <a:gd name="T1" fmla="*/ 0 h 55"/>
                  <a:gd name="T2" fmla="*/ 0 w 67"/>
                  <a:gd name="T3" fmla="*/ 13 h 55"/>
                  <a:gd name="T4" fmla="*/ 7 w 67"/>
                  <a:gd name="T5" fmla="*/ 20 h 55"/>
                  <a:gd name="T6" fmla="*/ 4 w 67"/>
                  <a:gd name="T7" fmla="*/ 38 h 55"/>
                  <a:gd name="T8" fmla="*/ 33 w 67"/>
                  <a:gd name="T9" fmla="*/ 55 h 55"/>
                  <a:gd name="T10" fmla="*/ 45 w 67"/>
                  <a:gd name="T11" fmla="*/ 53 h 55"/>
                  <a:gd name="T12" fmla="*/ 61 w 67"/>
                  <a:gd name="T13" fmla="*/ 41 h 55"/>
                  <a:gd name="T14" fmla="*/ 51 w 67"/>
                  <a:gd name="T15" fmla="*/ 31 h 55"/>
                  <a:gd name="T16" fmla="*/ 61 w 67"/>
                  <a:gd name="T17" fmla="*/ 15 h 55"/>
                  <a:gd name="T18" fmla="*/ 64 w 67"/>
                  <a:gd name="T19" fmla="*/ 15 h 55"/>
                  <a:gd name="T20" fmla="*/ 67 w 67"/>
                  <a:gd name="T21" fmla="*/ 15 h 55"/>
                  <a:gd name="T22" fmla="*/ 66 w 67"/>
                  <a:gd name="T23" fmla="*/ 9 h 55"/>
                  <a:gd name="T24" fmla="*/ 62 w 67"/>
                  <a:gd name="T25" fmla="*/ 2 h 55"/>
                  <a:gd name="T26" fmla="*/ 54 w 67"/>
                  <a:gd name="T27" fmla="*/ 18 h 55"/>
                  <a:gd name="T28" fmla="*/ 34 w 67"/>
                  <a:gd name="T29" fmla="*/ 26 h 55"/>
                  <a:gd name="T30" fmla="*/ 13 w 67"/>
                  <a:gd name="T31" fmla="*/ 17 h 55"/>
                  <a:gd name="T32" fmla="*/ 6 w 67"/>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55">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8" name="Freeform 582"/>
              <p:cNvSpPr>
                <a:spLocks/>
              </p:cNvSpPr>
              <p:nvPr/>
            </p:nvSpPr>
            <p:spPr bwMode="auto">
              <a:xfrm>
                <a:off x="3153" y="1959"/>
                <a:ext cx="34" cy="45"/>
              </a:xfrm>
              <a:custGeom>
                <a:avLst/>
                <a:gdLst>
                  <a:gd name="T0" fmla="*/ 15 w 20"/>
                  <a:gd name="T1" fmla="*/ 0 h 26"/>
                  <a:gd name="T2" fmla="*/ 12 w 20"/>
                  <a:gd name="T3" fmla="*/ 0 h 26"/>
                  <a:gd name="T4" fmla="*/ 2 w 20"/>
                  <a:gd name="T5" fmla="*/ 16 h 26"/>
                  <a:gd name="T6" fmla="*/ 12 w 20"/>
                  <a:gd name="T7" fmla="*/ 26 h 26"/>
                  <a:gd name="T8" fmla="*/ 18 w 20"/>
                  <a:gd name="T9" fmla="*/ 0 h 26"/>
                  <a:gd name="T10" fmla="*/ 15 w 20"/>
                  <a:gd name="T11" fmla="*/ 0 h 26"/>
                </a:gdLst>
                <a:ahLst/>
                <a:cxnLst>
                  <a:cxn ang="0">
                    <a:pos x="T0" y="T1"/>
                  </a:cxn>
                  <a:cxn ang="0">
                    <a:pos x="T2" y="T3"/>
                  </a:cxn>
                  <a:cxn ang="0">
                    <a:pos x="T4" y="T5"/>
                  </a:cxn>
                  <a:cxn ang="0">
                    <a:pos x="T6" y="T7"/>
                  </a:cxn>
                  <a:cxn ang="0">
                    <a:pos x="T8" y="T9"/>
                  </a:cxn>
                  <a:cxn ang="0">
                    <a:pos x="T10" y="T11"/>
                  </a:cxn>
                </a:cxnLst>
                <a:rect l="0" t="0" r="r" b="b"/>
                <a:pathLst>
                  <a:path w="20" h="26">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49" name="Freeform 583"/>
              <p:cNvSpPr>
                <a:spLocks/>
              </p:cNvSpPr>
              <p:nvPr/>
            </p:nvSpPr>
            <p:spPr bwMode="auto">
              <a:xfrm>
                <a:off x="3080" y="1910"/>
                <a:ext cx="95" cy="68"/>
              </a:xfrm>
              <a:custGeom>
                <a:avLst/>
                <a:gdLst>
                  <a:gd name="T0" fmla="*/ 27 w 56"/>
                  <a:gd name="T1" fmla="*/ 0 h 40"/>
                  <a:gd name="T2" fmla="*/ 16 w 56"/>
                  <a:gd name="T3" fmla="*/ 2 h 40"/>
                  <a:gd name="T4" fmla="*/ 0 w 56"/>
                  <a:gd name="T5" fmla="*/ 14 h 40"/>
                  <a:gd name="T6" fmla="*/ 7 w 56"/>
                  <a:gd name="T7" fmla="*/ 31 h 40"/>
                  <a:gd name="T8" fmla="*/ 28 w 56"/>
                  <a:gd name="T9" fmla="*/ 40 h 40"/>
                  <a:gd name="T10" fmla="*/ 48 w 56"/>
                  <a:gd name="T11" fmla="*/ 32 h 40"/>
                  <a:gd name="T12" fmla="*/ 56 w 56"/>
                  <a:gd name="T13" fmla="*/ 16 h 40"/>
                  <a:gd name="T14" fmla="*/ 27 w 5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0" name="Freeform 584"/>
              <p:cNvSpPr>
                <a:spLocks/>
              </p:cNvSpPr>
              <p:nvPr/>
            </p:nvSpPr>
            <p:spPr bwMode="auto">
              <a:xfrm>
                <a:off x="3038" y="1723"/>
                <a:ext cx="69" cy="63"/>
              </a:xfrm>
              <a:custGeom>
                <a:avLst/>
                <a:gdLst>
                  <a:gd name="T0" fmla="*/ 19 w 40"/>
                  <a:gd name="T1" fmla="*/ 0 h 37"/>
                  <a:gd name="T2" fmla="*/ 13 w 40"/>
                  <a:gd name="T3" fmla="*/ 1 h 37"/>
                  <a:gd name="T4" fmla="*/ 12 w 40"/>
                  <a:gd name="T5" fmla="*/ 1 h 37"/>
                  <a:gd name="T6" fmla="*/ 2 w 40"/>
                  <a:gd name="T7" fmla="*/ 13 h 37"/>
                  <a:gd name="T8" fmla="*/ 2 w 40"/>
                  <a:gd name="T9" fmla="*/ 25 h 37"/>
                  <a:gd name="T10" fmla="*/ 19 w 40"/>
                  <a:gd name="T11" fmla="*/ 37 h 37"/>
                  <a:gd name="T12" fmla="*/ 26 w 40"/>
                  <a:gd name="T13" fmla="*/ 36 h 37"/>
                  <a:gd name="T14" fmla="*/ 37 w 40"/>
                  <a:gd name="T15" fmla="*/ 12 h 37"/>
                  <a:gd name="T16" fmla="*/ 19 w 40"/>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1" name="Freeform 585"/>
              <p:cNvSpPr>
                <a:spLocks/>
              </p:cNvSpPr>
              <p:nvPr/>
            </p:nvSpPr>
            <p:spPr bwMode="auto">
              <a:xfrm>
                <a:off x="3042" y="1724"/>
                <a:ext cx="17" cy="21"/>
              </a:xfrm>
              <a:custGeom>
                <a:avLst/>
                <a:gdLst>
                  <a:gd name="T0" fmla="*/ 10 w 10"/>
                  <a:gd name="T1" fmla="*/ 0 h 12"/>
                  <a:gd name="T2" fmla="*/ 0 w 10"/>
                  <a:gd name="T3" fmla="*/ 12 h 12"/>
                  <a:gd name="T4" fmla="*/ 10 w 10"/>
                  <a:gd name="T5" fmla="*/ 0 h 12"/>
                </a:gdLst>
                <a:ahLst/>
                <a:cxnLst>
                  <a:cxn ang="0">
                    <a:pos x="T0" y="T1"/>
                  </a:cxn>
                  <a:cxn ang="0">
                    <a:pos x="T2" y="T3"/>
                  </a:cxn>
                  <a:cxn ang="0">
                    <a:pos x="T4" y="T5"/>
                  </a:cxn>
                </a:cxnLst>
                <a:rect l="0" t="0" r="r" b="b"/>
                <a:pathLst>
                  <a:path w="10" h="12">
                    <a:moveTo>
                      <a:pt x="10" y="0"/>
                    </a:moveTo>
                    <a:cubicBezTo>
                      <a:pt x="5" y="3"/>
                      <a:pt x="1" y="7"/>
                      <a:pt x="0" y="12"/>
                    </a:cubicBezTo>
                    <a:cubicBezTo>
                      <a:pt x="5" y="10"/>
                      <a:pt x="8" y="6"/>
                      <a:pt x="10"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2" name="Freeform 586"/>
              <p:cNvSpPr>
                <a:spLocks/>
              </p:cNvSpPr>
              <p:nvPr/>
            </p:nvSpPr>
            <p:spPr bwMode="auto">
              <a:xfrm>
                <a:off x="3254" y="1925"/>
                <a:ext cx="96" cy="91"/>
              </a:xfrm>
              <a:custGeom>
                <a:avLst/>
                <a:gdLst>
                  <a:gd name="T0" fmla="*/ 30 w 56"/>
                  <a:gd name="T1" fmla="*/ 0 h 53"/>
                  <a:gd name="T2" fmla="*/ 21 w 56"/>
                  <a:gd name="T3" fmla="*/ 2 h 53"/>
                  <a:gd name="T4" fmla="*/ 5 w 56"/>
                  <a:gd name="T5" fmla="*/ 35 h 53"/>
                  <a:gd name="T6" fmla="*/ 17 w 56"/>
                  <a:gd name="T7" fmla="*/ 49 h 53"/>
                  <a:gd name="T8" fmla="*/ 18 w 56"/>
                  <a:gd name="T9" fmla="*/ 49 h 53"/>
                  <a:gd name="T10" fmla="*/ 32 w 56"/>
                  <a:gd name="T11" fmla="*/ 53 h 53"/>
                  <a:gd name="T12" fmla="*/ 39 w 56"/>
                  <a:gd name="T13" fmla="*/ 52 h 53"/>
                  <a:gd name="T14" fmla="*/ 42 w 56"/>
                  <a:gd name="T15" fmla="*/ 50 h 53"/>
                  <a:gd name="T16" fmla="*/ 40 w 56"/>
                  <a:gd name="T17" fmla="*/ 46 h 53"/>
                  <a:gd name="T18" fmla="*/ 46 w 56"/>
                  <a:gd name="T19" fmla="*/ 38 h 53"/>
                  <a:gd name="T20" fmla="*/ 47 w 56"/>
                  <a:gd name="T21" fmla="*/ 38 h 53"/>
                  <a:gd name="T22" fmla="*/ 53 w 56"/>
                  <a:gd name="T23" fmla="*/ 40 h 53"/>
                  <a:gd name="T24" fmla="*/ 56 w 56"/>
                  <a:gd name="T25" fmla="*/ 30 h 53"/>
                  <a:gd name="T26" fmla="*/ 50 w 56"/>
                  <a:gd name="T27" fmla="*/ 23 h 53"/>
                  <a:gd name="T28" fmla="*/ 47 w 56"/>
                  <a:gd name="T29" fmla="*/ 14 h 53"/>
                  <a:gd name="T30" fmla="*/ 38 w 56"/>
                  <a:gd name="T31" fmla="*/ 1 h 53"/>
                  <a:gd name="T32" fmla="*/ 30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3" name="Freeform 587"/>
              <p:cNvSpPr>
                <a:spLocks/>
              </p:cNvSpPr>
              <p:nvPr/>
            </p:nvSpPr>
            <p:spPr bwMode="auto">
              <a:xfrm>
                <a:off x="3283" y="2009"/>
                <a:ext cx="26" cy="7"/>
              </a:xfrm>
              <a:custGeom>
                <a:avLst/>
                <a:gdLst>
                  <a:gd name="T0" fmla="*/ 1 w 15"/>
                  <a:gd name="T1" fmla="*/ 0 h 4"/>
                  <a:gd name="T2" fmla="*/ 0 w 15"/>
                  <a:gd name="T3" fmla="*/ 0 h 4"/>
                  <a:gd name="T4" fmla="*/ 13 w 15"/>
                  <a:gd name="T5" fmla="*/ 4 h 4"/>
                  <a:gd name="T6" fmla="*/ 15 w 15"/>
                  <a:gd name="T7" fmla="*/ 4 h 4"/>
                  <a:gd name="T8" fmla="*/ 1 w 15"/>
                  <a:gd name="T9" fmla="*/ 0 h 4"/>
                </a:gdLst>
                <a:ahLst/>
                <a:cxnLst>
                  <a:cxn ang="0">
                    <a:pos x="T0" y="T1"/>
                  </a:cxn>
                  <a:cxn ang="0">
                    <a:pos x="T2" y="T3"/>
                  </a:cxn>
                  <a:cxn ang="0">
                    <a:pos x="T4" y="T5"/>
                  </a:cxn>
                  <a:cxn ang="0">
                    <a:pos x="T6" y="T7"/>
                  </a:cxn>
                  <a:cxn ang="0">
                    <a:pos x="T8" y="T9"/>
                  </a:cxn>
                </a:cxnLst>
                <a:rect l="0" t="0" r="r" b="b"/>
                <a:pathLst>
                  <a:path w="15" h="4">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4" name="Freeform 588"/>
              <p:cNvSpPr>
                <a:spLocks/>
              </p:cNvSpPr>
              <p:nvPr/>
            </p:nvSpPr>
            <p:spPr bwMode="auto">
              <a:xfrm>
                <a:off x="3319" y="1927"/>
                <a:ext cx="19" cy="22"/>
              </a:xfrm>
              <a:custGeom>
                <a:avLst/>
                <a:gdLst>
                  <a:gd name="T0" fmla="*/ 0 w 11"/>
                  <a:gd name="T1" fmla="*/ 0 h 13"/>
                  <a:gd name="T2" fmla="*/ 9 w 11"/>
                  <a:gd name="T3" fmla="*/ 13 h 13"/>
                  <a:gd name="T4" fmla="*/ 11 w 11"/>
                  <a:gd name="T5" fmla="*/ 7 h 13"/>
                  <a:gd name="T6" fmla="*/ 0 w 11"/>
                  <a:gd name="T7" fmla="*/ 0 h 13"/>
                </a:gdLst>
                <a:ahLst/>
                <a:cxnLst>
                  <a:cxn ang="0">
                    <a:pos x="T0" y="T1"/>
                  </a:cxn>
                  <a:cxn ang="0">
                    <a:pos x="T2" y="T3"/>
                  </a:cxn>
                  <a:cxn ang="0">
                    <a:pos x="T4" y="T5"/>
                  </a:cxn>
                  <a:cxn ang="0">
                    <a:pos x="T6" y="T7"/>
                  </a:cxn>
                </a:cxnLst>
                <a:rect l="0" t="0" r="r" b="b"/>
                <a:pathLst>
                  <a:path w="11" h="13">
                    <a:moveTo>
                      <a:pt x="0" y="0"/>
                    </a:moveTo>
                    <a:cubicBezTo>
                      <a:pt x="2" y="5"/>
                      <a:pt x="5" y="10"/>
                      <a:pt x="9" y="13"/>
                    </a:cubicBezTo>
                    <a:cubicBezTo>
                      <a:pt x="9" y="11"/>
                      <a:pt x="10" y="9"/>
                      <a:pt x="11" y="7"/>
                    </a:cubicBezTo>
                    <a:cubicBezTo>
                      <a:pt x="7" y="4"/>
                      <a:pt x="4" y="2"/>
                      <a:pt x="0" y="0"/>
                    </a:cubicBezTo>
                  </a:path>
                </a:pathLst>
              </a:custGeom>
              <a:solidFill>
                <a:srgbClr val="5C5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5" name="Freeform 589"/>
              <p:cNvSpPr>
                <a:spLocks/>
              </p:cNvSpPr>
              <p:nvPr/>
            </p:nvSpPr>
            <p:spPr bwMode="auto">
              <a:xfrm>
                <a:off x="3323" y="1990"/>
                <a:ext cx="22" cy="21"/>
              </a:xfrm>
              <a:custGeom>
                <a:avLst/>
                <a:gdLst>
                  <a:gd name="T0" fmla="*/ 7 w 13"/>
                  <a:gd name="T1" fmla="*/ 0 h 12"/>
                  <a:gd name="T2" fmla="*/ 6 w 13"/>
                  <a:gd name="T3" fmla="*/ 0 h 12"/>
                  <a:gd name="T4" fmla="*/ 0 w 13"/>
                  <a:gd name="T5" fmla="*/ 8 h 12"/>
                  <a:gd name="T6" fmla="*/ 2 w 13"/>
                  <a:gd name="T7" fmla="*/ 12 h 12"/>
                  <a:gd name="T8" fmla="*/ 13 w 13"/>
                  <a:gd name="T9" fmla="*/ 2 h 12"/>
                  <a:gd name="T10" fmla="*/ 7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6" name="Freeform 590"/>
              <p:cNvSpPr>
                <a:spLocks/>
              </p:cNvSpPr>
              <p:nvPr/>
            </p:nvSpPr>
            <p:spPr bwMode="auto">
              <a:xfrm>
                <a:off x="2889" y="1908"/>
                <a:ext cx="95" cy="51"/>
              </a:xfrm>
              <a:custGeom>
                <a:avLst/>
                <a:gdLst>
                  <a:gd name="T0" fmla="*/ 28 w 55"/>
                  <a:gd name="T1" fmla="*/ 0 h 30"/>
                  <a:gd name="T2" fmla="*/ 19 w 55"/>
                  <a:gd name="T3" fmla="*/ 2 h 30"/>
                  <a:gd name="T4" fmla="*/ 1 w 55"/>
                  <a:gd name="T5" fmla="*/ 30 h 30"/>
                  <a:gd name="T6" fmla="*/ 6 w 55"/>
                  <a:gd name="T7" fmla="*/ 25 h 30"/>
                  <a:gd name="T8" fmla="*/ 30 w 55"/>
                  <a:gd name="T9" fmla="*/ 15 h 30"/>
                  <a:gd name="T10" fmla="*/ 55 w 55"/>
                  <a:gd name="T11" fmla="*/ 25 h 30"/>
                  <a:gd name="T12" fmla="*/ 54 w 55"/>
                  <a:gd name="T13" fmla="*/ 19 h 30"/>
                  <a:gd name="T14" fmla="*/ 28 w 55"/>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7" name="Freeform 591"/>
              <p:cNvSpPr>
                <a:spLocks/>
              </p:cNvSpPr>
              <p:nvPr/>
            </p:nvSpPr>
            <p:spPr bwMode="auto">
              <a:xfrm>
                <a:off x="2891" y="1934"/>
                <a:ext cx="93" cy="68"/>
              </a:xfrm>
              <a:custGeom>
                <a:avLst/>
                <a:gdLst>
                  <a:gd name="T0" fmla="*/ 29 w 54"/>
                  <a:gd name="T1" fmla="*/ 0 h 40"/>
                  <a:gd name="T2" fmla="*/ 5 w 54"/>
                  <a:gd name="T3" fmla="*/ 10 h 40"/>
                  <a:gd name="T4" fmla="*/ 0 w 54"/>
                  <a:gd name="T5" fmla="*/ 15 h 40"/>
                  <a:gd name="T6" fmla="*/ 1 w 54"/>
                  <a:gd name="T7" fmla="*/ 22 h 40"/>
                  <a:gd name="T8" fmla="*/ 27 w 54"/>
                  <a:gd name="T9" fmla="*/ 40 h 40"/>
                  <a:gd name="T10" fmla="*/ 36 w 54"/>
                  <a:gd name="T11" fmla="*/ 38 h 40"/>
                  <a:gd name="T12" fmla="*/ 42 w 54"/>
                  <a:gd name="T13" fmla="*/ 36 h 40"/>
                  <a:gd name="T14" fmla="*/ 46 w 54"/>
                  <a:gd name="T15" fmla="*/ 15 h 40"/>
                  <a:gd name="T16" fmla="*/ 54 w 54"/>
                  <a:gd name="T17" fmla="*/ 10 h 40"/>
                  <a:gd name="T18" fmla="*/ 54 w 54"/>
                  <a:gd name="T19" fmla="*/ 10 h 40"/>
                  <a:gd name="T20" fmla="*/ 29 w 54"/>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8" name="Freeform 592"/>
              <p:cNvSpPr>
                <a:spLocks/>
              </p:cNvSpPr>
              <p:nvPr/>
            </p:nvSpPr>
            <p:spPr bwMode="auto">
              <a:xfrm>
                <a:off x="2958" y="1951"/>
                <a:ext cx="27" cy="44"/>
              </a:xfrm>
              <a:custGeom>
                <a:avLst/>
                <a:gdLst>
                  <a:gd name="T0" fmla="*/ 15 w 16"/>
                  <a:gd name="T1" fmla="*/ 0 h 26"/>
                  <a:gd name="T2" fmla="*/ 7 w 16"/>
                  <a:gd name="T3" fmla="*/ 5 h 26"/>
                  <a:gd name="T4" fmla="*/ 3 w 16"/>
                  <a:gd name="T5" fmla="*/ 26 h 26"/>
                  <a:gd name="T6" fmla="*/ 15 w 16"/>
                  <a:gd name="T7" fmla="*/ 0 h 26"/>
                </a:gdLst>
                <a:ahLst/>
                <a:cxnLst>
                  <a:cxn ang="0">
                    <a:pos x="T0" y="T1"/>
                  </a:cxn>
                  <a:cxn ang="0">
                    <a:pos x="T2" y="T3"/>
                  </a:cxn>
                  <a:cxn ang="0">
                    <a:pos x="T4" y="T5"/>
                  </a:cxn>
                  <a:cxn ang="0">
                    <a:pos x="T6" y="T7"/>
                  </a:cxn>
                </a:cxnLst>
                <a:rect l="0" t="0" r="r" b="b"/>
                <a:pathLst>
                  <a:path w="16" h="26">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59" name="Freeform 593"/>
              <p:cNvSpPr>
                <a:spLocks/>
              </p:cNvSpPr>
              <p:nvPr/>
            </p:nvSpPr>
            <p:spPr bwMode="auto">
              <a:xfrm>
                <a:off x="3199" y="1774"/>
                <a:ext cx="36" cy="45"/>
              </a:xfrm>
              <a:custGeom>
                <a:avLst/>
                <a:gdLst>
                  <a:gd name="T0" fmla="*/ 6 w 21"/>
                  <a:gd name="T1" fmla="*/ 0 h 26"/>
                  <a:gd name="T2" fmla="*/ 2 w 21"/>
                  <a:gd name="T3" fmla="*/ 1 h 26"/>
                  <a:gd name="T4" fmla="*/ 0 w 21"/>
                  <a:gd name="T5" fmla="*/ 2 h 26"/>
                  <a:gd name="T6" fmla="*/ 7 w 21"/>
                  <a:gd name="T7" fmla="*/ 11 h 26"/>
                  <a:gd name="T8" fmla="*/ 12 w 21"/>
                  <a:gd name="T9" fmla="*/ 26 h 26"/>
                  <a:gd name="T10" fmla="*/ 19 w 21"/>
                  <a:gd name="T11" fmla="*/ 9 h 26"/>
                  <a:gd name="T12" fmla="*/ 6 w 2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0" name="Freeform 594"/>
              <p:cNvSpPr>
                <a:spLocks/>
              </p:cNvSpPr>
              <p:nvPr/>
            </p:nvSpPr>
            <p:spPr bwMode="auto">
              <a:xfrm>
                <a:off x="2948" y="1800"/>
                <a:ext cx="7" cy="2"/>
              </a:xfrm>
              <a:custGeom>
                <a:avLst/>
                <a:gdLst>
                  <a:gd name="T0" fmla="*/ 2 w 4"/>
                  <a:gd name="T1" fmla="*/ 0 h 1"/>
                  <a:gd name="T2" fmla="*/ 0 w 4"/>
                  <a:gd name="T3" fmla="*/ 0 h 1"/>
                  <a:gd name="T4" fmla="*/ 1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1" name="Freeform 595"/>
              <p:cNvSpPr>
                <a:spLocks/>
              </p:cNvSpPr>
              <p:nvPr/>
            </p:nvSpPr>
            <p:spPr bwMode="auto">
              <a:xfrm>
                <a:off x="2939" y="1800"/>
                <a:ext cx="10" cy="10"/>
              </a:xfrm>
              <a:custGeom>
                <a:avLst/>
                <a:gdLst>
                  <a:gd name="T0" fmla="*/ 5 w 6"/>
                  <a:gd name="T1" fmla="*/ 0 h 6"/>
                  <a:gd name="T2" fmla="*/ 5 w 6"/>
                  <a:gd name="T3" fmla="*/ 0 h 6"/>
                  <a:gd name="T4" fmla="*/ 0 w 6"/>
                  <a:gd name="T5" fmla="*/ 6 h 6"/>
                  <a:gd name="T6" fmla="*/ 6 w 6"/>
                  <a:gd name="T7" fmla="*/ 1 h 6"/>
                  <a:gd name="T8" fmla="*/ 6 w 6"/>
                  <a:gd name="T9" fmla="*/ 1 h 6"/>
                  <a:gd name="T10" fmla="*/ 5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2" name="Freeform 596"/>
              <p:cNvSpPr>
                <a:spLocks/>
              </p:cNvSpPr>
              <p:nvPr/>
            </p:nvSpPr>
            <p:spPr bwMode="auto">
              <a:xfrm>
                <a:off x="3273" y="2110"/>
                <a:ext cx="62" cy="52"/>
              </a:xfrm>
              <a:custGeom>
                <a:avLst/>
                <a:gdLst>
                  <a:gd name="T0" fmla="*/ 5 w 36"/>
                  <a:gd name="T1" fmla="*/ 0 h 30"/>
                  <a:gd name="T2" fmla="*/ 2 w 36"/>
                  <a:gd name="T3" fmla="*/ 18 h 30"/>
                  <a:gd name="T4" fmla="*/ 20 w 36"/>
                  <a:gd name="T5" fmla="*/ 30 h 30"/>
                  <a:gd name="T6" fmla="*/ 26 w 36"/>
                  <a:gd name="T7" fmla="*/ 29 h 30"/>
                  <a:gd name="T8" fmla="*/ 36 w 36"/>
                  <a:gd name="T9" fmla="*/ 21 h 30"/>
                  <a:gd name="T10" fmla="*/ 5 w 36"/>
                  <a:gd name="T11" fmla="*/ 0 h 30"/>
                </a:gdLst>
                <a:ahLst/>
                <a:cxnLst>
                  <a:cxn ang="0">
                    <a:pos x="T0" y="T1"/>
                  </a:cxn>
                  <a:cxn ang="0">
                    <a:pos x="T2" y="T3"/>
                  </a:cxn>
                  <a:cxn ang="0">
                    <a:pos x="T4" y="T5"/>
                  </a:cxn>
                  <a:cxn ang="0">
                    <a:pos x="T6" y="T7"/>
                  </a:cxn>
                  <a:cxn ang="0">
                    <a:pos x="T8" y="T9"/>
                  </a:cxn>
                  <a:cxn ang="0">
                    <a:pos x="T10" y="T11"/>
                  </a:cxn>
                </a:cxnLst>
                <a:rect l="0" t="0" r="r" b="b"/>
                <a:pathLst>
                  <a:path w="36" h="3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3" name="Freeform 597"/>
              <p:cNvSpPr>
                <a:spLocks/>
              </p:cNvSpPr>
              <p:nvPr/>
            </p:nvSpPr>
            <p:spPr bwMode="auto">
              <a:xfrm>
                <a:off x="3282" y="2098"/>
                <a:ext cx="58" cy="48"/>
              </a:xfrm>
              <a:custGeom>
                <a:avLst/>
                <a:gdLst>
                  <a:gd name="T0" fmla="*/ 15 w 34"/>
                  <a:gd name="T1" fmla="*/ 0 h 28"/>
                  <a:gd name="T2" fmla="*/ 13 w 34"/>
                  <a:gd name="T3" fmla="*/ 0 h 28"/>
                  <a:gd name="T4" fmla="*/ 8 w 34"/>
                  <a:gd name="T5" fmla="*/ 2 h 28"/>
                  <a:gd name="T6" fmla="*/ 2 w 34"/>
                  <a:gd name="T7" fmla="*/ 5 h 28"/>
                  <a:gd name="T8" fmla="*/ 0 w 34"/>
                  <a:gd name="T9" fmla="*/ 7 h 28"/>
                  <a:gd name="T10" fmla="*/ 31 w 34"/>
                  <a:gd name="T11" fmla="*/ 28 h 28"/>
                  <a:gd name="T12" fmla="*/ 32 w 34"/>
                  <a:gd name="T13" fmla="*/ 12 h 28"/>
                  <a:gd name="T14" fmla="*/ 15 w 3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8">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4" name="Freeform 598"/>
              <p:cNvSpPr>
                <a:spLocks/>
              </p:cNvSpPr>
              <p:nvPr/>
            </p:nvSpPr>
            <p:spPr bwMode="auto">
              <a:xfrm>
                <a:off x="3285" y="2102"/>
                <a:ext cx="10" cy="5"/>
              </a:xfrm>
              <a:custGeom>
                <a:avLst/>
                <a:gdLst>
                  <a:gd name="T0" fmla="*/ 6 w 6"/>
                  <a:gd name="T1" fmla="*/ 0 h 3"/>
                  <a:gd name="T2" fmla="*/ 4 w 6"/>
                  <a:gd name="T3" fmla="*/ 0 h 3"/>
                  <a:gd name="T4" fmla="*/ 0 w 6"/>
                  <a:gd name="T5" fmla="*/ 3 h 3"/>
                  <a:gd name="T6" fmla="*/ 6 w 6"/>
                  <a:gd name="T7" fmla="*/ 0 h 3"/>
                </a:gdLst>
                <a:ahLst/>
                <a:cxnLst>
                  <a:cxn ang="0">
                    <a:pos x="T0" y="T1"/>
                  </a:cxn>
                  <a:cxn ang="0">
                    <a:pos x="T2" y="T3"/>
                  </a:cxn>
                  <a:cxn ang="0">
                    <a:pos x="T4" y="T5"/>
                  </a:cxn>
                  <a:cxn ang="0">
                    <a:pos x="T6" y="T7"/>
                  </a:cxn>
                </a:cxnLst>
                <a:rect l="0" t="0" r="r" b="b"/>
                <a:pathLst>
                  <a:path w="6" h="3">
                    <a:moveTo>
                      <a:pt x="6" y="0"/>
                    </a:moveTo>
                    <a:cubicBezTo>
                      <a:pt x="5" y="0"/>
                      <a:pt x="5" y="0"/>
                      <a:pt x="4" y="0"/>
                    </a:cubicBezTo>
                    <a:cubicBezTo>
                      <a:pt x="3" y="1"/>
                      <a:pt x="1" y="2"/>
                      <a:pt x="0" y="3"/>
                    </a:cubicBezTo>
                    <a:cubicBezTo>
                      <a:pt x="2" y="2"/>
                      <a:pt x="4" y="1"/>
                      <a:pt x="6"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5" name="Freeform 599"/>
              <p:cNvSpPr>
                <a:spLocks/>
              </p:cNvSpPr>
              <p:nvPr/>
            </p:nvSpPr>
            <p:spPr bwMode="auto">
              <a:xfrm>
                <a:off x="3295" y="2098"/>
                <a:ext cx="9" cy="4"/>
              </a:xfrm>
              <a:custGeom>
                <a:avLst/>
                <a:gdLst>
                  <a:gd name="T0" fmla="*/ 5 w 5"/>
                  <a:gd name="T1" fmla="*/ 0 h 2"/>
                  <a:gd name="T2" fmla="*/ 2 w 5"/>
                  <a:gd name="T3" fmla="*/ 1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0"/>
                      <a:pt x="3" y="0"/>
                      <a:pt x="2" y="1"/>
                    </a:cubicBezTo>
                    <a:cubicBezTo>
                      <a:pt x="1" y="1"/>
                      <a:pt x="1" y="1"/>
                      <a:pt x="0" y="2"/>
                    </a:cubicBezTo>
                    <a:cubicBezTo>
                      <a:pt x="2" y="1"/>
                      <a:pt x="4" y="1"/>
                      <a:pt x="5"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6" name="Freeform 600"/>
              <p:cNvSpPr>
                <a:spLocks/>
              </p:cNvSpPr>
              <p:nvPr/>
            </p:nvSpPr>
            <p:spPr bwMode="auto">
              <a:xfrm>
                <a:off x="3292" y="2100"/>
                <a:ext cx="7" cy="2"/>
              </a:xfrm>
              <a:custGeom>
                <a:avLst/>
                <a:gdLst>
                  <a:gd name="T0" fmla="*/ 4 w 4"/>
                  <a:gd name="T1" fmla="*/ 0 h 1"/>
                  <a:gd name="T2" fmla="*/ 3 w 4"/>
                  <a:gd name="T3" fmla="*/ 0 h 1"/>
                  <a:gd name="T4" fmla="*/ 0 w 4"/>
                  <a:gd name="T5" fmla="*/ 1 h 1"/>
                  <a:gd name="T6" fmla="*/ 2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7" name="Freeform 601"/>
              <p:cNvSpPr>
                <a:spLocks/>
              </p:cNvSpPr>
              <p:nvPr/>
            </p:nvSpPr>
            <p:spPr bwMode="auto">
              <a:xfrm>
                <a:off x="3162" y="2640"/>
                <a:ext cx="94" cy="83"/>
              </a:xfrm>
              <a:custGeom>
                <a:avLst/>
                <a:gdLst>
                  <a:gd name="T0" fmla="*/ 29 w 55"/>
                  <a:gd name="T1" fmla="*/ 0 h 48"/>
                  <a:gd name="T2" fmla="*/ 17 w 55"/>
                  <a:gd name="T3" fmla="*/ 3 h 48"/>
                  <a:gd name="T4" fmla="*/ 6 w 55"/>
                  <a:gd name="T5" fmla="*/ 37 h 48"/>
                  <a:gd name="T6" fmla="*/ 18 w 55"/>
                  <a:gd name="T7" fmla="*/ 48 h 48"/>
                  <a:gd name="T8" fmla="*/ 24 w 55"/>
                  <a:gd name="T9" fmla="*/ 35 h 48"/>
                  <a:gd name="T10" fmla="*/ 44 w 55"/>
                  <a:gd name="T11" fmla="*/ 26 h 48"/>
                  <a:gd name="T12" fmla="*/ 55 w 55"/>
                  <a:gd name="T13" fmla="*/ 28 h 48"/>
                  <a:gd name="T14" fmla="*/ 52 w 55"/>
                  <a:gd name="T15" fmla="*/ 13 h 48"/>
                  <a:gd name="T16" fmla="*/ 29 w 5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8">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8" name="Freeform 602"/>
              <p:cNvSpPr>
                <a:spLocks/>
              </p:cNvSpPr>
              <p:nvPr/>
            </p:nvSpPr>
            <p:spPr bwMode="auto">
              <a:xfrm>
                <a:off x="3028" y="2603"/>
                <a:ext cx="29" cy="22"/>
              </a:xfrm>
              <a:custGeom>
                <a:avLst/>
                <a:gdLst>
                  <a:gd name="T0" fmla="*/ 8 w 17"/>
                  <a:gd name="T1" fmla="*/ 0 h 13"/>
                  <a:gd name="T2" fmla="*/ 1 w 17"/>
                  <a:gd name="T3" fmla="*/ 2 h 13"/>
                  <a:gd name="T4" fmla="*/ 0 w 17"/>
                  <a:gd name="T5" fmla="*/ 2 h 13"/>
                  <a:gd name="T6" fmla="*/ 10 w 17"/>
                  <a:gd name="T7" fmla="*/ 13 h 13"/>
                  <a:gd name="T8" fmla="*/ 13 w 17"/>
                  <a:gd name="T9" fmla="*/ 6 h 13"/>
                  <a:gd name="T10" fmla="*/ 17 w 17"/>
                  <a:gd name="T11" fmla="*/ 3 h 13"/>
                  <a:gd name="T12" fmla="*/ 8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69" name="Freeform 603"/>
              <p:cNvSpPr>
                <a:spLocks/>
              </p:cNvSpPr>
              <p:nvPr/>
            </p:nvSpPr>
            <p:spPr bwMode="auto">
              <a:xfrm>
                <a:off x="3112" y="2453"/>
                <a:ext cx="105" cy="81"/>
              </a:xfrm>
              <a:custGeom>
                <a:avLst/>
                <a:gdLst>
                  <a:gd name="T0" fmla="*/ 54 w 61"/>
                  <a:gd name="T1" fmla="*/ 0 h 47"/>
                  <a:gd name="T2" fmla="*/ 47 w 61"/>
                  <a:gd name="T3" fmla="*/ 6 h 47"/>
                  <a:gd name="T4" fmla="*/ 41 w 61"/>
                  <a:gd name="T5" fmla="*/ 7 h 47"/>
                  <a:gd name="T6" fmla="*/ 36 w 61"/>
                  <a:gd name="T7" fmla="*/ 6 h 47"/>
                  <a:gd name="T8" fmla="*/ 0 w 61"/>
                  <a:gd name="T9" fmla="*/ 38 h 47"/>
                  <a:gd name="T10" fmla="*/ 23 w 61"/>
                  <a:gd name="T11" fmla="*/ 47 h 47"/>
                  <a:gd name="T12" fmla="*/ 39 w 61"/>
                  <a:gd name="T13" fmla="*/ 43 h 47"/>
                  <a:gd name="T14" fmla="*/ 54 w 61"/>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7">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0" name="Freeform 604"/>
              <p:cNvSpPr>
                <a:spLocks/>
              </p:cNvSpPr>
              <p:nvPr/>
            </p:nvSpPr>
            <p:spPr bwMode="auto">
              <a:xfrm>
                <a:off x="3085" y="2417"/>
                <a:ext cx="89" cy="102"/>
              </a:xfrm>
              <a:custGeom>
                <a:avLst/>
                <a:gdLst>
                  <a:gd name="T0" fmla="*/ 39 w 52"/>
                  <a:gd name="T1" fmla="*/ 0 h 59"/>
                  <a:gd name="T2" fmla="*/ 23 w 52"/>
                  <a:gd name="T3" fmla="*/ 4 h 59"/>
                  <a:gd name="T4" fmla="*/ 8 w 52"/>
                  <a:gd name="T5" fmla="*/ 50 h 59"/>
                  <a:gd name="T6" fmla="*/ 16 w 52"/>
                  <a:gd name="T7" fmla="*/ 59 h 59"/>
                  <a:gd name="T8" fmla="*/ 52 w 52"/>
                  <a:gd name="T9" fmla="*/ 27 h 59"/>
                  <a:gd name="T10" fmla="*/ 43 w 52"/>
                  <a:gd name="T11" fmla="*/ 19 h 59"/>
                  <a:gd name="T12" fmla="*/ 47 w 52"/>
                  <a:gd name="T13" fmla="*/ 1 h 59"/>
                  <a:gd name="T14" fmla="*/ 39 w 52"/>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9">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1" name="Freeform 605"/>
              <p:cNvSpPr>
                <a:spLocks/>
              </p:cNvSpPr>
              <p:nvPr/>
            </p:nvSpPr>
            <p:spPr bwMode="auto">
              <a:xfrm>
                <a:off x="3040" y="2239"/>
                <a:ext cx="57" cy="19"/>
              </a:xfrm>
              <a:custGeom>
                <a:avLst/>
                <a:gdLst>
                  <a:gd name="T0" fmla="*/ 15 w 33"/>
                  <a:gd name="T1" fmla="*/ 0 h 11"/>
                  <a:gd name="T2" fmla="*/ 7 w 33"/>
                  <a:gd name="T3" fmla="*/ 2 h 11"/>
                  <a:gd name="T4" fmla="*/ 0 w 33"/>
                  <a:gd name="T5" fmla="*/ 8 h 11"/>
                  <a:gd name="T6" fmla="*/ 9 w 33"/>
                  <a:gd name="T7" fmla="*/ 8 h 11"/>
                  <a:gd name="T8" fmla="*/ 33 w 33"/>
                  <a:gd name="T9" fmla="*/ 11 h 11"/>
                  <a:gd name="T10" fmla="*/ 32 w 33"/>
                  <a:gd name="T11" fmla="*/ 10 h 11"/>
                  <a:gd name="T12" fmla="*/ 15 w 3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2" name="Freeform 606"/>
              <p:cNvSpPr>
                <a:spLocks/>
              </p:cNvSpPr>
              <p:nvPr/>
            </p:nvSpPr>
            <p:spPr bwMode="auto">
              <a:xfrm>
                <a:off x="3037" y="2253"/>
                <a:ext cx="65" cy="39"/>
              </a:xfrm>
              <a:custGeom>
                <a:avLst/>
                <a:gdLst>
                  <a:gd name="T0" fmla="*/ 11 w 38"/>
                  <a:gd name="T1" fmla="*/ 0 h 23"/>
                  <a:gd name="T2" fmla="*/ 2 w 38"/>
                  <a:gd name="T3" fmla="*/ 0 h 23"/>
                  <a:gd name="T4" fmla="*/ 0 w 38"/>
                  <a:gd name="T5" fmla="*/ 3 h 23"/>
                  <a:gd name="T6" fmla="*/ 1 w 38"/>
                  <a:gd name="T7" fmla="*/ 3 h 23"/>
                  <a:gd name="T8" fmla="*/ 32 w 38"/>
                  <a:gd name="T9" fmla="*/ 23 h 23"/>
                  <a:gd name="T10" fmla="*/ 35 w 38"/>
                  <a:gd name="T11" fmla="*/ 3 h 23"/>
                  <a:gd name="T12" fmla="*/ 11 w 38"/>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3" name="Freeform 607"/>
              <p:cNvSpPr>
                <a:spLocks/>
              </p:cNvSpPr>
              <p:nvPr/>
            </p:nvSpPr>
            <p:spPr bwMode="auto">
              <a:xfrm>
                <a:off x="3282" y="2431"/>
                <a:ext cx="32" cy="64"/>
              </a:xfrm>
              <a:custGeom>
                <a:avLst/>
                <a:gdLst>
                  <a:gd name="T0" fmla="*/ 4 w 19"/>
                  <a:gd name="T1" fmla="*/ 0 h 37"/>
                  <a:gd name="T2" fmla="*/ 4 w 19"/>
                  <a:gd name="T3" fmla="*/ 24 h 37"/>
                  <a:gd name="T4" fmla="*/ 19 w 19"/>
                  <a:gd name="T5" fmla="*/ 37 h 37"/>
                  <a:gd name="T6" fmla="*/ 4 w 19"/>
                  <a:gd name="T7" fmla="*/ 3 h 37"/>
                  <a:gd name="T8" fmla="*/ 4 w 19"/>
                  <a:gd name="T9" fmla="*/ 0 h 37"/>
                </a:gdLst>
                <a:ahLst/>
                <a:cxnLst>
                  <a:cxn ang="0">
                    <a:pos x="T0" y="T1"/>
                  </a:cxn>
                  <a:cxn ang="0">
                    <a:pos x="T2" y="T3"/>
                  </a:cxn>
                  <a:cxn ang="0">
                    <a:pos x="T4" y="T5"/>
                  </a:cxn>
                  <a:cxn ang="0">
                    <a:pos x="T6" y="T7"/>
                  </a:cxn>
                  <a:cxn ang="0">
                    <a:pos x="T8" y="T9"/>
                  </a:cxn>
                </a:cxnLst>
                <a:rect l="0" t="0" r="r" b="b"/>
                <a:pathLst>
                  <a:path w="19" h="37">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4" name="Freeform 608"/>
              <p:cNvSpPr>
                <a:spLocks/>
              </p:cNvSpPr>
              <p:nvPr/>
            </p:nvSpPr>
            <p:spPr bwMode="auto">
              <a:xfrm>
                <a:off x="3288" y="2407"/>
                <a:ext cx="88" cy="91"/>
              </a:xfrm>
              <a:custGeom>
                <a:avLst/>
                <a:gdLst>
                  <a:gd name="T0" fmla="*/ 23 w 51"/>
                  <a:gd name="T1" fmla="*/ 0 h 53"/>
                  <a:gd name="T2" fmla="*/ 11 w 51"/>
                  <a:gd name="T3" fmla="*/ 3 h 53"/>
                  <a:gd name="T4" fmla="*/ 0 w 51"/>
                  <a:gd name="T5" fmla="*/ 14 h 53"/>
                  <a:gd name="T6" fmla="*/ 0 w 51"/>
                  <a:gd name="T7" fmla="*/ 17 h 53"/>
                  <a:gd name="T8" fmla="*/ 15 w 51"/>
                  <a:gd name="T9" fmla="*/ 51 h 53"/>
                  <a:gd name="T10" fmla="*/ 24 w 51"/>
                  <a:gd name="T11" fmla="*/ 53 h 53"/>
                  <a:gd name="T12" fmla="*/ 36 w 51"/>
                  <a:gd name="T13" fmla="*/ 50 h 53"/>
                  <a:gd name="T14" fmla="*/ 50 w 51"/>
                  <a:gd name="T15" fmla="*/ 24 h 53"/>
                  <a:gd name="T16" fmla="*/ 48 w 51"/>
                  <a:gd name="T17" fmla="*/ 21 h 53"/>
                  <a:gd name="T18" fmla="*/ 41 w 51"/>
                  <a:gd name="T19" fmla="*/ 6 h 53"/>
                  <a:gd name="T20" fmla="*/ 23 w 51"/>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3">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5" name="Freeform 609"/>
              <p:cNvSpPr>
                <a:spLocks/>
              </p:cNvSpPr>
              <p:nvPr/>
            </p:nvSpPr>
            <p:spPr bwMode="auto">
              <a:xfrm>
                <a:off x="3359" y="2417"/>
                <a:ext cx="15" cy="31"/>
              </a:xfrm>
              <a:custGeom>
                <a:avLst/>
                <a:gdLst>
                  <a:gd name="T0" fmla="*/ 0 w 9"/>
                  <a:gd name="T1" fmla="*/ 0 h 18"/>
                  <a:gd name="T2" fmla="*/ 7 w 9"/>
                  <a:gd name="T3" fmla="*/ 15 h 18"/>
                  <a:gd name="T4" fmla="*/ 9 w 9"/>
                  <a:gd name="T5" fmla="*/ 18 h 18"/>
                  <a:gd name="T6" fmla="*/ 6 w 9"/>
                  <a:gd name="T7" fmla="*/ 8 h 18"/>
                  <a:gd name="T8" fmla="*/ 0 w 9"/>
                  <a:gd name="T9" fmla="*/ 0 h 18"/>
                </a:gdLst>
                <a:ahLst/>
                <a:cxnLst>
                  <a:cxn ang="0">
                    <a:pos x="T0" y="T1"/>
                  </a:cxn>
                  <a:cxn ang="0">
                    <a:pos x="T2" y="T3"/>
                  </a:cxn>
                  <a:cxn ang="0">
                    <a:pos x="T4" y="T5"/>
                  </a:cxn>
                  <a:cxn ang="0">
                    <a:pos x="T6" y="T7"/>
                  </a:cxn>
                  <a:cxn ang="0">
                    <a:pos x="T8" y="T9"/>
                  </a:cxn>
                </a:cxnLst>
                <a:rect l="0" t="0" r="r" b="b"/>
                <a:pathLst>
                  <a:path w="9" h="18">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6" name="Freeform 610"/>
              <p:cNvSpPr>
                <a:spLocks/>
              </p:cNvSpPr>
              <p:nvPr/>
            </p:nvSpPr>
            <p:spPr bwMode="auto">
              <a:xfrm>
                <a:off x="2910" y="2453"/>
                <a:ext cx="82" cy="83"/>
              </a:xfrm>
              <a:custGeom>
                <a:avLst/>
                <a:gdLst>
                  <a:gd name="T0" fmla="*/ 12 w 48"/>
                  <a:gd name="T1" fmla="*/ 0 h 48"/>
                  <a:gd name="T2" fmla="*/ 6 w 48"/>
                  <a:gd name="T3" fmla="*/ 33 h 48"/>
                  <a:gd name="T4" fmla="*/ 30 w 48"/>
                  <a:gd name="T5" fmla="*/ 48 h 48"/>
                  <a:gd name="T6" fmla="*/ 43 w 48"/>
                  <a:gd name="T7" fmla="*/ 45 h 48"/>
                  <a:gd name="T8" fmla="*/ 48 w 48"/>
                  <a:gd name="T9" fmla="*/ 41 h 48"/>
                  <a:gd name="T10" fmla="*/ 47 w 48"/>
                  <a:gd name="T11" fmla="*/ 36 h 48"/>
                  <a:gd name="T12" fmla="*/ 12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7" name="Freeform 611"/>
              <p:cNvSpPr>
                <a:spLocks/>
              </p:cNvSpPr>
              <p:nvPr/>
            </p:nvSpPr>
            <p:spPr bwMode="auto">
              <a:xfrm>
                <a:off x="2931" y="2447"/>
                <a:ext cx="75" cy="68"/>
              </a:xfrm>
              <a:custGeom>
                <a:avLst/>
                <a:gdLst>
                  <a:gd name="T0" fmla="*/ 31 w 44"/>
                  <a:gd name="T1" fmla="*/ 0 h 40"/>
                  <a:gd name="T2" fmla="*/ 17 w 44"/>
                  <a:gd name="T3" fmla="*/ 7 h 40"/>
                  <a:gd name="T4" fmla="*/ 7 w 44"/>
                  <a:gd name="T5" fmla="*/ 4 h 40"/>
                  <a:gd name="T6" fmla="*/ 4 w 44"/>
                  <a:gd name="T7" fmla="*/ 2 h 40"/>
                  <a:gd name="T8" fmla="*/ 0 w 44"/>
                  <a:gd name="T9" fmla="*/ 4 h 40"/>
                  <a:gd name="T10" fmla="*/ 35 w 44"/>
                  <a:gd name="T11" fmla="*/ 40 h 40"/>
                  <a:gd name="T12" fmla="*/ 44 w 44"/>
                  <a:gd name="T13" fmla="*/ 15 h 40"/>
                  <a:gd name="T14" fmla="*/ 43 w 44"/>
                  <a:gd name="T15" fmla="*/ 12 h 40"/>
                  <a:gd name="T16" fmla="*/ 31 w 4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8" name="Freeform 612"/>
              <p:cNvSpPr>
                <a:spLocks/>
              </p:cNvSpPr>
              <p:nvPr/>
            </p:nvSpPr>
            <p:spPr bwMode="auto">
              <a:xfrm>
                <a:off x="2937" y="2441"/>
                <a:ext cx="47" cy="18"/>
              </a:xfrm>
              <a:custGeom>
                <a:avLst/>
                <a:gdLst>
                  <a:gd name="T0" fmla="*/ 14 w 27"/>
                  <a:gd name="T1" fmla="*/ 0 h 10"/>
                  <a:gd name="T2" fmla="*/ 2 w 27"/>
                  <a:gd name="T3" fmla="*/ 4 h 10"/>
                  <a:gd name="T4" fmla="*/ 0 w 27"/>
                  <a:gd name="T5" fmla="*/ 5 h 10"/>
                  <a:gd name="T6" fmla="*/ 3 w 27"/>
                  <a:gd name="T7" fmla="*/ 7 h 10"/>
                  <a:gd name="T8" fmla="*/ 13 w 27"/>
                  <a:gd name="T9" fmla="*/ 10 h 10"/>
                  <a:gd name="T10" fmla="*/ 27 w 27"/>
                  <a:gd name="T11" fmla="*/ 3 h 10"/>
                  <a:gd name="T12" fmla="*/ 14 w 2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79" name="Freeform 613"/>
              <p:cNvSpPr>
                <a:spLocks/>
              </p:cNvSpPr>
              <p:nvPr/>
            </p:nvSpPr>
            <p:spPr bwMode="auto">
              <a:xfrm>
                <a:off x="3184" y="2272"/>
                <a:ext cx="41" cy="44"/>
              </a:xfrm>
              <a:custGeom>
                <a:avLst/>
                <a:gdLst>
                  <a:gd name="T0" fmla="*/ 13 w 24"/>
                  <a:gd name="T1" fmla="*/ 0 h 26"/>
                  <a:gd name="T2" fmla="*/ 9 w 24"/>
                  <a:gd name="T3" fmla="*/ 1 h 26"/>
                  <a:gd name="T4" fmla="*/ 3 w 24"/>
                  <a:gd name="T5" fmla="*/ 19 h 26"/>
                  <a:gd name="T6" fmla="*/ 15 w 24"/>
                  <a:gd name="T7" fmla="*/ 26 h 26"/>
                  <a:gd name="T8" fmla="*/ 21 w 24"/>
                  <a:gd name="T9" fmla="*/ 25 h 26"/>
                  <a:gd name="T10" fmla="*/ 24 w 24"/>
                  <a:gd name="T11" fmla="*/ 22 h 26"/>
                  <a:gd name="T12" fmla="*/ 15 w 24"/>
                  <a:gd name="T13" fmla="*/ 11 h 26"/>
                  <a:gd name="T14" fmla="*/ 13 w 24"/>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0" name="Freeform 614"/>
              <p:cNvSpPr>
                <a:spLocks/>
              </p:cNvSpPr>
              <p:nvPr/>
            </p:nvSpPr>
            <p:spPr bwMode="auto">
              <a:xfrm>
                <a:off x="2943" y="2332"/>
                <a:ext cx="27" cy="24"/>
              </a:xfrm>
              <a:custGeom>
                <a:avLst/>
                <a:gdLst>
                  <a:gd name="T0" fmla="*/ 8 w 16"/>
                  <a:gd name="T1" fmla="*/ 0 h 14"/>
                  <a:gd name="T2" fmla="*/ 4 w 16"/>
                  <a:gd name="T3" fmla="*/ 1 h 14"/>
                  <a:gd name="T4" fmla="*/ 1 w 16"/>
                  <a:gd name="T5" fmla="*/ 11 h 14"/>
                  <a:gd name="T6" fmla="*/ 8 w 16"/>
                  <a:gd name="T7" fmla="*/ 14 h 14"/>
                  <a:gd name="T8" fmla="*/ 11 w 16"/>
                  <a:gd name="T9" fmla="*/ 14 h 14"/>
                  <a:gd name="T10" fmla="*/ 14 w 16"/>
                  <a:gd name="T11" fmla="*/ 4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1" name="Freeform 615"/>
              <p:cNvSpPr>
                <a:spLocks/>
              </p:cNvSpPr>
              <p:nvPr/>
            </p:nvSpPr>
            <p:spPr bwMode="auto">
              <a:xfrm>
                <a:off x="3316" y="2579"/>
                <a:ext cx="74" cy="63"/>
              </a:xfrm>
              <a:custGeom>
                <a:avLst/>
                <a:gdLst>
                  <a:gd name="T0" fmla="*/ 21 w 43"/>
                  <a:gd name="T1" fmla="*/ 0 h 37"/>
                  <a:gd name="T2" fmla="*/ 13 w 43"/>
                  <a:gd name="T3" fmla="*/ 2 h 37"/>
                  <a:gd name="T4" fmla="*/ 5 w 43"/>
                  <a:gd name="T5" fmla="*/ 27 h 37"/>
                  <a:gd name="T6" fmla="*/ 21 w 43"/>
                  <a:gd name="T7" fmla="*/ 37 h 37"/>
                  <a:gd name="T8" fmla="*/ 30 w 43"/>
                  <a:gd name="T9" fmla="*/ 35 h 37"/>
                  <a:gd name="T10" fmla="*/ 38 w 43"/>
                  <a:gd name="T11" fmla="*/ 10 h 37"/>
                  <a:gd name="T12" fmla="*/ 21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2" name="Freeform 616"/>
              <p:cNvSpPr>
                <a:spLocks/>
              </p:cNvSpPr>
              <p:nvPr/>
            </p:nvSpPr>
            <p:spPr bwMode="auto">
              <a:xfrm>
                <a:off x="3372" y="3054"/>
                <a:ext cx="96" cy="86"/>
              </a:xfrm>
              <a:custGeom>
                <a:avLst/>
                <a:gdLst>
                  <a:gd name="T0" fmla="*/ 29 w 56"/>
                  <a:gd name="T1" fmla="*/ 0 h 50"/>
                  <a:gd name="T2" fmla="*/ 6 w 56"/>
                  <a:gd name="T3" fmla="*/ 16 h 50"/>
                  <a:gd name="T4" fmla="*/ 18 w 56"/>
                  <a:gd name="T5" fmla="*/ 49 h 50"/>
                  <a:gd name="T6" fmla="*/ 21 w 56"/>
                  <a:gd name="T7" fmla="*/ 49 h 50"/>
                  <a:gd name="T8" fmla="*/ 37 w 56"/>
                  <a:gd name="T9" fmla="*/ 50 h 50"/>
                  <a:gd name="T10" fmla="*/ 53 w 56"/>
                  <a:gd name="T11" fmla="*/ 36 h 50"/>
                  <a:gd name="T12" fmla="*/ 51 w 56"/>
                  <a:gd name="T13" fmla="*/ 13 h 50"/>
                  <a:gd name="T14" fmla="*/ 48 w 56"/>
                  <a:gd name="T15" fmla="*/ 10 h 50"/>
                  <a:gd name="T16" fmla="*/ 48 w 56"/>
                  <a:gd name="T17" fmla="*/ 8 h 50"/>
                  <a:gd name="T18" fmla="*/ 39 w 56"/>
                  <a:gd name="T19" fmla="*/ 2 h 50"/>
                  <a:gd name="T20" fmla="*/ 29 w 5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3" name="Freeform 617"/>
              <p:cNvSpPr>
                <a:spLocks/>
              </p:cNvSpPr>
              <p:nvPr/>
            </p:nvSpPr>
            <p:spPr bwMode="auto">
              <a:xfrm>
                <a:off x="3403" y="3138"/>
                <a:ext cx="33" cy="5"/>
              </a:xfrm>
              <a:custGeom>
                <a:avLst/>
                <a:gdLst>
                  <a:gd name="T0" fmla="*/ 3 w 19"/>
                  <a:gd name="T1" fmla="*/ 0 h 3"/>
                  <a:gd name="T2" fmla="*/ 0 w 19"/>
                  <a:gd name="T3" fmla="*/ 0 h 3"/>
                  <a:gd name="T4" fmla="*/ 1 w 19"/>
                  <a:gd name="T5" fmla="*/ 1 h 3"/>
                  <a:gd name="T6" fmla="*/ 11 w 19"/>
                  <a:gd name="T7" fmla="*/ 3 h 3"/>
                  <a:gd name="T8" fmla="*/ 19 w 19"/>
                  <a:gd name="T9" fmla="*/ 1 h 3"/>
                  <a:gd name="T10" fmla="*/ 3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4" name="Freeform 618"/>
              <p:cNvSpPr>
                <a:spLocks/>
              </p:cNvSpPr>
              <p:nvPr/>
            </p:nvSpPr>
            <p:spPr bwMode="auto">
              <a:xfrm>
                <a:off x="3227" y="3138"/>
                <a:ext cx="60" cy="53"/>
              </a:xfrm>
              <a:custGeom>
                <a:avLst/>
                <a:gdLst>
                  <a:gd name="T0" fmla="*/ 17 w 35"/>
                  <a:gd name="T1" fmla="*/ 0 h 31"/>
                  <a:gd name="T2" fmla="*/ 3 w 35"/>
                  <a:gd name="T3" fmla="*/ 9 h 31"/>
                  <a:gd name="T4" fmla="*/ 11 w 35"/>
                  <a:gd name="T5" fmla="*/ 30 h 31"/>
                  <a:gd name="T6" fmla="*/ 17 w 35"/>
                  <a:gd name="T7" fmla="*/ 31 h 31"/>
                  <a:gd name="T8" fmla="*/ 32 w 35"/>
                  <a:gd name="T9" fmla="*/ 22 h 31"/>
                  <a:gd name="T10" fmla="*/ 24 w 35"/>
                  <a:gd name="T11" fmla="*/ 1 h 31"/>
                  <a:gd name="T12" fmla="*/ 17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5" name="Freeform 619"/>
              <p:cNvSpPr>
                <a:spLocks/>
              </p:cNvSpPr>
              <p:nvPr/>
            </p:nvSpPr>
            <p:spPr bwMode="auto">
              <a:xfrm>
                <a:off x="3189" y="2917"/>
                <a:ext cx="122" cy="118"/>
              </a:xfrm>
              <a:custGeom>
                <a:avLst/>
                <a:gdLst>
                  <a:gd name="T0" fmla="*/ 32 w 71"/>
                  <a:gd name="T1" fmla="*/ 0 h 69"/>
                  <a:gd name="T2" fmla="*/ 0 w 71"/>
                  <a:gd name="T3" fmla="*/ 21 h 69"/>
                  <a:gd name="T4" fmla="*/ 0 w 71"/>
                  <a:gd name="T5" fmla="*/ 22 h 69"/>
                  <a:gd name="T6" fmla="*/ 15 w 71"/>
                  <a:gd name="T7" fmla="*/ 17 h 69"/>
                  <a:gd name="T8" fmla="*/ 32 w 71"/>
                  <a:gd name="T9" fmla="*/ 23 h 69"/>
                  <a:gd name="T10" fmla="*/ 35 w 71"/>
                  <a:gd name="T11" fmla="*/ 59 h 69"/>
                  <a:gd name="T12" fmla="*/ 22 w 71"/>
                  <a:gd name="T13" fmla="*/ 67 h 69"/>
                  <a:gd name="T14" fmla="*/ 32 w 71"/>
                  <a:gd name="T15" fmla="*/ 69 h 69"/>
                  <a:gd name="T16" fmla="*/ 63 w 71"/>
                  <a:gd name="T17" fmla="*/ 48 h 69"/>
                  <a:gd name="T18" fmla="*/ 45 w 71"/>
                  <a:gd name="T19" fmla="*/ 3 h 69"/>
                  <a:gd name="T20" fmla="*/ 32 w 71"/>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9">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6" name="Freeform 620"/>
              <p:cNvSpPr>
                <a:spLocks/>
              </p:cNvSpPr>
              <p:nvPr/>
            </p:nvSpPr>
            <p:spPr bwMode="auto">
              <a:xfrm>
                <a:off x="3021" y="2846"/>
                <a:ext cx="59" cy="57"/>
              </a:xfrm>
              <a:custGeom>
                <a:avLst/>
                <a:gdLst>
                  <a:gd name="T0" fmla="*/ 5 w 34"/>
                  <a:gd name="T1" fmla="*/ 0 h 33"/>
                  <a:gd name="T2" fmla="*/ 0 w 34"/>
                  <a:gd name="T3" fmla="*/ 5 h 33"/>
                  <a:gd name="T4" fmla="*/ 13 w 34"/>
                  <a:gd name="T5" fmla="*/ 20 h 33"/>
                  <a:gd name="T6" fmla="*/ 14 w 34"/>
                  <a:gd name="T7" fmla="*/ 33 h 33"/>
                  <a:gd name="T8" fmla="*/ 16 w 34"/>
                  <a:gd name="T9" fmla="*/ 33 h 33"/>
                  <a:gd name="T10" fmla="*/ 33 w 34"/>
                  <a:gd name="T11" fmla="*/ 22 h 33"/>
                  <a:gd name="T12" fmla="*/ 34 w 34"/>
                  <a:gd name="T13" fmla="*/ 18 h 33"/>
                  <a:gd name="T14" fmla="*/ 13 w 34"/>
                  <a:gd name="T15" fmla="*/ 10 h 33"/>
                  <a:gd name="T16" fmla="*/ 5 w 3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7" name="Freeform 621"/>
              <p:cNvSpPr>
                <a:spLocks/>
              </p:cNvSpPr>
              <p:nvPr/>
            </p:nvSpPr>
            <p:spPr bwMode="auto">
              <a:xfrm>
                <a:off x="3013" y="2855"/>
                <a:ext cx="34" cy="48"/>
              </a:xfrm>
              <a:custGeom>
                <a:avLst/>
                <a:gdLst>
                  <a:gd name="T0" fmla="*/ 5 w 20"/>
                  <a:gd name="T1" fmla="*/ 0 h 28"/>
                  <a:gd name="T2" fmla="*/ 4 w 20"/>
                  <a:gd name="T3" fmla="*/ 2 h 28"/>
                  <a:gd name="T4" fmla="*/ 14 w 20"/>
                  <a:gd name="T5" fmla="*/ 27 h 28"/>
                  <a:gd name="T6" fmla="*/ 19 w 20"/>
                  <a:gd name="T7" fmla="*/ 28 h 28"/>
                  <a:gd name="T8" fmla="*/ 18 w 20"/>
                  <a:gd name="T9" fmla="*/ 15 h 28"/>
                  <a:gd name="T10" fmla="*/ 5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8" name="Freeform 622"/>
              <p:cNvSpPr>
                <a:spLocks/>
              </p:cNvSpPr>
              <p:nvPr/>
            </p:nvSpPr>
            <p:spPr bwMode="auto">
              <a:xfrm>
                <a:off x="3321" y="2800"/>
                <a:ext cx="81" cy="89"/>
              </a:xfrm>
              <a:custGeom>
                <a:avLst/>
                <a:gdLst>
                  <a:gd name="T0" fmla="*/ 26 w 47"/>
                  <a:gd name="T1" fmla="*/ 0 h 52"/>
                  <a:gd name="T2" fmla="*/ 2 w 47"/>
                  <a:gd name="T3" fmla="*/ 16 h 52"/>
                  <a:gd name="T4" fmla="*/ 0 w 47"/>
                  <a:gd name="T5" fmla="*/ 21 h 52"/>
                  <a:gd name="T6" fmla="*/ 11 w 47"/>
                  <a:gd name="T7" fmla="*/ 26 h 52"/>
                  <a:gd name="T8" fmla="*/ 12 w 47"/>
                  <a:gd name="T9" fmla="*/ 26 h 52"/>
                  <a:gd name="T10" fmla="*/ 23 w 47"/>
                  <a:gd name="T11" fmla="*/ 32 h 52"/>
                  <a:gd name="T12" fmla="*/ 31 w 47"/>
                  <a:gd name="T13" fmla="*/ 52 h 52"/>
                  <a:gd name="T14" fmla="*/ 47 w 47"/>
                  <a:gd name="T15" fmla="*/ 43 h 52"/>
                  <a:gd name="T16" fmla="*/ 30 w 47"/>
                  <a:gd name="T17" fmla="*/ 0 h 52"/>
                  <a:gd name="T18" fmla="*/ 26 w 47"/>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2">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89" name="Freeform 623"/>
              <p:cNvSpPr>
                <a:spLocks/>
              </p:cNvSpPr>
              <p:nvPr/>
            </p:nvSpPr>
            <p:spPr bwMode="auto">
              <a:xfrm>
                <a:off x="3372" y="2800"/>
                <a:ext cx="45" cy="74"/>
              </a:xfrm>
              <a:custGeom>
                <a:avLst/>
                <a:gdLst>
                  <a:gd name="T0" fmla="*/ 0 w 26"/>
                  <a:gd name="T1" fmla="*/ 0 h 43"/>
                  <a:gd name="T2" fmla="*/ 17 w 26"/>
                  <a:gd name="T3" fmla="*/ 43 h 43"/>
                  <a:gd name="T4" fmla="*/ 21 w 26"/>
                  <a:gd name="T5" fmla="*/ 36 h 43"/>
                  <a:gd name="T6" fmla="*/ 7 w 26"/>
                  <a:gd name="T7" fmla="*/ 2 h 43"/>
                  <a:gd name="T8" fmla="*/ 0 w 26"/>
                  <a:gd name="T9" fmla="*/ 0 h 43"/>
                </a:gdLst>
                <a:ahLst/>
                <a:cxnLst>
                  <a:cxn ang="0">
                    <a:pos x="T0" y="T1"/>
                  </a:cxn>
                  <a:cxn ang="0">
                    <a:pos x="T2" y="T3"/>
                  </a:cxn>
                  <a:cxn ang="0">
                    <a:pos x="T4" y="T5"/>
                  </a:cxn>
                  <a:cxn ang="0">
                    <a:pos x="T6" y="T7"/>
                  </a:cxn>
                  <a:cxn ang="0">
                    <a:pos x="T8" y="T9"/>
                  </a:cxn>
                </a:cxnLst>
                <a:rect l="0" t="0" r="r" b="b"/>
                <a:pathLst>
                  <a:path w="26" h="43">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0" name="Freeform 624"/>
              <p:cNvSpPr>
                <a:spLocks/>
              </p:cNvSpPr>
              <p:nvPr/>
            </p:nvSpPr>
            <p:spPr bwMode="auto">
              <a:xfrm>
                <a:off x="3342" y="2845"/>
                <a:ext cx="34" cy="46"/>
              </a:xfrm>
              <a:custGeom>
                <a:avLst/>
                <a:gdLst>
                  <a:gd name="T0" fmla="*/ 0 w 20"/>
                  <a:gd name="T1" fmla="*/ 0 h 27"/>
                  <a:gd name="T2" fmla="*/ 2 w 20"/>
                  <a:gd name="T3" fmla="*/ 24 h 27"/>
                  <a:gd name="T4" fmla="*/ 4 w 20"/>
                  <a:gd name="T5" fmla="*/ 24 h 27"/>
                  <a:gd name="T6" fmla="*/ 14 w 20"/>
                  <a:gd name="T7" fmla="*/ 27 h 27"/>
                  <a:gd name="T8" fmla="*/ 19 w 20"/>
                  <a:gd name="T9" fmla="*/ 26 h 27"/>
                  <a:gd name="T10" fmla="*/ 11 w 20"/>
                  <a:gd name="T11" fmla="*/ 6 h 27"/>
                  <a:gd name="T12" fmla="*/ 0 w 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1" name="Freeform 625"/>
              <p:cNvSpPr>
                <a:spLocks/>
              </p:cNvSpPr>
              <p:nvPr/>
            </p:nvSpPr>
            <p:spPr bwMode="auto">
              <a:xfrm>
                <a:off x="3059" y="3059"/>
                <a:ext cx="99" cy="84"/>
              </a:xfrm>
              <a:custGeom>
                <a:avLst/>
                <a:gdLst>
                  <a:gd name="T0" fmla="*/ 27 w 58"/>
                  <a:gd name="T1" fmla="*/ 0 h 49"/>
                  <a:gd name="T2" fmla="*/ 2 w 58"/>
                  <a:gd name="T3" fmla="*/ 17 h 49"/>
                  <a:gd name="T4" fmla="*/ 0 w 58"/>
                  <a:gd name="T5" fmla="*/ 24 h 49"/>
                  <a:gd name="T6" fmla="*/ 5 w 58"/>
                  <a:gd name="T7" fmla="*/ 21 h 49"/>
                  <a:gd name="T8" fmla="*/ 18 w 58"/>
                  <a:gd name="T9" fmla="*/ 17 h 49"/>
                  <a:gd name="T10" fmla="*/ 41 w 58"/>
                  <a:gd name="T11" fmla="*/ 30 h 49"/>
                  <a:gd name="T12" fmla="*/ 44 w 58"/>
                  <a:gd name="T13" fmla="*/ 49 h 49"/>
                  <a:gd name="T14" fmla="*/ 52 w 58"/>
                  <a:gd name="T15" fmla="*/ 38 h 49"/>
                  <a:gd name="T16" fmla="*/ 38 w 58"/>
                  <a:gd name="T17" fmla="*/ 2 h 49"/>
                  <a:gd name="T18" fmla="*/ 27 w 58"/>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9">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2" name="Freeform 626"/>
              <p:cNvSpPr>
                <a:spLocks/>
              </p:cNvSpPr>
              <p:nvPr/>
            </p:nvSpPr>
            <p:spPr bwMode="auto">
              <a:xfrm>
                <a:off x="3148" y="2776"/>
                <a:ext cx="51" cy="45"/>
              </a:xfrm>
              <a:custGeom>
                <a:avLst/>
                <a:gdLst>
                  <a:gd name="T0" fmla="*/ 15 w 30"/>
                  <a:gd name="T1" fmla="*/ 0 h 26"/>
                  <a:gd name="T2" fmla="*/ 3 w 30"/>
                  <a:gd name="T3" fmla="*/ 8 h 26"/>
                  <a:gd name="T4" fmla="*/ 10 w 30"/>
                  <a:gd name="T5" fmla="*/ 25 h 26"/>
                  <a:gd name="T6" fmla="*/ 15 w 30"/>
                  <a:gd name="T7" fmla="*/ 26 h 26"/>
                  <a:gd name="T8" fmla="*/ 27 w 30"/>
                  <a:gd name="T9" fmla="*/ 18 h 26"/>
                  <a:gd name="T10" fmla="*/ 20 w 30"/>
                  <a:gd name="T11" fmla="*/ 1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3" name="Freeform 627"/>
              <p:cNvSpPr>
                <a:spLocks/>
              </p:cNvSpPr>
              <p:nvPr/>
            </p:nvSpPr>
            <p:spPr bwMode="auto">
              <a:xfrm>
                <a:off x="2996" y="2987"/>
                <a:ext cx="20" cy="24"/>
              </a:xfrm>
              <a:custGeom>
                <a:avLst/>
                <a:gdLst>
                  <a:gd name="T0" fmla="*/ 8 w 12"/>
                  <a:gd name="T1" fmla="*/ 0 h 14"/>
                  <a:gd name="T2" fmla="*/ 2 w 12"/>
                  <a:gd name="T3" fmla="*/ 4 h 14"/>
                  <a:gd name="T4" fmla="*/ 5 w 12"/>
                  <a:gd name="T5" fmla="*/ 13 h 14"/>
                  <a:gd name="T6" fmla="*/ 8 w 12"/>
                  <a:gd name="T7" fmla="*/ 14 h 14"/>
                  <a:gd name="T8" fmla="*/ 9 w 12"/>
                  <a:gd name="T9" fmla="*/ 13 h 14"/>
                  <a:gd name="T10" fmla="*/ 12 w 12"/>
                  <a:gd name="T11" fmla="*/ 1 h 14"/>
                  <a:gd name="T12" fmla="*/ 11 w 12"/>
                  <a:gd name="T13" fmla="*/ 0 h 14"/>
                  <a:gd name="T14" fmla="*/ 8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4" name="Freeform 628"/>
              <p:cNvSpPr>
                <a:spLocks/>
              </p:cNvSpPr>
              <p:nvPr/>
            </p:nvSpPr>
            <p:spPr bwMode="auto">
              <a:xfrm>
                <a:off x="3451" y="2924"/>
                <a:ext cx="67" cy="60"/>
              </a:xfrm>
              <a:custGeom>
                <a:avLst/>
                <a:gdLst>
                  <a:gd name="T0" fmla="*/ 10 w 39"/>
                  <a:gd name="T1" fmla="*/ 0 h 35"/>
                  <a:gd name="T2" fmla="*/ 2 w 39"/>
                  <a:gd name="T3" fmla="*/ 9 h 35"/>
                  <a:gd name="T4" fmla="*/ 3 w 39"/>
                  <a:gd name="T5" fmla="*/ 25 h 35"/>
                  <a:gd name="T6" fmla="*/ 3 w 39"/>
                  <a:gd name="T7" fmla="*/ 25 h 35"/>
                  <a:gd name="T8" fmla="*/ 9 w 39"/>
                  <a:gd name="T9" fmla="*/ 22 h 35"/>
                  <a:gd name="T10" fmla="*/ 15 w 39"/>
                  <a:gd name="T11" fmla="*/ 24 h 35"/>
                  <a:gd name="T12" fmla="*/ 16 w 39"/>
                  <a:gd name="T13" fmla="*/ 35 h 35"/>
                  <a:gd name="T14" fmla="*/ 19 w 39"/>
                  <a:gd name="T15" fmla="*/ 35 h 35"/>
                  <a:gd name="T16" fmla="*/ 37 w 39"/>
                  <a:gd name="T17" fmla="*/ 24 h 35"/>
                  <a:gd name="T18" fmla="*/ 34 w 39"/>
                  <a:gd name="T19" fmla="*/ 5 h 35"/>
                  <a:gd name="T20" fmla="*/ 10 w 39"/>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5">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5" name="Freeform 629"/>
              <p:cNvSpPr>
                <a:spLocks/>
              </p:cNvSpPr>
              <p:nvPr/>
            </p:nvSpPr>
            <p:spPr bwMode="auto">
              <a:xfrm>
                <a:off x="3468" y="2920"/>
                <a:ext cx="41" cy="12"/>
              </a:xfrm>
              <a:custGeom>
                <a:avLst/>
                <a:gdLst>
                  <a:gd name="T0" fmla="*/ 10 w 24"/>
                  <a:gd name="T1" fmla="*/ 0 h 7"/>
                  <a:gd name="T2" fmla="*/ 0 w 24"/>
                  <a:gd name="T3" fmla="*/ 2 h 7"/>
                  <a:gd name="T4" fmla="*/ 24 w 24"/>
                  <a:gd name="T5" fmla="*/ 7 h 7"/>
                  <a:gd name="T6" fmla="*/ 17 w 24"/>
                  <a:gd name="T7" fmla="*/ 1 h 7"/>
                  <a:gd name="T8" fmla="*/ 10 w 24"/>
                  <a:gd name="T9" fmla="*/ 0 h 7"/>
                </a:gdLst>
                <a:ahLst/>
                <a:cxnLst>
                  <a:cxn ang="0">
                    <a:pos x="T0" y="T1"/>
                  </a:cxn>
                  <a:cxn ang="0">
                    <a:pos x="T2" y="T3"/>
                  </a:cxn>
                  <a:cxn ang="0">
                    <a:pos x="T4" y="T5"/>
                  </a:cxn>
                  <a:cxn ang="0">
                    <a:pos x="T6" y="T7"/>
                  </a:cxn>
                  <a:cxn ang="0">
                    <a:pos x="T8" y="T9"/>
                  </a:cxn>
                </a:cxnLst>
                <a:rect l="0" t="0" r="r" b="b"/>
                <a:pathLst>
                  <a:path w="24" h="7">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6" name="Freeform 630"/>
              <p:cNvSpPr>
                <a:spLocks/>
              </p:cNvSpPr>
              <p:nvPr/>
            </p:nvSpPr>
            <p:spPr bwMode="auto">
              <a:xfrm>
                <a:off x="3456" y="2961"/>
                <a:ext cx="28" cy="23"/>
              </a:xfrm>
              <a:custGeom>
                <a:avLst/>
                <a:gdLst>
                  <a:gd name="T0" fmla="*/ 6 w 16"/>
                  <a:gd name="T1" fmla="*/ 0 h 13"/>
                  <a:gd name="T2" fmla="*/ 0 w 16"/>
                  <a:gd name="T3" fmla="*/ 3 h 13"/>
                  <a:gd name="T4" fmla="*/ 0 w 16"/>
                  <a:gd name="T5" fmla="*/ 3 h 13"/>
                  <a:gd name="T6" fmla="*/ 9 w 16"/>
                  <a:gd name="T7" fmla="*/ 12 h 13"/>
                  <a:gd name="T8" fmla="*/ 13 w 16"/>
                  <a:gd name="T9" fmla="*/ 13 h 13"/>
                  <a:gd name="T10" fmla="*/ 12 w 16"/>
                  <a:gd name="T11" fmla="*/ 2 h 13"/>
                  <a:gd name="T12" fmla="*/ 6 w 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7" name="Freeform 631"/>
              <p:cNvSpPr>
                <a:spLocks/>
              </p:cNvSpPr>
              <p:nvPr/>
            </p:nvSpPr>
            <p:spPr bwMode="auto">
              <a:xfrm>
                <a:off x="3588" y="3298"/>
                <a:ext cx="79" cy="87"/>
              </a:xfrm>
              <a:custGeom>
                <a:avLst/>
                <a:gdLst>
                  <a:gd name="T0" fmla="*/ 17 w 46"/>
                  <a:gd name="T1" fmla="*/ 0 h 51"/>
                  <a:gd name="T2" fmla="*/ 3 w 46"/>
                  <a:gd name="T3" fmla="*/ 4 h 51"/>
                  <a:gd name="T4" fmla="*/ 0 w 46"/>
                  <a:gd name="T5" fmla="*/ 44 h 51"/>
                  <a:gd name="T6" fmla="*/ 17 w 46"/>
                  <a:gd name="T7" fmla="*/ 51 h 51"/>
                  <a:gd name="T8" fmla="*/ 34 w 46"/>
                  <a:gd name="T9" fmla="*/ 45 h 51"/>
                  <a:gd name="T10" fmla="*/ 37 w 46"/>
                  <a:gd name="T11" fmla="*/ 9 h 51"/>
                  <a:gd name="T12" fmla="*/ 17 w 4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46" h="51">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8" name="Freeform 632"/>
              <p:cNvSpPr>
                <a:spLocks/>
              </p:cNvSpPr>
              <p:nvPr/>
            </p:nvSpPr>
            <p:spPr bwMode="auto">
              <a:xfrm>
                <a:off x="3574" y="3304"/>
                <a:ext cx="21" cy="69"/>
              </a:xfrm>
              <a:custGeom>
                <a:avLst/>
                <a:gdLst>
                  <a:gd name="T0" fmla="*/ 11 w 12"/>
                  <a:gd name="T1" fmla="*/ 0 h 40"/>
                  <a:gd name="T2" fmla="*/ 8 w 12"/>
                  <a:gd name="T3" fmla="*/ 2 h 40"/>
                  <a:gd name="T4" fmla="*/ 0 w 12"/>
                  <a:gd name="T5" fmla="*/ 18 h 40"/>
                  <a:gd name="T6" fmla="*/ 0 w 12"/>
                  <a:gd name="T7" fmla="*/ 20 h 40"/>
                  <a:gd name="T8" fmla="*/ 1 w 12"/>
                  <a:gd name="T9" fmla="*/ 31 h 40"/>
                  <a:gd name="T10" fmla="*/ 6 w 12"/>
                  <a:gd name="T11" fmla="*/ 38 h 40"/>
                  <a:gd name="T12" fmla="*/ 8 w 12"/>
                  <a:gd name="T13" fmla="*/ 40 h 40"/>
                  <a:gd name="T14" fmla="*/ 11 w 12"/>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399" name="Freeform 633"/>
              <p:cNvSpPr>
                <a:spLocks/>
              </p:cNvSpPr>
              <p:nvPr/>
            </p:nvSpPr>
            <p:spPr bwMode="auto">
              <a:xfrm>
                <a:off x="3573" y="3493"/>
                <a:ext cx="60" cy="53"/>
              </a:xfrm>
              <a:custGeom>
                <a:avLst/>
                <a:gdLst>
                  <a:gd name="T0" fmla="*/ 17 w 35"/>
                  <a:gd name="T1" fmla="*/ 0 h 31"/>
                  <a:gd name="T2" fmla="*/ 7 w 35"/>
                  <a:gd name="T3" fmla="*/ 3 h 31"/>
                  <a:gd name="T4" fmla="*/ 5 w 35"/>
                  <a:gd name="T5" fmla="*/ 25 h 31"/>
                  <a:gd name="T6" fmla="*/ 17 w 35"/>
                  <a:gd name="T7" fmla="*/ 31 h 31"/>
                  <a:gd name="T8" fmla="*/ 27 w 35"/>
                  <a:gd name="T9" fmla="*/ 27 h 31"/>
                  <a:gd name="T10" fmla="*/ 29 w 35"/>
                  <a:gd name="T11" fmla="*/ 5 h 31"/>
                  <a:gd name="T12" fmla="*/ 17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0" name="Freeform 634"/>
              <p:cNvSpPr>
                <a:spLocks/>
              </p:cNvSpPr>
              <p:nvPr/>
            </p:nvSpPr>
            <p:spPr bwMode="auto">
              <a:xfrm>
                <a:off x="3362" y="3388"/>
                <a:ext cx="132" cy="117"/>
              </a:xfrm>
              <a:custGeom>
                <a:avLst/>
                <a:gdLst>
                  <a:gd name="T0" fmla="*/ 39 w 77"/>
                  <a:gd name="T1" fmla="*/ 0 h 68"/>
                  <a:gd name="T2" fmla="*/ 16 w 77"/>
                  <a:gd name="T3" fmla="*/ 8 h 68"/>
                  <a:gd name="T4" fmla="*/ 13 w 77"/>
                  <a:gd name="T5" fmla="*/ 56 h 68"/>
                  <a:gd name="T6" fmla="*/ 39 w 77"/>
                  <a:gd name="T7" fmla="*/ 68 h 68"/>
                  <a:gd name="T8" fmla="*/ 61 w 77"/>
                  <a:gd name="T9" fmla="*/ 60 h 68"/>
                  <a:gd name="T10" fmla="*/ 65 w 77"/>
                  <a:gd name="T11" fmla="*/ 12 h 68"/>
                  <a:gd name="T12" fmla="*/ 39 w 7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77" h="68">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1" name="Freeform 635"/>
              <p:cNvSpPr>
                <a:spLocks/>
              </p:cNvSpPr>
              <p:nvPr/>
            </p:nvSpPr>
            <p:spPr bwMode="auto">
              <a:xfrm>
                <a:off x="3211" y="3543"/>
                <a:ext cx="72" cy="63"/>
              </a:xfrm>
              <a:custGeom>
                <a:avLst/>
                <a:gdLst>
                  <a:gd name="T0" fmla="*/ 21 w 42"/>
                  <a:gd name="T1" fmla="*/ 0 h 37"/>
                  <a:gd name="T2" fmla="*/ 9 w 42"/>
                  <a:gd name="T3" fmla="*/ 4 h 37"/>
                  <a:gd name="T4" fmla="*/ 7 w 42"/>
                  <a:gd name="T5" fmla="*/ 31 h 37"/>
                  <a:gd name="T6" fmla="*/ 21 w 42"/>
                  <a:gd name="T7" fmla="*/ 37 h 37"/>
                  <a:gd name="T8" fmla="*/ 33 w 42"/>
                  <a:gd name="T9" fmla="*/ 33 h 37"/>
                  <a:gd name="T10" fmla="*/ 35 w 42"/>
                  <a:gd name="T11" fmla="*/ 6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2" name="Freeform 636"/>
              <p:cNvSpPr>
                <a:spLocks/>
              </p:cNvSpPr>
              <p:nvPr/>
            </p:nvSpPr>
            <p:spPr bwMode="auto">
              <a:xfrm>
                <a:off x="3321" y="3234"/>
                <a:ext cx="96" cy="89"/>
              </a:xfrm>
              <a:custGeom>
                <a:avLst/>
                <a:gdLst>
                  <a:gd name="T0" fmla="*/ 30 w 56"/>
                  <a:gd name="T1" fmla="*/ 0 h 52"/>
                  <a:gd name="T2" fmla="*/ 18 w 56"/>
                  <a:gd name="T3" fmla="*/ 23 h 52"/>
                  <a:gd name="T4" fmla="*/ 4 w 56"/>
                  <a:gd name="T5" fmla="*/ 27 h 52"/>
                  <a:gd name="T6" fmla="*/ 0 w 56"/>
                  <a:gd name="T7" fmla="*/ 27 h 52"/>
                  <a:gd name="T8" fmla="*/ 6 w 56"/>
                  <a:gd name="T9" fmla="*/ 43 h 52"/>
                  <a:gd name="T10" fmla="*/ 26 w 56"/>
                  <a:gd name="T11" fmla="*/ 52 h 52"/>
                  <a:gd name="T12" fmla="*/ 43 w 56"/>
                  <a:gd name="T13" fmla="*/ 46 h 52"/>
                  <a:gd name="T14" fmla="*/ 46 w 56"/>
                  <a:gd name="T15" fmla="*/ 9 h 52"/>
                  <a:gd name="T16" fmla="*/ 30 w 5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3" name="Freeform 637"/>
              <p:cNvSpPr>
                <a:spLocks/>
              </p:cNvSpPr>
              <p:nvPr/>
            </p:nvSpPr>
            <p:spPr bwMode="auto">
              <a:xfrm>
                <a:off x="3431" y="3581"/>
                <a:ext cx="104" cy="94"/>
              </a:xfrm>
              <a:custGeom>
                <a:avLst/>
                <a:gdLst>
                  <a:gd name="T0" fmla="*/ 31 w 61"/>
                  <a:gd name="T1" fmla="*/ 0 h 55"/>
                  <a:gd name="T2" fmla="*/ 13 w 61"/>
                  <a:gd name="T3" fmla="*/ 7 h 55"/>
                  <a:gd name="T4" fmla="*/ 10 w 61"/>
                  <a:gd name="T5" fmla="*/ 45 h 55"/>
                  <a:gd name="T6" fmla="*/ 31 w 61"/>
                  <a:gd name="T7" fmla="*/ 55 h 55"/>
                  <a:gd name="T8" fmla="*/ 48 w 61"/>
                  <a:gd name="T9" fmla="*/ 49 h 55"/>
                  <a:gd name="T10" fmla="*/ 51 w 61"/>
                  <a:gd name="T11" fmla="*/ 10 h 55"/>
                  <a:gd name="T12" fmla="*/ 31 w 6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1" h="55">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4" name="Freeform 638"/>
              <p:cNvSpPr>
                <a:spLocks/>
              </p:cNvSpPr>
              <p:nvPr/>
            </p:nvSpPr>
            <p:spPr bwMode="auto">
              <a:xfrm>
                <a:off x="3213" y="3407"/>
                <a:ext cx="46" cy="45"/>
              </a:xfrm>
              <a:custGeom>
                <a:avLst/>
                <a:gdLst>
                  <a:gd name="T0" fmla="*/ 15 w 27"/>
                  <a:gd name="T1" fmla="*/ 0 h 26"/>
                  <a:gd name="T2" fmla="*/ 6 w 27"/>
                  <a:gd name="T3" fmla="*/ 3 h 26"/>
                  <a:gd name="T4" fmla="*/ 5 w 27"/>
                  <a:gd name="T5" fmla="*/ 22 h 26"/>
                  <a:gd name="T6" fmla="*/ 15 w 27"/>
                  <a:gd name="T7" fmla="*/ 26 h 26"/>
                  <a:gd name="T8" fmla="*/ 23 w 27"/>
                  <a:gd name="T9" fmla="*/ 23 h 26"/>
                  <a:gd name="T10" fmla="*/ 27 w 27"/>
                  <a:gd name="T11" fmla="*/ 16 h 26"/>
                  <a:gd name="T12" fmla="*/ 17 w 27"/>
                  <a:gd name="T13" fmla="*/ 0 h 26"/>
                  <a:gd name="T14" fmla="*/ 15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5" name="Freeform 639"/>
              <p:cNvSpPr>
                <a:spLocks/>
              </p:cNvSpPr>
              <p:nvPr/>
            </p:nvSpPr>
            <p:spPr bwMode="auto">
              <a:xfrm>
                <a:off x="3242" y="3407"/>
                <a:ext cx="21" cy="28"/>
              </a:xfrm>
              <a:custGeom>
                <a:avLst/>
                <a:gdLst>
                  <a:gd name="T0" fmla="*/ 0 w 12"/>
                  <a:gd name="T1" fmla="*/ 0 h 16"/>
                  <a:gd name="T2" fmla="*/ 10 w 12"/>
                  <a:gd name="T3" fmla="*/ 16 h 16"/>
                  <a:gd name="T4" fmla="*/ 8 w 12"/>
                  <a:gd name="T5" fmla="*/ 4 h 16"/>
                  <a:gd name="T6" fmla="*/ 0 w 12"/>
                  <a:gd name="T7" fmla="*/ 0 h 16"/>
                </a:gdLst>
                <a:ahLst/>
                <a:cxnLst>
                  <a:cxn ang="0">
                    <a:pos x="T0" y="T1"/>
                  </a:cxn>
                  <a:cxn ang="0">
                    <a:pos x="T2" y="T3"/>
                  </a:cxn>
                  <a:cxn ang="0">
                    <a:pos x="T4" y="T5"/>
                  </a:cxn>
                  <a:cxn ang="0">
                    <a:pos x="T6" y="T7"/>
                  </a:cxn>
                </a:cxnLst>
                <a:rect l="0" t="0" r="r" b="b"/>
                <a:pathLst>
                  <a:path w="12" h="16">
                    <a:moveTo>
                      <a:pt x="0" y="0"/>
                    </a:moveTo>
                    <a:cubicBezTo>
                      <a:pt x="3" y="6"/>
                      <a:pt x="7" y="11"/>
                      <a:pt x="10" y="16"/>
                    </a:cubicBezTo>
                    <a:cubicBezTo>
                      <a:pt x="12" y="12"/>
                      <a:pt x="11" y="8"/>
                      <a:pt x="8" y="4"/>
                    </a:cubicBezTo>
                    <a:cubicBezTo>
                      <a:pt x="6" y="2"/>
                      <a:pt x="3" y="1"/>
                      <a:pt x="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6" name="Freeform 640"/>
              <p:cNvSpPr>
                <a:spLocks/>
              </p:cNvSpPr>
              <p:nvPr/>
            </p:nvSpPr>
            <p:spPr bwMode="auto">
              <a:xfrm>
                <a:off x="3330" y="3654"/>
                <a:ext cx="27" cy="24"/>
              </a:xfrm>
              <a:custGeom>
                <a:avLst/>
                <a:gdLst>
                  <a:gd name="T0" fmla="*/ 8 w 16"/>
                  <a:gd name="T1" fmla="*/ 0 h 14"/>
                  <a:gd name="T2" fmla="*/ 4 w 16"/>
                  <a:gd name="T3" fmla="*/ 2 h 14"/>
                  <a:gd name="T4" fmla="*/ 3 w 16"/>
                  <a:gd name="T5" fmla="*/ 12 h 14"/>
                  <a:gd name="T6" fmla="*/ 8 w 16"/>
                  <a:gd name="T7" fmla="*/ 14 h 14"/>
                  <a:gd name="T8" fmla="*/ 13 w 16"/>
                  <a:gd name="T9" fmla="*/ 12 h 14"/>
                  <a:gd name="T10" fmla="*/ 14 w 16"/>
                  <a:gd name="T11" fmla="*/ 3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7" name="Freeform 641"/>
              <p:cNvSpPr>
                <a:spLocks/>
              </p:cNvSpPr>
              <p:nvPr/>
            </p:nvSpPr>
            <p:spPr bwMode="auto">
              <a:xfrm>
                <a:off x="3499" y="3188"/>
                <a:ext cx="51" cy="63"/>
              </a:xfrm>
              <a:custGeom>
                <a:avLst/>
                <a:gdLst>
                  <a:gd name="T0" fmla="*/ 9 w 30"/>
                  <a:gd name="T1" fmla="*/ 0 h 37"/>
                  <a:gd name="T2" fmla="*/ 8 w 30"/>
                  <a:gd name="T3" fmla="*/ 0 h 37"/>
                  <a:gd name="T4" fmla="*/ 8 w 30"/>
                  <a:gd name="T5" fmla="*/ 0 h 37"/>
                  <a:gd name="T6" fmla="*/ 0 w 30"/>
                  <a:gd name="T7" fmla="*/ 35 h 37"/>
                  <a:gd name="T8" fmla="*/ 9 w 30"/>
                  <a:gd name="T9" fmla="*/ 37 h 37"/>
                  <a:gd name="T10" fmla="*/ 21 w 30"/>
                  <a:gd name="T11" fmla="*/ 33 h 37"/>
                  <a:gd name="T12" fmla="*/ 23 w 30"/>
                  <a:gd name="T13" fmla="*/ 7 h 37"/>
                  <a:gd name="T14" fmla="*/ 9 w 3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7">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8" name="Freeform 642"/>
              <p:cNvSpPr>
                <a:spLocks/>
              </p:cNvSpPr>
              <p:nvPr/>
            </p:nvSpPr>
            <p:spPr bwMode="auto">
              <a:xfrm>
                <a:off x="4501" y="927"/>
                <a:ext cx="89" cy="56"/>
              </a:xfrm>
              <a:custGeom>
                <a:avLst/>
                <a:gdLst>
                  <a:gd name="T0" fmla="*/ 26 w 52"/>
                  <a:gd name="T1" fmla="*/ 0 h 33"/>
                  <a:gd name="T2" fmla="*/ 23 w 52"/>
                  <a:gd name="T3" fmla="*/ 0 h 33"/>
                  <a:gd name="T4" fmla="*/ 1 w 52"/>
                  <a:gd name="T5" fmla="*/ 26 h 33"/>
                  <a:gd name="T6" fmla="*/ 18 w 52"/>
                  <a:gd name="T7" fmla="*/ 18 h 33"/>
                  <a:gd name="T8" fmla="*/ 23 w 52"/>
                  <a:gd name="T9" fmla="*/ 17 h 33"/>
                  <a:gd name="T10" fmla="*/ 51 w 52"/>
                  <a:gd name="T11" fmla="*/ 33 h 33"/>
                  <a:gd name="T12" fmla="*/ 52 w 52"/>
                  <a:gd name="T13" fmla="*/ 22 h 33"/>
                  <a:gd name="T14" fmla="*/ 26 w 5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3">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09" name="Freeform 643"/>
              <p:cNvSpPr>
                <a:spLocks/>
              </p:cNvSpPr>
              <p:nvPr/>
            </p:nvSpPr>
            <p:spPr bwMode="auto">
              <a:xfrm>
                <a:off x="4503" y="956"/>
                <a:ext cx="85" cy="48"/>
              </a:xfrm>
              <a:custGeom>
                <a:avLst/>
                <a:gdLst>
                  <a:gd name="T0" fmla="*/ 22 w 50"/>
                  <a:gd name="T1" fmla="*/ 0 h 28"/>
                  <a:gd name="T2" fmla="*/ 17 w 50"/>
                  <a:gd name="T3" fmla="*/ 1 h 28"/>
                  <a:gd name="T4" fmla="*/ 0 w 50"/>
                  <a:gd name="T5" fmla="*/ 9 h 28"/>
                  <a:gd name="T6" fmla="*/ 0 w 50"/>
                  <a:gd name="T7" fmla="*/ 12 h 28"/>
                  <a:gd name="T8" fmla="*/ 8 w 50"/>
                  <a:gd name="T9" fmla="*/ 28 h 28"/>
                  <a:gd name="T10" fmla="*/ 25 w 50"/>
                  <a:gd name="T11" fmla="*/ 16 h 28"/>
                  <a:gd name="T12" fmla="*/ 32 w 50"/>
                  <a:gd name="T13" fmla="*/ 15 h 28"/>
                  <a:gd name="T14" fmla="*/ 48 w 50"/>
                  <a:gd name="T15" fmla="*/ 20 h 28"/>
                  <a:gd name="T16" fmla="*/ 50 w 50"/>
                  <a:gd name="T17" fmla="*/ 16 h 28"/>
                  <a:gd name="T18" fmla="*/ 22 w 50"/>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0" name="Freeform 644"/>
              <p:cNvSpPr>
                <a:spLocks/>
              </p:cNvSpPr>
              <p:nvPr/>
            </p:nvSpPr>
            <p:spPr bwMode="auto">
              <a:xfrm>
                <a:off x="4516" y="981"/>
                <a:ext cx="69" cy="33"/>
              </a:xfrm>
              <a:custGeom>
                <a:avLst/>
                <a:gdLst>
                  <a:gd name="T0" fmla="*/ 24 w 40"/>
                  <a:gd name="T1" fmla="*/ 0 h 19"/>
                  <a:gd name="T2" fmla="*/ 17 w 40"/>
                  <a:gd name="T3" fmla="*/ 1 h 19"/>
                  <a:gd name="T4" fmla="*/ 0 w 40"/>
                  <a:gd name="T5" fmla="*/ 13 h 19"/>
                  <a:gd name="T6" fmla="*/ 17 w 40"/>
                  <a:gd name="T7" fmla="*/ 19 h 19"/>
                  <a:gd name="T8" fmla="*/ 21 w 40"/>
                  <a:gd name="T9" fmla="*/ 19 h 19"/>
                  <a:gd name="T10" fmla="*/ 40 w 40"/>
                  <a:gd name="T11" fmla="*/ 5 h 19"/>
                  <a:gd name="T12" fmla="*/ 24 w 4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1" name="Freeform 645"/>
              <p:cNvSpPr>
                <a:spLocks/>
              </p:cNvSpPr>
              <p:nvPr/>
            </p:nvSpPr>
            <p:spPr bwMode="auto">
              <a:xfrm>
                <a:off x="4408" y="1084"/>
                <a:ext cx="57" cy="54"/>
              </a:xfrm>
              <a:custGeom>
                <a:avLst/>
                <a:gdLst>
                  <a:gd name="T0" fmla="*/ 16 w 33"/>
                  <a:gd name="T1" fmla="*/ 0 h 31"/>
                  <a:gd name="T2" fmla="*/ 14 w 33"/>
                  <a:gd name="T3" fmla="*/ 0 h 31"/>
                  <a:gd name="T4" fmla="*/ 1 w 33"/>
                  <a:gd name="T5" fmla="*/ 18 h 31"/>
                  <a:gd name="T6" fmla="*/ 11 w 33"/>
                  <a:gd name="T7" fmla="*/ 30 h 31"/>
                  <a:gd name="T8" fmla="*/ 11 w 33"/>
                  <a:gd name="T9" fmla="*/ 30 h 31"/>
                  <a:gd name="T10" fmla="*/ 13 w 33"/>
                  <a:gd name="T11" fmla="*/ 30 h 31"/>
                  <a:gd name="T12" fmla="*/ 18 w 33"/>
                  <a:gd name="T13" fmla="*/ 31 h 31"/>
                  <a:gd name="T14" fmla="*/ 18 w 33"/>
                  <a:gd name="T15" fmla="*/ 31 h 31"/>
                  <a:gd name="T16" fmla="*/ 32 w 33"/>
                  <a:gd name="T17" fmla="*/ 14 h 31"/>
                  <a:gd name="T18" fmla="*/ 16 w 33"/>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2" name="Freeform 646"/>
              <p:cNvSpPr>
                <a:spLocks/>
              </p:cNvSpPr>
              <p:nvPr/>
            </p:nvSpPr>
            <p:spPr bwMode="auto">
              <a:xfrm>
                <a:off x="4427" y="1136"/>
                <a:ext cx="12" cy="2"/>
              </a:xfrm>
              <a:custGeom>
                <a:avLst/>
                <a:gdLst>
                  <a:gd name="T0" fmla="*/ 2 w 7"/>
                  <a:gd name="T1" fmla="*/ 0 h 1"/>
                  <a:gd name="T2" fmla="*/ 0 w 7"/>
                  <a:gd name="T3" fmla="*/ 0 h 1"/>
                  <a:gd name="T4" fmla="*/ 0 w 7"/>
                  <a:gd name="T5" fmla="*/ 0 h 1"/>
                  <a:gd name="T6" fmla="*/ 5 w 7"/>
                  <a:gd name="T7" fmla="*/ 1 h 1"/>
                  <a:gd name="T8" fmla="*/ 7 w 7"/>
                  <a:gd name="T9" fmla="*/ 1 h 1"/>
                  <a:gd name="T10" fmla="*/ 2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3" name="Freeform 647"/>
              <p:cNvSpPr>
                <a:spLocks/>
              </p:cNvSpPr>
              <p:nvPr/>
            </p:nvSpPr>
            <p:spPr bwMode="auto">
              <a:xfrm>
                <a:off x="4280" y="896"/>
                <a:ext cx="106" cy="118"/>
              </a:xfrm>
              <a:custGeom>
                <a:avLst/>
                <a:gdLst>
                  <a:gd name="T0" fmla="*/ 29 w 62"/>
                  <a:gd name="T1" fmla="*/ 0 h 69"/>
                  <a:gd name="T2" fmla="*/ 25 w 62"/>
                  <a:gd name="T3" fmla="*/ 0 h 69"/>
                  <a:gd name="T4" fmla="*/ 0 w 62"/>
                  <a:gd name="T5" fmla="*/ 16 h 69"/>
                  <a:gd name="T6" fmla="*/ 23 w 62"/>
                  <a:gd name="T7" fmla="*/ 42 h 69"/>
                  <a:gd name="T8" fmla="*/ 17 w 62"/>
                  <a:gd name="T9" fmla="*/ 59 h 69"/>
                  <a:gd name="T10" fmla="*/ 22 w 62"/>
                  <a:gd name="T11" fmla="*/ 68 h 69"/>
                  <a:gd name="T12" fmla="*/ 29 w 62"/>
                  <a:gd name="T13" fmla="*/ 69 h 69"/>
                  <a:gd name="T14" fmla="*/ 34 w 62"/>
                  <a:gd name="T15" fmla="*/ 69 h 69"/>
                  <a:gd name="T16" fmla="*/ 38 w 62"/>
                  <a:gd name="T17" fmla="*/ 68 h 69"/>
                  <a:gd name="T18" fmla="*/ 29 w 62"/>
                  <a:gd name="T19" fmla="*/ 52 h 69"/>
                  <a:gd name="T20" fmla="*/ 50 w 62"/>
                  <a:gd name="T21" fmla="*/ 23 h 69"/>
                  <a:gd name="T22" fmla="*/ 54 w 62"/>
                  <a:gd name="T23" fmla="*/ 23 h 69"/>
                  <a:gd name="T24" fmla="*/ 62 w 62"/>
                  <a:gd name="T25" fmla="*/ 24 h 69"/>
                  <a:gd name="T26" fmla="*/ 29 w 62"/>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9">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4" name="Freeform 648"/>
              <p:cNvSpPr>
                <a:spLocks/>
              </p:cNvSpPr>
              <p:nvPr/>
            </p:nvSpPr>
            <p:spPr bwMode="auto">
              <a:xfrm>
                <a:off x="4301" y="997"/>
                <a:ext cx="17" cy="15"/>
              </a:xfrm>
              <a:custGeom>
                <a:avLst/>
                <a:gdLst>
                  <a:gd name="T0" fmla="*/ 5 w 10"/>
                  <a:gd name="T1" fmla="*/ 0 h 9"/>
                  <a:gd name="T2" fmla="*/ 0 w 10"/>
                  <a:gd name="T3" fmla="*/ 5 h 9"/>
                  <a:gd name="T4" fmla="*/ 10 w 10"/>
                  <a:gd name="T5" fmla="*/ 9 h 9"/>
                  <a:gd name="T6" fmla="*/ 5 w 10"/>
                  <a:gd name="T7" fmla="*/ 0 h 9"/>
                </a:gdLst>
                <a:ahLst/>
                <a:cxnLst>
                  <a:cxn ang="0">
                    <a:pos x="T0" y="T1"/>
                  </a:cxn>
                  <a:cxn ang="0">
                    <a:pos x="T2" y="T3"/>
                  </a:cxn>
                  <a:cxn ang="0">
                    <a:pos x="T4" y="T5"/>
                  </a:cxn>
                  <a:cxn ang="0">
                    <a:pos x="T6" y="T7"/>
                  </a:cxn>
                </a:cxnLst>
                <a:rect l="0" t="0" r="r" b="b"/>
                <a:pathLst>
                  <a:path w="10" h="9">
                    <a:moveTo>
                      <a:pt x="5" y="0"/>
                    </a:moveTo>
                    <a:cubicBezTo>
                      <a:pt x="4" y="2"/>
                      <a:pt x="2" y="4"/>
                      <a:pt x="0" y="5"/>
                    </a:cubicBezTo>
                    <a:cubicBezTo>
                      <a:pt x="3" y="7"/>
                      <a:pt x="6" y="8"/>
                      <a:pt x="10" y="9"/>
                    </a:cubicBezTo>
                    <a:cubicBezTo>
                      <a:pt x="9" y="6"/>
                      <a:pt x="7" y="3"/>
                      <a:pt x="5"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5" name="Freeform 649"/>
              <p:cNvSpPr>
                <a:spLocks/>
              </p:cNvSpPr>
              <p:nvPr/>
            </p:nvSpPr>
            <p:spPr bwMode="auto">
              <a:xfrm>
                <a:off x="4326" y="935"/>
                <a:ext cx="65" cy="77"/>
              </a:xfrm>
              <a:custGeom>
                <a:avLst/>
                <a:gdLst>
                  <a:gd name="T0" fmla="*/ 27 w 38"/>
                  <a:gd name="T1" fmla="*/ 0 h 45"/>
                  <a:gd name="T2" fmla="*/ 23 w 38"/>
                  <a:gd name="T3" fmla="*/ 0 h 45"/>
                  <a:gd name="T4" fmla="*/ 2 w 38"/>
                  <a:gd name="T5" fmla="*/ 29 h 45"/>
                  <a:gd name="T6" fmla="*/ 11 w 38"/>
                  <a:gd name="T7" fmla="*/ 45 h 45"/>
                  <a:gd name="T8" fmla="*/ 36 w 38"/>
                  <a:gd name="T9" fmla="*/ 7 h 45"/>
                  <a:gd name="T10" fmla="*/ 35 w 38"/>
                  <a:gd name="T11" fmla="*/ 1 h 45"/>
                  <a:gd name="T12" fmla="*/ 27 w 38"/>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6" name="Freeform 650"/>
              <p:cNvSpPr>
                <a:spLocks/>
              </p:cNvSpPr>
              <p:nvPr/>
            </p:nvSpPr>
            <p:spPr bwMode="auto">
              <a:xfrm>
                <a:off x="4270" y="923"/>
                <a:ext cx="49" cy="74"/>
              </a:xfrm>
              <a:custGeom>
                <a:avLst/>
                <a:gdLst>
                  <a:gd name="T0" fmla="*/ 6 w 29"/>
                  <a:gd name="T1" fmla="*/ 0 h 43"/>
                  <a:gd name="T2" fmla="*/ 1 w 29"/>
                  <a:gd name="T3" fmla="*/ 23 h 43"/>
                  <a:gd name="T4" fmla="*/ 2 w 29"/>
                  <a:gd name="T5" fmla="*/ 28 h 43"/>
                  <a:gd name="T6" fmla="*/ 18 w 29"/>
                  <a:gd name="T7" fmla="*/ 37 h 43"/>
                  <a:gd name="T8" fmla="*/ 23 w 29"/>
                  <a:gd name="T9" fmla="*/ 43 h 43"/>
                  <a:gd name="T10" fmla="*/ 29 w 29"/>
                  <a:gd name="T11" fmla="*/ 26 h 43"/>
                  <a:gd name="T12" fmla="*/ 6 w 2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7" name="Freeform 651"/>
              <p:cNvSpPr>
                <a:spLocks/>
              </p:cNvSpPr>
              <p:nvPr/>
            </p:nvSpPr>
            <p:spPr bwMode="auto">
              <a:xfrm>
                <a:off x="4273" y="971"/>
                <a:ext cx="36" cy="34"/>
              </a:xfrm>
              <a:custGeom>
                <a:avLst/>
                <a:gdLst>
                  <a:gd name="T0" fmla="*/ 0 w 21"/>
                  <a:gd name="T1" fmla="*/ 0 h 20"/>
                  <a:gd name="T2" fmla="*/ 5 w 21"/>
                  <a:gd name="T3" fmla="*/ 11 h 20"/>
                  <a:gd name="T4" fmla="*/ 13 w 21"/>
                  <a:gd name="T5" fmla="*/ 18 h 20"/>
                  <a:gd name="T6" fmla="*/ 16 w 21"/>
                  <a:gd name="T7" fmla="*/ 20 h 20"/>
                  <a:gd name="T8" fmla="*/ 21 w 21"/>
                  <a:gd name="T9" fmla="*/ 15 h 20"/>
                  <a:gd name="T10" fmla="*/ 16 w 21"/>
                  <a:gd name="T11" fmla="*/ 9 h 20"/>
                  <a:gd name="T12" fmla="*/ 0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8" name="Freeform 652"/>
              <p:cNvSpPr>
                <a:spLocks/>
              </p:cNvSpPr>
              <p:nvPr/>
            </p:nvSpPr>
            <p:spPr bwMode="auto">
              <a:xfrm>
                <a:off x="4282" y="990"/>
                <a:ext cx="13" cy="12"/>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3"/>
                      <a:pt x="5" y="5"/>
                      <a:pt x="8" y="7"/>
                    </a:cubicBezTo>
                    <a:cubicBezTo>
                      <a:pt x="6" y="4"/>
                      <a:pt x="4" y="1"/>
                      <a:pt x="0" y="0"/>
                    </a:cubicBezTo>
                  </a:path>
                </a:pathLst>
              </a:custGeom>
              <a:solidFill>
                <a:srgbClr val="181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19" name="Freeform 653"/>
              <p:cNvSpPr>
                <a:spLocks/>
              </p:cNvSpPr>
              <p:nvPr/>
            </p:nvSpPr>
            <p:spPr bwMode="auto">
              <a:xfrm>
                <a:off x="4088" y="956"/>
                <a:ext cx="55" cy="39"/>
              </a:xfrm>
              <a:custGeom>
                <a:avLst/>
                <a:gdLst>
                  <a:gd name="T0" fmla="*/ 30 w 32"/>
                  <a:gd name="T1" fmla="*/ 0 h 23"/>
                  <a:gd name="T2" fmla="*/ 10 w 32"/>
                  <a:gd name="T3" fmla="*/ 7 h 23"/>
                  <a:gd name="T4" fmla="*/ 9 w 32"/>
                  <a:gd name="T5" fmla="*/ 7 h 23"/>
                  <a:gd name="T6" fmla="*/ 3 w 32"/>
                  <a:gd name="T7" fmla="*/ 7 h 23"/>
                  <a:gd name="T8" fmla="*/ 0 w 32"/>
                  <a:gd name="T9" fmla="*/ 19 h 23"/>
                  <a:gd name="T10" fmla="*/ 12 w 32"/>
                  <a:gd name="T11" fmla="*/ 23 h 23"/>
                  <a:gd name="T12" fmla="*/ 14 w 32"/>
                  <a:gd name="T13" fmla="*/ 23 h 23"/>
                  <a:gd name="T14" fmla="*/ 31 w 32"/>
                  <a:gd name="T15" fmla="*/ 2 h 23"/>
                  <a:gd name="T16" fmla="*/ 30 w 3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0" name="Freeform 654"/>
              <p:cNvSpPr>
                <a:spLocks/>
              </p:cNvSpPr>
              <p:nvPr/>
            </p:nvSpPr>
            <p:spPr bwMode="auto">
              <a:xfrm>
                <a:off x="4076" y="961"/>
                <a:ext cx="17" cy="27"/>
              </a:xfrm>
              <a:custGeom>
                <a:avLst/>
                <a:gdLst>
                  <a:gd name="T0" fmla="*/ 0 w 10"/>
                  <a:gd name="T1" fmla="*/ 0 h 16"/>
                  <a:gd name="T2" fmla="*/ 1 w 10"/>
                  <a:gd name="T3" fmla="*/ 4 h 16"/>
                  <a:gd name="T4" fmla="*/ 7 w 10"/>
                  <a:gd name="T5" fmla="*/ 16 h 16"/>
                  <a:gd name="T6" fmla="*/ 10 w 10"/>
                  <a:gd name="T7" fmla="*/ 4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1" name="Freeform 655"/>
              <p:cNvSpPr>
                <a:spLocks/>
              </p:cNvSpPr>
              <p:nvPr/>
            </p:nvSpPr>
            <p:spPr bwMode="auto">
              <a:xfrm>
                <a:off x="4080" y="932"/>
                <a:ext cx="60" cy="36"/>
              </a:xfrm>
              <a:custGeom>
                <a:avLst/>
                <a:gdLst>
                  <a:gd name="T0" fmla="*/ 17 w 35"/>
                  <a:gd name="T1" fmla="*/ 0 h 21"/>
                  <a:gd name="T2" fmla="*/ 15 w 35"/>
                  <a:gd name="T3" fmla="*/ 0 h 21"/>
                  <a:gd name="T4" fmla="*/ 0 w 35"/>
                  <a:gd name="T5" fmla="*/ 10 h 21"/>
                  <a:gd name="T6" fmla="*/ 3 w 35"/>
                  <a:gd name="T7" fmla="*/ 12 h 21"/>
                  <a:gd name="T8" fmla="*/ 8 w 35"/>
                  <a:gd name="T9" fmla="*/ 21 h 21"/>
                  <a:gd name="T10" fmla="*/ 14 w 35"/>
                  <a:gd name="T11" fmla="*/ 21 h 21"/>
                  <a:gd name="T12" fmla="*/ 15 w 35"/>
                  <a:gd name="T13" fmla="*/ 21 h 21"/>
                  <a:gd name="T14" fmla="*/ 35 w 35"/>
                  <a:gd name="T15" fmla="*/ 14 h 21"/>
                  <a:gd name="T16" fmla="*/ 17 w 3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1">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2" name="Freeform 656"/>
              <p:cNvSpPr>
                <a:spLocks/>
              </p:cNvSpPr>
              <p:nvPr/>
            </p:nvSpPr>
            <p:spPr bwMode="auto">
              <a:xfrm>
                <a:off x="4076" y="949"/>
                <a:ext cx="17" cy="19"/>
              </a:xfrm>
              <a:custGeom>
                <a:avLst/>
                <a:gdLst>
                  <a:gd name="T0" fmla="*/ 2 w 10"/>
                  <a:gd name="T1" fmla="*/ 0 h 11"/>
                  <a:gd name="T2" fmla="*/ 0 w 10"/>
                  <a:gd name="T3" fmla="*/ 7 h 11"/>
                  <a:gd name="T4" fmla="*/ 10 w 10"/>
                  <a:gd name="T5" fmla="*/ 11 h 11"/>
                  <a:gd name="T6" fmla="*/ 5 w 10"/>
                  <a:gd name="T7" fmla="*/ 2 h 11"/>
                  <a:gd name="T8" fmla="*/ 2 w 10"/>
                  <a:gd name="T9" fmla="*/ 0 h 11"/>
                </a:gdLst>
                <a:ahLst/>
                <a:cxnLst>
                  <a:cxn ang="0">
                    <a:pos x="T0" y="T1"/>
                  </a:cxn>
                  <a:cxn ang="0">
                    <a:pos x="T2" y="T3"/>
                  </a:cxn>
                  <a:cxn ang="0">
                    <a:pos x="T4" y="T5"/>
                  </a:cxn>
                  <a:cxn ang="0">
                    <a:pos x="T6" y="T7"/>
                  </a:cxn>
                  <a:cxn ang="0">
                    <a:pos x="T8" y="T9"/>
                  </a:cxn>
                </a:cxnLst>
                <a:rect l="0" t="0" r="r" b="b"/>
                <a:pathLst>
                  <a:path w="10" h="11">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3" name="Freeform 657"/>
              <p:cNvSpPr>
                <a:spLocks/>
              </p:cNvSpPr>
              <p:nvPr/>
            </p:nvSpPr>
            <p:spPr bwMode="auto">
              <a:xfrm>
                <a:off x="4325" y="734"/>
                <a:ext cx="59" cy="72"/>
              </a:xfrm>
              <a:custGeom>
                <a:avLst/>
                <a:gdLst>
                  <a:gd name="T0" fmla="*/ 26 w 35"/>
                  <a:gd name="T1" fmla="*/ 0 h 42"/>
                  <a:gd name="T2" fmla="*/ 23 w 35"/>
                  <a:gd name="T3" fmla="*/ 0 h 42"/>
                  <a:gd name="T4" fmla="*/ 0 w 35"/>
                  <a:gd name="T5" fmla="*/ 24 h 42"/>
                  <a:gd name="T6" fmla="*/ 5 w 35"/>
                  <a:gd name="T7" fmla="*/ 26 h 42"/>
                  <a:gd name="T8" fmla="*/ 5 w 35"/>
                  <a:gd name="T9" fmla="*/ 36 h 42"/>
                  <a:gd name="T10" fmla="*/ 3 w 35"/>
                  <a:gd name="T11" fmla="*/ 38 h 42"/>
                  <a:gd name="T12" fmla="*/ 5 w 35"/>
                  <a:gd name="T13" fmla="*/ 42 h 42"/>
                  <a:gd name="T14" fmla="*/ 35 w 35"/>
                  <a:gd name="T15" fmla="*/ 1 h 42"/>
                  <a:gd name="T16" fmla="*/ 26 w 35"/>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2">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4" name="Freeform 658"/>
              <p:cNvSpPr>
                <a:spLocks/>
              </p:cNvSpPr>
              <p:nvPr/>
            </p:nvSpPr>
            <p:spPr bwMode="auto">
              <a:xfrm>
                <a:off x="4333" y="736"/>
                <a:ext cx="82" cy="89"/>
              </a:xfrm>
              <a:custGeom>
                <a:avLst/>
                <a:gdLst>
                  <a:gd name="T0" fmla="*/ 30 w 48"/>
                  <a:gd name="T1" fmla="*/ 0 h 52"/>
                  <a:gd name="T2" fmla="*/ 0 w 48"/>
                  <a:gd name="T3" fmla="*/ 41 h 52"/>
                  <a:gd name="T4" fmla="*/ 21 w 48"/>
                  <a:gd name="T5" fmla="*/ 52 h 52"/>
                  <a:gd name="T6" fmla="*/ 21 w 48"/>
                  <a:gd name="T7" fmla="*/ 52 h 52"/>
                  <a:gd name="T8" fmla="*/ 36 w 48"/>
                  <a:gd name="T9" fmla="*/ 36 h 52"/>
                  <a:gd name="T10" fmla="*/ 39 w 48"/>
                  <a:gd name="T11" fmla="*/ 36 h 52"/>
                  <a:gd name="T12" fmla="*/ 45 w 48"/>
                  <a:gd name="T13" fmla="*/ 37 h 52"/>
                  <a:gd name="T14" fmla="*/ 48 w 48"/>
                  <a:gd name="T15" fmla="*/ 22 h 52"/>
                  <a:gd name="T16" fmla="*/ 30 w 48"/>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2">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5" name="Freeform 659"/>
              <p:cNvSpPr>
                <a:spLocks/>
              </p:cNvSpPr>
              <p:nvPr/>
            </p:nvSpPr>
            <p:spPr bwMode="auto">
              <a:xfrm>
                <a:off x="4325" y="776"/>
                <a:ext cx="13" cy="24"/>
              </a:xfrm>
              <a:custGeom>
                <a:avLst/>
                <a:gdLst>
                  <a:gd name="T0" fmla="*/ 0 w 8"/>
                  <a:gd name="T1" fmla="*/ 0 h 14"/>
                  <a:gd name="T2" fmla="*/ 0 w 8"/>
                  <a:gd name="T3" fmla="*/ 6 h 14"/>
                  <a:gd name="T4" fmla="*/ 3 w 8"/>
                  <a:gd name="T5" fmla="*/ 14 h 14"/>
                  <a:gd name="T6" fmla="*/ 5 w 8"/>
                  <a:gd name="T7" fmla="*/ 12 h 14"/>
                  <a:gd name="T8" fmla="*/ 5 w 8"/>
                  <a:gd name="T9" fmla="*/ 2 h 14"/>
                  <a:gd name="T10" fmla="*/ 0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6" name="Freeform 660"/>
              <p:cNvSpPr>
                <a:spLocks/>
              </p:cNvSpPr>
              <p:nvPr/>
            </p:nvSpPr>
            <p:spPr bwMode="auto">
              <a:xfrm>
                <a:off x="4369" y="798"/>
                <a:ext cx="41" cy="27"/>
              </a:xfrm>
              <a:custGeom>
                <a:avLst/>
                <a:gdLst>
                  <a:gd name="T0" fmla="*/ 18 w 24"/>
                  <a:gd name="T1" fmla="*/ 0 h 16"/>
                  <a:gd name="T2" fmla="*/ 15 w 24"/>
                  <a:gd name="T3" fmla="*/ 0 h 16"/>
                  <a:gd name="T4" fmla="*/ 0 w 24"/>
                  <a:gd name="T5" fmla="*/ 16 h 16"/>
                  <a:gd name="T6" fmla="*/ 4 w 24"/>
                  <a:gd name="T7" fmla="*/ 16 h 16"/>
                  <a:gd name="T8" fmla="*/ 24 w 24"/>
                  <a:gd name="T9" fmla="*/ 1 h 16"/>
                  <a:gd name="T10" fmla="*/ 1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7" name="Freeform 661"/>
              <p:cNvSpPr>
                <a:spLocks/>
              </p:cNvSpPr>
              <p:nvPr/>
            </p:nvSpPr>
            <p:spPr bwMode="auto">
              <a:xfrm>
                <a:off x="4232" y="1090"/>
                <a:ext cx="93" cy="94"/>
              </a:xfrm>
              <a:custGeom>
                <a:avLst/>
                <a:gdLst>
                  <a:gd name="T0" fmla="*/ 28 w 54"/>
                  <a:gd name="T1" fmla="*/ 0 h 55"/>
                  <a:gd name="T2" fmla="*/ 15 w 54"/>
                  <a:gd name="T3" fmla="*/ 3 h 55"/>
                  <a:gd name="T4" fmla="*/ 15 w 54"/>
                  <a:gd name="T5" fmla="*/ 3 h 55"/>
                  <a:gd name="T6" fmla="*/ 9 w 54"/>
                  <a:gd name="T7" fmla="*/ 6 h 55"/>
                  <a:gd name="T8" fmla="*/ 14 w 54"/>
                  <a:gd name="T9" fmla="*/ 18 h 55"/>
                  <a:gd name="T10" fmla="*/ 0 w 54"/>
                  <a:gd name="T11" fmla="*/ 36 h 55"/>
                  <a:gd name="T12" fmla="*/ 26 w 54"/>
                  <a:gd name="T13" fmla="*/ 55 h 55"/>
                  <a:gd name="T14" fmla="*/ 29 w 54"/>
                  <a:gd name="T15" fmla="*/ 55 h 55"/>
                  <a:gd name="T16" fmla="*/ 41 w 54"/>
                  <a:gd name="T17" fmla="*/ 51 h 55"/>
                  <a:gd name="T18" fmla="*/ 44 w 54"/>
                  <a:gd name="T19" fmla="*/ 47 h 55"/>
                  <a:gd name="T20" fmla="*/ 49 w 54"/>
                  <a:gd name="T21" fmla="*/ 43 h 55"/>
                  <a:gd name="T22" fmla="*/ 53 w 54"/>
                  <a:gd name="T23" fmla="*/ 24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8" name="Freeform 662"/>
              <p:cNvSpPr>
                <a:spLocks/>
              </p:cNvSpPr>
              <p:nvPr/>
            </p:nvSpPr>
            <p:spPr bwMode="auto">
              <a:xfrm>
                <a:off x="4258" y="1090"/>
                <a:ext cx="22" cy="5"/>
              </a:xfrm>
              <a:custGeom>
                <a:avLst/>
                <a:gdLst>
                  <a:gd name="T0" fmla="*/ 11 w 13"/>
                  <a:gd name="T1" fmla="*/ 0 h 3"/>
                  <a:gd name="T2" fmla="*/ 7 w 13"/>
                  <a:gd name="T3" fmla="*/ 1 h 3"/>
                  <a:gd name="T4" fmla="*/ 0 w 13"/>
                  <a:gd name="T5" fmla="*/ 3 h 3"/>
                  <a:gd name="T6" fmla="*/ 0 w 13"/>
                  <a:gd name="T7" fmla="*/ 3 h 3"/>
                  <a:gd name="T8" fmla="*/ 13 w 13"/>
                  <a:gd name="T9" fmla="*/ 0 h 3"/>
                  <a:gd name="T10" fmla="*/ 11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29" name="Freeform 663"/>
              <p:cNvSpPr>
                <a:spLocks/>
              </p:cNvSpPr>
              <p:nvPr/>
            </p:nvSpPr>
            <p:spPr bwMode="auto">
              <a:xfrm>
                <a:off x="4302" y="1163"/>
                <a:ext cx="14" cy="14"/>
              </a:xfrm>
              <a:custGeom>
                <a:avLst/>
                <a:gdLst>
                  <a:gd name="T0" fmla="*/ 8 w 8"/>
                  <a:gd name="T1" fmla="*/ 0 h 8"/>
                  <a:gd name="T2" fmla="*/ 3 w 8"/>
                  <a:gd name="T3" fmla="*/ 4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6" y="1"/>
                      <a:pt x="4" y="2"/>
                      <a:pt x="3" y="4"/>
                    </a:cubicBezTo>
                    <a:cubicBezTo>
                      <a:pt x="2" y="5"/>
                      <a:pt x="1" y="6"/>
                      <a:pt x="0" y="8"/>
                    </a:cubicBezTo>
                    <a:cubicBezTo>
                      <a:pt x="3" y="6"/>
                      <a:pt x="6" y="3"/>
                      <a:pt x="8"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0" name="Freeform 664"/>
              <p:cNvSpPr>
                <a:spLocks/>
              </p:cNvSpPr>
              <p:nvPr/>
            </p:nvSpPr>
            <p:spPr bwMode="auto">
              <a:xfrm>
                <a:off x="4229" y="1100"/>
                <a:ext cx="27" cy="51"/>
              </a:xfrm>
              <a:custGeom>
                <a:avLst/>
                <a:gdLst>
                  <a:gd name="T0" fmla="*/ 11 w 16"/>
                  <a:gd name="T1" fmla="*/ 0 h 30"/>
                  <a:gd name="T2" fmla="*/ 1 w 16"/>
                  <a:gd name="T3" fmla="*/ 25 h 30"/>
                  <a:gd name="T4" fmla="*/ 2 w 16"/>
                  <a:gd name="T5" fmla="*/ 30 h 30"/>
                  <a:gd name="T6" fmla="*/ 16 w 16"/>
                  <a:gd name="T7" fmla="*/ 12 h 30"/>
                  <a:gd name="T8" fmla="*/ 11 w 16"/>
                  <a:gd name="T9" fmla="*/ 0 h 30"/>
                </a:gdLst>
                <a:ahLst/>
                <a:cxnLst>
                  <a:cxn ang="0">
                    <a:pos x="T0" y="T1"/>
                  </a:cxn>
                  <a:cxn ang="0">
                    <a:pos x="T2" y="T3"/>
                  </a:cxn>
                  <a:cxn ang="0">
                    <a:pos x="T4" y="T5"/>
                  </a:cxn>
                  <a:cxn ang="0">
                    <a:pos x="T6" y="T7"/>
                  </a:cxn>
                  <a:cxn ang="0">
                    <a:pos x="T8" y="T9"/>
                  </a:cxn>
                </a:cxnLst>
                <a:rect l="0" t="0" r="r" b="b"/>
                <a:pathLst>
                  <a:path w="16" h="3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1" name="Freeform 665"/>
              <p:cNvSpPr>
                <a:spLocks/>
              </p:cNvSpPr>
              <p:nvPr/>
            </p:nvSpPr>
            <p:spPr bwMode="auto">
              <a:xfrm>
                <a:off x="4157" y="813"/>
                <a:ext cx="48" cy="47"/>
              </a:xfrm>
              <a:custGeom>
                <a:avLst/>
                <a:gdLst>
                  <a:gd name="T0" fmla="*/ 14 w 28"/>
                  <a:gd name="T1" fmla="*/ 0 h 27"/>
                  <a:gd name="T2" fmla="*/ 12 w 28"/>
                  <a:gd name="T3" fmla="*/ 0 h 27"/>
                  <a:gd name="T4" fmla="*/ 1 w 28"/>
                  <a:gd name="T5" fmla="*/ 15 h 27"/>
                  <a:gd name="T6" fmla="*/ 14 w 28"/>
                  <a:gd name="T7" fmla="*/ 27 h 27"/>
                  <a:gd name="T8" fmla="*/ 15 w 28"/>
                  <a:gd name="T9" fmla="*/ 27 h 27"/>
                  <a:gd name="T10" fmla="*/ 27 w 28"/>
                  <a:gd name="T11" fmla="*/ 12 h 27"/>
                  <a:gd name="T12" fmla="*/ 14 w 28"/>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2" name="Freeform 666"/>
              <p:cNvSpPr>
                <a:spLocks/>
              </p:cNvSpPr>
              <p:nvPr/>
            </p:nvSpPr>
            <p:spPr bwMode="auto">
              <a:xfrm>
                <a:off x="4532" y="84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3" name="Freeform 667"/>
              <p:cNvSpPr>
                <a:spLocks/>
              </p:cNvSpPr>
              <p:nvPr/>
            </p:nvSpPr>
            <p:spPr bwMode="auto">
              <a:xfrm>
                <a:off x="4492" y="782"/>
                <a:ext cx="40" cy="62"/>
              </a:xfrm>
              <a:custGeom>
                <a:avLst/>
                <a:gdLst>
                  <a:gd name="T0" fmla="*/ 13 w 23"/>
                  <a:gd name="T1" fmla="*/ 0 h 36"/>
                  <a:gd name="T2" fmla="*/ 1 w 23"/>
                  <a:gd name="T3" fmla="*/ 20 h 36"/>
                  <a:gd name="T4" fmla="*/ 20 w 23"/>
                  <a:gd name="T5" fmla="*/ 36 h 36"/>
                  <a:gd name="T6" fmla="*/ 22 w 23"/>
                  <a:gd name="T7" fmla="*/ 36 h 36"/>
                  <a:gd name="T8" fmla="*/ 23 w 23"/>
                  <a:gd name="T9" fmla="*/ 36 h 36"/>
                  <a:gd name="T10" fmla="*/ 23 w 23"/>
                  <a:gd name="T11" fmla="*/ 36 h 36"/>
                  <a:gd name="T12" fmla="*/ 9 w 23"/>
                  <a:gd name="T13" fmla="*/ 17 h 36"/>
                  <a:gd name="T14" fmla="*/ 13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4" name="Freeform 668"/>
              <p:cNvSpPr>
                <a:spLocks/>
              </p:cNvSpPr>
              <p:nvPr/>
            </p:nvSpPr>
            <p:spPr bwMode="auto">
              <a:xfrm>
                <a:off x="4521" y="781"/>
                <a:ext cx="38" cy="63"/>
              </a:xfrm>
              <a:custGeom>
                <a:avLst/>
                <a:gdLst>
                  <a:gd name="T0" fmla="*/ 3 w 22"/>
                  <a:gd name="T1" fmla="*/ 0 h 37"/>
                  <a:gd name="T2" fmla="*/ 0 w 22"/>
                  <a:gd name="T3" fmla="*/ 0 h 37"/>
                  <a:gd name="T4" fmla="*/ 3 w 22"/>
                  <a:gd name="T5" fmla="*/ 5 h 37"/>
                  <a:gd name="T6" fmla="*/ 6 w 22"/>
                  <a:gd name="T7" fmla="*/ 37 h 37"/>
                  <a:gd name="T8" fmla="*/ 6 w 22"/>
                  <a:gd name="T9" fmla="*/ 37 h 37"/>
                  <a:gd name="T10" fmla="*/ 21 w 22"/>
                  <a:gd name="T11" fmla="*/ 16 h 37"/>
                  <a:gd name="T12" fmla="*/ 3 w 2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2" h="37">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5" name="Freeform 669"/>
              <p:cNvSpPr>
                <a:spLocks/>
              </p:cNvSpPr>
              <p:nvPr/>
            </p:nvSpPr>
            <p:spPr bwMode="auto">
              <a:xfrm>
                <a:off x="4506" y="781"/>
                <a:ext cx="29" cy="63"/>
              </a:xfrm>
              <a:custGeom>
                <a:avLst/>
                <a:gdLst>
                  <a:gd name="T0" fmla="*/ 9 w 17"/>
                  <a:gd name="T1" fmla="*/ 0 h 37"/>
                  <a:gd name="T2" fmla="*/ 9 w 17"/>
                  <a:gd name="T3" fmla="*/ 0 h 37"/>
                  <a:gd name="T4" fmla="*/ 5 w 17"/>
                  <a:gd name="T5" fmla="*/ 1 h 37"/>
                  <a:gd name="T6" fmla="*/ 1 w 17"/>
                  <a:gd name="T7" fmla="*/ 18 h 37"/>
                  <a:gd name="T8" fmla="*/ 15 w 17"/>
                  <a:gd name="T9" fmla="*/ 37 h 37"/>
                  <a:gd name="T10" fmla="*/ 12 w 17"/>
                  <a:gd name="T11" fmla="*/ 5 h 37"/>
                  <a:gd name="T12" fmla="*/ 9 w 1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7" h="37">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6" name="Freeform 670"/>
              <p:cNvSpPr>
                <a:spLocks/>
              </p:cNvSpPr>
              <p:nvPr/>
            </p:nvSpPr>
            <p:spPr bwMode="auto">
              <a:xfrm>
                <a:off x="3890" y="1259"/>
                <a:ext cx="56" cy="55"/>
              </a:xfrm>
              <a:custGeom>
                <a:avLst/>
                <a:gdLst>
                  <a:gd name="T0" fmla="*/ 17 w 33"/>
                  <a:gd name="T1" fmla="*/ 0 h 32"/>
                  <a:gd name="T2" fmla="*/ 1 w 33"/>
                  <a:gd name="T3" fmla="*/ 15 h 32"/>
                  <a:gd name="T4" fmla="*/ 15 w 33"/>
                  <a:gd name="T5" fmla="*/ 31 h 32"/>
                  <a:gd name="T6" fmla="*/ 17 w 33"/>
                  <a:gd name="T7" fmla="*/ 32 h 32"/>
                  <a:gd name="T8" fmla="*/ 32 w 33"/>
                  <a:gd name="T9" fmla="*/ 17 h 32"/>
                  <a:gd name="T10" fmla="*/ 18 w 33"/>
                  <a:gd name="T11" fmla="*/ 0 h 32"/>
                  <a:gd name="T12" fmla="*/ 17 w 3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7" name="Freeform 671"/>
              <p:cNvSpPr>
                <a:spLocks/>
              </p:cNvSpPr>
              <p:nvPr/>
            </p:nvSpPr>
            <p:spPr bwMode="auto">
              <a:xfrm>
                <a:off x="3790" y="1052"/>
                <a:ext cx="120" cy="115"/>
              </a:xfrm>
              <a:custGeom>
                <a:avLst/>
                <a:gdLst>
                  <a:gd name="T0" fmla="*/ 34 w 70"/>
                  <a:gd name="T1" fmla="*/ 0 h 67"/>
                  <a:gd name="T2" fmla="*/ 41 w 70"/>
                  <a:gd name="T3" fmla="*/ 7 h 67"/>
                  <a:gd name="T4" fmla="*/ 32 w 70"/>
                  <a:gd name="T5" fmla="*/ 44 h 67"/>
                  <a:gd name="T6" fmla="*/ 18 w 70"/>
                  <a:gd name="T7" fmla="*/ 48 h 67"/>
                  <a:gd name="T8" fmla="*/ 0 w 70"/>
                  <a:gd name="T9" fmla="*/ 41 h 67"/>
                  <a:gd name="T10" fmla="*/ 7 w 70"/>
                  <a:gd name="T11" fmla="*/ 56 h 67"/>
                  <a:gd name="T12" fmla="*/ 12 w 70"/>
                  <a:gd name="T13" fmla="*/ 57 h 67"/>
                  <a:gd name="T14" fmla="*/ 24 w 70"/>
                  <a:gd name="T15" fmla="*/ 51 h 67"/>
                  <a:gd name="T16" fmla="*/ 26 w 70"/>
                  <a:gd name="T17" fmla="*/ 51 h 67"/>
                  <a:gd name="T18" fmla="*/ 45 w 70"/>
                  <a:gd name="T19" fmla="*/ 67 h 67"/>
                  <a:gd name="T20" fmla="*/ 68 w 70"/>
                  <a:gd name="T21" fmla="*/ 38 h 67"/>
                  <a:gd name="T22" fmla="*/ 37 w 70"/>
                  <a:gd name="T23" fmla="*/ 0 h 67"/>
                  <a:gd name="T24" fmla="*/ 34 w 70"/>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8" name="Freeform 672"/>
              <p:cNvSpPr>
                <a:spLocks/>
              </p:cNvSpPr>
              <p:nvPr/>
            </p:nvSpPr>
            <p:spPr bwMode="auto">
              <a:xfrm>
                <a:off x="3802" y="1148"/>
                <a:ext cx="9" cy="5"/>
              </a:xfrm>
              <a:custGeom>
                <a:avLst/>
                <a:gdLst>
                  <a:gd name="T0" fmla="*/ 0 w 5"/>
                  <a:gd name="T1" fmla="*/ 0 h 3"/>
                  <a:gd name="T2" fmla="*/ 3 w 5"/>
                  <a:gd name="T3" fmla="*/ 3 h 3"/>
                  <a:gd name="T4" fmla="*/ 5 w 5"/>
                  <a:gd name="T5" fmla="*/ 1 h 3"/>
                  <a:gd name="T6" fmla="*/ 0 w 5"/>
                  <a:gd name="T7" fmla="*/ 0 h 3"/>
                </a:gdLst>
                <a:ahLst/>
                <a:cxnLst>
                  <a:cxn ang="0">
                    <a:pos x="T0" y="T1"/>
                  </a:cxn>
                  <a:cxn ang="0">
                    <a:pos x="T2" y="T3"/>
                  </a:cxn>
                  <a:cxn ang="0">
                    <a:pos x="T4" y="T5"/>
                  </a:cxn>
                  <a:cxn ang="0">
                    <a:pos x="T6" y="T7"/>
                  </a:cxn>
                </a:cxnLst>
                <a:rect l="0" t="0" r="r" b="b"/>
                <a:pathLst>
                  <a:path w="5" h="3">
                    <a:moveTo>
                      <a:pt x="0" y="0"/>
                    </a:moveTo>
                    <a:cubicBezTo>
                      <a:pt x="1" y="1"/>
                      <a:pt x="2" y="2"/>
                      <a:pt x="3" y="3"/>
                    </a:cubicBezTo>
                    <a:cubicBezTo>
                      <a:pt x="4" y="3"/>
                      <a:pt x="4" y="2"/>
                      <a:pt x="5" y="1"/>
                    </a:cubicBezTo>
                    <a:cubicBezTo>
                      <a:pt x="3" y="1"/>
                      <a:pt x="2" y="0"/>
                      <a:pt x="0"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39" name="Freeform 673"/>
              <p:cNvSpPr>
                <a:spLocks/>
              </p:cNvSpPr>
              <p:nvPr/>
            </p:nvSpPr>
            <p:spPr bwMode="auto">
              <a:xfrm>
                <a:off x="3811" y="1139"/>
                <a:ext cx="56" cy="31"/>
              </a:xfrm>
              <a:custGeom>
                <a:avLst/>
                <a:gdLst>
                  <a:gd name="T0" fmla="*/ 14 w 33"/>
                  <a:gd name="T1" fmla="*/ 0 h 18"/>
                  <a:gd name="T2" fmla="*/ 12 w 33"/>
                  <a:gd name="T3" fmla="*/ 0 h 18"/>
                  <a:gd name="T4" fmla="*/ 0 w 33"/>
                  <a:gd name="T5" fmla="*/ 6 h 18"/>
                  <a:gd name="T6" fmla="*/ 18 w 33"/>
                  <a:gd name="T7" fmla="*/ 18 h 18"/>
                  <a:gd name="T8" fmla="*/ 19 w 33"/>
                  <a:gd name="T9" fmla="*/ 18 h 18"/>
                  <a:gd name="T10" fmla="*/ 22 w 33"/>
                  <a:gd name="T11" fmla="*/ 18 h 18"/>
                  <a:gd name="T12" fmla="*/ 33 w 33"/>
                  <a:gd name="T13" fmla="*/ 16 h 18"/>
                  <a:gd name="T14" fmla="*/ 14 w 33"/>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0" name="Freeform 674"/>
              <p:cNvSpPr>
                <a:spLocks/>
              </p:cNvSpPr>
              <p:nvPr/>
            </p:nvSpPr>
            <p:spPr bwMode="auto">
              <a:xfrm>
                <a:off x="3807" y="1150"/>
                <a:ext cx="35" cy="20"/>
              </a:xfrm>
              <a:custGeom>
                <a:avLst/>
                <a:gdLst>
                  <a:gd name="T0" fmla="*/ 2 w 20"/>
                  <a:gd name="T1" fmla="*/ 0 h 12"/>
                  <a:gd name="T2" fmla="*/ 0 w 20"/>
                  <a:gd name="T3" fmla="*/ 2 h 12"/>
                  <a:gd name="T4" fmla="*/ 20 w 20"/>
                  <a:gd name="T5" fmla="*/ 12 h 12"/>
                  <a:gd name="T6" fmla="*/ 2 w 20"/>
                  <a:gd name="T7" fmla="*/ 0 h 12"/>
                </a:gdLst>
                <a:ahLst/>
                <a:cxnLst>
                  <a:cxn ang="0">
                    <a:pos x="T0" y="T1"/>
                  </a:cxn>
                  <a:cxn ang="0">
                    <a:pos x="T2" y="T3"/>
                  </a:cxn>
                  <a:cxn ang="0">
                    <a:pos x="T4" y="T5"/>
                  </a:cxn>
                  <a:cxn ang="0">
                    <a:pos x="T6" y="T7"/>
                  </a:cxn>
                </a:cxnLst>
                <a:rect l="0" t="0" r="r" b="b"/>
                <a:pathLst>
                  <a:path w="20" h="12">
                    <a:moveTo>
                      <a:pt x="2" y="0"/>
                    </a:moveTo>
                    <a:cubicBezTo>
                      <a:pt x="1" y="1"/>
                      <a:pt x="1" y="2"/>
                      <a:pt x="0" y="2"/>
                    </a:cubicBezTo>
                    <a:cubicBezTo>
                      <a:pt x="5" y="8"/>
                      <a:pt x="12" y="11"/>
                      <a:pt x="20" y="12"/>
                    </a:cubicBezTo>
                    <a:cubicBezTo>
                      <a:pt x="15" y="6"/>
                      <a:pt x="9" y="2"/>
                      <a:pt x="2" y="0"/>
                    </a:cubicBezTo>
                  </a:path>
                </a:pathLst>
              </a:custGeom>
              <a:solidFill>
                <a:srgbClr val="14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1" name="Freeform 675"/>
              <p:cNvSpPr>
                <a:spLocks/>
              </p:cNvSpPr>
              <p:nvPr/>
            </p:nvSpPr>
            <p:spPr bwMode="auto">
              <a:xfrm>
                <a:off x="3789" y="1052"/>
                <a:ext cx="85" cy="82"/>
              </a:xfrm>
              <a:custGeom>
                <a:avLst/>
                <a:gdLst>
                  <a:gd name="T0" fmla="*/ 35 w 50"/>
                  <a:gd name="T1" fmla="*/ 0 h 48"/>
                  <a:gd name="T2" fmla="*/ 1 w 50"/>
                  <a:gd name="T3" fmla="*/ 32 h 48"/>
                  <a:gd name="T4" fmla="*/ 1 w 50"/>
                  <a:gd name="T5" fmla="*/ 41 h 48"/>
                  <a:gd name="T6" fmla="*/ 19 w 50"/>
                  <a:gd name="T7" fmla="*/ 48 h 48"/>
                  <a:gd name="T8" fmla="*/ 33 w 50"/>
                  <a:gd name="T9" fmla="*/ 44 h 48"/>
                  <a:gd name="T10" fmla="*/ 42 w 50"/>
                  <a:gd name="T11" fmla="*/ 7 h 48"/>
                  <a:gd name="T12" fmla="*/ 35 w 50"/>
                  <a:gd name="T13" fmla="*/ 0 h 48"/>
                  <a:gd name="T14" fmla="*/ 35 w 5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8">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2" name="Freeform 676"/>
              <p:cNvSpPr>
                <a:spLocks/>
              </p:cNvSpPr>
              <p:nvPr/>
            </p:nvSpPr>
            <p:spPr bwMode="auto">
              <a:xfrm>
                <a:off x="3598" y="1040"/>
                <a:ext cx="40" cy="48"/>
              </a:xfrm>
              <a:custGeom>
                <a:avLst/>
                <a:gdLst>
                  <a:gd name="T0" fmla="*/ 19 w 23"/>
                  <a:gd name="T1" fmla="*/ 0 h 28"/>
                  <a:gd name="T2" fmla="*/ 0 w 23"/>
                  <a:gd name="T3" fmla="*/ 17 h 28"/>
                  <a:gd name="T4" fmla="*/ 2 w 23"/>
                  <a:gd name="T5" fmla="*/ 28 h 28"/>
                  <a:gd name="T6" fmla="*/ 10 w 23"/>
                  <a:gd name="T7" fmla="*/ 21 h 28"/>
                  <a:gd name="T8" fmla="*/ 21 w 23"/>
                  <a:gd name="T9" fmla="*/ 17 h 28"/>
                  <a:gd name="T10" fmla="*/ 23 w 23"/>
                  <a:gd name="T11" fmla="*/ 0 h 28"/>
                  <a:gd name="T12" fmla="*/ 20 w 23"/>
                  <a:gd name="T13" fmla="*/ 0 h 28"/>
                  <a:gd name="T14" fmla="*/ 19 w 2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8">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3" name="Freeform 677"/>
              <p:cNvSpPr>
                <a:spLocks/>
              </p:cNvSpPr>
              <p:nvPr/>
            </p:nvSpPr>
            <p:spPr bwMode="auto">
              <a:xfrm>
                <a:off x="3631" y="1040"/>
                <a:ext cx="31" cy="29"/>
              </a:xfrm>
              <a:custGeom>
                <a:avLst/>
                <a:gdLst>
                  <a:gd name="T0" fmla="*/ 4 w 18"/>
                  <a:gd name="T1" fmla="*/ 0 h 17"/>
                  <a:gd name="T2" fmla="*/ 2 w 18"/>
                  <a:gd name="T3" fmla="*/ 17 h 17"/>
                  <a:gd name="T4" fmla="*/ 9 w 18"/>
                  <a:gd name="T5" fmla="*/ 16 h 17"/>
                  <a:gd name="T6" fmla="*/ 18 w 18"/>
                  <a:gd name="T7" fmla="*/ 17 h 17"/>
                  <a:gd name="T8" fmla="*/ 4 w 18"/>
                  <a:gd name="T9" fmla="*/ 0 h 17"/>
                </a:gdLst>
                <a:ahLst/>
                <a:cxnLst>
                  <a:cxn ang="0">
                    <a:pos x="T0" y="T1"/>
                  </a:cxn>
                  <a:cxn ang="0">
                    <a:pos x="T2" y="T3"/>
                  </a:cxn>
                  <a:cxn ang="0">
                    <a:pos x="T4" y="T5"/>
                  </a:cxn>
                  <a:cxn ang="0">
                    <a:pos x="T6" y="T7"/>
                  </a:cxn>
                  <a:cxn ang="0">
                    <a:pos x="T8" y="T9"/>
                  </a:cxn>
                </a:cxnLst>
                <a:rect l="0" t="0" r="r" b="b"/>
                <a:pathLst>
                  <a:path w="18" h="17">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4" name="Freeform 678"/>
              <p:cNvSpPr>
                <a:spLocks/>
              </p:cNvSpPr>
              <p:nvPr/>
            </p:nvSpPr>
            <p:spPr bwMode="auto">
              <a:xfrm>
                <a:off x="3602" y="1069"/>
                <a:ext cx="58" cy="34"/>
              </a:xfrm>
              <a:custGeom>
                <a:avLst/>
                <a:gdLst>
                  <a:gd name="T0" fmla="*/ 19 w 34"/>
                  <a:gd name="T1" fmla="*/ 0 h 20"/>
                  <a:gd name="T2" fmla="*/ 8 w 34"/>
                  <a:gd name="T3" fmla="*/ 4 h 20"/>
                  <a:gd name="T4" fmla="*/ 0 w 34"/>
                  <a:gd name="T5" fmla="*/ 11 h 20"/>
                  <a:gd name="T6" fmla="*/ 15 w 34"/>
                  <a:gd name="T7" fmla="*/ 20 h 20"/>
                  <a:gd name="T8" fmla="*/ 17 w 34"/>
                  <a:gd name="T9" fmla="*/ 20 h 20"/>
                  <a:gd name="T10" fmla="*/ 34 w 34"/>
                  <a:gd name="T11" fmla="*/ 9 h 20"/>
                  <a:gd name="T12" fmla="*/ 34 w 34"/>
                  <a:gd name="T13" fmla="*/ 9 h 20"/>
                  <a:gd name="T14" fmla="*/ 21 w 34"/>
                  <a:gd name="T15" fmla="*/ 2 h 20"/>
                  <a:gd name="T16" fmla="*/ 19 w 3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5" name="Freeform 679"/>
              <p:cNvSpPr>
                <a:spLocks/>
              </p:cNvSpPr>
              <p:nvPr/>
            </p:nvSpPr>
            <p:spPr bwMode="auto">
              <a:xfrm>
                <a:off x="3634" y="1067"/>
                <a:ext cx="28" cy="17"/>
              </a:xfrm>
              <a:custGeom>
                <a:avLst/>
                <a:gdLst>
                  <a:gd name="T0" fmla="*/ 7 w 16"/>
                  <a:gd name="T1" fmla="*/ 0 h 10"/>
                  <a:gd name="T2" fmla="*/ 0 w 16"/>
                  <a:gd name="T3" fmla="*/ 1 h 10"/>
                  <a:gd name="T4" fmla="*/ 2 w 16"/>
                  <a:gd name="T5" fmla="*/ 3 h 10"/>
                  <a:gd name="T6" fmla="*/ 15 w 16"/>
                  <a:gd name="T7" fmla="*/ 10 h 10"/>
                  <a:gd name="T8" fmla="*/ 15 w 16"/>
                  <a:gd name="T9" fmla="*/ 10 h 10"/>
                  <a:gd name="T10" fmla="*/ 16 w 16"/>
                  <a:gd name="T11" fmla="*/ 4 h 10"/>
                  <a:gd name="T12" fmla="*/ 16 w 16"/>
                  <a:gd name="T13" fmla="*/ 1 h 10"/>
                  <a:gd name="T14" fmla="*/ 7 w 1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6" name="Freeform 680"/>
              <p:cNvSpPr>
                <a:spLocks/>
              </p:cNvSpPr>
              <p:nvPr/>
            </p:nvSpPr>
            <p:spPr bwMode="auto">
              <a:xfrm>
                <a:off x="3878" y="903"/>
                <a:ext cx="94" cy="89"/>
              </a:xfrm>
              <a:custGeom>
                <a:avLst/>
                <a:gdLst>
                  <a:gd name="T0" fmla="*/ 27 w 55"/>
                  <a:gd name="T1" fmla="*/ 0 h 52"/>
                  <a:gd name="T2" fmla="*/ 1 w 55"/>
                  <a:gd name="T3" fmla="*/ 25 h 52"/>
                  <a:gd name="T4" fmla="*/ 20 w 55"/>
                  <a:gd name="T5" fmla="*/ 52 h 52"/>
                  <a:gd name="T6" fmla="*/ 35 w 55"/>
                  <a:gd name="T7" fmla="*/ 40 h 52"/>
                  <a:gd name="T8" fmla="*/ 35 w 55"/>
                  <a:gd name="T9" fmla="*/ 40 h 52"/>
                  <a:gd name="T10" fmla="*/ 47 w 55"/>
                  <a:gd name="T11" fmla="*/ 45 h 52"/>
                  <a:gd name="T12" fmla="*/ 54 w 55"/>
                  <a:gd name="T13" fmla="*/ 29 h 52"/>
                  <a:gd name="T14" fmla="*/ 30 w 55"/>
                  <a:gd name="T15" fmla="*/ 1 h 52"/>
                  <a:gd name="T16" fmla="*/ 27 w 5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7" name="Freeform 681"/>
              <p:cNvSpPr>
                <a:spLocks/>
              </p:cNvSpPr>
              <p:nvPr/>
            </p:nvSpPr>
            <p:spPr bwMode="auto">
              <a:xfrm>
                <a:off x="3912" y="971"/>
                <a:ext cx="46" cy="22"/>
              </a:xfrm>
              <a:custGeom>
                <a:avLst/>
                <a:gdLst>
                  <a:gd name="T0" fmla="*/ 15 w 27"/>
                  <a:gd name="T1" fmla="*/ 0 h 13"/>
                  <a:gd name="T2" fmla="*/ 15 w 27"/>
                  <a:gd name="T3" fmla="*/ 0 h 13"/>
                  <a:gd name="T4" fmla="*/ 0 w 27"/>
                  <a:gd name="T5" fmla="*/ 12 h 13"/>
                  <a:gd name="T6" fmla="*/ 5 w 27"/>
                  <a:gd name="T7" fmla="*/ 13 h 13"/>
                  <a:gd name="T8" fmla="*/ 7 w 27"/>
                  <a:gd name="T9" fmla="*/ 13 h 13"/>
                  <a:gd name="T10" fmla="*/ 27 w 27"/>
                  <a:gd name="T11" fmla="*/ 5 h 13"/>
                  <a:gd name="T12" fmla="*/ 15 w 2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7" h="13">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8" name="Freeform 682"/>
              <p:cNvSpPr>
                <a:spLocks noEditPoints="1"/>
              </p:cNvSpPr>
              <p:nvPr/>
            </p:nvSpPr>
            <p:spPr bwMode="auto">
              <a:xfrm>
                <a:off x="3725" y="1241"/>
                <a:ext cx="79" cy="82"/>
              </a:xfrm>
              <a:custGeom>
                <a:avLst/>
                <a:gdLst>
                  <a:gd name="T0" fmla="*/ 10 w 46"/>
                  <a:gd name="T1" fmla="*/ 14 h 48"/>
                  <a:gd name="T2" fmla="*/ 10 w 46"/>
                  <a:gd name="T3" fmla="*/ 19 h 48"/>
                  <a:gd name="T4" fmla="*/ 4 w 46"/>
                  <a:gd name="T5" fmla="*/ 26 h 48"/>
                  <a:gd name="T6" fmla="*/ 21 w 46"/>
                  <a:gd name="T7" fmla="*/ 38 h 48"/>
                  <a:gd name="T8" fmla="*/ 24 w 46"/>
                  <a:gd name="T9" fmla="*/ 48 h 48"/>
                  <a:gd name="T10" fmla="*/ 46 w 46"/>
                  <a:gd name="T11" fmla="*/ 25 h 48"/>
                  <a:gd name="T12" fmla="*/ 38 w 46"/>
                  <a:gd name="T13" fmla="*/ 26 h 48"/>
                  <a:gd name="T14" fmla="*/ 10 w 46"/>
                  <a:gd name="T15" fmla="*/ 14 h 48"/>
                  <a:gd name="T16" fmla="*/ 1 w 46"/>
                  <a:gd name="T17" fmla="*/ 0 h 48"/>
                  <a:gd name="T18" fmla="*/ 0 w 46"/>
                  <a:gd name="T19" fmla="*/ 2 h 48"/>
                  <a:gd name="T20" fmla="*/ 1 w 46"/>
                  <a:gd name="T21" fmla="*/ 2 h 48"/>
                  <a:gd name="T22" fmla="*/ 2 w 46"/>
                  <a:gd name="T23" fmla="*/ 3 h 48"/>
                  <a:gd name="T24" fmla="*/ 1 w 4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8">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49" name="Freeform 683"/>
              <p:cNvSpPr>
                <a:spLocks/>
              </p:cNvSpPr>
              <p:nvPr/>
            </p:nvSpPr>
            <p:spPr bwMode="auto">
              <a:xfrm>
                <a:off x="3727" y="1232"/>
                <a:ext cx="79" cy="53"/>
              </a:xfrm>
              <a:custGeom>
                <a:avLst/>
                <a:gdLst>
                  <a:gd name="T0" fmla="*/ 13 w 46"/>
                  <a:gd name="T1" fmla="*/ 0 h 31"/>
                  <a:gd name="T2" fmla="*/ 0 w 46"/>
                  <a:gd name="T3" fmla="*/ 5 h 31"/>
                  <a:gd name="T4" fmla="*/ 1 w 46"/>
                  <a:gd name="T5" fmla="*/ 8 h 31"/>
                  <a:gd name="T6" fmla="*/ 9 w 46"/>
                  <a:gd name="T7" fmla="*/ 19 h 31"/>
                  <a:gd name="T8" fmla="*/ 37 w 46"/>
                  <a:gd name="T9" fmla="*/ 31 h 31"/>
                  <a:gd name="T10" fmla="*/ 45 w 46"/>
                  <a:gd name="T11" fmla="*/ 30 h 31"/>
                  <a:gd name="T12" fmla="*/ 45 w 46"/>
                  <a:gd name="T13" fmla="*/ 29 h 31"/>
                  <a:gd name="T14" fmla="*/ 24 w 46"/>
                  <a:gd name="T15" fmla="*/ 0 h 31"/>
                  <a:gd name="T16" fmla="*/ 19 w 46"/>
                  <a:gd name="T17" fmla="*/ 0 h 31"/>
                  <a:gd name="T18" fmla="*/ 13 w 46"/>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1">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0" name="Freeform 684"/>
              <p:cNvSpPr>
                <a:spLocks/>
              </p:cNvSpPr>
              <p:nvPr/>
            </p:nvSpPr>
            <p:spPr bwMode="auto">
              <a:xfrm>
                <a:off x="3710" y="1244"/>
                <a:ext cx="32" cy="43"/>
              </a:xfrm>
              <a:custGeom>
                <a:avLst/>
                <a:gdLst>
                  <a:gd name="T0" fmla="*/ 9 w 19"/>
                  <a:gd name="T1" fmla="*/ 0 h 25"/>
                  <a:gd name="T2" fmla="*/ 0 w 19"/>
                  <a:gd name="T3" fmla="*/ 17 h 25"/>
                  <a:gd name="T4" fmla="*/ 1 w 19"/>
                  <a:gd name="T5" fmla="*/ 25 h 25"/>
                  <a:gd name="T6" fmla="*/ 8 w 19"/>
                  <a:gd name="T7" fmla="*/ 24 h 25"/>
                  <a:gd name="T8" fmla="*/ 13 w 19"/>
                  <a:gd name="T9" fmla="*/ 24 h 25"/>
                  <a:gd name="T10" fmla="*/ 19 w 19"/>
                  <a:gd name="T11" fmla="*/ 17 h 25"/>
                  <a:gd name="T12" fmla="*/ 19 w 19"/>
                  <a:gd name="T13" fmla="*/ 12 h 25"/>
                  <a:gd name="T14" fmla="*/ 11 w 19"/>
                  <a:gd name="T15" fmla="*/ 1 h 25"/>
                  <a:gd name="T16" fmla="*/ 10 w 19"/>
                  <a:gd name="T17" fmla="*/ 0 h 25"/>
                  <a:gd name="T18" fmla="*/ 9 w 19"/>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1" name="Freeform 685"/>
              <p:cNvSpPr>
                <a:spLocks/>
              </p:cNvSpPr>
              <p:nvPr/>
            </p:nvSpPr>
            <p:spPr bwMode="auto">
              <a:xfrm>
                <a:off x="3729" y="1246"/>
                <a:ext cx="13" cy="19"/>
              </a:xfrm>
              <a:custGeom>
                <a:avLst/>
                <a:gdLst>
                  <a:gd name="T0" fmla="*/ 0 w 8"/>
                  <a:gd name="T1" fmla="*/ 0 h 11"/>
                  <a:gd name="T2" fmla="*/ 8 w 8"/>
                  <a:gd name="T3" fmla="*/ 11 h 11"/>
                  <a:gd name="T4" fmla="*/ 0 w 8"/>
                  <a:gd name="T5" fmla="*/ 0 h 11"/>
                </a:gdLst>
                <a:ahLst/>
                <a:cxnLst>
                  <a:cxn ang="0">
                    <a:pos x="T0" y="T1"/>
                  </a:cxn>
                  <a:cxn ang="0">
                    <a:pos x="T2" y="T3"/>
                  </a:cxn>
                  <a:cxn ang="0">
                    <a:pos x="T4" y="T5"/>
                  </a:cxn>
                </a:cxnLst>
                <a:rect l="0" t="0" r="r" b="b"/>
                <a:pathLst>
                  <a:path w="8" h="11">
                    <a:moveTo>
                      <a:pt x="0" y="0"/>
                    </a:moveTo>
                    <a:cubicBezTo>
                      <a:pt x="2" y="4"/>
                      <a:pt x="5" y="8"/>
                      <a:pt x="8" y="11"/>
                    </a:cubicBezTo>
                    <a:cubicBezTo>
                      <a:pt x="8" y="6"/>
                      <a:pt x="5" y="2"/>
                      <a:pt x="0"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2" name="Freeform 686"/>
              <p:cNvSpPr>
                <a:spLocks/>
              </p:cNvSpPr>
              <p:nvPr/>
            </p:nvSpPr>
            <p:spPr bwMode="auto">
              <a:xfrm>
                <a:off x="3749" y="1230"/>
                <a:ext cx="19" cy="2"/>
              </a:xfrm>
              <a:custGeom>
                <a:avLst/>
                <a:gdLst>
                  <a:gd name="T0" fmla="*/ 4 w 11"/>
                  <a:gd name="T1" fmla="*/ 0 h 1"/>
                  <a:gd name="T2" fmla="*/ 0 w 11"/>
                  <a:gd name="T3" fmla="*/ 1 h 1"/>
                  <a:gd name="T4" fmla="*/ 6 w 11"/>
                  <a:gd name="T5" fmla="*/ 1 h 1"/>
                  <a:gd name="T6" fmla="*/ 11 w 11"/>
                  <a:gd name="T7" fmla="*/ 1 h 1"/>
                  <a:gd name="T8" fmla="*/ 7 w 11"/>
                  <a:gd name="T9" fmla="*/ 0 h 1"/>
                  <a:gd name="T10" fmla="*/ 4 w 11"/>
                  <a:gd name="T11" fmla="*/ 0 h 1"/>
                </a:gdLst>
                <a:ahLst/>
                <a:cxnLst>
                  <a:cxn ang="0">
                    <a:pos x="T0" y="T1"/>
                  </a:cxn>
                  <a:cxn ang="0">
                    <a:pos x="T2" y="T3"/>
                  </a:cxn>
                  <a:cxn ang="0">
                    <a:pos x="T4" y="T5"/>
                  </a:cxn>
                  <a:cxn ang="0">
                    <a:pos x="T6" y="T7"/>
                  </a:cxn>
                  <a:cxn ang="0">
                    <a:pos x="T8" y="T9"/>
                  </a:cxn>
                  <a:cxn ang="0">
                    <a:pos x="T10" y="T11"/>
                  </a:cxn>
                </a:cxnLst>
                <a:rect l="0" t="0" r="r" b="b"/>
                <a:pathLst>
                  <a:path w="11" h="1">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3" name="Freeform 687"/>
              <p:cNvSpPr>
                <a:spLocks/>
              </p:cNvSpPr>
              <p:nvPr/>
            </p:nvSpPr>
            <p:spPr bwMode="auto">
              <a:xfrm>
                <a:off x="3711" y="1285"/>
                <a:ext cx="55" cy="40"/>
              </a:xfrm>
              <a:custGeom>
                <a:avLst/>
                <a:gdLst>
                  <a:gd name="T0" fmla="*/ 12 w 32"/>
                  <a:gd name="T1" fmla="*/ 0 h 23"/>
                  <a:gd name="T2" fmla="*/ 5 w 32"/>
                  <a:gd name="T3" fmla="*/ 2 h 23"/>
                  <a:gd name="T4" fmla="*/ 1 w 32"/>
                  <a:gd name="T5" fmla="*/ 1 h 23"/>
                  <a:gd name="T6" fmla="*/ 0 w 32"/>
                  <a:gd name="T7" fmla="*/ 1 h 23"/>
                  <a:gd name="T8" fmla="*/ 24 w 32"/>
                  <a:gd name="T9" fmla="*/ 23 h 23"/>
                  <a:gd name="T10" fmla="*/ 26 w 32"/>
                  <a:gd name="T11" fmla="*/ 23 h 23"/>
                  <a:gd name="T12" fmla="*/ 32 w 32"/>
                  <a:gd name="T13" fmla="*/ 22 h 23"/>
                  <a:gd name="T14" fmla="*/ 29 w 32"/>
                  <a:gd name="T15" fmla="*/ 12 h 23"/>
                  <a:gd name="T16" fmla="*/ 12 w 3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4" name="Freeform 688"/>
              <p:cNvSpPr>
                <a:spLocks/>
              </p:cNvSpPr>
              <p:nvPr/>
            </p:nvSpPr>
            <p:spPr bwMode="auto">
              <a:xfrm>
                <a:off x="3711" y="1285"/>
                <a:ext cx="21" cy="4"/>
              </a:xfrm>
              <a:custGeom>
                <a:avLst/>
                <a:gdLst>
                  <a:gd name="T0" fmla="*/ 7 w 12"/>
                  <a:gd name="T1" fmla="*/ 0 h 2"/>
                  <a:gd name="T2" fmla="*/ 0 w 12"/>
                  <a:gd name="T3" fmla="*/ 1 h 2"/>
                  <a:gd name="T4" fmla="*/ 0 w 12"/>
                  <a:gd name="T5" fmla="*/ 1 h 2"/>
                  <a:gd name="T6" fmla="*/ 1 w 12"/>
                  <a:gd name="T7" fmla="*/ 1 h 2"/>
                  <a:gd name="T8" fmla="*/ 5 w 12"/>
                  <a:gd name="T9" fmla="*/ 2 h 2"/>
                  <a:gd name="T10" fmla="*/ 12 w 12"/>
                  <a:gd name="T11" fmla="*/ 0 h 2"/>
                  <a:gd name="T12" fmla="*/ 7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5" name="Freeform 689"/>
              <p:cNvSpPr>
                <a:spLocks/>
              </p:cNvSpPr>
              <p:nvPr/>
            </p:nvSpPr>
            <p:spPr bwMode="auto">
              <a:xfrm>
                <a:off x="3703" y="940"/>
                <a:ext cx="26" cy="47"/>
              </a:xfrm>
              <a:custGeom>
                <a:avLst/>
                <a:gdLst>
                  <a:gd name="T0" fmla="*/ 12 w 15"/>
                  <a:gd name="T1" fmla="*/ 0 h 27"/>
                  <a:gd name="T2" fmla="*/ 6 w 15"/>
                  <a:gd name="T3" fmla="*/ 3 h 27"/>
                  <a:gd name="T4" fmla="*/ 1 w 15"/>
                  <a:gd name="T5" fmla="*/ 10 h 27"/>
                  <a:gd name="T6" fmla="*/ 1 w 15"/>
                  <a:gd name="T7" fmla="*/ 12 h 27"/>
                  <a:gd name="T8" fmla="*/ 13 w 15"/>
                  <a:gd name="T9" fmla="*/ 27 h 27"/>
                  <a:gd name="T10" fmla="*/ 14 w 15"/>
                  <a:gd name="T11" fmla="*/ 27 h 27"/>
                  <a:gd name="T12" fmla="*/ 15 w 15"/>
                  <a:gd name="T13" fmla="*/ 27 h 27"/>
                  <a:gd name="T14" fmla="*/ 10 w 15"/>
                  <a:gd name="T15" fmla="*/ 16 h 27"/>
                  <a:gd name="T16" fmla="*/ 12 w 1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6" name="Freeform 690"/>
              <p:cNvSpPr>
                <a:spLocks/>
              </p:cNvSpPr>
              <p:nvPr/>
            </p:nvSpPr>
            <p:spPr bwMode="auto">
              <a:xfrm>
                <a:off x="3717" y="940"/>
                <a:ext cx="34" cy="47"/>
              </a:xfrm>
              <a:custGeom>
                <a:avLst/>
                <a:gdLst>
                  <a:gd name="T0" fmla="*/ 6 w 20"/>
                  <a:gd name="T1" fmla="*/ 0 h 27"/>
                  <a:gd name="T2" fmla="*/ 4 w 20"/>
                  <a:gd name="T3" fmla="*/ 0 h 27"/>
                  <a:gd name="T4" fmla="*/ 2 w 20"/>
                  <a:gd name="T5" fmla="*/ 16 h 27"/>
                  <a:gd name="T6" fmla="*/ 7 w 20"/>
                  <a:gd name="T7" fmla="*/ 27 h 27"/>
                  <a:gd name="T8" fmla="*/ 19 w 20"/>
                  <a:gd name="T9" fmla="*/ 15 h 27"/>
                  <a:gd name="T10" fmla="*/ 7 w 20"/>
                  <a:gd name="T11" fmla="*/ 0 h 27"/>
                  <a:gd name="T12" fmla="*/ 6 w 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7" name="Freeform 691"/>
              <p:cNvSpPr>
                <a:spLocks/>
              </p:cNvSpPr>
              <p:nvPr/>
            </p:nvSpPr>
            <p:spPr bwMode="auto">
              <a:xfrm>
                <a:off x="3705" y="945"/>
                <a:ext cx="8" cy="12"/>
              </a:xfrm>
              <a:custGeom>
                <a:avLst/>
                <a:gdLst>
                  <a:gd name="T0" fmla="*/ 5 w 5"/>
                  <a:gd name="T1" fmla="*/ 0 h 7"/>
                  <a:gd name="T2" fmla="*/ 0 w 5"/>
                  <a:gd name="T3" fmla="*/ 7 h 7"/>
                  <a:gd name="T4" fmla="*/ 5 w 5"/>
                  <a:gd name="T5" fmla="*/ 0 h 7"/>
                </a:gdLst>
                <a:ahLst/>
                <a:cxnLst>
                  <a:cxn ang="0">
                    <a:pos x="T0" y="T1"/>
                  </a:cxn>
                  <a:cxn ang="0">
                    <a:pos x="T2" y="T3"/>
                  </a:cxn>
                  <a:cxn ang="0">
                    <a:pos x="T4" y="T5"/>
                  </a:cxn>
                </a:cxnLst>
                <a:rect l="0" t="0" r="r" b="b"/>
                <a:pathLst>
                  <a:path w="5" h="7">
                    <a:moveTo>
                      <a:pt x="5" y="0"/>
                    </a:moveTo>
                    <a:cubicBezTo>
                      <a:pt x="3" y="2"/>
                      <a:pt x="1" y="4"/>
                      <a:pt x="0" y="7"/>
                    </a:cubicBezTo>
                    <a:cubicBezTo>
                      <a:pt x="3" y="5"/>
                      <a:pt x="4" y="3"/>
                      <a:pt x="5"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8" name="Freeform 692"/>
              <p:cNvSpPr>
                <a:spLocks/>
              </p:cNvSpPr>
              <p:nvPr/>
            </p:nvSpPr>
            <p:spPr bwMode="auto">
              <a:xfrm>
                <a:off x="3624" y="1192"/>
                <a:ext cx="21" cy="25"/>
              </a:xfrm>
              <a:custGeom>
                <a:avLst/>
                <a:gdLst>
                  <a:gd name="T0" fmla="*/ 5 w 12"/>
                  <a:gd name="T1" fmla="*/ 0 h 14"/>
                  <a:gd name="T2" fmla="*/ 0 w 12"/>
                  <a:gd name="T3" fmla="*/ 2 h 14"/>
                  <a:gd name="T4" fmla="*/ 0 w 12"/>
                  <a:gd name="T5" fmla="*/ 2 h 14"/>
                  <a:gd name="T6" fmla="*/ 4 w 12"/>
                  <a:gd name="T7" fmla="*/ 14 h 14"/>
                  <a:gd name="T8" fmla="*/ 5 w 12"/>
                  <a:gd name="T9" fmla="*/ 14 h 14"/>
                  <a:gd name="T10" fmla="*/ 12 w 12"/>
                  <a:gd name="T11" fmla="*/ 8 h 14"/>
                  <a:gd name="T12" fmla="*/ 5 w 12"/>
                  <a:gd name="T13" fmla="*/ 0 h 14"/>
                  <a:gd name="T14" fmla="*/ 5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59" name="Freeform 693"/>
              <p:cNvSpPr>
                <a:spLocks/>
              </p:cNvSpPr>
              <p:nvPr/>
            </p:nvSpPr>
            <p:spPr bwMode="auto">
              <a:xfrm>
                <a:off x="3624" y="11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0" name="Freeform 694"/>
              <p:cNvSpPr>
                <a:spLocks/>
              </p:cNvSpPr>
              <p:nvPr/>
            </p:nvSpPr>
            <p:spPr bwMode="auto">
              <a:xfrm>
                <a:off x="3619" y="1196"/>
                <a:ext cx="12" cy="21"/>
              </a:xfrm>
              <a:custGeom>
                <a:avLst/>
                <a:gdLst>
                  <a:gd name="T0" fmla="*/ 3 w 7"/>
                  <a:gd name="T1" fmla="*/ 0 h 12"/>
                  <a:gd name="T2" fmla="*/ 1 w 7"/>
                  <a:gd name="T3" fmla="*/ 5 h 12"/>
                  <a:gd name="T4" fmla="*/ 7 w 7"/>
                  <a:gd name="T5" fmla="*/ 12 h 12"/>
                  <a:gd name="T6" fmla="*/ 7 w 7"/>
                  <a:gd name="T7" fmla="*/ 12 h 12"/>
                  <a:gd name="T8" fmla="*/ 3 w 7"/>
                  <a:gd name="T9" fmla="*/ 0 h 12"/>
                </a:gdLst>
                <a:ahLst/>
                <a:cxnLst>
                  <a:cxn ang="0">
                    <a:pos x="T0" y="T1"/>
                  </a:cxn>
                  <a:cxn ang="0">
                    <a:pos x="T2" y="T3"/>
                  </a:cxn>
                  <a:cxn ang="0">
                    <a:pos x="T4" y="T5"/>
                  </a:cxn>
                  <a:cxn ang="0">
                    <a:pos x="T6" y="T7"/>
                  </a:cxn>
                  <a:cxn ang="0">
                    <a:pos x="T8" y="T9"/>
                  </a:cxn>
                </a:cxnLst>
                <a:rect l="0" t="0" r="r" b="b"/>
                <a:pathLst>
                  <a:path w="7" h="12">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1" name="Freeform 695"/>
              <p:cNvSpPr>
                <a:spLocks/>
              </p:cNvSpPr>
              <p:nvPr/>
            </p:nvSpPr>
            <p:spPr bwMode="auto">
              <a:xfrm>
                <a:off x="3621" y="1196"/>
                <a:ext cx="3" cy="9"/>
              </a:xfrm>
              <a:custGeom>
                <a:avLst/>
                <a:gdLst>
                  <a:gd name="T0" fmla="*/ 2 w 2"/>
                  <a:gd name="T1" fmla="*/ 0 h 5"/>
                  <a:gd name="T2" fmla="*/ 0 w 2"/>
                  <a:gd name="T3" fmla="*/ 4 h 5"/>
                  <a:gd name="T4" fmla="*/ 0 w 2"/>
                  <a:gd name="T5" fmla="*/ 5 h 5"/>
                  <a:gd name="T6" fmla="*/ 2 w 2"/>
                  <a:gd name="T7" fmla="*/ 0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2" name="Freeform 696"/>
              <p:cNvSpPr>
                <a:spLocks/>
              </p:cNvSpPr>
              <p:nvPr/>
            </p:nvSpPr>
            <p:spPr bwMode="auto">
              <a:xfrm>
                <a:off x="4087" y="988"/>
                <a:ext cx="17" cy="35"/>
              </a:xfrm>
              <a:custGeom>
                <a:avLst/>
                <a:gdLst>
                  <a:gd name="T0" fmla="*/ 1 w 10"/>
                  <a:gd name="T1" fmla="*/ 0 h 20"/>
                  <a:gd name="T2" fmla="*/ 0 w 10"/>
                  <a:gd name="T3" fmla="*/ 1 h 20"/>
                  <a:gd name="T4" fmla="*/ 7 w 10"/>
                  <a:gd name="T5" fmla="*/ 18 h 20"/>
                  <a:gd name="T6" fmla="*/ 7 w 10"/>
                  <a:gd name="T7" fmla="*/ 19 h 20"/>
                  <a:gd name="T8" fmla="*/ 9 w 10"/>
                  <a:gd name="T9" fmla="*/ 20 h 20"/>
                  <a:gd name="T10" fmla="*/ 9 w 10"/>
                  <a:gd name="T11" fmla="*/ 17 h 20"/>
                  <a:gd name="T12" fmla="*/ 1 w 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3" name="Freeform 697"/>
              <p:cNvSpPr>
                <a:spLocks/>
              </p:cNvSpPr>
              <p:nvPr/>
            </p:nvSpPr>
            <p:spPr bwMode="auto">
              <a:xfrm>
                <a:off x="4083" y="985"/>
                <a:ext cx="5" cy="5"/>
              </a:xfrm>
              <a:custGeom>
                <a:avLst/>
                <a:gdLst>
                  <a:gd name="T0" fmla="*/ 0 w 3"/>
                  <a:gd name="T1" fmla="*/ 0 h 3"/>
                  <a:gd name="T2" fmla="*/ 2 w 3"/>
                  <a:gd name="T3" fmla="*/ 3 h 3"/>
                  <a:gd name="T4" fmla="*/ 3 w 3"/>
                  <a:gd name="T5" fmla="*/ 2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2" y="2"/>
                      <a:pt x="2" y="3"/>
                    </a:cubicBezTo>
                    <a:cubicBezTo>
                      <a:pt x="3" y="3"/>
                      <a:pt x="3" y="2"/>
                      <a:pt x="3" y="2"/>
                    </a:cubicBezTo>
                    <a:cubicBezTo>
                      <a:pt x="2" y="1"/>
                      <a:pt x="1" y="1"/>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4" name="Freeform 698"/>
              <p:cNvSpPr>
                <a:spLocks/>
              </p:cNvSpPr>
              <p:nvPr/>
            </p:nvSpPr>
            <p:spPr bwMode="auto">
              <a:xfrm>
                <a:off x="4039" y="990"/>
                <a:ext cx="60" cy="31"/>
              </a:xfrm>
              <a:custGeom>
                <a:avLst/>
                <a:gdLst>
                  <a:gd name="T0" fmla="*/ 28 w 35"/>
                  <a:gd name="T1" fmla="*/ 0 h 18"/>
                  <a:gd name="T2" fmla="*/ 27 w 35"/>
                  <a:gd name="T3" fmla="*/ 1 h 18"/>
                  <a:gd name="T4" fmla="*/ 15 w 35"/>
                  <a:gd name="T5" fmla="*/ 7 h 18"/>
                  <a:gd name="T6" fmla="*/ 4 w 35"/>
                  <a:gd name="T7" fmla="*/ 2 h 18"/>
                  <a:gd name="T8" fmla="*/ 0 w 35"/>
                  <a:gd name="T9" fmla="*/ 12 h 18"/>
                  <a:gd name="T10" fmla="*/ 0 w 35"/>
                  <a:gd name="T11" fmla="*/ 13 h 18"/>
                  <a:gd name="T12" fmla="*/ 7 w 35"/>
                  <a:gd name="T13" fmla="*/ 13 h 18"/>
                  <a:gd name="T14" fmla="*/ 35 w 35"/>
                  <a:gd name="T15" fmla="*/ 18 h 18"/>
                  <a:gd name="T16" fmla="*/ 35 w 35"/>
                  <a:gd name="T17" fmla="*/ 17 h 18"/>
                  <a:gd name="T18" fmla="*/ 28 w 35"/>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8">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5" name="Freeform 699"/>
              <p:cNvSpPr>
                <a:spLocks/>
              </p:cNvSpPr>
              <p:nvPr/>
            </p:nvSpPr>
            <p:spPr bwMode="auto">
              <a:xfrm>
                <a:off x="4045" y="981"/>
                <a:ext cx="42" cy="21"/>
              </a:xfrm>
              <a:custGeom>
                <a:avLst/>
                <a:gdLst>
                  <a:gd name="T0" fmla="*/ 14 w 24"/>
                  <a:gd name="T1" fmla="*/ 0 h 12"/>
                  <a:gd name="T2" fmla="*/ 0 w 24"/>
                  <a:gd name="T3" fmla="*/ 7 h 12"/>
                  <a:gd name="T4" fmla="*/ 11 w 24"/>
                  <a:gd name="T5" fmla="*/ 12 h 12"/>
                  <a:gd name="T6" fmla="*/ 23 w 24"/>
                  <a:gd name="T7" fmla="*/ 6 h 12"/>
                  <a:gd name="T8" fmla="*/ 24 w 24"/>
                  <a:gd name="T9" fmla="*/ 5 h 12"/>
                  <a:gd name="T10" fmla="*/ 22 w 24"/>
                  <a:gd name="T11" fmla="*/ 2 h 12"/>
                  <a:gd name="T12" fmla="*/ 16 w 24"/>
                  <a:gd name="T13" fmla="*/ 1 h 12"/>
                  <a:gd name="T14" fmla="*/ 1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6" name="Freeform 700"/>
              <p:cNvSpPr>
                <a:spLocks/>
              </p:cNvSpPr>
              <p:nvPr/>
            </p:nvSpPr>
            <p:spPr bwMode="auto">
              <a:xfrm>
                <a:off x="3580" y="1259"/>
                <a:ext cx="94" cy="81"/>
              </a:xfrm>
              <a:custGeom>
                <a:avLst/>
                <a:gdLst>
                  <a:gd name="T0" fmla="*/ 26 w 55"/>
                  <a:gd name="T1" fmla="*/ 0 h 47"/>
                  <a:gd name="T2" fmla="*/ 25 w 55"/>
                  <a:gd name="T3" fmla="*/ 0 h 47"/>
                  <a:gd name="T4" fmla="*/ 17 w 55"/>
                  <a:gd name="T5" fmla="*/ 9 h 47"/>
                  <a:gd name="T6" fmla="*/ 3 w 55"/>
                  <a:gd name="T7" fmla="*/ 15 h 47"/>
                  <a:gd name="T8" fmla="*/ 1 w 55"/>
                  <a:gd name="T9" fmla="*/ 31 h 47"/>
                  <a:gd name="T10" fmla="*/ 3 w 55"/>
                  <a:gd name="T11" fmla="*/ 31 h 47"/>
                  <a:gd name="T12" fmla="*/ 13 w 55"/>
                  <a:gd name="T13" fmla="*/ 33 h 47"/>
                  <a:gd name="T14" fmla="*/ 18 w 55"/>
                  <a:gd name="T15" fmla="*/ 34 h 47"/>
                  <a:gd name="T16" fmla="*/ 26 w 55"/>
                  <a:gd name="T17" fmla="*/ 39 h 47"/>
                  <a:gd name="T18" fmla="*/ 40 w 55"/>
                  <a:gd name="T19" fmla="*/ 47 h 47"/>
                  <a:gd name="T20" fmla="*/ 42 w 55"/>
                  <a:gd name="T21" fmla="*/ 46 h 47"/>
                  <a:gd name="T22" fmla="*/ 47 w 55"/>
                  <a:gd name="T23" fmla="*/ 10 h 47"/>
                  <a:gd name="T24" fmla="*/ 26 w 5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7">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7" name="Freeform 701"/>
              <p:cNvSpPr>
                <a:spLocks/>
              </p:cNvSpPr>
              <p:nvPr/>
            </p:nvSpPr>
            <p:spPr bwMode="auto">
              <a:xfrm>
                <a:off x="3624" y="1326"/>
                <a:ext cx="24" cy="21"/>
              </a:xfrm>
              <a:custGeom>
                <a:avLst/>
                <a:gdLst>
                  <a:gd name="T0" fmla="*/ 0 w 14"/>
                  <a:gd name="T1" fmla="*/ 0 h 12"/>
                  <a:gd name="T2" fmla="*/ 5 w 14"/>
                  <a:gd name="T3" fmla="*/ 12 h 12"/>
                  <a:gd name="T4" fmla="*/ 14 w 14"/>
                  <a:gd name="T5" fmla="*/ 8 h 12"/>
                  <a:gd name="T6" fmla="*/ 0 w 14"/>
                  <a:gd name="T7" fmla="*/ 0 h 12"/>
                </a:gdLst>
                <a:ahLst/>
                <a:cxnLst>
                  <a:cxn ang="0">
                    <a:pos x="T0" y="T1"/>
                  </a:cxn>
                  <a:cxn ang="0">
                    <a:pos x="T2" y="T3"/>
                  </a:cxn>
                  <a:cxn ang="0">
                    <a:pos x="T4" y="T5"/>
                  </a:cxn>
                  <a:cxn ang="0">
                    <a:pos x="T6" y="T7"/>
                  </a:cxn>
                </a:cxnLst>
                <a:rect l="0" t="0" r="r" b="b"/>
                <a:pathLst>
                  <a:path w="14" h="12">
                    <a:moveTo>
                      <a:pt x="0" y="0"/>
                    </a:moveTo>
                    <a:cubicBezTo>
                      <a:pt x="3" y="3"/>
                      <a:pt x="4" y="8"/>
                      <a:pt x="5" y="12"/>
                    </a:cubicBezTo>
                    <a:cubicBezTo>
                      <a:pt x="8" y="11"/>
                      <a:pt x="11" y="10"/>
                      <a:pt x="14" y="8"/>
                    </a:cubicBezTo>
                    <a:cubicBezTo>
                      <a:pt x="11" y="3"/>
                      <a:pt x="6" y="0"/>
                      <a:pt x="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8" name="Freeform 702"/>
              <p:cNvSpPr>
                <a:spLocks/>
              </p:cNvSpPr>
              <p:nvPr/>
            </p:nvSpPr>
            <p:spPr bwMode="auto">
              <a:xfrm>
                <a:off x="3581" y="1313"/>
                <a:ext cx="21" cy="6"/>
              </a:xfrm>
              <a:custGeom>
                <a:avLst/>
                <a:gdLst>
                  <a:gd name="T0" fmla="*/ 2 w 12"/>
                  <a:gd name="T1" fmla="*/ 0 h 4"/>
                  <a:gd name="T2" fmla="*/ 0 w 12"/>
                  <a:gd name="T3" fmla="*/ 0 h 4"/>
                  <a:gd name="T4" fmla="*/ 1 w 12"/>
                  <a:gd name="T5" fmla="*/ 4 h 4"/>
                  <a:gd name="T6" fmla="*/ 11 w 12"/>
                  <a:gd name="T7" fmla="*/ 2 h 4"/>
                  <a:gd name="T8" fmla="*/ 12 w 12"/>
                  <a:gd name="T9" fmla="*/ 2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69" name="Freeform 703"/>
              <p:cNvSpPr>
                <a:spLocks/>
              </p:cNvSpPr>
              <p:nvPr/>
            </p:nvSpPr>
            <p:spPr bwMode="auto">
              <a:xfrm>
                <a:off x="3602" y="1316"/>
                <a:ext cx="22" cy="12"/>
              </a:xfrm>
              <a:custGeom>
                <a:avLst/>
                <a:gdLst>
                  <a:gd name="T0" fmla="*/ 0 w 13"/>
                  <a:gd name="T1" fmla="*/ 0 h 7"/>
                  <a:gd name="T2" fmla="*/ 8 w 13"/>
                  <a:gd name="T3" fmla="*/ 7 h 7"/>
                  <a:gd name="T4" fmla="*/ 8 w 13"/>
                  <a:gd name="T5" fmla="*/ 7 h 7"/>
                  <a:gd name="T6" fmla="*/ 12 w 13"/>
                  <a:gd name="T7" fmla="*/ 6 h 7"/>
                  <a:gd name="T8" fmla="*/ 13 w 13"/>
                  <a:gd name="T9" fmla="*/ 6 h 7"/>
                  <a:gd name="T10" fmla="*/ 5 w 13"/>
                  <a:gd name="T11" fmla="*/ 1 h 7"/>
                  <a:gd name="T12" fmla="*/ 0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0" name="Freeform 704"/>
              <p:cNvSpPr>
                <a:spLocks/>
              </p:cNvSpPr>
              <p:nvPr/>
            </p:nvSpPr>
            <p:spPr bwMode="auto">
              <a:xfrm>
                <a:off x="3616" y="1326"/>
                <a:ext cx="17" cy="21"/>
              </a:xfrm>
              <a:custGeom>
                <a:avLst/>
                <a:gdLst>
                  <a:gd name="T0" fmla="*/ 4 w 10"/>
                  <a:gd name="T1" fmla="*/ 0 h 12"/>
                  <a:gd name="T2" fmla="*/ 0 w 10"/>
                  <a:gd name="T3" fmla="*/ 1 h 12"/>
                  <a:gd name="T4" fmla="*/ 0 w 10"/>
                  <a:gd name="T5" fmla="*/ 1 h 12"/>
                  <a:gd name="T6" fmla="*/ 0 w 10"/>
                  <a:gd name="T7" fmla="*/ 1 h 12"/>
                  <a:gd name="T8" fmla="*/ 4 w 10"/>
                  <a:gd name="T9" fmla="*/ 12 h 12"/>
                  <a:gd name="T10" fmla="*/ 5 w 10"/>
                  <a:gd name="T11" fmla="*/ 12 h 12"/>
                  <a:gd name="T12" fmla="*/ 10 w 10"/>
                  <a:gd name="T13" fmla="*/ 12 h 12"/>
                  <a:gd name="T14" fmla="*/ 5 w 10"/>
                  <a:gd name="T15" fmla="*/ 0 h 12"/>
                  <a:gd name="T16" fmla="*/ 4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471" name="Freeform 705"/>
              <p:cNvSpPr>
                <a:spLocks/>
              </p:cNvSpPr>
              <p:nvPr/>
            </p:nvSpPr>
            <p:spPr bwMode="auto">
              <a:xfrm>
                <a:off x="3583" y="1316"/>
                <a:ext cx="33" cy="22"/>
              </a:xfrm>
              <a:custGeom>
                <a:avLst/>
                <a:gdLst>
                  <a:gd name="T0" fmla="*/ 10 w 19"/>
                  <a:gd name="T1" fmla="*/ 0 h 13"/>
                  <a:gd name="T2" fmla="*/ 0 w 19"/>
                  <a:gd name="T3" fmla="*/ 2 h 13"/>
                  <a:gd name="T4" fmla="*/ 4 w 19"/>
                  <a:gd name="T5" fmla="*/ 8 h 13"/>
                  <a:gd name="T6" fmla="*/ 9 w 19"/>
                  <a:gd name="T7" fmla="*/ 13 h 13"/>
                  <a:gd name="T8" fmla="*/ 19 w 19"/>
                  <a:gd name="T9" fmla="*/ 7 h 13"/>
                  <a:gd name="T10" fmla="*/ 11 w 19"/>
                  <a:gd name="T11" fmla="*/ 0 h 13"/>
                  <a:gd name="T12" fmla="*/ 10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53" name="Group 907"/>
            <p:cNvGrpSpPr>
              <a:grpSpLocks/>
            </p:cNvGrpSpPr>
            <p:nvPr/>
          </p:nvGrpSpPr>
          <p:grpSpPr bwMode="auto">
            <a:xfrm>
              <a:off x="2645" y="1012"/>
              <a:ext cx="2649" cy="2728"/>
              <a:chOff x="2645" y="1012"/>
              <a:chExt cx="2649" cy="2728"/>
            </a:xfrm>
          </p:grpSpPr>
          <p:sp>
            <p:nvSpPr>
              <p:cNvPr id="81" name="Freeform 707"/>
              <p:cNvSpPr>
                <a:spLocks/>
              </p:cNvSpPr>
              <p:nvPr/>
            </p:nvSpPr>
            <p:spPr bwMode="auto">
              <a:xfrm>
                <a:off x="3598" y="1328"/>
                <a:ext cx="24" cy="19"/>
              </a:xfrm>
              <a:custGeom>
                <a:avLst/>
                <a:gdLst>
                  <a:gd name="T0" fmla="*/ 10 w 14"/>
                  <a:gd name="T1" fmla="*/ 0 h 11"/>
                  <a:gd name="T2" fmla="*/ 0 w 14"/>
                  <a:gd name="T3" fmla="*/ 6 h 11"/>
                  <a:gd name="T4" fmla="*/ 14 w 14"/>
                  <a:gd name="T5" fmla="*/ 11 h 11"/>
                  <a:gd name="T6" fmla="*/ 10 w 14"/>
                  <a:gd name="T7" fmla="*/ 0 h 11"/>
                  <a:gd name="T8" fmla="*/ 10 w 14"/>
                  <a:gd name="T9" fmla="*/ 0 h 11"/>
                </a:gdLst>
                <a:ahLst/>
                <a:cxnLst>
                  <a:cxn ang="0">
                    <a:pos x="T0" y="T1"/>
                  </a:cxn>
                  <a:cxn ang="0">
                    <a:pos x="T2" y="T3"/>
                  </a:cxn>
                  <a:cxn ang="0">
                    <a:pos x="T4" y="T5"/>
                  </a:cxn>
                  <a:cxn ang="0">
                    <a:pos x="T6" y="T7"/>
                  </a:cxn>
                  <a:cxn ang="0">
                    <a:pos x="T8" y="T9"/>
                  </a:cxn>
                </a:cxnLst>
                <a:rect l="0" t="0" r="r" b="b"/>
                <a:pathLst>
                  <a:path w="14" h="11">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2" name="Freeform 708"/>
              <p:cNvSpPr>
                <a:spLocks/>
              </p:cNvSpPr>
              <p:nvPr/>
            </p:nvSpPr>
            <p:spPr bwMode="auto">
              <a:xfrm>
                <a:off x="3585" y="1259"/>
                <a:ext cx="37" cy="26"/>
              </a:xfrm>
              <a:custGeom>
                <a:avLst/>
                <a:gdLst>
                  <a:gd name="T0" fmla="*/ 22 w 22"/>
                  <a:gd name="T1" fmla="*/ 0 h 15"/>
                  <a:gd name="T2" fmla="*/ 8 w 22"/>
                  <a:gd name="T3" fmla="*/ 5 h 15"/>
                  <a:gd name="T4" fmla="*/ 0 w 22"/>
                  <a:gd name="T5" fmla="*/ 15 h 15"/>
                  <a:gd name="T6" fmla="*/ 14 w 22"/>
                  <a:gd name="T7" fmla="*/ 9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3" name="Freeform 709"/>
              <p:cNvSpPr>
                <a:spLocks/>
              </p:cNvSpPr>
              <p:nvPr/>
            </p:nvSpPr>
            <p:spPr bwMode="auto">
              <a:xfrm>
                <a:off x="3574" y="1453"/>
                <a:ext cx="55" cy="53"/>
              </a:xfrm>
              <a:custGeom>
                <a:avLst/>
                <a:gdLst>
                  <a:gd name="T0" fmla="*/ 15 w 32"/>
                  <a:gd name="T1" fmla="*/ 0 h 31"/>
                  <a:gd name="T2" fmla="*/ 5 w 32"/>
                  <a:gd name="T3" fmla="*/ 3 h 31"/>
                  <a:gd name="T4" fmla="*/ 1 w 32"/>
                  <a:gd name="T5" fmla="*/ 8 h 31"/>
                  <a:gd name="T6" fmla="*/ 4 w 32"/>
                  <a:gd name="T7" fmla="*/ 16 h 31"/>
                  <a:gd name="T8" fmla="*/ 0 w 32"/>
                  <a:gd name="T9" fmla="*/ 20 h 31"/>
                  <a:gd name="T10" fmla="*/ 2 w 32"/>
                  <a:gd name="T11" fmla="*/ 25 h 31"/>
                  <a:gd name="T12" fmla="*/ 15 w 32"/>
                  <a:gd name="T13" fmla="*/ 31 h 31"/>
                  <a:gd name="T14" fmla="*/ 24 w 32"/>
                  <a:gd name="T15" fmla="*/ 28 h 31"/>
                  <a:gd name="T16" fmla="*/ 27 w 32"/>
                  <a:gd name="T17" fmla="*/ 6 h 31"/>
                  <a:gd name="T18" fmla="*/ 15 w 32"/>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 name="Freeform 710"/>
              <p:cNvSpPr>
                <a:spLocks/>
              </p:cNvSpPr>
              <p:nvPr/>
            </p:nvSpPr>
            <p:spPr bwMode="auto">
              <a:xfrm>
                <a:off x="3571" y="1467"/>
                <a:ext cx="12" cy="21"/>
              </a:xfrm>
              <a:custGeom>
                <a:avLst/>
                <a:gdLst>
                  <a:gd name="T0" fmla="*/ 3 w 7"/>
                  <a:gd name="T1" fmla="*/ 0 h 12"/>
                  <a:gd name="T2" fmla="*/ 2 w 7"/>
                  <a:gd name="T3" fmla="*/ 12 h 12"/>
                  <a:gd name="T4" fmla="*/ 6 w 7"/>
                  <a:gd name="T5" fmla="*/ 8 h 12"/>
                  <a:gd name="T6" fmla="*/ 3 w 7"/>
                  <a:gd name="T7" fmla="*/ 0 h 12"/>
                </a:gdLst>
                <a:ahLst/>
                <a:cxnLst>
                  <a:cxn ang="0">
                    <a:pos x="T0" y="T1"/>
                  </a:cxn>
                  <a:cxn ang="0">
                    <a:pos x="T2" y="T3"/>
                  </a:cxn>
                  <a:cxn ang="0">
                    <a:pos x="T4" y="T5"/>
                  </a:cxn>
                  <a:cxn ang="0">
                    <a:pos x="T6" y="T7"/>
                  </a:cxn>
                </a:cxnLst>
                <a:rect l="0" t="0" r="r" b="b"/>
                <a:pathLst>
                  <a:path w="7" h="12">
                    <a:moveTo>
                      <a:pt x="3" y="0"/>
                    </a:moveTo>
                    <a:cubicBezTo>
                      <a:pt x="1" y="4"/>
                      <a:pt x="0" y="8"/>
                      <a:pt x="2" y="12"/>
                    </a:cubicBezTo>
                    <a:cubicBezTo>
                      <a:pt x="4" y="12"/>
                      <a:pt x="5" y="10"/>
                      <a:pt x="6" y="8"/>
                    </a:cubicBezTo>
                    <a:cubicBezTo>
                      <a:pt x="7" y="5"/>
                      <a:pt x="6" y="2"/>
                      <a:pt x="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 name="Freeform 711"/>
              <p:cNvSpPr>
                <a:spLocks/>
              </p:cNvSpPr>
              <p:nvPr/>
            </p:nvSpPr>
            <p:spPr bwMode="auto">
              <a:xfrm>
                <a:off x="3465" y="1355"/>
                <a:ext cx="12" cy="9"/>
              </a:xfrm>
              <a:custGeom>
                <a:avLst/>
                <a:gdLst>
                  <a:gd name="T0" fmla="*/ 3 w 7"/>
                  <a:gd name="T1" fmla="*/ 0 h 5"/>
                  <a:gd name="T2" fmla="*/ 1 w 7"/>
                  <a:gd name="T3" fmla="*/ 1 h 5"/>
                  <a:gd name="T4" fmla="*/ 0 w 7"/>
                  <a:gd name="T5" fmla="*/ 1 h 5"/>
                  <a:gd name="T6" fmla="*/ 7 w 7"/>
                  <a:gd name="T7" fmla="*/ 5 h 5"/>
                  <a:gd name="T8" fmla="*/ 7 w 7"/>
                  <a:gd name="T9" fmla="*/ 4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 name="Freeform 712"/>
              <p:cNvSpPr>
                <a:spLocks/>
              </p:cNvSpPr>
              <p:nvPr/>
            </p:nvSpPr>
            <p:spPr bwMode="auto">
              <a:xfrm>
                <a:off x="3434" y="1340"/>
                <a:ext cx="36" cy="17"/>
              </a:xfrm>
              <a:custGeom>
                <a:avLst/>
                <a:gdLst>
                  <a:gd name="T0" fmla="*/ 0 w 21"/>
                  <a:gd name="T1" fmla="*/ 0 h 10"/>
                  <a:gd name="T2" fmla="*/ 4 w 21"/>
                  <a:gd name="T3" fmla="*/ 7 h 10"/>
                  <a:gd name="T4" fmla="*/ 4 w 21"/>
                  <a:gd name="T5" fmla="*/ 10 h 10"/>
                  <a:gd name="T6" fmla="*/ 10 w 21"/>
                  <a:gd name="T7" fmla="*/ 9 h 10"/>
                  <a:gd name="T8" fmla="*/ 18 w 21"/>
                  <a:gd name="T9" fmla="*/ 10 h 10"/>
                  <a:gd name="T10" fmla="*/ 19 w 21"/>
                  <a:gd name="T11" fmla="*/ 10 h 10"/>
                  <a:gd name="T12" fmla="*/ 21 w 21"/>
                  <a:gd name="T13" fmla="*/ 9 h 10"/>
                  <a:gd name="T14" fmla="*/ 0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 name="Freeform 713"/>
              <p:cNvSpPr>
                <a:spLocks/>
              </p:cNvSpPr>
              <p:nvPr/>
            </p:nvSpPr>
            <p:spPr bwMode="auto">
              <a:xfrm>
                <a:off x="3371" y="1400"/>
                <a:ext cx="7" cy="4"/>
              </a:xfrm>
              <a:custGeom>
                <a:avLst/>
                <a:gdLst>
                  <a:gd name="T0" fmla="*/ 0 w 4"/>
                  <a:gd name="T1" fmla="*/ 0 h 2"/>
                  <a:gd name="T2" fmla="*/ 0 w 4"/>
                  <a:gd name="T3" fmla="*/ 2 h 2"/>
                  <a:gd name="T4" fmla="*/ 1 w 4"/>
                  <a:gd name="T5" fmla="*/ 2 h 2"/>
                  <a:gd name="T6" fmla="*/ 2 w 4"/>
                  <a:gd name="T7" fmla="*/ 2 h 2"/>
                  <a:gd name="T8" fmla="*/ 4 w 4"/>
                  <a:gd name="T9" fmla="*/ 2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 name="Freeform 714"/>
              <p:cNvSpPr>
                <a:spLocks/>
              </p:cNvSpPr>
              <p:nvPr/>
            </p:nvSpPr>
            <p:spPr bwMode="auto">
              <a:xfrm>
                <a:off x="3402" y="1441"/>
                <a:ext cx="65" cy="16"/>
              </a:xfrm>
              <a:custGeom>
                <a:avLst/>
                <a:gdLst>
                  <a:gd name="T0" fmla="*/ 17 w 38"/>
                  <a:gd name="T1" fmla="*/ 0 h 9"/>
                  <a:gd name="T2" fmla="*/ 2 w 38"/>
                  <a:gd name="T3" fmla="*/ 4 h 9"/>
                  <a:gd name="T4" fmla="*/ 1 w 38"/>
                  <a:gd name="T5" fmla="*/ 4 h 9"/>
                  <a:gd name="T6" fmla="*/ 0 w 38"/>
                  <a:gd name="T7" fmla="*/ 5 h 9"/>
                  <a:gd name="T8" fmla="*/ 16 w 38"/>
                  <a:gd name="T9" fmla="*/ 9 h 9"/>
                  <a:gd name="T10" fmla="*/ 37 w 38"/>
                  <a:gd name="T11" fmla="*/ 2 h 9"/>
                  <a:gd name="T12" fmla="*/ 38 w 38"/>
                  <a:gd name="T13" fmla="*/ 1 h 9"/>
                  <a:gd name="T14" fmla="*/ 29 w 38"/>
                  <a:gd name="T15" fmla="*/ 3 h 9"/>
                  <a:gd name="T16" fmla="*/ 17 w 3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 name="Freeform 715"/>
              <p:cNvSpPr>
                <a:spLocks/>
              </p:cNvSpPr>
              <p:nvPr/>
            </p:nvSpPr>
            <p:spPr bwMode="auto">
              <a:xfrm>
                <a:off x="3391" y="1409"/>
                <a:ext cx="40" cy="39"/>
              </a:xfrm>
              <a:custGeom>
                <a:avLst/>
                <a:gdLst>
                  <a:gd name="T0" fmla="*/ 9 w 23"/>
                  <a:gd name="T1" fmla="*/ 0 h 23"/>
                  <a:gd name="T2" fmla="*/ 4 w 23"/>
                  <a:gd name="T3" fmla="*/ 1 h 23"/>
                  <a:gd name="T4" fmla="*/ 0 w 23"/>
                  <a:gd name="T5" fmla="*/ 0 h 23"/>
                  <a:gd name="T6" fmla="*/ 8 w 23"/>
                  <a:gd name="T7" fmla="*/ 15 h 23"/>
                  <a:gd name="T8" fmla="*/ 7 w 23"/>
                  <a:gd name="T9" fmla="*/ 23 h 23"/>
                  <a:gd name="T10" fmla="*/ 8 w 23"/>
                  <a:gd name="T11" fmla="*/ 23 h 23"/>
                  <a:gd name="T12" fmla="*/ 23 w 23"/>
                  <a:gd name="T13" fmla="*/ 19 h 23"/>
                  <a:gd name="T14" fmla="*/ 19 w 23"/>
                  <a:gd name="T15" fmla="*/ 16 h 23"/>
                  <a:gd name="T16" fmla="*/ 9 w 2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 name="Freeform 716"/>
              <p:cNvSpPr>
                <a:spLocks/>
              </p:cNvSpPr>
              <p:nvPr/>
            </p:nvSpPr>
            <p:spPr bwMode="auto">
              <a:xfrm>
                <a:off x="3398" y="1448"/>
                <a:ext cx="5" cy="2"/>
              </a:xfrm>
              <a:custGeom>
                <a:avLst/>
                <a:gdLst>
                  <a:gd name="T0" fmla="*/ 0 w 3"/>
                  <a:gd name="T1" fmla="*/ 0 h 1"/>
                  <a:gd name="T2" fmla="*/ 2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1" y="1"/>
                      <a:pt x="2" y="1"/>
                    </a:cubicBezTo>
                    <a:cubicBezTo>
                      <a:pt x="2" y="1"/>
                      <a:pt x="3" y="0"/>
                      <a:pt x="3" y="0"/>
                    </a:cubicBezTo>
                    <a:cubicBezTo>
                      <a:pt x="2" y="0"/>
                      <a:pt x="1" y="0"/>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 name="Freeform 717"/>
              <p:cNvSpPr>
                <a:spLocks/>
              </p:cNvSpPr>
              <p:nvPr/>
            </p:nvSpPr>
            <p:spPr bwMode="auto">
              <a:xfrm>
                <a:off x="3371" y="1404"/>
                <a:ext cx="34" cy="44"/>
              </a:xfrm>
              <a:custGeom>
                <a:avLst/>
                <a:gdLst>
                  <a:gd name="T0" fmla="*/ 2 w 20"/>
                  <a:gd name="T1" fmla="*/ 0 h 26"/>
                  <a:gd name="T2" fmla="*/ 1 w 20"/>
                  <a:gd name="T3" fmla="*/ 0 h 26"/>
                  <a:gd name="T4" fmla="*/ 0 w 20"/>
                  <a:gd name="T5" fmla="*/ 0 h 26"/>
                  <a:gd name="T6" fmla="*/ 7 w 20"/>
                  <a:gd name="T7" fmla="*/ 18 h 26"/>
                  <a:gd name="T8" fmla="*/ 16 w 20"/>
                  <a:gd name="T9" fmla="*/ 26 h 26"/>
                  <a:gd name="T10" fmla="*/ 19 w 20"/>
                  <a:gd name="T11" fmla="*/ 26 h 26"/>
                  <a:gd name="T12" fmla="*/ 20 w 20"/>
                  <a:gd name="T13" fmla="*/ 18 h 26"/>
                  <a:gd name="T14" fmla="*/ 12 w 20"/>
                  <a:gd name="T15" fmla="*/ 3 h 26"/>
                  <a:gd name="T16" fmla="*/ 4 w 20"/>
                  <a:gd name="T17" fmla="*/ 0 h 26"/>
                  <a:gd name="T18" fmla="*/ 2 w 20"/>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 name="Freeform 718"/>
              <p:cNvSpPr>
                <a:spLocks/>
              </p:cNvSpPr>
              <p:nvPr/>
            </p:nvSpPr>
            <p:spPr bwMode="auto">
              <a:xfrm>
                <a:off x="3410" y="1340"/>
                <a:ext cx="31" cy="17"/>
              </a:xfrm>
              <a:custGeom>
                <a:avLst/>
                <a:gdLst>
                  <a:gd name="T0" fmla="*/ 11 w 18"/>
                  <a:gd name="T1" fmla="*/ 0 h 10"/>
                  <a:gd name="T2" fmla="*/ 0 w 18"/>
                  <a:gd name="T3" fmla="*/ 2 h 10"/>
                  <a:gd name="T4" fmla="*/ 18 w 18"/>
                  <a:gd name="T5" fmla="*/ 10 h 10"/>
                  <a:gd name="T6" fmla="*/ 18 w 18"/>
                  <a:gd name="T7" fmla="*/ 10 h 10"/>
                  <a:gd name="T8" fmla="*/ 18 w 18"/>
                  <a:gd name="T9" fmla="*/ 7 h 10"/>
                  <a:gd name="T10" fmla="*/ 14 w 18"/>
                  <a:gd name="T11" fmla="*/ 0 h 10"/>
                  <a:gd name="T12" fmla="*/ 11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 name="Freeform 719"/>
              <p:cNvSpPr>
                <a:spLocks/>
              </p:cNvSpPr>
              <p:nvPr/>
            </p:nvSpPr>
            <p:spPr bwMode="auto">
              <a:xfrm>
                <a:off x="3371" y="1349"/>
                <a:ext cx="58" cy="61"/>
              </a:xfrm>
              <a:custGeom>
                <a:avLst/>
                <a:gdLst>
                  <a:gd name="T0" fmla="*/ 16 w 34"/>
                  <a:gd name="T1" fmla="*/ 0 h 36"/>
                  <a:gd name="T2" fmla="*/ 14 w 34"/>
                  <a:gd name="T3" fmla="*/ 2 h 36"/>
                  <a:gd name="T4" fmla="*/ 0 w 34"/>
                  <a:gd name="T5" fmla="*/ 30 h 36"/>
                  <a:gd name="T6" fmla="*/ 4 w 34"/>
                  <a:gd name="T7" fmla="*/ 32 h 36"/>
                  <a:gd name="T8" fmla="*/ 12 w 34"/>
                  <a:gd name="T9" fmla="*/ 35 h 36"/>
                  <a:gd name="T10" fmla="*/ 16 w 34"/>
                  <a:gd name="T11" fmla="*/ 36 h 36"/>
                  <a:gd name="T12" fmla="*/ 21 w 34"/>
                  <a:gd name="T13" fmla="*/ 35 h 36"/>
                  <a:gd name="T14" fmla="*/ 26 w 34"/>
                  <a:gd name="T15" fmla="*/ 14 h 36"/>
                  <a:gd name="T16" fmla="*/ 34 w 34"/>
                  <a:gd name="T17" fmla="*/ 7 h 36"/>
                  <a:gd name="T18" fmla="*/ 16 w 34"/>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6">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 name="Freeform 720"/>
              <p:cNvSpPr>
                <a:spLocks/>
              </p:cNvSpPr>
              <p:nvPr/>
            </p:nvSpPr>
            <p:spPr bwMode="auto">
              <a:xfrm>
                <a:off x="3398" y="1343"/>
                <a:ext cx="43" cy="18"/>
              </a:xfrm>
              <a:custGeom>
                <a:avLst/>
                <a:gdLst>
                  <a:gd name="T0" fmla="*/ 7 w 25"/>
                  <a:gd name="T1" fmla="*/ 0 h 10"/>
                  <a:gd name="T2" fmla="*/ 0 w 25"/>
                  <a:gd name="T3" fmla="*/ 3 h 10"/>
                  <a:gd name="T4" fmla="*/ 18 w 25"/>
                  <a:gd name="T5" fmla="*/ 10 h 10"/>
                  <a:gd name="T6" fmla="*/ 25 w 25"/>
                  <a:gd name="T7" fmla="*/ 8 h 10"/>
                  <a:gd name="T8" fmla="*/ 7 w 25"/>
                  <a:gd name="T9" fmla="*/ 0 h 10"/>
                </a:gdLst>
                <a:ahLst/>
                <a:cxnLst>
                  <a:cxn ang="0">
                    <a:pos x="T0" y="T1"/>
                  </a:cxn>
                  <a:cxn ang="0">
                    <a:pos x="T2" y="T3"/>
                  </a:cxn>
                  <a:cxn ang="0">
                    <a:pos x="T4" y="T5"/>
                  </a:cxn>
                  <a:cxn ang="0">
                    <a:pos x="T6" y="T7"/>
                  </a:cxn>
                  <a:cxn ang="0">
                    <a:pos x="T8" y="T9"/>
                  </a:cxn>
                </a:cxnLst>
                <a:rect l="0" t="0" r="r" b="b"/>
                <a:pathLst>
                  <a:path w="25" h="1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 name="Freeform 721"/>
              <p:cNvSpPr>
                <a:spLocks/>
              </p:cNvSpPr>
              <p:nvPr/>
            </p:nvSpPr>
            <p:spPr bwMode="auto">
              <a:xfrm>
                <a:off x="3378" y="1404"/>
                <a:ext cx="13" cy="5"/>
              </a:xfrm>
              <a:custGeom>
                <a:avLst/>
                <a:gdLst>
                  <a:gd name="T0" fmla="*/ 0 w 8"/>
                  <a:gd name="T1" fmla="*/ 0 h 3"/>
                  <a:gd name="T2" fmla="*/ 8 w 8"/>
                  <a:gd name="T3" fmla="*/ 3 h 3"/>
                  <a:gd name="T4" fmla="*/ 0 w 8"/>
                  <a:gd name="T5" fmla="*/ 0 h 3"/>
                </a:gdLst>
                <a:ahLst/>
                <a:cxnLst>
                  <a:cxn ang="0">
                    <a:pos x="T0" y="T1"/>
                  </a:cxn>
                  <a:cxn ang="0">
                    <a:pos x="T2" y="T3"/>
                  </a:cxn>
                  <a:cxn ang="0">
                    <a:pos x="T4" y="T5"/>
                  </a:cxn>
                </a:cxnLst>
                <a:rect l="0" t="0" r="r" b="b"/>
                <a:pathLst>
                  <a:path w="8" h="3">
                    <a:moveTo>
                      <a:pt x="0" y="0"/>
                    </a:moveTo>
                    <a:cubicBezTo>
                      <a:pt x="2" y="2"/>
                      <a:pt x="5" y="3"/>
                      <a:pt x="8" y="3"/>
                    </a:cubicBezTo>
                    <a:cubicBezTo>
                      <a:pt x="6" y="2"/>
                      <a:pt x="3" y="1"/>
                      <a:pt x="0" y="0"/>
                    </a:cubicBezTo>
                  </a:path>
                </a:pathLst>
              </a:custGeom>
              <a:solidFill>
                <a:srgbClr val="18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 name="Freeform 722"/>
              <p:cNvSpPr>
                <a:spLocks/>
              </p:cNvSpPr>
              <p:nvPr/>
            </p:nvSpPr>
            <p:spPr bwMode="auto">
              <a:xfrm>
                <a:off x="3431" y="1357"/>
                <a:ext cx="65" cy="89"/>
              </a:xfrm>
              <a:custGeom>
                <a:avLst/>
                <a:gdLst>
                  <a:gd name="T0" fmla="*/ 20 w 38"/>
                  <a:gd name="T1" fmla="*/ 0 h 52"/>
                  <a:gd name="T2" fmla="*/ 9 w 38"/>
                  <a:gd name="T3" fmla="*/ 3 h 52"/>
                  <a:gd name="T4" fmla="*/ 11 w 38"/>
                  <a:gd name="T5" fmla="*/ 5 h 52"/>
                  <a:gd name="T6" fmla="*/ 2 w 38"/>
                  <a:gd name="T7" fmla="*/ 48 h 52"/>
                  <a:gd name="T8" fmla="*/ 0 w 38"/>
                  <a:gd name="T9" fmla="*/ 49 h 52"/>
                  <a:gd name="T10" fmla="*/ 12 w 38"/>
                  <a:gd name="T11" fmla="*/ 52 h 52"/>
                  <a:gd name="T12" fmla="*/ 21 w 38"/>
                  <a:gd name="T13" fmla="*/ 50 h 52"/>
                  <a:gd name="T14" fmla="*/ 27 w 38"/>
                  <a:gd name="T15" fmla="*/ 4 h 52"/>
                  <a:gd name="T16" fmla="*/ 20 w 38"/>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7" name="Freeform 723"/>
              <p:cNvSpPr>
                <a:spLocks/>
              </p:cNvSpPr>
              <p:nvPr/>
            </p:nvSpPr>
            <p:spPr bwMode="auto">
              <a:xfrm>
                <a:off x="3441" y="1355"/>
                <a:ext cx="24" cy="7"/>
              </a:xfrm>
              <a:custGeom>
                <a:avLst/>
                <a:gdLst>
                  <a:gd name="T0" fmla="*/ 6 w 14"/>
                  <a:gd name="T1" fmla="*/ 0 h 4"/>
                  <a:gd name="T2" fmla="*/ 0 w 14"/>
                  <a:gd name="T3" fmla="*/ 1 h 4"/>
                  <a:gd name="T4" fmla="*/ 0 w 14"/>
                  <a:gd name="T5" fmla="*/ 1 h 4"/>
                  <a:gd name="T6" fmla="*/ 3 w 14"/>
                  <a:gd name="T7" fmla="*/ 4 h 4"/>
                  <a:gd name="T8" fmla="*/ 14 w 14"/>
                  <a:gd name="T9" fmla="*/ 1 h 4"/>
                  <a:gd name="T10" fmla="*/ 6 w 14"/>
                  <a:gd name="T11" fmla="*/ 0 h 4"/>
                </a:gdLst>
                <a:ahLst/>
                <a:cxnLst>
                  <a:cxn ang="0">
                    <a:pos x="T0" y="T1"/>
                  </a:cxn>
                  <a:cxn ang="0">
                    <a:pos x="T2" y="T3"/>
                  </a:cxn>
                  <a:cxn ang="0">
                    <a:pos x="T4" y="T5"/>
                  </a:cxn>
                  <a:cxn ang="0">
                    <a:pos x="T6" y="T7"/>
                  </a:cxn>
                  <a:cxn ang="0">
                    <a:pos x="T8" y="T9"/>
                  </a:cxn>
                  <a:cxn ang="0">
                    <a:pos x="T10" y="T11"/>
                  </a:cxn>
                </a:cxnLst>
                <a:rect l="0" t="0" r="r" b="b"/>
                <a:pathLst>
                  <a:path w="14" h="4">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8" name="Freeform 724"/>
              <p:cNvSpPr>
                <a:spLocks/>
              </p:cNvSpPr>
              <p:nvPr/>
            </p:nvSpPr>
            <p:spPr bwMode="auto">
              <a:xfrm>
                <a:off x="3407" y="1362"/>
                <a:ext cx="58" cy="79"/>
              </a:xfrm>
              <a:custGeom>
                <a:avLst/>
                <a:gdLst>
                  <a:gd name="T0" fmla="*/ 23 w 34"/>
                  <a:gd name="T1" fmla="*/ 0 h 46"/>
                  <a:gd name="T2" fmla="*/ 21 w 34"/>
                  <a:gd name="T3" fmla="*/ 0 h 46"/>
                  <a:gd name="T4" fmla="*/ 3 w 34"/>
                  <a:gd name="T5" fmla="*/ 26 h 46"/>
                  <a:gd name="T6" fmla="*/ 0 w 34"/>
                  <a:gd name="T7" fmla="*/ 27 h 46"/>
                  <a:gd name="T8" fmla="*/ 10 w 34"/>
                  <a:gd name="T9" fmla="*/ 43 h 46"/>
                  <a:gd name="T10" fmla="*/ 14 w 34"/>
                  <a:gd name="T11" fmla="*/ 46 h 46"/>
                  <a:gd name="T12" fmla="*/ 16 w 34"/>
                  <a:gd name="T13" fmla="*/ 45 h 46"/>
                  <a:gd name="T14" fmla="*/ 25 w 34"/>
                  <a:gd name="T15" fmla="*/ 2 h 46"/>
                  <a:gd name="T16" fmla="*/ 23 w 3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6">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9" name="Freeform 725"/>
              <p:cNvSpPr>
                <a:spLocks/>
              </p:cNvSpPr>
              <p:nvPr/>
            </p:nvSpPr>
            <p:spPr bwMode="auto">
              <a:xfrm>
                <a:off x="3441" y="1357"/>
                <a:ext cx="5" cy="5"/>
              </a:xfrm>
              <a:custGeom>
                <a:avLst/>
                <a:gdLst>
                  <a:gd name="T0" fmla="*/ 0 w 3"/>
                  <a:gd name="T1" fmla="*/ 0 h 3"/>
                  <a:gd name="T2" fmla="*/ 1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1" y="2"/>
                      <a:pt x="1" y="3"/>
                    </a:cubicBezTo>
                    <a:cubicBezTo>
                      <a:pt x="2" y="3"/>
                      <a:pt x="2" y="3"/>
                      <a:pt x="3" y="3"/>
                    </a:cubicBezTo>
                    <a:cubicBezTo>
                      <a:pt x="2" y="2"/>
                      <a:pt x="1" y="1"/>
                      <a:pt x="0" y="0"/>
                    </a:cubicBezTo>
                  </a:path>
                </a:pathLst>
              </a:custGeom>
              <a:solidFill>
                <a:srgbClr val="2D2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 name="Freeform 726"/>
              <p:cNvSpPr>
                <a:spLocks/>
              </p:cNvSpPr>
              <p:nvPr/>
            </p:nvSpPr>
            <p:spPr bwMode="auto">
              <a:xfrm>
                <a:off x="3441" y="13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1" name="Freeform 727"/>
              <p:cNvSpPr>
                <a:spLocks/>
              </p:cNvSpPr>
              <p:nvPr/>
            </p:nvSpPr>
            <p:spPr bwMode="auto">
              <a:xfrm>
                <a:off x="3405" y="1361"/>
                <a:ext cx="39" cy="48"/>
              </a:xfrm>
              <a:custGeom>
                <a:avLst/>
                <a:gdLst>
                  <a:gd name="T0" fmla="*/ 14 w 23"/>
                  <a:gd name="T1" fmla="*/ 0 h 28"/>
                  <a:gd name="T2" fmla="*/ 6 w 23"/>
                  <a:gd name="T3" fmla="*/ 7 h 28"/>
                  <a:gd name="T4" fmla="*/ 1 w 23"/>
                  <a:gd name="T5" fmla="*/ 28 h 28"/>
                  <a:gd name="T6" fmla="*/ 4 w 23"/>
                  <a:gd name="T7" fmla="*/ 27 h 28"/>
                  <a:gd name="T8" fmla="*/ 22 w 23"/>
                  <a:gd name="T9" fmla="*/ 1 h 28"/>
                  <a:gd name="T10" fmla="*/ 21 w 23"/>
                  <a:gd name="T11" fmla="*/ 1 h 28"/>
                  <a:gd name="T12" fmla="*/ 14 w 2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3" h="28">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2" name="Freeform 728"/>
              <p:cNvSpPr>
                <a:spLocks/>
              </p:cNvSpPr>
              <p:nvPr/>
            </p:nvSpPr>
            <p:spPr bwMode="auto">
              <a:xfrm>
                <a:off x="3429" y="1357"/>
                <a:ext cx="14" cy="5"/>
              </a:xfrm>
              <a:custGeom>
                <a:avLst/>
                <a:gdLst>
                  <a:gd name="T0" fmla="*/ 7 w 8"/>
                  <a:gd name="T1" fmla="*/ 0 h 3"/>
                  <a:gd name="T2" fmla="*/ 0 w 8"/>
                  <a:gd name="T3" fmla="*/ 2 h 3"/>
                  <a:gd name="T4" fmla="*/ 7 w 8"/>
                  <a:gd name="T5" fmla="*/ 3 h 3"/>
                  <a:gd name="T6" fmla="*/ 8 w 8"/>
                  <a:gd name="T7" fmla="*/ 3 h 3"/>
                  <a:gd name="T8" fmla="*/ 7 w 8"/>
                  <a:gd name="T9" fmla="*/ 0 h 3"/>
                  <a:gd name="T10" fmla="*/ 7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3" name="Freeform 729"/>
              <p:cNvSpPr>
                <a:spLocks noEditPoints="1"/>
              </p:cNvSpPr>
              <p:nvPr/>
            </p:nvSpPr>
            <p:spPr bwMode="auto">
              <a:xfrm>
                <a:off x="3244" y="1517"/>
                <a:ext cx="17" cy="24"/>
              </a:xfrm>
              <a:custGeom>
                <a:avLst/>
                <a:gdLst>
                  <a:gd name="T0" fmla="*/ 10 w 10"/>
                  <a:gd name="T1" fmla="*/ 14 h 14"/>
                  <a:gd name="T2" fmla="*/ 10 w 10"/>
                  <a:gd name="T3" fmla="*/ 14 h 14"/>
                  <a:gd name="T4" fmla="*/ 10 w 10"/>
                  <a:gd name="T5" fmla="*/ 14 h 14"/>
                  <a:gd name="T6" fmla="*/ 10 w 10"/>
                  <a:gd name="T7" fmla="*/ 14 h 14"/>
                  <a:gd name="T8" fmla="*/ 10 w 10"/>
                  <a:gd name="T9" fmla="*/ 14 h 14"/>
                  <a:gd name="T10" fmla="*/ 0 w 10"/>
                  <a:gd name="T11" fmla="*/ 0 h 14"/>
                  <a:gd name="T12" fmla="*/ 0 w 10"/>
                  <a:gd name="T13" fmla="*/ 0 h 14"/>
                  <a:gd name="T14" fmla="*/ 2 w 10"/>
                  <a:gd name="T15" fmla="*/ 6 h 14"/>
                  <a:gd name="T16" fmla="*/ 4 w 10"/>
                  <a:gd name="T17" fmla="*/ 7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4" name="Freeform 730"/>
              <p:cNvSpPr>
                <a:spLocks/>
              </p:cNvSpPr>
              <p:nvPr/>
            </p:nvSpPr>
            <p:spPr bwMode="auto">
              <a:xfrm>
                <a:off x="3220" y="1484"/>
                <a:ext cx="24" cy="33"/>
              </a:xfrm>
              <a:custGeom>
                <a:avLst/>
                <a:gdLst>
                  <a:gd name="T0" fmla="*/ 13 w 14"/>
                  <a:gd name="T1" fmla="*/ 0 h 19"/>
                  <a:gd name="T2" fmla="*/ 2 w 14"/>
                  <a:gd name="T3" fmla="*/ 4 h 19"/>
                  <a:gd name="T4" fmla="*/ 0 w 14"/>
                  <a:gd name="T5" fmla="*/ 5 h 19"/>
                  <a:gd name="T6" fmla="*/ 14 w 14"/>
                  <a:gd name="T7" fmla="*/ 19 h 19"/>
                  <a:gd name="T8" fmla="*/ 14 w 14"/>
                  <a:gd name="T9" fmla="*/ 19 h 19"/>
                  <a:gd name="T10" fmla="*/ 13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5" name="Freeform 731"/>
              <p:cNvSpPr>
                <a:spLocks/>
              </p:cNvSpPr>
              <p:nvPr/>
            </p:nvSpPr>
            <p:spPr bwMode="auto">
              <a:xfrm>
                <a:off x="3247" y="1527"/>
                <a:ext cx="14" cy="19"/>
              </a:xfrm>
              <a:custGeom>
                <a:avLst/>
                <a:gdLst>
                  <a:gd name="T0" fmla="*/ 0 w 8"/>
                  <a:gd name="T1" fmla="*/ 0 h 11"/>
                  <a:gd name="T2" fmla="*/ 2 w 8"/>
                  <a:gd name="T3" fmla="*/ 11 h 11"/>
                  <a:gd name="T4" fmla="*/ 2 w 8"/>
                  <a:gd name="T5" fmla="*/ 11 h 11"/>
                  <a:gd name="T6" fmla="*/ 8 w 8"/>
                  <a:gd name="T7" fmla="*/ 8 h 11"/>
                  <a:gd name="T8" fmla="*/ 8 w 8"/>
                  <a:gd name="T9" fmla="*/ 8 h 11"/>
                  <a:gd name="T10" fmla="*/ 2 w 8"/>
                  <a:gd name="T11" fmla="*/ 1 h 11"/>
                  <a:gd name="T12" fmla="*/ 0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6" name="Freeform 732"/>
              <p:cNvSpPr>
                <a:spLocks/>
              </p:cNvSpPr>
              <p:nvPr/>
            </p:nvSpPr>
            <p:spPr bwMode="auto">
              <a:xfrm>
                <a:off x="3234" y="1517"/>
                <a:ext cx="13" cy="10"/>
              </a:xfrm>
              <a:custGeom>
                <a:avLst/>
                <a:gdLst>
                  <a:gd name="T0" fmla="*/ 6 w 8"/>
                  <a:gd name="T1" fmla="*/ 0 h 6"/>
                  <a:gd name="T2" fmla="*/ 0 w 8"/>
                  <a:gd name="T3" fmla="*/ 4 h 6"/>
                  <a:gd name="T4" fmla="*/ 0 w 8"/>
                  <a:gd name="T5" fmla="*/ 5 h 6"/>
                  <a:gd name="T6" fmla="*/ 2 w 8"/>
                  <a:gd name="T7" fmla="*/ 5 h 6"/>
                  <a:gd name="T8" fmla="*/ 8 w 8"/>
                  <a:gd name="T9" fmla="*/ 6 h 6"/>
                  <a:gd name="T10" fmla="*/ 6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7" name="Freeform 733"/>
              <p:cNvSpPr>
                <a:spLocks/>
              </p:cNvSpPr>
              <p:nvPr/>
            </p:nvSpPr>
            <p:spPr bwMode="auto">
              <a:xfrm>
                <a:off x="3213" y="1493"/>
                <a:ext cx="31" cy="31"/>
              </a:xfrm>
              <a:custGeom>
                <a:avLst/>
                <a:gdLst>
                  <a:gd name="T0" fmla="*/ 4 w 18"/>
                  <a:gd name="T1" fmla="*/ 0 h 18"/>
                  <a:gd name="T2" fmla="*/ 0 w 18"/>
                  <a:gd name="T3" fmla="*/ 5 h 18"/>
                  <a:gd name="T4" fmla="*/ 7 w 18"/>
                  <a:gd name="T5" fmla="*/ 10 h 18"/>
                  <a:gd name="T6" fmla="*/ 12 w 18"/>
                  <a:gd name="T7" fmla="*/ 18 h 18"/>
                  <a:gd name="T8" fmla="*/ 18 w 18"/>
                  <a:gd name="T9" fmla="*/ 14 h 18"/>
                  <a:gd name="T10" fmla="*/ 4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8" name="Freeform 734"/>
              <p:cNvSpPr>
                <a:spLocks/>
              </p:cNvSpPr>
              <p:nvPr/>
            </p:nvSpPr>
            <p:spPr bwMode="auto">
              <a:xfrm>
                <a:off x="3230" y="1525"/>
                <a:ext cx="21" cy="23"/>
              </a:xfrm>
              <a:custGeom>
                <a:avLst/>
                <a:gdLst>
                  <a:gd name="T0" fmla="*/ 4 w 12"/>
                  <a:gd name="T1" fmla="*/ 0 h 13"/>
                  <a:gd name="T2" fmla="*/ 2 w 12"/>
                  <a:gd name="T3" fmla="*/ 0 h 13"/>
                  <a:gd name="T4" fmla="*/ 0 w 12"/>
                  <a:gd name="T5" fmla="*/ 12 h 13"/>
                  <a:gd name="T6" fmla="*/ 7 w 12"/>
                  <a:gd name="T7" fmla="*/ 13 h 13"/>
                  <a:gd name="T8" fmla="*/ 12 w 12"/>
                  <a:gd name="T9" fmla="*/ 12 h 13"/>
                  <a:gd name="T10" fmla="*/ 12 w 12"/>
                  <a:gd name="T11" fmla="*/ 12 h 13"/>
                  <a:gd name="T12" fmla="*/ 10 w 12"/>
                  <a:gd name="T13" fmla="*/ 1 h 13"/>
                  <a:gd name="T14" fmla="*/ 4 w 1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9" name="Freeform 735"/>
              <p:cNvSpPr>
                <a:spLocks noEditPoints="1"/>
              </p:cNvSpPr>
              <p:nvPr/>
            </p:nvSpPr>
            <p:spPr bwMode="auto">
              <a:xfrm>
                <a:off x="3215" y="1524"/>
                <a:ext cx="19" cy="12"/>
              </a:xfrm>
              <a:custGeom>
                <a:avLst/>
                <a:gdLst>
                  <a:gd name="T0" fmla="*/ 4 w 11"/>
                  <a:gd name="T1" fmla="*/ 3 h 7"/>
                  <a:gd name="T2" fmla="*/ 0 w 11"/>
                  <a:gd name="T3" fmla="*/ 5 h 7"/>
                  <a:gd name="T4" fmla="*/ 1 w 11"/>
                  <a:gd name="T5" fmla="*/ 7 h 7"/>
                  <a:gd name="T6" fmla="*/ 4 w 11"/>
                  <a:gd name="T7" fmla="*/ 3 h 7"/>
                  <a:gd name="T8" fmla="*/ 11 w 11"/>
                  <a:gd name="T9" fmla="*/ 0 h 7"/>
                  <a:gd name="T10" fmla="*/ 8 w 11"/>
                  <a:gd name="T11" fmla="*/ 1 h 7"/>
                  <a:gd name="T12" fmla="*/ 11 w 11"/>
                  <a:gd name="T13" fmla="*/ 1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0" name="Freeform 736"/>
              <p:cNvSpPr>
                <a:spLocks/>
              </p:cNvSpPr>
              <p:nvPr/>
            </p:nvSpPr>
            <p:spPr bwMode="auto">
              <a:xfrm>
                <a:off x="3208" y="1501"/>
                <a:ext cx="26" cy="31"/>
              </a:xfrm>
              <a:custGeom>
                <a:avLst/>
                <a:gdLst>
                  <a:gd name="T0" fmla="*/ 3 w 15"/>
                  <a:gd name="T1" fmla="*/ 0 h 18"/>
                  <a:gd name="T2" fmla="*/ 4 w 15"/>
                  <a:gd name="T3" fmla="*/ 18 h 18"/>
                  <a:gd name="T4" fmla="*/ 8 w 15"/>
                  <a:gd name="T5" fmla="*/ 16 h 18"/>
                  <a:gd name="T6" fmla="*/ 8 w 15"/>
                  <a:gd name="T7" fmla="*/ 16 h 18"/>
                  <a:gd name="T8" fmla="*/ 12 w 15"/>
                  <a:gd name="T9" fmla="*/ 14 h 18"/>
                  <a:gd name="T10" fmla="*/ 15 w 15"/>
                  <a:gd name="T11" fmla="*/ 13 h 18"/>
                  <a:gd name="T12" fmla="*/ 10 w 15"/>
                  <a:gd name="T13" fmla="*/ 5 h 18"/>
                  <a:gd name="T14" fmla="*/ 3 w 15"/>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1" name="Freeform 737"/>
              <p:cNvSpPr>
                <a:spLocks/>
              </p:cNvSpPr>
              <p:nvPr/>
            </p:nvSpPr>
            <p:spPr bwMode="auto">
              <a:xfrm>
                <a:off x="3217" y="1525"/>
                <a:ext cx="18" cy="21"/>
              </a:xfrm>
              <a:custGeom>
                <a:avLst/>
                <a:gdLst>
                  <a:gd name="T0" fmla="*/ 10 w 11"/>
                  <a:gd name="T1" fmla="*/ 0 h 12"/>
                  <a:gd name="T2" fmla="*/ 7 w 11"/>
                  <a:gd name="T3" fmla="*/ 0 h 12"/>
                  <a:gd name="T4" fmla="*/ 3 w 11"/>
                  <a:gd name="T5" fmla="*/ 2 h 12"/>
                  <a:gd name="T6" fmla="*/ 0 w 11"/>
                  <a:gd name="T7" fmla="*/ 6 h 12"/>
                  <a:gd name="T8" fmla="*/ 0 w 11"/>
                  <a:gd name="T9" fmla="*/ 6 h 12"/>
                  <a:gd name="T10" fmla="*/ 8 w 11"/>
                  <a:gd name="T11" fmla="*/ 12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2" name="Freeform 738"/>
              <p:cNvSpPr>
                <a:spLocks/>
              </p:cNvSpPr>
              <p:nvPr/>
            </p:nvSpPr>
            <p:spPr bwMode="auto">
              <a:xfrm>
                <a:off x="3222" y="1525"/>
                <a:ext cx="7" cy="4"/>
              </a:xfrm>
              <a:custGeom>
                <a:avLst/>
                <a:gdLst>
                  <a:gd name="T0" fmla="*/ 4 w 4"/>
                  <a:gd name="T1" fmla="*/ 0 h 2"/>
                  <a:gd name="T2" fmla="*/ 0 w 4"/>
                  <a:gd name="T3" fmla="*/ 2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3" y="1"/>
                      <a:pt x="2" y="1"/>
                      <a:pt x="0" y="2"/>
                    </a:cubicBezTo>
                    <a:cubicBezTo>
                      <a:pt x="0" y="2"/>
                      <a:pt x="0" y="2"/>
                      <a:pt x="0" y="2"/>
                    </a:cubicBezTo>
                    <a:cubicBezTo>
                      <a:pt x="2" y="2"/>
                      <a:pt x="3" y="1"/>
                      <a:pt x="4" y="0"/>
                    </a:cubicBezTo>
                  </a:path>
                </a:pathLst>
              </a:custGeom>
              <a:solidFill>
                <a:srgbClr val="0C0C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3" name="Freeform 739"/>
              <p:cNvSpPr>
                <a:spLocks/>
              </p:cNvSpPr>
              <p:nvPr/>
            </p:nvSpPr>
            <p:spPr bwMode="auto">
              <a:xfrm>
                <a:off x="3244" y="1496"/>
                <a:ext cx="34" cy="45"/>
              </a:xfrm>
              <a:custGeom>
                <a:avLst/>
                <a:gdLst>
                  <a:gd name="T0" fmla="*/ 14 w 20"/>
                  <a:gd name="T1" fmla="*/ 0 h 26"/>
                  <a:gd name="T2" fmla="*/ 0 w 20"/>
                  <a:gd name="T3" fmla="*/ 12 h 26"/>
                  <a:gd name="T4" fmla="*/ 4 w 20"/>
                  <a:gd name="T5" fmla="*/ 19 h 26"/>
                  <a:gd name="T6" fmla="*/ 9 w 20"/>
                  <a:gd name="T7" fmla="*/ 24 h 26"/>
                  <a:gd name="T8" fmla="*/ 10 w 20"/>
                  <a:gd name="T9" fmla="*/ 26 h 26"/>
                  <a:gd name="T10" fmla="*/ 10 w 20"/>
                  <a:gd name="T11" fmla="*/ 26 h 26"/>
                  <a:gd name="T12" fmla="*/ 14 w 2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4" name="Freeform 740"/>
              <p:cNvSpPr>
                <a:spLocks/>
              </p:cNvSpPr>
              <p:nvPr/>
            </p:nvSpPr>
            <p:spPr bwMode="auto">
              <a:xfrm>
                <a:off x="3239" y="1484"/>
                <a:ext cx="29" cy="33"/>
              </a:xfrm>
              <a:custGeom>
                <a:avLst/>
                <a:gdLst>
                  <a:gd name="T0" fmla="*/ 2 w 17"/>
                  <a:gd name="T1" fmla="*/ 0 h 19"/>
                  <a:gd name="T2" fmla="*/ 2 w 17"/>
                  <a:gd name="T3" fmla="*/ 0 h 19"/>
                  <a:gd name="T4" fmla="*/ 3 w 17"/>
                  <a:gd name="T5" fmla="*/ 19 h 19"/>
                  <a:gd name="T6" fmla="*/ 17 w 17"/>
                  <a:gd name="T7" fmla="*/ 7 h 19"/>
                  <a:gd name="T8" fmla="*/ 17 w 17"/>
                  <a:gd name="T9" fmla="*/ 7 h 19"/>
                  <a:gd name="T10" fmla="*/ 2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5" name="Freeform 741"/>
              <p:cNvSpPr>
                <a:spLocks/>
              </p:cNvSpPr>
              <p:nvPr/>
            </p:nvSpPr>
            <p:spPr bwMode="auto">
              <a:xfrm>
                <a:off x="3251" y="1529"/>
                <a:ext cx="10" cy="12"/>
              </a:xfrm>
              <a:custGeom>
                <a:avLst/>
                <a:gdLst>
                  <a:gd name="T0" fmla="*/ 0 w 6"/>
                  <a:gd name="T1" fmla="*/ 0 h 7"/>
                  <a:gd name="T2" fmla="*/ 6 w 6"/>
                  <a:gd name="T3" fmla="*/ 7 h 7"/>
                  <a:gd name="T4" fmla="*/ 5 w 6"/>
                  <a:gd name="T5" fmla="*/ 5 h 7"/>
                  <a:gd name="T6" fmla="*/ 0 w 6"/>
                  <a:gd name="T7" fmla="*/ 0 h 7"/>
                </a:gdLst>
                <a:ahLst/>
                <a:cxnLst>
                  <a:cxn ang="0">
                    <a:pos x="T0" y="T1"/>
                  </a:cxn>
                  <a:cxn ang="0">
                    <a:pos x="T2" y="T3"/>
                  </a:cxn>
                  <a:cxn ang="0">
                    <a:pos x="T4" y="T5"/>
                  </a:cxn>
                  <a:cxn ang="0">
                    <a:pos x="T6" y="T7"/>
                  </a:cxn>
                </a:cxnLst>
                <a:rect l="0" t="0" r="r" b="b"/>
                <a:pathLst>
                  <a:path w="6" h="7">
                    <a:moveTo>
                      <a:pt x="0" y="0"/>
                    </a:moveTo>
                    <a:cubicBezTo>
                      <a:pt x="1" y="2"/>
                      <a:pt x="4" y="5"/>
                      <a:pt x="6" y="7"/>
                    </a:cubicBezTo>
                    <a:cubicBezTo>
                      <a:pt x="6" y="6"/>
                      <a:pt x="5" y="5"/>
                      <a:pt x="5" y="5"/>
                    </a:cubicBezTo>
                    <a:cubicBezTo>
                      <a:pt x="3" y="3"/>
                      <a:pt x="2" y="1"/>
                      <a:pt x="0" y="0"/>
                    </a:cubicBezTo>
                  </a:path>
                </a:pathLst>
              </a:custGeom>
              <a:solidFill>
                <a:srgbClr val="22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6" name="Freeform 742"/>
              <p:cNvSpPr>
                <a:spLocks/>
              </p:cNvSpPr>
              <p:nvPr/>
            </p:nvSpPr>
            <p:spPr bwMode="auto">
              <a:xfrm>
                <a:off x="3328" y="1196"/>
                <a:ext cx="94" cy="72"/>
              </a:xfrm>
              <a:custGeom>
                <a:avLst/>
                <a:gdLst>
                  <a:gd name="T0" fmla="*/ 48 w 55"/>
                  <a:gd name="T1" fmla="*/ 0 h 42"/>
                  <a:gd name="T2" fmla="*/ 36 w 55"/>
                  <a:gd name="T3" fmla="*/ 6 h 42"/>
                  <a:gd name="T4" fmla="*/ 26 w 55"/>
                  <a:gd name="T5" fmla="*/ 8 h 42"/>
                  <a:gd name="T6" fmla="*/ 7 w 55"/>
                  <a:gd name="T7" fmla="*/ 2 h 42"/>
                  <a:gd name="T8" fmla="*/ 7 w 55"/>
                  <a:gd name="T9" fmla="*/ 34 h 42"/>
                  <a:gd name="T10" fmla="*/ 16 w 55"/>
                  <a:gd name="T11" fmla="*/ 42 h 42"/>
                  <a:gd name="T12" fmla="*/ 27 w 55"/>
                  <a:gd name="T13" fmla="*/ 26 h 42"/>
                  <a:gd name="T14" fmla="*/ 42 w 55"/>
                  <a:gd name="T15" fmla="*/ 21 h 42"/>
                  <a:gd name="T16" fmla="*/ 50 w 55"/>
                  <a:gd name="T17" fmla="*/ 16 h 42"/>
                  <a:gd name="T18" fmla="*/ 55 w 55"/>
                  <a:gd name="T19" fmla="*/ 15 h 42"/>
                  <a:gd name="T20" fmla="*/ 49 w 55"/>
                  <a:gd name="T21" fmla="*/ 2 h 42"/>
                  <a:gd name="T22" fmla="*/ 48 w 55"/>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2">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7" name="Freeform 743"/>
              <p:cNvSpPr>
                <a:spLocks/>
              </p:cNvSpPr>
              <p:nvPr/>
            </p:nvSpPr>
            <p:spPr bwMode="auto">
              <a:xfrm>
                <a:off x="3400" y="1222"/>
                <a:ext cx="22" cy="13"/>
              </a:xfrm>
              <a:custGeom>
                <a:avLst/>
                <a:gdLst>
                  <a:gd name="T0" fmla="*/ 13 w 13"/>
                  <a:gd name="T1" fmla="*/ 0 h 8"/>
                  <a:gd name="T2" fmla="*/ 8 w 13"/>
                  <a:gd name="T3" fmla="*/ 1 h 8"/>
                  <a:gd name="T4" fmla="*/ 0 w 13"/>
                  <a:gd name="T5" fmla="*/ 6 h 8"/>
                  <a:gd name="T6" fmla="*/ 0 w 13"/>
                  <a:gd name="T7" fmla="*/ 6 h 8"/>
                  <a:gd name="T8" fmla="*/ 12 w 13"/>
                  <a:gd name="T9" fmla="*/ 8 h 8"/>
                  <a:gd name="T10" fmla="*/ 13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8" name="Freeform 744"/>
              <p:cNvSpPr>
                <a:spLocks/>
              </p:cNvSpPr>
              <p:nvPr/>
            </p:nvSpPr>
            <p:spPr bwMode="auto">
              <a:xfrm>
                <a:off x="3355" y="1232"/>
                <a:ext cx="45" cy="39"/>
              </a:xfrm>
              <a:custGeom>
                <a:avLst/>
                <a:gdLst>
                  <a:gd name="T0" fmla="*/ 26 w 26"/>
                  <a:gd name="T1" fmla="*/ 0 h 23"/>
                  <a:gd name="T2" fmla="*/ 11 w 26"/>
                  <a:gd name="T3" fmla="*/ 5 h 23"/>
                  <a:gd name="T4" fmla="*/ 0 w 26"/>
                  <a:gd name="T5" fmla="*/ 21 h 23"/>
                  <a:gd name="T6" fmla="*/ 9 w 26"/>
                  <a:gd name="T7" fmla="*/ 23 h 23"/>
                  <a:gd name="T8" fmla="*/ 26 w 26"/>
                  <a:gd name="T9" fmla="*/ 0 h 23"/>
                </a:gdLst>
                <a:ahLst/>
                <a:cxnLst>
                  <a:cxn ang="0">
                    <a:pos x="T0" y="T1"/>
                  </a:cxn>
                  <a:cxn ang="0">
                    <a:pos x="T2" y="T3"/>
                  </a:cxn>
                  <a:cxn ang="0">
                    <a:pos x="T4" y="T5"/>
                  </a:cxn>
                  <a:cxn ang="0">
                    <a:pos x="T6" y="T7"/>
                  </a:cxn>
                  <a:cxn ang="0">
                    <a:pos x="T8" y="T9"/>
                  </a:cxn>
                </a:cxnLst>
                <a:rect l="0" t="0" r="r" b="b"/>
                <a:pathLst>
                  <a:path w="26" h="23">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19" name="Freeform 745"/>
              <p:cNvSpPr>
                <a:spLocks/>
              </p:cNvSpPr>
              <p:nvPr/>
            </p:nvSpPr>
            <p:spPr bwMode="auto">
              <a:xfrm>
                <a:off x="3371" y="1232"/>
                <a:ext cx="49" cy="39"/>
              </a:xfrm>
              <a:custGeom>
                <a:avLst/>
                <a:gdLst>
                  <a:gd name="T0" fmla="*/ 17 w 29"/>
                  <a:gd name="T1" fmla="*/ 0 h 23"/>
                  <a:gd name="T2" fmla="*/ 17 w 29"/>
                  <a:gd name="T3" fmla="*/ 0 h 23"/>
                  <a:gd name="T4" fmla="*/ 0 w 29"/>
                  <a:gd name="T5" fmla="*/ 23 h 23"/>
                  <a:gd name="T6" fmla="*/ 3 w 29"/>
                  <a:gd name="T7" fmla="*/ 23 h 23"/>
                  <a:gd name="T8" fmla="*/ 19 w 29"/>
                  <a:gd name="T9" fmla="*/ 18 h 23"/>
                  <a:gd name="T10" fmla="*/ 29 w 29"/>
                  <a:gd name="T11" fmla="*/ 2 h 23"/>
                  <a:gd name="T12" fmla="*/ 17 w 29"/>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0" name="Freeform 746"/>
              <p:cNvSpPr>
                <a:spLocks/>
              </p:cNvSpPr>
              <p:nvPr/>
            </p:nvSpPr>
            <p:spPr bwMode="auto">
              <a:xfrm>
                <a:off x="3340" y="1180"/>
                <a:ext cx="70" cy="30"/>
              </a:xfrm>
              <a:custGeom>
                <a:avLst/>
                <a:gdLst>
                  <a:gd name="T0" fmla="*/ 21 w 41"/>
                  <a:gd name="T1" fmla="*/ 0 h 17"/>
                  <a:gd name="T2" fmla="*/ 5 w 41"/>
                  <a:gd name="T3" fmla="*/ 6 h 17"/>
                  <a:gd name="T4" fmla="*/ 0 w 41"/>
                  <a:gd name="T5" fmla="*/ 11 h 17"/>
                  <a:gd name="T6" fmla="*/ 19 w 41"/>
                  <a:gd name="T7" fmla="*/ 17 h 17"/>
                  <a:gd name="T8" fmla="*/ 29 w 41"/>
                  <a:gd name="T9" fmla="*/ 15 h 17"/>
                  <a:gd name="T10" fmla="*/ 41 w 41"/>
                  <a:gd name="T11" fmla="*/ 9 h 17"/>
                  <a:gd name="T12" fmla="*/ 21 w 4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41" h="17">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1" name="Freeform 747"/>
              <p:cNvSpPr>
                <a:spLocks/>
              </p:cNvSpPr>
              <p:nvPr/>
            </p:nvSpPr>
            <p:spPr bwMode="auto">
              <a:xfrm>
                <a:off x="3485" y="1537"/>
                <a:ext cx="36" cy="50"/>
              </a:xfrm>
              <a:custGeom>
                <a:avLst/>
                <a:gdLst>
                  <a:gd name="T0" fmla="*/ 0 w 21"/>
                  <a:gd name="T1" fmla="*/ 0 h 29"/>
                  <a:gd name="T2" fmla="*/ 15 w 21"/>
                  <a:gd name="T3" fmla="*/ 13 h 29"/>
                  <a:gd name="T4" fmla="*/ 21 w 21"/>
                  <a:gd name="T5" fmla="*/ 29 h 29"/>
                  <a:gd name="T6" fmla="*/ 15 w 21"/>
                  <a:gd name="T7" fmla="*/ 10 h 29"/>
                  <a:gd name="T8" fmla="*/ 0 w 21"/>
                  <a:gd name="T9" fmla="*/ 0 h 29"/>
                </a:gdLst>
                <a:ahLst/>
                <a:cxnLst>
                  <a:cxn ang="0">
                    <a:pos x="T0" y="T1"/>
                  </a:cxn>
                  <a:cxn ang="0">
                    <a:pos x="T2" y="T3"/>
                  </a:cxn>
                  <a:cxn ang="0">
                    <a:pos x="T4" y="T5"/>
                  </a:cxn>
                  <a:cxn ang="0">
                    <a:pos x="T6" y="T7"/>
                  </a:cxn>
                  <a:cxn ang="0">
                    <a:pos x="T8" y="T9"/>
                  </a:cxn>
                </a:cxnLst>
                <a:rect l="0" t="0" r="r" b="b"/>
                <a:pathLst>
                  <a:path w="21" h="29">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2" name="Freeform 748"/>
              <p:cNvSpPr>
                <a:spLocks/>
              </p:cNvSpPr>
              <p:nvPr/>
            </p:nvSpPr>
            <p:spPr bwMode="auto">
              <a:xfrm>
                <a:off x="3427" y="1536"/>
                <a:ext cx="94" cy="94"/>
              </a:xfrm>
              <a:custGeom>
                <a:avLst/>
                <a:gdLst>
                  <a:gd name="T0" fmla="*/ 27 w 55"/>
                  <a:gd name="T1" fmla="*/ 0 h 55"/>
                  <a:gd name="T2" fmla="*/ 11 w 55"/>
                  <a:gd name="T3" fmla="*/ 6 h 55"/>
                  <a:gd name="T4" fmla="*/ 0 w 55"/>
                  <a:gd name="T5" fmla="*/ 28 h 55"/>
                  <a:gd name="T6" fmla="*/ 12 w 55"/>
                  <a:gd name="T7" fmla="*/ 47 h 55"/>
                  <a:gd name="T8" fmla="*/ 24 w 55"/>
                  <a:gd name="T9" fmla="*/ 53 h 55"/>
                  <a:gd name="T10" fmla="*/ 26 w 55"/>
                  <a:gd name="T11" fmla="*/ 55 h 55"/>
                  <a:gd name="T12" fmla="*/ 28 w 55"/>
                  <a:gd name="T13" fmla="*/ 55 h 55"/>
                  <a:gd name="T14" fmla="*/ 44 w 55"/>
                  <a:gd name="T15" fmla="*/ 49 h 55"/>
                  <a:gd name="T16" fmla="*/ 55 w 55"/>
                  <a:gd name="T17" fmla="*/ 30 h 55"/>
                  <a:gd name="T18" fmla="*/ 49 w 55"/>
                  <a:gd name="T19" fmla="*/ 14 h 55"/>
                  <a:gd name="T20" fmla="*/ 34 w 55"/>
                  <a:gd name="T21" fmla="*/ 1 h 55"/>
                  <a:gd name="T22" fmla="*/ 27 w 55"/>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55">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3" name="Freeform 749"/>
              <p:cNvSpPr>
                <a:spLocks/>
              </p:cNvSpPr>
              <p:nvPr/>
            </p:nvSpPr>
            <p:spPr bwMode="auto">
              <a:xfrm>
                <a:off x="3427" y="1584"/>
                <a:ext cx="21" cy="32"/>
              </a:xfrm>
              <a:custGeom>
                <a:avLst/>
                <a:gdLst>
                  <a:gd name="T0" fmla="*/ 0 w 12"/>
                  <a:gd name="T1" fmla="*/ 0 h 19"/>
                  <a:gd name="T2" fmla="*/ 6 w 12"/>
                  <a:gd name="T3" fmla="*/ 16 h 19"/>
                  <a:gd name="T4" fmla="*/ 9 w 12"/>
                  <a:gd name="T5" fmla="*/ 19 h 19"/>
                  <a:gd name="T6" fmla="*/ 12 w 12"/>
                  <a:gd name="T7" fmla="*/ 19 h 19"/>
                  <a:gd name="T8" fmla="*/ 0 w 12"/>
                  <a:gd name="T9" fmla="*/ 0 h 19"/>
                </a:gdLst>
                <a:ahLst/>
                <a:cxnLst>
                  <a:cxn ang="0">
                    <a:pos x="T0" y="T1"/>
                  </a:cxn>
                  <a:cxn ang="0">
                    <a:pos x="T2" y="T3"/>
                  </a:cxn>
                  <a:cxn ang="0">
                    <a:pos x="T4" y="T5"/>
                  </a:cxn>
                  <a:cxn ang="0">
                    <a:pos x="T6" y="T7"/>
                  </a:cxn>
                  <a:cxn ang="0">
                    <a:pos x="T8" y="T9"/>
                  </a:cxn>
                </a:cxnLst>
                <a:rect l="0" t="0" r="r" b="b"/>
                <a:pathLst>
                  <a:path w="12" h="19">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4" name="Freeform 750"/>
              <p:cNvSpPr>
                <a:spLocks/>
              </p:cNvSpPr>
              <p:nvPr/>
            </p:nvSpPr>
            <p:spPr bwMode="auto">
              <a:xfrm>
                <a:off x="3448" y="1616"/>
                <a:ext cx="24" cy="14"/>
              </a:xfrm>
              <a:custGeom>
                <a:avLst/>
                <a:gdLst>
                  <a:gd name="T0" fmla="*/ 0 w 14"/>
                  <a:gd name="T1" fmla="*/ 0 h 8"/>
                  <a:gd name="T2" fmla="*/ 0 w 14"/>
                  <a:gd name="T3" fmla="*/ 3 h 8"/>
                  <a:gd name="T4" fmla="*/ 14 w 14"/>
                  <a:gd name="T5" fmla="*/ 8 h 8"/>
                  <a:gd name="T6" fmla="*/ 12 w 14"/>
                  <a:gd name="T7" fmla="*/ 6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5" name="Freeform 751"/>
              <p:cNvSpPr>
                <a:spLocks/>
              </p:cNvSpPr>
              <p:nvPr/>
            </p:nvSpPr>
            <p:spPr bwMode="auto">
              <a:xfrm>
                <a:off x="3443" y="1616"/>
                <a:ext cx="5" cy="5"/>
              </a:xfrm>
              <a:custGeom>
                <a:avLst/>
                <a:gdLst>
                  <a:gd name="T0" fmla="*/ 0 w 3"/>
                  <a:gd name="T1" fmla="*/ 0 h 3"/>
                  <a:gd name="T2" fmla="*/ 3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2" y="2"/>
                      <a:pt x="3" y="3"/>
                    </a:cubicBezTo>
                    <a:cubicBezTo>
                      <a:pt x="3" y="2"/>
                      <a:pt x="3" y="1"/>
                      <a:pt x="3" y="0"/>
                    </a:cubicBezTo>
                    <a:cubicBezTo>
                      <a:pt x="2" y="0"/>
                      <a:pt x="1" y="0"/>
                      <a:pt x="0" y="0"/>
                    </a:cubicBezTo>
                  </a:path>
                </a:pathLst>
              </a:custGeom>
              <a:solidFill>
                <a:srgbClr val="090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6" name="Freeform 752"/>
              <p:cNvSpPr>
                <a:spLocks/>
              </p:cNvSpPr>
              <p:nvPr/>
            </p:nvSpPr>
            <p:spPr bwMode="auto">
              <a:xfrm>
                <a:off x="3215" y="1349"/>
                <a:ext cx="51" cy="44"/>
              </a:xfrm>
              <a:custGeom>
                <a:avLst/>
                <a:gdLst>
                  <a:gd name="T0" fmla="*/ 15 w 30"/>
                  <a:gd name="T1" fmla="*/ 0 h 26"/>
                  <a:gd name="T2" fmla="*/ 7 w 30"/>
                  <a:gd name="T3" fmla="*/ 2 h 26"/>
                  <a:gd name="T4" fmla="*/ 5 w 30"/>
                  <a:gd name="T5" fmla="*/ 21 h 26"/>
                  <a:gd name="T6" fmla="*/ 15 w 30"/>
                  <a:gd name="T7" fmla="*/ 26 h 26"/>
                  <a:gd name="T8" fmla="*/ 23 w 30"/>
                  <a:gd name="T9" fmla="*/ 23 h 26"/>
                  <a:gd name="T10" fmla="*/ 26 w 30"/>
                  <a:gd name="T11" fmla="*/ 5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7" name="Freeform 753"/>
              <p:cNvSpPr>
                <a:spLocks/>
              </p:cNvSpPr>
              <p:nvPr/>
            </p:nvSpPr>
            <p:spPr bwMode="auto">
              <a:xfrm>
                <a:off x="3319" y="1601"/>
                <a:ext cx="23" cy="24"/>
              </a:xfrm>
              <a:custGeom>
                <a:avLst/>
                <a:gdLst>
                  <a:gd name="T0" fmla="*/ 8 w 13"/>
                  <a:gd name="T1" fmla="*/ 0 h 14"/>
                  <a:gd name="T2" fmla="*/ 4 w 13"/>
                  <a:gd name="T3" fmla="*/ 2 h 14"/>
                  <a:gd name="T4" fmla="*/ 2 w 13"/>
                  <a:gd name="T5" fmla="*/ 11 h 14"/>
                  <a:gd name="T6" fmla="*/ 8 w 13"/>
                  <a:gd name="T7" fmla="*/ 14 h 14"/>
                  <a:gd name="T8" fmla="*/ 11 w 13"/>
                  <a:gd name="T9" fmla="*/ 14 h 14"/>
                  <a:gd name="T10" fmla="*/ 13 w 13"/>
                  <a:gd name="T11" fmla="*/ 3 h 14"/>
                  <a:gd name="T12" fmla="*/ 8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8" name="Freeform 754"/>
              <p:cNvSpPr>
                <a:spLocks/>
              </p:cNvSpPr>
              <p:nvPr/>
            </p:nvSpPr>
            <p:spPr bwMode="auto">
              <a:xfrm>
                <a:off x="3338" y="1606"/>
                <a:ext cx="9" cy="19"/>
              </a:xfrm>
              <a:custGeom>
                <a:avLst/>
                <a:gdLst>
                  <a:gd name="T0" fmla="*/ 2 w 5"/>
                  <a:gd name="T1" fmla="*/ 0 h 11"/>
                  <a:gd name="T2" fmla="*/ 0 w 5"/>
                  <a:gd name="T3" fmla="*/ 11 h 11"/>
                  <a:gd name="T4" fmla="*/ 1 w 5"/>
                  <a:gd name="T5" fmla="*/ 10 h 11"/>
                  <a:gd name="T6" fmla="*/ 3 w 5"/>
                  <a:gd name="T7" fmla="*/ 0 h 11"/>
                  <a:gd name="T8" fmla="*/ 2 w 5"/>
                  <a:gd name="T9" fmla="*/ 0 h 11"/>
                </a:gdLst>
                <a:ahLst/>
                <a:cxnLst>
                  <a:cxn ang="0">
                    <a:pos x="T0" y="T1"/>
                  </a:cxn>
                  <a:cxn ang="0">
                    <a:pos x="T2" y="T3"/>
                  </a:cxn>
                  <a:cxn ang="0">
                    <a:pos x="T4" y="T5"/>
                  </a:cxn>
                  <a:cxn ang="0">
                    <a:pos x="T6" y="T7"/>
                  </a:cxn>
                  <a:cxn ang="0">
                    <a:pos x="T8" y="T9"/>
                  </a:cxn>
                </a:cxnLst>
                <a:rect l="0" t="0" r="r" b="b"/>
                <a:pathLst>
                  <a:path w="5" h="11">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29" name="Freeform 755"/>
              <p:cNvSpPr>
                <a:spLocks/>
              </p:cNvSpPr>
              <p:nvPr/>
            </p:nvSpPr>
            <p:spPr bwMode="auto">
              <a:xfrm>
                <a:off x="3496" y="1160"/>
                <a:ext cx="27" cy="46"/>
              </a:xfrm>
              <a:custGeom>
                <a:avLst/>
                <a:gdLst>
                  <a:gd name="T0" fmla="*/ 6 w 16"/>
                  <a:gd name="T1" fmla="*/ 0 h 27"/>
                  <a:gd name="T2" fmla="*/ 0 w 16"/>
                  <a:gd name="T3" fmla="*/ 13 h 27"/>
                  <a:gd name="T4" fmla="*/ 4 w 16"/>
                  <a:gd name="T5" fmla="*/ 21 h 27"/>
                  <a:gd name="T6" fmla="*/ 13 w 16"/>
                  <a:gd name="T7" fmla="*/ 27 h 27"/>
                  <a:gd name="T8" fmla="*/ 16 w 16"/>
                  <a:gd name="T9" fmla="*/ 21 h 27"/>
                  <a:gd name="T10" fmla="*/ 15 w 16"/>
                  <a:gd name="T11" fmla="*/ 18 h 27"/>
                  <a:gd name="T12" fmla="*/ 7 w 16"/>
                  <a:gd name="T13" fmla="*/ 6 h 27"/>
                  <a:gd name="T14" fmla="*/ 6 w 1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0" name="Freeform 756"/>
              <p:cNvSpPr>
                <a:spLocks/>
              </p:cNvSpPr>
              <p:nvPr/>
            </p:nvSpPr>
            <p:spPr bwMode="auto">
              <a:xfrm>
                <a:off x="3521" y="1191"/>
                <a:ext cx="4" cy="5"/>
              </a:xfrm>
              <a:custGeom>
                <a:avLst/>
                <a:gdLst>
                  <a:gd name="T0" fmla="*/ 0 w 2"/>
                  <a:gd name="T1" fmla="*/ 0 h 3"/>
                  <a:gd name="T2" fmla="*/ 1 w 2"/>
                  <a:gd name="T3" fmla="*/ 3 h 3"/>
                  <a:gd name="T4" fmla="*/ 2 w 2"/>
                  <a:gd name="T5" fmla="*/ 1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1" y="2"/>
                      <a:pt x="1" y="3"/>
                    </a:cubicBezTo>
                    <a:cubicBezTo>
                      <a:pt x="1" y="2"/>
                      <a:pt x="2" y="2"/>
                      <a:pt x="2" y="1"/>
                    </a:cubicBezTo>
                    <a:cubicBezTo>
                      <a:pt x="1" y="1"/>
                      <a:pt x="1" y="0"/>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1" name="Freeform 757"/>
              <p:cNvSpPr>
                <a:spLocks/>
              </p:cNvSpPr>
              <p:nvPr/>
            </p:nvSpPr>
            <p:spPr bwMode="auto">
              <a:xfrm>
                <a:off x="3518" y="1196"/>
                <a:ext cx="12" cy="12"/>
              </a:xfrm>
              <a:custGeom>
                <a:avLst/>
                <a:gdLst>
                  <a:gd name="T0" fmla="*/ 3 w 7"/>
                  <a:gd name="T1" fmla="*/ 0 h 7"/>
                  <a:gd name="T2" fmla="*/ 0 w 7"/>
                  <a:gd name="T3" fmla="*/ 6 h 7"/>
                  <a:gd name="T4" fmla="*/ 6 w 7"/>
                  <a:gd name="T5" fmla="*/ 7 h 7"/>
                  <a:gd name="T6" fmla="*/ 7 w 7"/>
                  <a:gd name="T7" fmla="*/ 7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2" name="Freeform 758"/>
              <p:cNvSpPr>
                <a:spLocks/>
              </p:cNvSpPr>
              <p:nvPr/>
            </p:nvSpPr>
            <p:spPr bwMode="auto">
              <a:xfrm>
                <a:off x="3523" y="1192"/>
                <a:ext cx="26" cy="16"/>
              </a:xfrm>
              <a:custGeom>
                <a:avLst/>
                <a:gdLst>
                  <a:gd name="T0" fmla="*/ 1 w 15"/>
                  <a:gd name="T1" fmla="*/ 0 h 9"/>
                  <a:gd name="T2" fmla="*/ 0 w 15"/>
                  <a:gd name="T3" fmla="*/ 2 h 9"/>
                  <a:gd name="T4" fmla="*/ 4 w 15"/>
                  <a:gd name="T5" fmla="*/ 9 h 9"/>
                  <a:gd name="T6" fmla="*/ 14 w 15"/>
                  <a:gd name="T7" fmla="*/ 6 h 9"/>
                  <a:gd name="T8" fmla="*/ 15 w 15"/>
                  <a:gd name="T9" fmla="*/ 5 h 9"/>
                  <a:gd name="T10" fmla="*/ 1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3" name="Freeform 759"/>
              <p:cNvSpPr>
                <a:spLocks/>
              </p:cNvSpPr>
              <p:nvPr/>
            </p:nvSpPr>
            <p:spPr bwMode="auto">
              <a:xfrm>
                <a:off x="3506" y="1144"/>
                <a:ext cx="22" cy="47"/>
              </a:xfrm>
              <a:custGeom>
                <a:avLst/>
                <a:gdLst>
                  <a:gd name="T0" fmla="*/ 13 w 13"/>
                  <a:gd name="T1" fmla="*/ 0 h 27"/>
                  <a:gd name="T2" fmla="*/ 2 w 13"/>
                  <a:gd name="T3" fmla="*/ 4 h 27"/>
                  <a:gd name="T4" fmla="*/ 0 w 13"/>
                  <a:gd name="T5" fmla="*/ 5 h 27"/>
                  <a:gd name="T6" fmla="*/ 0 w 13"/>
                  <a:gd name="T7" fmla="*/ 9 h 27"/>
                  <a:gd name="T8" fmla="*/ 1 w 13"/>
                  <a:gd name="T9" fmla="*/ 15 h 27"/>
                  <a:gd name="T10" fmla="*/ 9 w 13"/>
                  <a:gd name="T11" fmla="*/ 27 h 27"/>
                  <a:gd name="T12" fmla="*/ 9 w 13"/>
                  <a:gd name="T13" fmla="*/ 25 h 27"/>
                  <a:gd name="T14" fmla="*/ 13 w 13"/>
                  <a:gd name="T15" fmla="*/ 0 h 27"/>
                  <a:gd name="T16" fmla="*/ 13 w 1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7">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4" name="Freeform 760"/>
              <p:cNvSpPr>
                <a:spLocks/>
              </p:cNvSpPr>
              <p:nvPr/>
            </p:nvSpPr>
            <p:spPr bwMode="auto">
              <a:xfrm>
                <a:off x="3516" y="1144"/>
                <a:ext cx="43" cy="48"/>
              </a:xfrm>
              <a:custGeom>
                <a:avLst/>
                <a:gdLst>
                  <a:gd name="T0" fmla="*/ 7 w 25"/>
                  <a:gd name="T1" fmla="*/ 0 h 28"/>
                  <a:gd name="T2" fmla="*/ 3 w 25"/>
                  <a:gd name="T3" fmla="*/ 25 h 28"/>
                  <a:gd name="T4" fmla="*/ 3 w 25"/>
                  <a:gd name="T5" fmla="*/ 27 h 28"/>
                  <a:gd name="T6" fmla="*/ 5 w 25"/>
                  <a:gd name="T7" fmla="*/ 28 h 28"/>
                  <a:gd name="T8" fmla="*/ 13 w 25"/>
                  <a:gd name="T9" fmla="*/ 20 h 28"/>
                  <a:gd name="T10" fmla="*/ 25 w 25"/>
                  <a:gd name="T11" fmla="*/ 15 h 28"/>
                  <a:gd name="T12" fmla="*/ 22 w 25"/>
                  <a:gd name="T13" fmla="*/ 7 h 28"/>
                  <a:gd name="T14" fmla="*/ 7 w 2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5" name="Freeform 761"/>
              <p:cNvSpPr>
                <a:spLocks/>
              </p:cNvSpPr>
              <p:nvPr/>
            </p:nvSpPr>
            <p:spPr bwMode="auto">
              <a:xfrm>
                <a:off x="3525" y="1170"/>
                <a:ext cx="37" cy="31"/>
              </a:xfrm>
              <a:custGeom>
                <a:avLst/>
                <a:gdLst>
                  <a:gd name="T0" fmla="*/ 20 w 22"/>
                  <a:gd name="T1" fmla="*/ 0 h 18"/>
                  <a:gd name="T2" fmla="*/ 8 w 22"/>
                  <a:gd name="T3" fmla="*/ 5 h 18"/>
                  <a:gd name="T4" fmla="*/ 0 w 22"/>
                  <a:gd name="T5" fmla="*/ 13 h 18"/>
                  <a:gd name="T6" fmla="*/ 14 w 22"/>
                  <a:gd name="T7" fmla="*/ 18 h 18"/>
                  <a:gd name="T8" fmla="*/ 20 w 22"/>
                  <a:gd name="T9" fmla="*/ 0 h 18"/>
                </a:gdLst>
                <a:ahLst/>
                <a:cxnLst>
                  <a:cxn ang="0">
                    <a:pos x="T0" y="T1"/>
                  </a:cxn>
                  <a:cxn ang="0">
                    <a:pos x="T2" y="T3"/>
                  </a:cxn>
                  <a:cxn ang="0">
                    <a:pos x="T4" y="T5"/>
                  </a:cxn>
                  <a:cxn ang="0">
                    <a:pos x="T6" y="T7"/>
                  </a:cxn>
                  <a:cxn ang="0">
                    <a:pos x="T8" y="T9"/>
                  </a:cxn>
                </a:cxnLst>
                <a:rect l="0" t="0" r="r" b="b"/>
                <a:pathLst>
                  <a:path w="22" h="18">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6" name="Freeform 762"/>
              <p:cNvSpPr>
                <a:spLocks/>
              </p:cNvSpPr>
              <p:nvPr/>
            </p:nvSpPr>
            <p:spPr bwMode="auto">
              <a:xfrm>
                <a:off x="3494" y="1155"/>
                <a:ext cx="12" cy="27"/>
              </a:xfrm>
              <a:custGeom>
                <a:avLst/>
                <a:gdLst>
                  <a:gd name="T0" fmla="*/ 7 w 7"/>
                  <a:gd name="T1" fmla="*/ 0 h 16"/>
                  <a:gd name="T2" fmla="*/ 1 w 7"/>
                  <a:gd name="T3" fmla="*/ 16 h 16"/>
                  <a:gd name="T4" fmla="*/ 7 w 7"/>
                  <a:gd name="T5" fmla="*/ 3 h 16"/>
                  <a:gd name="T6" fmla="*/ 7 w 7"/>
                  <a:gd name="T7" fmla="*/ 0 h 16"/>
                </a:gdLst>
                <a:ahLst/>
                <a:cxnLst>
                  <a:cxn ang="0">
                    <a:pos x="T0" y="T1"/>
                  </a:cxn>
                  <a:cxn ang="0">
                    <a:pos x="T2" y="T3"/>
                  </a:cxn>
                  <a:cxn ang="0">
                    <a:pos x="T4" y="T5"/>
                  </a:cxn>
                  <a:cxn ang="0">
                    <a:pos x="T6" y="T7"/>
                  </a:cxn>
                </a:cxnLst>
                <a:rect l="0" t="0" r="r" b="b"/>
                <a:pathLst>
                  <a:path w="7" h="16">
                    <a:moveTo>
                      <a:pt x="7" y="0"/>
                    </a:moveTo>
                    <a:cubicBezTo>
                      <a:pt x="2" y="4"/>
                      <a:pt x="0" y="10"/>
                      <a:pt x="1" y="16"/>
                    </a:cubicBezTo>
                    <a:cubicBezTo>
                      <a:pt x="4" y="12"/>
                      <a:pt x="6" y="8"/>
                      <a:pt x="7" y="3"/>
                    </a:cubicBezTo>
                    <a:cubicBezTo>
                      <a:pt x="7" y="2"/>
                      <a:pt x="7" y="1"/>
                      <a:pt x="7"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7" name="Freeform 763"/>
              <p:cNvSpPr>
                <a:spLocks/>
              </p:cNvSpPr>
              <p:nvPr/>
            </p:nvSpPr>
            <p:spPr bwMode="auto">
              <a:xfrm>
                <a:off x="3506" y="1153"/>
                <a:ext cx="0" cy="7"/>
              </a:xfrm>
              <a:custGeom>
                <a:avLst/>
                <a:gdLst>
                  <a:gd name="T0" fmla="*/ 0 h 4"/>
                  <a:gd name="T1" fmla="*/ 1 h 4"/>
                  <a:gd name="T2" fmla="*/ 4 h 4"/>
                  <a:gd name="T3" fmla="*/ 0 h 4"/>
                </a:gdLst>
                <a:ahLst/>
                <a:cxnLst>
                  <a:cxn ang="0">
                    <a:pos x="0" y="T0"/>
                  </a:cxn>
                  <a:cxn ang="0">
                    <a:pos x="0" y="T1"/>
                  </a:cxn>
                  <a:cxn ang="0">
                    <a:pos x="0" y="T2"/>
                  </a:cxn>
                  <a:cxn ang="0">
                    <a:pos x="0" y="T3"/>
                  </a:cxn>
                </a:cxnLst>
                <a:rect l="0" t="0" r="r" b="b"/>
                <a:pathLst>
                  <a:path h="4">
                    <a:moveTo>
                      <a:pt x="0" y="0"/>
                    </a:moveTo>
                    <a:cubicBezTo>
                      <a:pt x="0" y="0"/>
                      <a:pt x="0" y="1"/>
                      <a:pt x="0" y="1"/>
                    </a:cubicBezTo>
                    <a:cubicBezTo>
                      <a:pt x="0" y="2"/>
                      <a:pt x="0" y="3"/>
                      <a:pt x="0" y="4"/>
                    </a:cubicBezTo>
                    <a:cubicBezTo>
                      <a:pt x="0" y="3"/>
                      <a:pt x="0" y="2"/>
                      <a:pt x="0"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8" name="Freeform 764"/>
              <p:cNvSpPr>
                <a:spLocks/>
              </p:cNvSpPr>
              <p:nvPr/>
            </p:nvSpPr>
            <p:spPr bwMode="auto">
              <a:xfrm>
                <a:off x="3179" y="1983"/>
                <a:ext cx="91" cy="90"/>
              </a:xfrm>
              <a:custGeom>
                <a:avLst/>
                <a:gdLst>
                  <a:gd name="T0" fmla="*/ 29 w 53"/>
                  <a:gd name="T1" fmla="*/ 0 h 52"/>
                  <a:gd name="T2" fmla="*/ 17 w 53"/>
                  <a:gd name="T3" fmla="*/ 4 h 52"/>
                  <a:gd name="T4" fmla="*/ 7 w 53"/>
                  <a:gd name="T5" fmla="*/ 39 h 52"/>
                  <a:gd name="T6" fmla="*/ 30 w 53"/>
                  <a:gd name="T7" fmla="*/ 52 h 52"/>
                  <a:gd name="T8" fmla="*/ 37 w 53"/>
                  <a:gd name="T9" fmla="*/ 51 h 52"/>
                  <a:gd name="T10" fmla="*/ 45 w 53"/>
                  <a:gd name="T11" fmla="*/ 22 h 52"/>
                  <a:gd name="T12" fmla="*/ 53 w 53"/>
                  <a:gd name="T13" fmla="*/ 17 h 52"/>
                  <a:gd name="T14" fmla="*/ 52 w 53"/>
                  <a:gd name="T15" fmla="*/ 13 h 52"/>
                  <a:gd name="T16" fmla="*/ 29 w 5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39" name="Freeform 765"/>
              <p:cNvSpPr>
                <a:spLocks/>
              </p:cNvSpPr>
              <p:nvPr/>
            </p:nvSpPr>
            <p:spPr bwMode="auto">
              <a:xfrm>
                <a:off x="3235" y="2013"/>
                <a:ext cx="43" cy="58"/>
              </a:xfrm>
              <a:custGeom>
                <a:avLst/>
                <a:gdLst>
                  <a:gd name="T0" fmla="*/ 20 w 25"/>
                  <a:gd name="T1" fmla="*/ 0 h 34"/>
                  <a:gd name="T2" fmla="*/ 12 w 25"/>
                  <a:gd name="T3" fmla="*/ 5 h 34"/>
                  <a:gd name="T4" fmla="*/ 4 w 25"/>
                  <a:gd name="T5" fmla="*/ 34 h 34"/>
                  <a:gd name="T6" fmla="*/ 9 w 25"/>
                  <a:gd name="T7" fmla="*/ 32 h 34"/>
                  <a:gd name="T8" fmla="*/ 20 w 25"/>
                  <a:gd name="T9" fmla="*/ 0 h 34"/>
                </a:gdLst>
                <a:ahLst/>
                <a:cxnLst>
                  <a:cxn ang="0">
                    <a:pos x="T0" y="T1"/>
                  </a:cxn>
                  <a:cxn ang="0">
                    <a:pos x="T2" y="T3"/>
                  </a:cxn>
                  <a:cxn ang="0">
                    <a:pos x="T4" y="T5"/>
                  </a:cxn>
                  <a:cxn ang="0">
                    <a:pos x="T6" y="T7"/>
                  </a:cxn>
                  <a:cxn ang="0">
                    <a:pos x="T8" y="T9"/>
                  </a:cxn>
                </a:cxnLst>
                <a:rect l="0" t="0" r="r" b="b"/>
                <a:pathLst>
                  <a:path w="25" h="34">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0" name="Freeform 766"/>
              <p:cNvSpPr>
                <a:spLocks/>
              </p:cNvSpPr>
              <p:nvPr/>
            </p:nvSpPr>
            <p:spPr bwMode="auto">
              <a:xfrm>
                <a:off x="3026" y="1954"/>
                <a:ext cx="50" cy="53"/>
              </a:xfrm>
              <a:custGeom>
                <a:avLst/>
                <a:gdLst>
                  <a:gd name="T0" fmla="*/ 18 w 29"/>
                  <a:gd name="T1" fmla="*/ 0 h 31"/>
                  <a:gd name="T2" fmla="*/ 10 w 29"/>
                  <a:gd name="T3" fmla="*/ 2 h 31"/>
                  <a:gd name="T4" fmla="*/ 5 w 29"/>
                  <a:gd name="T5" fmla="*/ 23 h 31"/>
                  <a:gd name="T6" fmla="*/ 18 w 29"/>
                  <a:gd name="T7" fmla="*/ 31 h 31"/>
                  <a:gd name="T8" fmla="*/ 26 w 29"/>
                  <a:gd name="T9" fmla="*/ 29 h 31"/>
                  <a:gd name="T10" fmla="*/ 29 w 29"/>
                  <a:gd name="T11" fmla="*/ 26 h 31"/>
                  <a:gd name="T12" fmla="*/ 26 w 29"/>
                  <a:gd name="T13" fmla="*/ 20 h 31"/>
                  <a:gd name="T14" fmla="*/ 25 w 29"/>
                  <a:gd name="T15" fmla="*/ 1 h 31"/>
                  <a:gd name="T16" fmla="*/ 18 w 2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1">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1" name="Freeform 767"/>
              <p:cNvSpPr>
                <a:spLocks/>
              </p:cNvSpPr>
              <p:nvPr/>
            </p:nvSpPr>
            <p:spPr bwMode="auto">
              <a:xfrm>
                <a:off x="3066" y="1956"/>
                <a:ext cx="20" cy="43"/>
              </a:xfrm>
              <a:custGeom>
                <a:avLst/>
                <a:gdLst>
                  <a:gd name="T0" fmla="*/ 2 w 12"/>
                  <a:gd name="T1" fmla="*/ 0 h 25"/>
                  <a:gd name="T2" fmla="*/ 3 w 12"/>
                  <a:gd name="T3" fmla="*/ 19 h 25"/>
                  <a:gd name="T4" fmla="*/ 6 w 12"/>
                  <a:gd name="T5" fmla="*/ 25 h 25"/>
                  <a:gd name="T6" fmla="*/ 9 w 12"/>
                  <a:gd name="T7" fmla="*/ 7 h 25"/>
                  <a:gd name="T8" fmla="*/ 2 w 12"/>
                  <a:gd name="T9" fmla="*/ 0 h 25"/>
                </a:gdLst>
                <a:ahLst/>
                <a:cxnLst>
                  <a:cxn ang="0">
                    <a:pos x="T0" y="T1"/>
                  </a:cxn>
                  <a:cxn ang="0">
                    <a:pos x="T2" y="T3"/>
                  </a:cxn>
                  <a:cxn ang="0">
                    <a:pos x="T4" y="T5"/>
                  </a:cxn>
                  <a:cxn ang="0">
                    <a:pos x="T6" y="T7"/>
                  </a:cxn>
                  <a:cxn ang="0">
                    <a:pos x="T8" y="T9"/>
                  </a:cxn>
                </a:cxnLst>
                <a:rect l="0" t="0" r="r" b="b"/>
                <a:pathLst>
                  <a:path w="12" h="25">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2" name="Freeform 768"/>
              <p:cNvSpPr>
                <a:spLocks/>
              </p:cNvSpPr>
              <p:nvPr/>
            </p:nvSpPr>
            <p:spPr bwMode="auto">
              <a:xfrm>
                <a:off x="3093" y="1764"/>
                <a:ext cx="129" cy="118"/>
              </a:xfrm>
              <a:custGeom>
                <a:avLst/>
                <a:gdLst>
                  <a:gd name="T0" fmla="*/ 40 w 75"/>
                  <a:gd name="T1" fmla="*/ 0 h 69"/>
                  <a:gd name="T2" fmla="*/ 23 w 75"/>
                  <a:gd name="T3" fmla="*/ 4 h 69"/>
                  <a:gd name="T4" fmla="*/ 10 w 75"/>
                  <a:gd name="T5" fmla="*/ 51 h 69"/>
                  <a:gd name="T6" fmla="*/ 40 w 75"/>
                  <a:gd name="T7" fmla="*/ 69 h 69"/>
                  <a:gd name="T8" fmla="*/ 57 w 75"/>
                  <a:gd name="T9" fmla="*/ 64 h 69"/>
                  <a:gd name="T10" fmla="*/ 74 w 75"/>
                  <a:gd name="T11" fmla="*/ 32 h 69"/>
                  <a:gd name="T12" fmla="*/ 73 w 75"/>
                  <a:gd name="T13" fmla="*/ 32 h 69"/>
                  <a:gd name="T14" fmla="*/ 70 w 75"/>
                  <a:gd name="T15" fmla="*/ 33 h 69"/>
                  <a:gd name="T16" fmla="*/ 50 w 75"/>
                  <a:gd name="T17" fmla="*/ 50 h 69"/>
                  <a:gd name="T18" fmla="*/ 48 w 75"/>
                  <a:gd name="T19" fmla="*/ 50 h 69"/>
                  <a:gd name="T20" fmla="*/ 26 w 75"/>
                  <a:gd name="T21" fmla="*/ 30 h 69"/>
                  <a:gd name="T22" fmla="*/ 47 w 75"/>
                  <a:gd name="T23" fmla="*/ 6 h 69"/>
                  <a:gd name="T24" fmla="*/ 48 w 75"/>
                  <a:gd name="T25" fmla="*/ 6 h 69"/>
                  <a:gd name="T26" fmla="*/ 60 w 75"/>
                  <a:gd name="T27" fmla="*/ 9 h 69"/>
                  <a:gd name="T28" fmla="*/ 62 w 75"/>
                  <a:gd name="T29" fmla="*/ 8 h 69"/>
                  <a:gd name="T30" fmla="*/ 40 w 75"/>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69">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3" name="Freeform 769"/>
              <p:cNvSpPr>
                <a:spLocks/>
              </p:cNvSpPr>
              <p:nvPr/>
            </p:nvSpPr>
            <p:spPr bwMode="auto">
              <a:xfrm>
                <a:off x="3138" y="1774"/>
                <a:ext cx="75" cy="76"/>
              </a:xfrm>
              <a:custGeom>
                <a:avLst/>
                <a:gdLst>
                  <a:gd name="T0" fmla="*/ 22 w 44"/>
                  <a:gd name="T1" fmla="*/ 0 h 44"/>
                  <a:gd name="T2" fmla="*/ 21 w 44"/>
                  <a:gd name="T3" fmla="*/ 0 h 44"/>
                  <a:gd name="T4" fmla="*/ 0 w 44"/>
                  <a:gd name="T5" fmla="*/ 24 h 44"/>
                  <a:gd name="T6" fmla="*/ 22 w 44"/>
                  <a:gd name="T7" fmla="*/ 44 h 44"/>
                  <a:gd name="T8" fmla="*/ 24 w 44"/>
                  <a:gd name="T9" fmla="*/ 44 h 44"/>
                  <a:gd name="T10" fmla="*/ 44 w 44"/>
                  <a:gd name="T11" fmla="*/ 27 h 44"/>
                  <a:gd name="T12" fmla="*/ 42 w 44"/>
                  <a:gd name="T13" fmla="*/ 27 h 44"/>
                  <a:gd name="T14" fmla="*/ 30 w 44"/>
                  <a:gd name="T15" fmla="*/ 18 h 44"/>
                  <a:gd name="T16" fmla="*/ 34 w 44"/>
                  <a:gd name="T17" fmla="*/ 3 h 44"/>
                  <a:gd name="T18" fmla="*/ 22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4" name="Freeform 770"/>
              <p:cNvSpPr>
                <a:spLocks/>
              </p:cNvSpPr>
              <p:nvPr/>
            </p:nvSpPr>
            <p:spPr bwMode="auto">
              <a:xfrm>
                <a:off x="3196" y="1778"/>
                <a:ext cx="24" cy="42"/>
              </a:xfrm>
              <a:custGeom>
                <a:avLst/>
                <a:gdLst>
                  <a:gd name="T0" fmla="*/ 2 w 14"/>
                  <a:gd name="T1" fmla="*/ 0 h 25"/>
                  <a:gd name="T2" fmla="*/ 0 w 14"/>
                  <a:gd name="T3" fmla="*/ 1 h 25"/>
                  <a:gd name="T4" fmla="*/ 10 w 14"/>
                  <a:gd name="T5" fmla="*/ 19 h 25"/>
                  <a:gd name="T6" fmla="*/ 10 w 14"/>
                  <a:gd name="T7" fmla="*/ 25 h 25"/>
                  <a:gd name="T8" fmla="*/ 13 w 14"/>
                  <a:gd name="T9" fmla="*/ 24 h 25"/>
                  <a:gd name="T10" fmla="*/ 14 w 14"/>
                  <a:gd name="T11" fmla="*/ 24 h 25"/>
                  <a:gd name="T12" fmla="*/ 9 w 14"/>
                  <a:gd name="T13" fmla="*/ 9 h 25"/>
                  <a:gd name="T14" fmla="*/ 2 w 1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5">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5" name="Freeform 771"/>
              <p:cNvSpPr>
                <a:spLocks/>
              </p:cNvSpPr>
              <p:nvPr/>
            </p:nvSpPr>
            <p:spPr bwMode="auto">
              <a:xfrm>
                <a:off x="3186" y="1779"/>
                <a:ext cx="29" cy="41"/>
              </a:xfrm>
              <a:custGeom>
                <a:avLst/>
                <a:gdLst>
                  <a:gd name="T0" fmla="*/ 6 w 17"/>
                  <a:gd name="T1" fmla="*/ 0 h 24"/>
                  <a:gd name="T2" fmla="*/ 2 w 17"/>
                  <a:gd name="T3" fmla="*/ 15 h 24"/>
                  <a:gd name="T4" fmla="*/ 14 w 17"/>
                  <a:gd name="T5" fmla="*/ 24 h 24"/>
                  <a:gd name="T6" fmla="*/ 16 w 17"/>
                  <a:gd name="T7" fmla="*/ 24 h 24"/>
                  <a:gd name="T8" fmla="*/ 16 w 17"/>
                  <a:gd name="T9" fmla="*/ 18 h 24"/>
                  <a:gd name="T10" fmla="*/ 6 w 17"/>
                  <a:gd name="T11" fmla="*/ 0 h 24"/>
                </a:gdLst>
                <a:ahLst/>
                <a:cxnLst>
                  <a:cxn ang="0">
                    <a:pos x="T0" y="T1"/>
                  </a:cxn>
                  <a:cxn ang="0">
                    <a:pos x="T2" y="T3"/>
                  </a:cxn>
                  <a:cxn ang="0">
                    <a:pos x="T4" y="T5"/>
                  </a:cxn>
                  <a:cxn ang="0">
                    <a:pos x="T6" y="T7"/>
                  </a:cxn>
                  <a:cxn ang="0">
                    <a:pos x="T8" y="T9"/>
                  </a:cxn>
                  <a:cxn ang="0">
                    <a:pos x="T10" y="T11"/>
                  </a:cxn>
                </a:cxnLst>
                <a:rect l="0" t="0" r="r" b="b"/>
                <a:pathLst>
                  <a:path w="17" h="24">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6" name="Freeform 772"/>
              <p:cNvSpPr>
                <a:spLocks/>
              </p:cNvSpPr>
              <p:nvPr/>
            </p:nvSpPr>
            <p:spPr bwMode="auto">
              <a:xfrm>
                <a:off x="3032" y="1589"/>
                <a:ext cx="54" cy="48"/>
              </a:xfrm>
              <a:custGeom>
                <a:avLst/>
                <a:gdLst>
                  <a:gd name="T0" fmla="*/ 22 w 32"/>
                  <a:gd name="T1" fmla="*/ 0 h 28"/>
                  <a:gd name="T2" fmla="*/ 13 w 32"/>
                  <a:gd name="T3" fmla="*/ 2 h 28"/>
                  <a:gd name="T4" fmla="*/ 6 w 32"/>
                  <a:gd name="T5" fmla="*/ 28 h 28"/>
                  <a:gd name="T6" fmla="*/ 6 w 32"/>
                  <a:gd name="T7" fmla="*/ 28 h 28"/>
                  <a:gd name="T8" fmla="*/ 14 w 32"/>
                  <a:gd name="T9" fmla="*/ 11 h 28"/>
                  <a:gd name="T10" fmla="*/ 31 w 32"/>
                  <a:gd name="T11" fmla="*/ 4 h 28"/>
                  <a:gd name="T12" fmla="*/ 32 w 32"/>
                  <a:gd name="T13" fmla="*/ 4 h 28"/>
                  <a:gd name="T14" fmla="*/ 32 w 32"/>
                  <a:gd name="T15" fmla="*/ 3 h 28"/>
                  <a:gd name="T16" fmla="*/ 22 w 3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8">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7" name="Freeform 773"/>
              <p:cNvSpPr>
                <a:spLocks/>
              </p:cNvSpPr>
              <p:nvPr/>
            </p:nvSpPr>
            <p:spPr bwMode="auto">
              <a:xfrm>
                <a:off x="3042" y="1596"/>
                <a:ext cx="60" cy="56"/>
              </a:xfrm>
              <a:custGeom>
                <a:avLst/>
                <a:gdLst>
                  <a:gd name="T0" fmla="*/ 25 w 35"/>
                  <a:gd name="T1" fmla="*/ 0 h 33"/>
                  <a:gd name="T2" fmla="*/ 8 w 35"/>
                  <a:gd name="T3" fmla="*/ 7 h 33"/>
                  <a:gd name="T4" fmla="*/ 0 w 35"/>
                  <a:gd name="T5" fmla="*/ 24 h 33"/>
                  <a:gd name="T6" fmla="*/ 16 w 35"/>
                  <a:gd name="T7" fmla="*/ 33 h 33"/>
                  <a:gd name="T8" fmla="*/ 25 w 35"/>
                  <a:gd name="T9" fmla="*/ 31 h 33"/>
                  <a:gd name="T10" fmla="*/ 35 w 35"/>
                  <a:gd name="T11" fmla="*/ 15 h 33"/>
                  <a:gd name="T12" fmla="*/ 26 w 35"/>
                  <a:gd name="T13" fmla="*/ 0 h 33"/>
                  <a:gd name="T14" fmla="*/ 25 w 3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8" name="Freeform 774"/>
              <p:cNvSpPr>
                <a:spLocks/>
              </p:cNvSpPr>
              <p:nvPr/>
            </p:nvSpPr>
            <p:spPr bwMode="auto">
              <a:xfrm>
                <a:off x="3086" y="1594"/>
                <a:ext cx="4" cy="2"/>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1" y="1"/>
                      <a:pt x="2" y="1"/>
                    </a:cubicBezTo>
                    <a:cubicBezTo>
                      <a:pt x="1" y="1"/>
                      <a:pt x="1" y="0"/>
                      <a:pt x="0"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49" name="Freeform 775"/>
              <p:cNvSpPr>
                <a:spLocks/>
              </p:cNvSpPr>
              <p:nvPr/>
            </p:nvSpPr>
            <p:spPr bwMode="auto">
              <a:xfrm>
                <a:off x="3086" y="1596"/>
                <a:ext cx="16" cy="25"/>
              </a:xfrm>
              <a:custGeom>
                <a:avLst/>
                <a:gdLst>
                  <a:gd name="T0" fmla="*/ 0 w 9"/>
                  <a:gd name="T1" fmla="*/ 0 h 15"/>
                  <a:gd name="T2" fmla="*/ 9 w 9"/>
                  <a:gd name="T3" fmla="*/ 15 h 15"/>
                  <a:gd name="T4" fmla="*/ 6 w 9"/>
                  <a:gd name="T5" fmla="*/ 5 h 15"/>
                  <a:gd name="T6" fmla="*/ 2 w 9"/>
                  <a:gd name="T7" fmla="*/ 0 h 15"/>
                  <a:gd name="T8" fmla="*/ 0 w 9"/>
                  <a:gd name="T9" fmla="*/ 0 h 15"/>
                </a:gdLst>
                <a:ahLst/>
                <a:cxnLst>
                  <a:cxn ang="0">
                    <a:pos x="T0" y="T1"/>
                  </a:cxn>
                  <a:cxn ang="0">
                    <a:pos x="T2" y="T3"/>
                  </a:cxn>
                  <a:cxn ang="0">
                    <a:pos x="T4" y="T5"/>
                  </a:cxn>
                  <a:cxn ang="0">
                    <a:pos x="T6" y="T7"/>
                  </a:cxn>
                  <a:cxn ang="0">
                    <a:pos x="T8" y="T9"/>
                  </a:cxn>
                </a:cxnLst>
                <a:rect l="0" t="0" r="r" b="b"/>
                <a:pathLst>
                  <a:path w="9" h="15">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0" name="Freeform 776"/>
              <p:cNvSpPr>
                <a:spLocks noEditPoints="1"/>
              </p:cNvSpPr>
              <p:nvPr/>
            </p:nvSpPr>
            <p:spPr bwMode="auto">
              <a:xfrm>
                <a:off x="3295" y="1747"/>
                <a:ext cx="95" cy="87"/>
              </a:xfrm>
              <a:custGeom>
                <a:avLst/>
                <a:gdLst>
                  <a:gd name="T0" fmla="*/ 21 w 55"/>
                  <a:gd name="T1" fmla="*/ 31 h 51"/>
                  <a:gd name="T2" fmla="*/ 13 w 55"/>
                  <a:gd name="T3" fmla="*/ 23 h 51"/>
                  <a:gd name="T4" fmla="*/ 20 w 55"/>
                  <a:gd name="T5" fmla="*/ 14 h 51"/>
                  <a:gd name="T6" fmla="*/ 21 w 55"/>
                  <a:gd name="T7" fmla="*/ 14 h 51"/>
                  <a:gd name="T8" fmla="*/ 29 w 55"/>
                  <a:gd name="T9" fmla="*/ 22 h 51"/>
                  <a:gd name="T10" fmla="*/ 21 w 55"/>
                  <a:gd name="T11" fmla="*/ 31 h 51"/>
                  <a:gd name="T12" fmla="*/ 21 w 55"/>
                  <a:gd name="T13" fmla="*/ 31 h 51"/>
                  <a:gd name="T14" fmla="*/ 25 w 55"/>
                  <a:gd name="T15" fmla="*/ 0 h 51"/>
                  <a:gd name="T16" fmla="*/ 12 w 55"/>
                  <a:gd name="T17" fmla="*/ 4 h 51"/>
                  <a:gd name="T18" fmla="*/ 0 w 55"/>
                  <a:gd name="T19" fmla="*/ 18 h 51"/>
                  <a:gd name="T20" fmla="*/ 35 w 55"/>
                  <a:gd name="T21" fmla="*/ 51 h 51"/>
                  <a:gd name="T22" fmla="*/ 38 w 55"/>
                  <a:gd name="T23" fmla="*/ 50 h 51"/>
                  <a:gd name="T24" fmla="*/ 48 w 55"/>
                  <a:gd name="T25" fmla="*/ 13 h 51"/>
                  <a:gd name="T26" fmla="*/ 47 w 55"/>
                  <a:gd name="T27" fmla="*/ 11 h 51"/>
                  <a:gd name="T28" fmla="*/ 45 w 55"/>
                  <a:gd name="T29" fmla="*/ 12 h 51"/>
                  <a:gd name="T30" fmla="*/ 43 w 55"/>
                  <a:gd name="T31" fmla="*/ 12 h 51"/>
                  <a:gd name="T32" fmla="*/ 29 w 55"/>
                  <a:gd name="T33" fmla="*/ 1 h 51"/>
                  <a:gd name="T34" fmla="*/ 29 w 55"/>
                  <a:gd name="T35" fmla="*/ 0 h 51"/>
                  <a:gd name="T36" fmla="*/ 25 w 55"/>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1">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1" name="Freeform 777"/>
              <p:cNvSpPr>
                <a:spLocks/>
              </p:cNvSpPr>
              <p:nvPr/>
            </p:nvSpPr>
            <p:spPr bwMode="auto">
              <a:xfrm>
                <a:off x="3290" y="1778"/>
                <a:ext cx="65" cy="60"/>
              </a:xfrm>
              <a:custGeom>
                <a:avLst/>
                <a:gdLst>
                  <a:gd name="T0" fmla="*/ 3 w 38"/>
                  <a:gd name="T1" fmla="*/ 0 h 35"/>
                  <a:gd name="T2" fmla="*/ 5 w 38"/>
                  <a:gd name="T3" fmla="*/ 22 h 35"/>
                  <a:gd name="T4" fmla="*/ 14 w 38"/>
                  <a:gd name="T5" fmla="*/ 31 h 35"/>
                  <a:gd name="T6" fmla="*/ 16 w 38"/>
                  <a:gd name="T7" fmla="*/ 29 h 35"/>
                  <a:gd name="T8" fmla="*/ 20 w 38"/>
                  <a:gd name="T9" fmla="*/ 28 h 35"/>
                  <a:gd name="T10" fmla="*/ 27 w 38"/>
                  <a:gd name="T11" fmla="*/ 31 h 35"/>
                  <a:gd name="T12" fmla="*/ 28 w 38"/>
                  <a:gd name="T13" fmla="*/ 35 h 35"/>
                  <a:gd name="T14" fmla="*/ 38 w 38"/>
                  <a:gd name="T15" fmla="*/ 33 h 35"/>
                  <a:gd name="T16" fmla="*/ 3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2" name="Freeform 778"/>
              <p:cNvSpPr>
                <a:spLocks/>
              </p:cNvSpPr>
              <p:nvPr/>
            </p:nvSpPr>
            <p:spPr bwMode="auto">
              <a:xfrm>
                <a:off x="3314" y="1826"/>
                <a:ext cx="24" cy="12"/>
              </a:xfrm>
              <a:custGeom>
                <a:avLst/>
                <a:gdLst>
                  <a:gd name="T0" fmla="*/ 6 w 14"/>
                  <a:gd name="T1" fmla="*/ 0 h 7"/>
                  <a:gd name="T2" fmla="*/ 2 w 14"/>
                  <a:gd name="T3" fmla="*/ 1 h 7"/>
                  <a:gd name="T4" fmla="*/ 0 w 14"/>
                  <a:gd name="T5" fmla="*/ 3 h 7"/>
                  <a:gd name="T6" fmla="*/ 14 w 14"/>
                  <a:gd name="T7" fmla="*/ 7 h 7"/>
                  <a:gd name="T8" fmla="*/ 14 w 14"/>
                  <a:gd name="T9" fmla="*/ 7 h 7"/>
                  <a:gd name="T10" fmla="*/ 13 w 14"/>
                  <a:gd name="T11" fmla="*/ 3 h 7"/>
                  <a:gd name="T12" fmla="*/ 6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3" name="Freeform 779"/>
              <p:cNvSpPr>
                <a:spLocks/>
              </p:cNvSpPr>
              <p:nvPr/>
            </p:nvSpPr>
            <p:spPr bwMode="auto">
              <a:xfrm>
                <a:off x="3345" y="1747"/>
                <a:ext cx="31" cy="20"/>
              </a:xfrm>
              <a:custGeom>
                <a:avLst/>
                <a:gdLst>
                  <a:gd name="T0" fmla="*/ 0 w 18"/>
                  <a:gd name="T1" fmla="*/ 0 h 12"/>
                  <a:gd name="T2" fmla="*/ 0 w 18"/>
                  <a:gd name="T3" fmla="*/ 1 h 12"/>
                  <a:gd name="T4" fmla="*/ 14 w 18"/>
                  <a:gd name="T5" fmla="*/ 12 h 12"/>
                  <a:gd name="T6" fmla="*/ 16 w 18"/>
                  <a:gd name="T7" fmla="*/ 12 h 12"/>
                  <a:gd name="T8" fmla="*/ 18 w 18"/>
                  <a:gd name="T9" fmla="*/ 11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4" name="Freeform 780"/>
              <p:cNvSpPr>
                <a:spLocks/>
              </p:cNvSpPr>
              <p:nvPr/>
            </p:nvSpPr>
            <p:spPr bwMode="auto">
              <a:xfrm>
                <a:off x="3316" y="1771"/>
                <a:ext cx="29" cy="29"/>
              </a:xfrm>
              <a:custGeom>
                <a:avLst/>
                <a:gdLst>
                  <a:gd name="T0" fmla="*/ 9 w 17"/>
                  <a:gd name="T1" fmla="*/ 0 h 17"/>
                  <a:gd name="T2" fmla="*/ 8 w 17"/>
                  <a:gd name="T3" fmla="*/ 0 h 17"/>
                  <a:gd name="T4" fmla="*/ 1 w 17"/>
                  <a:gd name="T5" fmla="*/ 9 h 17"/>
                  <a:gd name="T6" fmla="*/ 9 w 17"/>
                  <a:gd name="T7" fmla="*/ 17 h 17"/>
                  <a:gd name="T8" fmla="*/ 9 w 17"/>
                  <a:gd name="T9" fmla="*/ 17 h 17"/>
                  <a:gd name="T10" fmla="*/ 17 w 17"/>
                  <a:gd name="T11" fmla="*/ 8 h 17"/>
                  <a:gd name="T12" fmla="*/ 9 w 1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5" name="Freeform 781"/>
              <p:cNvSpPr>
                <a:spLocks/>
              </p:cNvSpPr>
              <p:nvPr/>
            </p:nvSpPr>
            <p:spPr bwMode="auto">
              <a:xfrm>
                <a:off x="2943" y="1796"/>
                <a:ext cx="78" cy="93"/>
              </a:xfrm>
              <a:custGeom>
                <a:avLst/>
                <a:gdLst>
                  <a:gd name="T0" fmla="*/ 17 w 46"/>
                  <a:gd name="T1" fmla="*/ 0 h 54"/>
                  <a:gd name="T2" fmla="*/ 7 w 46"/>
                  <a:gd name="T3" fmla="*/ 2 h 54"/>
                  <a:gd name="T4" fmla="*/ 12 w 46"/>
                  <a:gd name="T5" fmla="*/ 6 h 54"/>
                  <a:gd name="T6" fmla="*/ 12 w 46"/>
                  <a:gd name="T7" fmla="*/ 11 h 54"/>
                  <a:gd name="T8" fmla="*/ 7 w 46"/>
                  <a:gd name="T9" fmla="*/ 43 h 54"/>
                  <a:gd name="T10" fmla="*/ 0 w 46"/>
                  <a:gd name="T11" fmla="*/ 48 h 54"/>
                  <a:gd name="T12" fmla="*/ 18 w 46"/>
                  <a:gd name="T13" fmla="*/ 54 h 54"/>
                  <a:gd name="T14" fmla="*/ 31 w 46"/>
                  <a:gd name="T15" fmla="*/ 51 h 54"/>
                  <a:gd name="T16" fmla="*/ 44 w 46"/>
                  <a:gd name="T17" fmla="*/ 23 h 54"/>
                  <a:gd name="T18" fmla="*/ 38 w 46"/>
                  <a:gd name="T19" fmla="*/ 24 h 54"/>
                  <a:gd name="T20" fmla="*/ 27 w 46"/>
                  <a:gd name="T21" fmla="*/ 19 h 54"/>
                  <a:gd name="T22" fmla="*/ 24 w 46"/>
                  <a:gd name="T23" fmla="*/ 0 h 54"/>
                  <a:gd name="T24" fmla="*/ 17 w 4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4">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6" name="Freeform 782"/>
              <p:cNvSpPr>
                <a:spLocks/>
              </p:cNvSpPr>
              <p:nvPr/>
            </p:nvSpPr>
            <p:spPr bwMode="auto">
              <a:xfrm>
                <a:off x="2979" y="1796"/>
                <a:ext cx="39" cy="42"/>
              </a:xfrm>
              <a:custGeom>
                <a:avLst/>
                <a:gdLst>
                  <a:gd name="T0" fmla="*/ 3 w 23"/>
                  <a:gd name="T1" fmla="*/ 0 h 24"/>
                  <a:gd name="T2" fmla="*/ 6 w 23"/>
                  <a:gd name="T3" fmla="*/ 19 h 24"/>
                  <a:gd name="T4" fmla="*/ 17 w 23"/>
                  <a:gd name="T5" fmla="*/ 24 h 24"/>
                  <a:gd name="T6" fmla="*/ 23 w 23"/>
                  <a:gd name="T7" fmla="*/ 23 h 24"/>
                  <a:gd name="T8" fmla="*/ 20 w 23"/>
                  <a:gd name="T9" fmla="*/ 13 h 24"/>
                  <a:gd name="T10" fmla="*/ 3 w 23"/>
                  <a:gd name="T11" fmla="*/ 0 h 24"/>
                </a:gdLst>
                <a:ahLst/>
                <a:cxnLst>
                  <a:cxn ang="0">
                    <a:pos x="T0" y="T1"/>
                  </a:cxn>
                  <a:cxn ang="0">
                    <a:pos x="T2" y="T3"/>
                  </a:cxn>
                  <a:cxn ang="0">
                    <a:pos x="T4" y="T5"/>
                  </a:cxn>
                  <a:cxn ang="0">
                    <a:pos x="T6" y="T7"/>
                  </a:cxn>
                  <a:cxn ang="0">
                    <a:pos x="T8" y="T9"/>
                  </a:cxn>
                  <a:cxn ang="0">
                    <a:pos x="T10" y="T11"/>
                  </a:cxn>
                </a:cxnLst>
                <a:rect l="0" t="0" r="r" b="b"/>
                <a:pathLst>
                  <a:path w="23" h="24">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7" name="Freeform 783"/>
              <p:cNvSpPr>
                <a:spLocks/>
              </p:cNvSpPr>
              <p:nvPr/>
            </p:nvSpPr>
            <p:spPr bwMode="auto">
              <a:xfrm>
                <a:off x="2922" y="1810"/>
                <a:ext cx="50" cy="69"/>
              </a:xfrm>
              <a:custGeom>
                <a:avLst/>
                <a:gdLst>
                  <a:gd name="T0" fmla="*/ 10 w 29"/>
                  <a:gd name="T1" fmla="*/ 0 h 40"/>
                  <a:gd name="T2" fmla="*/ 6 w 29"/>
                  <a:gd name="T3" fmla="*/ 33 h 40"/>
                  <a:gd name="T4" fmla="*/ 12 w 29"/>
                  <a:gd name="T5" fmla="*/ 40 h 40"/>
                  <a:gd name="T6" fmla="*/ 19 w 29"/>
                  <a:gd name="T7" fmla="*/ 35 h 40"/>
                  <a:gd name="T8" fmla="*/ 24 w 29"/>
                  <a:gd name="T9" fmla="*/ 3 h 40"/>
                  <a:gd name="T10" fmla="*/ 19 w 29"/>
                  <a:gd name="T11" fmla="*/ 7 h 40"/>
                  <a:gd name="T12" fmla="*/ 17 w 29"/>
                  <a:gd name="T13" fmla="*/ 8 h 40"/>
                  <a:gd name="T14" fmla="*/ 11 w 29"/>
                  <a:gd name="T15" fmla="*/ 3 h 40"/>
                  <a:gd name="T16" fmla="*/ 10 w 29"/>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8" name="Freeform 784"/>
              <p:cNvSpPr>
                <a:spLocks/>
              </p:cNvSpPr>
              <p:nvPr/>
            </p:nvSpPr>
            <p:spPr bwMode="auto">
              <a:xfrm>
                <a:off x="2949" y="1800"/>
                <a:ext cx="14" cy="15"/>
              </a:xfrm>
              <a:custGeom>
                <a:avLst/>
                <a:gdLst>
                  <a:gd name="T0" fmla="*/ 3 w 8"/>
                  <a:gd name="T1" fmla="*/ 0 h 9"/>
                  <a:gd name="T2" fmla="*/ 0 w 8"/>
                  <a:gd name="T3" fmla="*/ 1 h 9"/>
                  <a:gd name="T4" fmla="*/ 3 w 8"/>
                  <a:gd name="T5" fmla="*/ 4 h 9"/>
                  <a:gd name="T6" fmla="*/ 8 w 8"/>
                  <a:gd name="T7" fmla="*/ 9 h 9"/>
                  <a:gd name="T8" fmla="*/ 8 w 8"/>
                  <a:gd name="T9" fmla="*/ 4 h 9"/>
                  <a:gd name="T10" fmla="*/ 3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59" name="Freeform 785"/>
              <p:cNvSpPr>
                <a:spLocks/>
              </p:cNvSpPr>
              <p:nvPr/>
            </p:nvSpPr>
            <p:spPr bwMode="auto">
              <a:xfrm>
                <a:off x="2939" y="1802"/>
                <a:ext cx="24" cy="22"/>
              </a:xfrm>
              <a:custGeom>
                <a:avLst/>
                <a:gdLst>
                  <a:gd name="T0" fmla="*/ 6 w 14"/>
                  <a:gd name="T1" fmla="*/ 0 h 13"/>
                  <a:gd name="T2" fmla="*/ 6 w 14"/>
                  <a:gd name="T3" fmla="*/ 0 h 13"/>
                  <a:gd name="T4" fmla="*/ 0 w 14"/>
                  <a:gd name="T5" fmla="*/ 5 h 13"/>
                  <a:gd name="T6" fmla="*/ 1 w 14"/>
                  <a:gd name="T7" fmla="*/ 8 h 13"/>
                  <a:gd name="T8" fmla="*/ 7 w 14"/>
                  <a:gd name="T9" fmla="*/ 13 h 13"/>
                  <a:gd name="T10" fmla="*/ 9 w 14"/>
                  <a:gd name="T11" fmla="*/ 12 h 13"/>
                  <a:gd name="T12" fmla="*/ 14 w 14"/>
                  <a:gd name="T13" fmla="*/ 8 h 13"/>
                  <a:gd name="T14" fmla="*/ 9 w 14"/>
                  <a:gd name="T15" fmla="*/ 3 h 13"/>
                  <a:gd name="T16" fmla="*/ 6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0" name="Freeform 786"/>
              <p:cNvSpPr>
                <a:spLocks/>
              </p:cNvSpPr>
              <p:nvPr/>
            </p:nvSpPr>
            <p:spPr bwMode="auto">
              <a:xfrm>
                <a:off x="3187" y="1616"/>
                <a:ext cx="52" cy="45"/>
              </a:xfrm>
              <a:custGeom>
                <a:avLst/>
                <a:gdLst>
                  <a:gd name="T0" fmla="*/ 15 w 30"/>
                  <a:gd name="T1" fmla="*/ 0 h 26"/>
                  <a:gd name="T2" fmla="*/ 8 w 30"/>
                  <a:gd name="T3" fmla="*/ 2 h 26"/>
                  <a:gd name="T4" fmla="*/ 3 w 30"/>
                  <a:gd name="T5" fmla="*/ 20 h 26"/>
                  <a:gd name="T6" fmla="*/ 15 w 30"/>
                  <a:gd name="T7" fmla="*/ 26 h 26"/>
                  <a:gd name="T8" fmla="*/ 21 w 30"/>
                  <a:gd name="T9" fmla="*/ 25 h 26"/>
                  <a:gd name="T10" fmla="*/ 26 w 30"/>
                  <a:gd name="T11" fmla="*/ 6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1" name="Freeform 787"/>
              <p:cNvSpPr>
                <a:spLocks/>
              </p:cNvSpPr>
              <p:nvPr/>
            </p:nvSpPr>
            <p:spPr bwMode="auto">
              <a:xfrm>
                <a:off x="2948" y="1687"/>
                <a:ext cx="27" cy="24"/>
              </a:xfrm>
              <a:custGeom>
                <a:avLst/>
                <a:gdLst>
                  <a:gd name="T0" fmla="*/ 8 w 16"/>
                  <a:gd name="T1" fmla="*/ 0 h 14"/>
                  <a:gd name="T2" fmla="*/ 4 w 16"/>
                  <a:gd name="T3" fmla="*/ 1 h 14"/>
                  <a:gd name="T4" fmla="*/ 2 w 16"/>
                  <a:gd name="T5" fmla="*/ 10 h 14"/>
                  <a:gd name="T6" fmla="*/ 8 w 16"/>
                  <a:gd name="T7" fmla="*/ 14 h 14"/>
                  <a:gd name="T8" fmla="*/ 11 w 16"/>
                  <a:gd name="T9" fmla="*/ 13 h 14"/>
                  <a:gd name="T10" fmla="*/ 14 w 16"/>
                  <a:gd name="T11" fmla="*/ 3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2" name="Freeform 788"/>
              <p:cNvSpPr>
                <a:spLocks/>
              </p:cNvSpPr>
              <p:nvPr/>
            </p:nvSpPr>
            <p:spPr bwMode="auto">
              <a:xfrm>
                <a:off x="3386" y="1939"/>
                <a:ext cx="16" cy="36"/>
              </a:xfrm>
              <a:custGeom>
                <a:avLst/>
                <a:gdLst>
                  <a:gd name="T0" fmla="*/ 7 w 9"/>
                  <a:gd name="T1" fmla="*/ 0 h 21"/>
                  <a:gd name="T2" fmla="*/ 2 w 9"/>
                  <a:gd name="T3" fmla="*/ 5 h 21"/>
                  <a:gd name="T4" fmla="*/ 0 w 9"/>
                  <a:gd name="T5" fmla="*/ 21 h 21"/>
                  <a:gd name="T6" fmla="*/ 7 w 9"/>
                  <a:gd name="T7" fmla="*/ 0 h 21"/>
                </a:gdLst>
                <a:ahLst/>
                <a:cxnLst>
                  <a:cxn ang="0">
                    <a:pos x="T0" y="T1"/>
                  </a:cxn>
                  <a:cxn ang="0">
                    <a:pos x="T2" y="T3"/>
                  </a:cxn>
                  <a:cxn ang="0">
                    <a:pos x="T4" y="T5"/>
                  </a:cxn>
                  <a:cxn ang="0">
                    <a:pos x="T6" y="T7"/>
                  </a:cxn>
                </a:cxnLst>
                <a:rect l="0" t="0" r="r" b="b"/>
                <a:pathLst>
                  <a:path w="9" h="21">
                    <a:moveTo>
                      <a:pt x="7" y="0"/>
                    </a:moveTo>
                    <a:cubicBezTo>
                      <a:pt x="5" y="2"/>
                      <a:pt x="4" y="4"/>
                      <a:pt x="2" y="5"/>
                    </a:cubicBezTo>
                    <a:cubicBezTo>
                      <a:pt x="2" y="11"/>
                      <a:pt x="1" y="16"/>
                      <a:pt x="0" y="21"/>
                    </a:cubicBezTo>
                    <a:cubicBezTo>
                      <a:pt x="7" y="17"/>
                      <a:pt x="9" y="8"/>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3" name="Freeform 789"/>
              <p:cNvSpPr>
                <a:spLocks/>
              </p:cNvSpPr>
              <p:nvPr/>
            </p:nvSpPr>
            <p:spPr bwMode="auto">
              <a:xfrm>
                <a:off x="3348" y="1947"/>
                <a:ext cx="42" cy="35"/>
              </a:xfrm>
              <a:custGeom>
                <a:avLst/>
                <a:gdLst>
                  <a:gd name="T0" fmla="*/ 24 w 24"/>
                  <a:gd name="T1" fmla="*/ 0 h 20"/>
                  <a:gd name="T2" fmla="*/ 13 w 24"/>
                  <a:gd name="T3" fmla="*/ 5 h 20"/>
                  <a:gd name="T4" fmla="*/ 8 w 24"/>
                  <a:gd name="T5" fmla="*/ 6 h 20"/>
                  <a:gd name="T6" fmla="*/ 0 w 24"/>
                  <a:gd name="T7" fmla="*/ 5 h 20"/>
                  <a:gd name="T8" fmla="*/ 0 w 24"/>
                  <a:gd name="T9" fmla="*/ 5 h 20"/>
                  <a:gd name="T10" fmla="*/ 1 w 24"/>
                  <a:gd name="T11" fmla="*/ 17 h 20"/>
                  <a:gd name="T12" fmla="*/ 11 w 24"/>
                  <a:gd name="T13" fmla="*/ 20 h 20"/>
                  <a:gd name="T14" fmla="*/ 20 w 24"/>
                  <a:gd name="T15" fmla="*/ 17 h 20"/>
                  <a:gd name="T16" fmla="*/ 22 w 24"/>
                  <a:gd name="T17" fmla="*/ 16 h 20"/>
                  <a:gd name="T18" fmla="*/ 24 w 24"/>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4" name="Freeform 790"/>
              <p:cNvSpPr>
                <a:spLocks/>
              </p:cNvSpPr>
              <p:nvPr/>
            </p:nvSpPr>
            <p:spPr bwMode="auto">
              <a:xfrm>
                <a:off x="3390" y="1925"/>
                <a:ext cx="8" cy="22"/>
              </a:xfrm>
              <a:custGeom>
                <a:avLst/>
                <a:gdLst>
                  <a:gd name="T0" fmla="*/ 0 w 5"/>
                  <a:gd name="T1" fmla="*/ 0 h 13"/>
                  <a:gd name="T2" fmla="*/ 0 w 5"/>
                  <a:gd name="T3" fmla="*/ 13 h 13"/>
                  <a:gd name="T4" fmla="*/ 5 w 5"/>
                  <a:gd name="T5" fmla="*/ 8 h 13"/>
                  <a:gd name="T6" fmla="*/ 3 w 5"/>
                  <a:gd name="T7" fmla="*/ 5 h 13"/>
                  <a:gd name="T8" fmla="*/ 0 w 5"/>
                  <a:gd name="T9" fmla="*/ 0 h 13"/>
                </a:gdLst>
                <a:ahLst/>
                <a:cxnLst>
                  <a:cxn ang="0">
                    <a:pos x="T0" y="T1"/>
                  </a:cxn>
                  <a:cxn ang="0">
                    <a:pos x="T2" y="T3"/>
                  </a:cxn>
                  <a:cxn ang="0">
                    <a:pos x="T4" y="T5"/>
                  </a:cxn>
                  <a:cxn ang="0">
                    <a:pos x="T6" y="T7"/>
                  </a:cxn>
                  <a:cxn ang="0">
                    <a:pos x="T8" y="T9"/>
                  </a:cxn>
                </a:cxnLst>
                <a:rect l="0" t="0" r="r" b="b"/>
                <a:pathLst>
                  <a:path w="5" h="13">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5" name="Freeform 791"/>
              <p:cNvSpPr>
                <a:spLocks/>
              </p:cNvSpPr>
              <p:nvPr/>
            </p:nvSpPr>
            <p:spPr bwMode="auto">
              <a:xfrm>
                <a:off x="3338" y="1916"/>
                <a:ext cx="52" cy="42"/>
              </a:xfrm>
              <a:custGeom>
                <a:avLst/>
                <a:gdLst>
                  <a:gd name="T0" fmla="*/ 17 w 30"/>
                  <a:gd name="T1" fmla="*/ 0 h 24"/>
                  <a:gd name="T2" fmla="*/ 8 w 30"/>
                  <a:gd name="T3" fmla="*/ 3 h 24"/>
                  <a:gd name="T4" fmla="*/ 0 w 30"/>
                  <a:gd name="T5" fmla="*/ 13 h 24"/>
                  <a:gd name="T6" fmla="*/ 6 w 30"/>
                  <a:gd name="T7" fmla="*/ 23 h 24"/>
                  <a:gd name="T8" fmla="*/ 14 w 30"/>
                  <a:gd name="T9" fmla="*/ 24 h 24"/>
                  <a:gd name="T10" fmla="*/ 19 w 30"/>
                  <a:gd name="T11" fmla="*/ 23 h 24"/>
                  <a:gd name="T12" fmla="*/ 30 w 30"/>
                  <a:gd name="T13" fmla="*/ 18 h 24"/>
                  <a:gd name="T14" fmla="*/ 30 w 30"/>
                  <a:gd name="T15" fmla="*/ 5 h 24"/>
                  <a:gd name="T16" fmla="*/ 17 w 3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6" name="Freeform 792"/>
              <p:cNvSpPr>
                <a:spLocks/>
              </p:cNvSpPr>
              <p:nvPr/>
            </p:nvSpPr>
            <p:spPr bwMode="auto">
              <a:xfrm>
                <a:off x="3335" y="1949"/>
                <a:ext cx="17" cy="28"/>
              </a:xfrm>
              <a:custGeom>
                <a:avLst/>
                <a:gdLst>
                  <a:gd name="T0" fmla="*/ 0 w 10"/>
                  <a:gd name="T1" fmla="*/ 0 h 16"/>
                  <a:gd name="T2" fmla="*/ 3 w 10"/>
                  <a:gd name="T3" fmla="*/ 9 h 16"/>
                  <a:gd name="T4" fmla="*/ 9 w 10"/>
                  <a:gd name="T5" fmla="*/ 16 h 16"/>
                  <a:gd name="T6" fmla="*/ 8 w 10"/>
                  <a:gd name="T7" fmla="*/ 4 h 16"/>
                  <a:gd name="T8" fmla="*/ 8 w 10"/>
                  <a:gd name="T9" fmla="*/ 4 h 16"/>
                  <a:gd name="T10" fmla="*/ 0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7" name="Freeform 793"/>
              <p:cNvSpPr>
                <a:spLocks/>
              </p:cNvSpPr>
              <p:nvPr/>
            </p:nvSpPr>
            <p:spPr bwMode="auto">
              <a:xfrm>
                <a:off x="3335" y="1939"/>
                <a:ext cx="13" cy="17"/>
              </a:xfrm>
              <a:custGeom>
                <a:avLst/>
                <a:gdLst>
                  <a:gd name="T0" fmla="*/ 2 w 8"/>
                  <a:gd name="T1" fmla="*/ 0 h 10"/>
                  <a:gd name="T2" fmla="*/ 0 w 8"/>
                  <a:gd name="T3" fmla="*/ 6 h 10"/>
                  <a:gd name="T4" fmla="*/ 8 w 8"/>
                  <a:gd name="T5" fmla="*/ 10 h 10"/>
                  <a:gd name="T6" fmla="*/ 2 w 8"/>
                  <a:gd name="T7" fmla="*/ 0 h 10"/>
                </a:gdLst>
                <a:ahLst/>
                <a:cxnLst>
                  <a:cxn ang="0">
                    <a:pos x="T0" y="T1"/>
                  </a:cxn>
                  <a:cxn ang="0">
                    <a:pos x="T2" y="T3"/>
                  </a:cxn>
                  <a:cxn ang="0">
                    <a:pos x="T4" y="T5"/>
                  </a:cxn>
                  <a:cxn ang="0">
                    <a:pos x="T6" y="T7"/>
                  </a:cxn>
                </a:cxnLst>
                <a:rect l="0" t="0" r="r" b="b"/>
                <a:pathLst>
                  <a:path w="8" h="10">
                    <a:moveTo>
                      <a:pt x="2" y="0"/>
                    </a:moveTo>
                    <a:cubicBezTo>
                      <a:pt x="1" y="2"/>
                      <a:pt x="0" y="4"/>
                      <a:pt x="0" y="6"/>
                    </a:cubicBezTo>
                    <a:cubicBezTo>
                      <a:pt x="3" y="7"/>
                      <a:pt x="5" y="9"/>
                      <a:pt x="8" y="10"/>
                    </a:cubicBezTo>
                    <a:cubicBezTo>
                      <a:pt x="6" y="6"/>
                      <a:pt x="4" y="2"/>
                      <a:pt x="2" y="0"/>
                    </a:cubicBezTo>
                  </a:path>
                </a:pathLst>
              </a:custGeom>
              <a:solidFill>
                <a:srgbClr val="282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8" name="Freeform 794"/>
              <p:cNvSpPr>
                <a:spLocks/>
              </p:cNvSpPr>
              <p:nvPr/>
            </p:nvSpPr>
            <p:spPr bwMode="auto">
              <a:xfrm>
                <a:off x="3206" y="2229"/>
                <a:ext cx="65" cy="89"/>
              </a:xfrm>
              <a:custGeom>
                <a:avLst/>
                <a:gdLst>
                  <a:gd name="T0" fmla="*/ 25 w 38"/>
                  <a:gd name="T1" fmla="*/ 0 h 52"/>
                  <a:gd name="T2" fmla="*/ 15 w 38"/>
                  <a:gd name="T3" fmla="*/ 2 h 52"/>
                  <a:gd name="T4" fmla="*/ 0 w 38"/>
                  <a:gd name="T5" fmla="*/ 25 h 52"/>
                  <a:gd name="T6" fmla="*/ 2 w 38"/>
                  <a:gd name="T7" fmla="*/ 25 h 52"/>
                  <a:gd name="T8" fmla="*/ 14 w 38"/>
                  <a:gd name="T9" fmla="*/ 32 h 52"/>
                  <a:gd name="T10" fmla="*/ 11 w 38"/>
                  <a:gd name="T11" fmla="*/ 47 h 52"/>
                  <a:gd name="T12" fmla="*/ 25 w 38"/>
                  <a:gd name="T13" fmla="*/ 52 h 52"/>
                  <a:gd name="T14" fmla="*/ 35 w 38"/>
                  <a:gd name="T15" fmla="*/ 50 h 52"/>
                  <a:gd name="T16" fmla="*/ 38 w 38"/>
                  <a:gd name="T17" fmla="*/ 48 h 52"/>
                  <a:gd name="T18" fmla="*/ 26 w 38"/>
                  <a:gd name="T19" fmla="*/ 30 h 52"/>
                  <a:gd name="T20" fmla="*/ 37 w 38"/>
                  <a:gd name="T21" fmla="*/ 3 h 52"/>
                  <a:gd name="T22" fmla="*/ 25 w 38"/>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2">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69" name="Freeform 795"/>
              <p:cNvSpPr>
                <a:spLocks/>
              </p:cNvSpPr>
              <p:nvPr/>
            </p:nvSpPr>
            <p:spPr bwMode="auto">
              <a:xfrm>
                <a:off x="3246" y="2234"/>
                <a:ext cx="53" cy="77"/>
              </a:xfrm>
              <a:custGeom>
                <a:avLst/>
                <a:gdLst>
                  <a:gd name="T0" fmla="*/ 14 w 31"/>
                  <a:gd name="T1" fmla="*/ 0 h 45"/>
                  <a:gd name="T2" fmla="*/ 3 w 31"/>
                  <a:gd name="T3" fmla="*/ 27 h 45"/>
                  <a:gd name="T4" fmla="*/ 15 w 31"/>
                  <a:gd name="T5" fmla="*/ 45 h 45"/>
                  <a:gd name="T6" fmla="*/ 26 w 31"/>
                  <a:gd name="T7" fmla="*/ 13 h 45"/>
                  <a:gd name="T8" fmla="*/ 14 w 31"/>
                  <a:gd name="T9" fmla="*/ 0 h 45"/>
                </a:gdLst>
                <a:ahLst/>
                <a:cxnLst>
                  <a:cxn ang="0">
                    <a:pos x="T0" y="T1"/>
                  </a:cxn>
                  <a:cxn ang="0">
                    <a:pos x="T2" y="T3"/>
                  </a:cxn>
                  <a:cxn ang="0">
                    <a:pos x="T4" y="T5"/>
                  </a:cxn>
                  <a:cxn ang="0">
                    <a:pos x="T6" y="T7"/>
                  </a:cxn>
                  <a:cxn ang="0">
                    <a:pos x="T8" y="T9"/>
                  </a:cxn>
                </a:cxnLst>
                <a:rect l="0" t="0" r="r" b="b"/>
                <a:pathLst>
                  <a:path w="31" h="45">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0" name="Freeform 796"/>
              <p:cNvSpPr>
                <a:spLocks/>
              </p:cNvSpPr>
              <p:nvPr/>
            </p:nvSpPr>
            <p:spPr bwMode="auto">
              <a:xfrm>
                <a:off x="3206" y="2272"/>
                <a:ext cx="29" cy="37"/>
              </a:xfrm>
              <a:custGeom>
                <a:avLst/>
                <a:gdLst>
                  <a:gd name="T0" fmla="*/ 2 w 17"/>
                  <a:gd name="T1" fmla="*/ 0 h 22"/>
                  <a:gd name="T2" fmla="*/ 0 w 17"/>
                  <a:gd name="T3" fmla="*/ 0 h 22"/>
                  <a:gd name="T4" fmla="*/ 2 w 17"/>
                  <a:gd name="T5" fmla="*/ 11 h 22"/>
                  <a:gd name="T6" fmla="*/ 11 w 17"/>
                  <a:gd name="T7" fmla="*/ 22 h 22"/>
                  <a:gd name="T8" fmla="*/ 14 w 17"/>
                  <a:gd name="T9" fmla="*/ 7 h 22"/>
                  <a:gd name="T10" fmla="*/ 2 w 17"/>
                  <a:gd name="T11" fmla="*/ 0 h 22"/>
                </a:gdLst>
                <a:ahLst/>
                <a:cxnLst>
                  <a:cxn ang="0">
                    <a:pos x="T0" y="T1"/>
                  </a:cxn>
                  <a:cxn ang="0">
                    <a:pos x="T2" y="T3"/>
                  </a:cxn>
                  <a:cxn ang="0">
                    <a:pos x="T4" y="T5"/>
                  </a:cxn>
                  <a:cxn ang="0">
                    <a:pos x="T6" y="T7"/>
                  </a:cxn>
                  <a:cxn ang="0">
                    <a:pos x="T8" y="T9"/>
                  </a:cxn>
                  <a:cxn ang="0">
                    <a:pos x="T10" y="T11"/>
                  </a:cxn>
                </a:cxnLst>
                <a:rect l="0" t="0" r="r" b="b"/>
                <a:pathLst>
                  <a:path w="17" h="22">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1" name="Freeform 797"/>
              <p:cNvSpPr>
                <a:spLocks/>
              </p:cNvSpPr>
              <p:nvPr/>
            </p:nvSpPr>
            <p:spPr bwMode="auto">
              <a:xfrm>
                <a:off x="3189" y="2414"/>
                <a:ext cx="22" cy="39"/>
              </a:xfrm>
              <a:custGeom>
                <a:avLst/>
                <a:gdLst>
                  <a:gd name="T0" fmla="*/ 2 w 13"/>
                  <a:gd name="T1" fmla="*/ 0 h 23"/>
                  <a:gd name="T2" fmla="*/ 0 w 13"/>
                  <a:gd name="T3" fmla="*/ 10 h 23"/>
                  <a:gd name="T4" fmla="*/ 8 w 13"/>
                  <a:gd name="T5" fmla="*/ 20 h 23"/>
                  <a:gd name="T6" fmla="*/ 9 w 13"/>
                  <a:gd name="T7" fmla="*/ 23 h 23"/>
                  <a:gd name="T8" fmla="*/ 10 w 13"/>
                  <a:gd name="T9" fmla="*/ 8 h 23"/>
                  <a:gd name="T10" fmla="*/ 2 w 13"/>
                  <a:gd name="T11" fmla="*/ 0 h 23"/>
                </a:gdLst>
                <a:ahLst/>
                <a:cxnLst>
                  <a:cxn ang="0">
                    <a:pos x="T0" y="T1"/>
                  </a:cxn>
                  <a:cxn ang="0">
                    <a:pos x="T2" y="T3"/>
                  </a:cxn>
                  <a:cxn ang="0">
                    <a:pos x="T4" y="T5"/>
                  </a:cxn>
                  <a:cxn ang="0">
                    <a:pos x="T6" y="T7"/>
                  </a:cxn>
                  <a:cxn ang="0">
                    <a:pos x="T8" y="T9"/>
                  </a:cxn>
                  <a:cxn ang="0">
                    <a:pos x="T10" y="T11"/>
                  </a:cxn>
                </a:cxnLst>
                <a:rect l="0" t="0" r="r" b="b"/>
                <a:pathLst>
                  <a:path w="13" h="23">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2" name="Freeform 798"/>
              <p:cNvSpPr>
                <a:spLocks/>
              </p:cNvSpPr>
              <p:nvPr/>
            </p:nvSpPr>
            <p:spPr bwMode="auto">
              <a:xfrm>
                <a:off x="3165" y="2412"/>
                <a:ext cx="28" cy="19"/>
              </a:xfrm>
              <a:custGeom>
                <a:avLst/>
                <a:gdLst>
                  <a:gd name="T0" fmla="*/ 10 w 16"/>
                  <a:gd name="T1" fmla="*/ 0 h 11"/>
                  <a:gd name="T2" fmla="*/ 4 w 16"/>
                  <a:gd name="T3" fmla="*/ 1 h 11"/>
                  <a:gd name="T4" fmla="*/ 0 w 16"/>
                  <a:gd name="T5" fmla="*/ 4 h 11"/>
                  <a:gd name="T6" fmla="*/ 14 w 16"/>
                  <a:gd name="T7" fmla="*/ 11 h 11"/>
                  <a:gd name="T8" fmla="*/ 16 w 16"/>
                  <a:gd name="T9" fmla="*/ 1 h 11"/>
                  <a:gd name="T10" fmla="*/ 10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3" name="Freeform 799"/>
              <p:cNvSpPr>
                <a:spLocks/>
              </p:cNvSpPr>
              <p:nvPr/>
            </p:nvSpPr>
            <p:spPr bwMode="auto">
              <a:xfrm>
                <a:off x="3174" y="2431"/>
                <a:ext cx="31" cy="34"/>
              </a:xfrm>
              <a:custGeom>
                <a:avLst/>
                <a:gdLst>
                  <a:gd name="T0" fmla="*/ 9 w 18"/>
                  <a:gd name="T1" fmla="*/ 0 h 20"/>
                  <a:gd name="T2" fmla="*/ 0 w 18"/>
                  <a:gd name="T3" fmla="*/ 19 h 20"/>
                  <a:gd name="T4" fmla="*/ 5 w 18"/>
                  <a:gd name="T5" fmla="*/ 20 h 20"/>
                  <a:gd name="T6" fmla="*/ 11 w 18"/>
                  <a:gd name="T7" fmla="*/ 19 h 20"/>
                  <a:gd name="T8" fmla="*/ 18 w 18"/>
                  <a:gd name="T9" fmla="*/ 13 h 20"/>
                  <a:gd name="T10" fmla="*/ 17 w 18"/>
                  <a:gd name="T11" fmla="*/ 10 h 20"/>
                  <a:gd name="T12" fmla="*/ 9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4" name="Freeform 800"/>
              <p:cNvSpPr>
                <a:spLocks/>
              </p:cNvSpPr>
              <p:nvPr/>
            </p:nvSpPr>
            <p:spPr bwMode="auto">
              <a:xfrm>
                <a:off x="3153" y="2419"/>
                <a:ext cx="36" cy="45"/>
              </a:xfrm>
              <a:custGeom>
                <a:avLst/>
                <a:gdLst>
                  <a:gd name="T0" fmla="*/ 7 w 21"/>
                  <a:gd name="T1" fmla="*/ 0 h 26"/>
                  <a:gd name="T2" fmla="*/ 3 w 21"/>
                  <a:gd name="T3" fmla="*/ 18 h 26"/>
                  <a:gd name="T4" fmla="*/ 12 w 21"/>
                  <a:gd name="T5" fmla="*/ 26 h 26"/>
                  <a:gd name="T6" fmla="*/ 21 w 21"/>
                  <a:gd name="T7" fmla="*/ 7 h 26"/>
                  <a:gd name="T8" fmla="*/ 7 w 21"/>
                  <a:gd name="T9" fmla="*/ 0 h 26"/>
                </a:gdLst>
                <a:ahLst/>
                <a:cxnLst>
                  <a:cxn ang="0">
                    <a:pos x="T0" y="T1"/>
                  </a:cxn>
                  <a:cxn ang="0">
                    <a:pos x="T2" y="T3"/>
                  </a:cxn>
                  <a:cxn ang="0">
                    <a:pos x="T4" y="T5"/>
                  </a:cxn>
                  <a:cxn ang="0">
                    <a:pos x="T6" y="T7"/>
                  </a:cxn>
                  <a:cxn ang="0">
                    <a:pos x="T8" y="T9"/>
                  </a:cxn>
                </a:cxnLst>
                <a:rect l="0" t="0" r="r" b="b"/>
                <a:pathLst>
                  <a:path w="21" h="26">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5" name="Freeform 801"/>
              <p:cNvSpPr>
                <a:spLocks/>
              </p:cNvSpPr>
              <p:nvPr/>
            </p:nvSpPr>
            <p:spPr bwMode="auto">
              <a:xfrm>
                <a:off x="2972" y="2258"/>
                <a:ext cx="133" cy="118"/>
              </a:xfrm>
              <a:custGeom>
                <a:avLst/>
                <a:gdLst>
                  <a:gd name="T0" fmla="*/ 38 w 78"/>
                  <a:gd name="T1" fmla="*/ 0 h 69"/>
                  <a:gd name="T2" fmla="*/ 25 w 78"/>
                  <a:gd name="T3" fmla="*/ 3 h 69"/>
                  <a:gd name="T4" fmla="*/ 7 w 78"/>
                  <a:gd name="T5" fmla="*/ 48 h 69"/>
                  <a:gd name="T6" fmla="*/ 39 w 78"/>
                  <a:gd name="T7" fmla="*/ 69 h 69"/>
                  <a:gd name="T8" fmla="*/ 52 w 78"/>
                  <a:gd name="T9" fmla="*/ 66 h 69"/>
                  <a:gd name="T10" fmla="*/ 70 w 78"/>
                  <a:gd name="T11" fmla="*/ 21 h 69"/>
                  <a:gd name="T12" fmla="*/ 70 w 78"/>
                  <a:gd name="T13" fmla="*/ 20 h 69"/>
                  <a:gd name="T14" fmla="*/ 64 w 78"/>
                  <a:gd name="T15" fmla="*/ 24 h 69"/>
                  <a:gd name="T16" fmla="*/ 55 w 78"/>
                  <a:gd name="T17" fmla="*/ 26 h 69"/>
                  <a:gd name="T18" fmla="*/ 39 w 78"/>
                  <a:gd name="T19" fmla="*/ 16 h 69"/>
                  <a:gd name="T20" fmla="*/ 38 w 7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9">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6" name="Freeform 802"/>
              <p:cNvSpPr>
                <a:spLocks/>
              </p:cNvSpPr>
              <p:nvPr/>
            </p:nvSpPr>
            <p:spPr bwMode="auto">
              <a:xfrm>
                <a:off x="3033" y="2258"/>
                <a:ext cx="59" cy="44"/>
              </a:xfrm>
              <a:custGeom>
                <a:avLst/>
                <a:gdLst>
                  <a:gd name="T0" fmla="*/ 3 w 34"/>
                  <a:gd name="T1" fmla="*/ 0 h 26"/>
                  <a:gd name="T2" fmla="*/ 2 w 34"/>
                  <a:gd name="T3" fmla="*/ 0 h 26"/>
                  <a:gd name="T4" fmla="*/ 3 w 34"/>
                  <a:gd name="T5" fmla="*/ 16 h 26"/>
                  <a:gd name="T6" fmla="*/ 19 w 34"/>
                  <a:gd name="T7" fmla="*/ 26 h 26"/>
                  <a:gd name="T8" fmla="*/ 28 w 34"/>
                  <a:gd name="T9" fmla="*/ 24 h 26"/>
                  <a:gd name="T10" fmla="*/ 34 w 34"/>
                  <a:gd name="T11" fmla="*/ 20 h 26"/>
                  <a:gd name="T12" fmla="*/ 3 w 34"/>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7" name="Freeform 803"/>
              <p:cNvSpPr>
                <a:spLocks/>
              </p:cNvSpPr>
              <p:nvPr/>
            </p:nvSpPr>
            <p:spPr bwMode="auto">
              <a:xfrm>
                <a:off x="2790" y="2354"/>
                <a:ext cx="74" cy="63"/>
              </a:xfrm>
              <a:custGeom>
                <a:avLst/>
                <a:gdLst>
                  <a:gd name="T0" fmla="*/ 22 w 43"/>
                  <a:gd name="T1" fmla="*/ 0 h 37"/>
                  <a:gd name="T2" fmla="*/ 14 w 43"/>
                  <a:gd name="T3" fmla="*/ 1 h 37"/>
                  <a:gd name="T4" fmla="*/ 4 w 43"/>
                  <a:gd name="T5" fmla="*/ 26 h 37"/>
                  <a:gd name="T6" fmla="*/ 22 w 43"/>
                  <a:gd name="T7" fmla="*/ 37 h 37"/>
                  <a:gd name="T8" fmla="*/ 29 w 43"/>
                  <a:gd name="T9" fmla="*/ 36 h 37"/>
                  <a:gd name="T10" fmla="*/ 39 w 43"/>
                  <a:gd name="T11" fmla="*/ 11 h 37"/>
                  <a:gd name="T12" fmla="*/ 22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8" name="Freeform 804"/>
              <p:cNvSpPr>
                <a:spLocks/>
              </p:cNvSpPr>
              <p:nvPr/>
            </p:nvSpPr>
            <p:spPr bwMode="auto">
              <a:xfrm>
                <a:off x="2982" y="2093"/>
                <a:ext cx="92" cy="91"/>
              </a:xfrm>
              <a:custGeom>
                <a:avLst/>
                <a:gdLst>
                  <a:gd name="T0" fmla="*/ 27 w 54"/>
                  <a:gd name="T1" fmla="*/ 0 h 53"/>
                  <a:gd name="T2" fmla="*/ 22 w 54"/>
                  <a:gd name="T3" fmla="*/ 0 h 53"/>
                  <a:gd name="T4" fmla="*/ 23 w 54"/>
                  <a:gd name="T5" fmla="*/ 2 h 53"/>
                  <a:gd name="T6" fmla="*/ 14 w 54"/>
                  <a:gd name="T7" fmla="*/ 22 h 53"/>
                  <a:gd name="T8" fmla="*/ 8 w 54"/>
                  <a:gd name="T9" fmla="*/ 23 h 53"/>
                  <a:gd name="T10" fmla="*/ 1 w 54"/>
                  <a:gd name="T11" fmla="*/ 21 h 53"/>
                  <a:gd name="T12" fmla="*/ 2 w 54"/>
                  <a:gd name="T13" fmla="*/ 37 h 53"/>
                  <a:gd name="T14" fmla="*/ 27 w 54"/>
                  <a:gd name="T15" fmla="*/ 53 h 53"/>
                  <a:gd name="T16" fmla="*/ 37 w 54"/>
                  <a:gd name="T17" fmla="*/ 51 h 53"/>
                  <a:gd name="T18" fmla="*/ 40 w 54"/>
                  <a:gd name="T19" fmla="*/ 50 h 53"/>
                  <a:gd name="T20" fmla="*/ 46 w 54"/>
                  <a:gd name="T21" fmla="*/ 35 h 53"/>
                  <a:gd name="T22" fmla="*/ 53 w 54"/>
                  <a:gd name="T23" fmla="*/ 31 h 53"/>
                  <a:gd name="T24" fmla="*/ 51 w 54"/>
                  <a:gd name="T25" fmla="*/ 16 h 53"/>
                  <a:gd name="T26" fmla="*/ 27 w 54"/>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79" name="Freeform 805"/>
              <p:cNvSpPr>
                <a:spLocks/>
              </p:cNvSpPr>
              <p:nvPr/>
            </p:nvSpPr>
            <p:spPr bwMode="auto">
              <a:xfrm>
                <a:off x="3050" y="2146"/>
                <a:ext cx="23" cy="33"/>
              </a:xfrm>
              <a:custGeom>
                <a:avLst/>
                <a:gdLst>
                  <a:gd name="T0" fmla="*/ 13 w 13"/>
                  <a:gd name="T1" fmla="*/ 0 h 19"/>
                  <a:gd name="T2" fmla="*/ 6 w 13"/>
                  <a:gd name="T3" fmla="*/ 4 h 19"/>
                  <a:gd name="T4" fmla="*/ 0 w 13"/>
                  <a:gd name="T5" fmla="*/ 19 h 19"/>
                  <a:gd name="T6" fmla="*/ 13 w 13"/>
                  <a:gd name="T7" fmla="*/ 0 h 19"/>
                </a:gdLst>
                <a:ahLst/>
                <a:cxnLst>
                  <a:cxn ang="0">
                    <a:pos x="T0" y="T1"/>
                  </a:cxn>
                  <a:cxn ang="0">
                    <a:pos x="T2" y="T3"/>
                  </a:cxn>
                  <a:cxn ang="0">
                    <a:pos x="T4" y="T5"/>
                  </a:cxn>
                  <a:cxn ang="0">
                    <a:pos x="T6" y="T7"/>
                  </a:cxn>
                </a:cxnLst>
                <a:rect l="0" t="0" r="r" b="b"/>
                <a:pathLst>
                  <a:path w="13" h="19">
                    <a:moveTo>
                      <a:pt x="13" y="0"/>
                    </a:moveTo>
                    <a:cubicBezTo>
                      <a:pt x="10" y="1"/>
                      <a:pt x="8" y="2"/>
                      <a:pt x="6" y="4"/>
                    </a:cubicBezTo>
                    <a:cubicBezTo>
                      <a:pt x="2" y="8"/>
                      <a:pt x="0" y="13"/>
                      <a:pt x="0" y="19"/>
                    </a:cubicBezTo>
                    <a:cubicBezTo>
                      <a:pt x="7" y="15"/>
                      <a:pt x="12" y="7"/>
                      <a:pt x="13"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0" name="Freeform 806"/>
              <p:cNvSpPr>
                <a:spLocks/>
              </p:cNvSpPr>
              <p:nvPr/>
            </p:nvSpPr>
            <p:spPr bwMode="auto">
              <a:xfrm>
                <a:off x="2984" y="2093"/>
                <a:ext cx="42" cy="40"/>
              </a:xfrm>
              <a:custGeom>
                <a:avLst/>
                <a:gdLst>
                  <a:gd name="T0" fmla="*/ 21 w 25"/>
                  <a:gd name="T1" fmla="*/ 0 h 23"/>
                  <a:gd name="T2" fmla="*/ 15 w 25"/>
                  <a:gd name="T3" fmla="*/ 2 h 23"/>
                  <a:gd name="T4" fmla="*/ 0 w 25"/>
                  <a:gd name="T5" fmla="*/ 21 h 23"/>
                  <a:gd name="T6" fmla="*/ 7 w 25"/>
                  <a:gd name="T7" fmla="*/ 23 h 23"/>
                  <a:gd name="T8" fmla="*/ 13 w 25"/>
                  <a:gd name="T9" fmla="*/ 22 h 23"/>
                  <a:gd name="T10" fmla="*/ 22 w 25"/>
                  <a:gd name="T11" fmla="*/ 2 h 23"/>
                  <a:gd name="T12" fmla="*/ 21 w 2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1" name="Freeform 807"/>
              <p:cNvSpPr>
                <a:spLocks/>
              </p:cNvSpPr>
              <p:nvPr/>
            </p:nvSpPr>
            <p:spPr bwMode="auto">
              <a:xfrm>
                <a:off x="2992" y="2519"/>
                <a:ext cx="86" cy="36"/>
              </a:xfrm>
              <a:custGeom>
                <a:avLst/>
                <a:gdLst>
                  <a:gd name="T0" fmla="*/ 3 w 50"/>
                  <a:gd name="T1" fmla="*/ 0 h 21"/>
                  <a:gd name="T2" fmla="*/ 0 w 50"/>
                  <a:gd name="T3" fmla="*/ 3 h 21"/>
                  <a:gd name="T4" fmla="*/ 1 w 50"/>
                  <a:gd name="T5" fmla="*/ 4 h 21"/>
                  <a:gd name="T6" fmla="*/ 26 w 50"/>
                  <a:gd name="T7" fmla="*/ 21 h 21"/>
                  <a:gd name="T8" fmla="*/ 36 w 50"/>
                  <a:gd name="T9" fmla="*/ 19 h 21"/>
                  <a:gd name="T10" fmla="*/ 50 w 50"/>
                  <a:gd name="T11" fmla="*/ 6 h 21"/>
                  <a:gd name="T12" fmla="*/ 37 w 50"/>
                  <a:gd name="T13" fmla="*/ 7 h 21"/>
                  <a:gd name="T14" fmla="*/ 3 w 5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1">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2" name="Freeform 808"/>
              <p:cNvSpPr>
                <a:spLocks/>
              </p:cNvSpPr>
              <p:nvPr/>
            </p:nvSpPr>
            <p:spPr bwMode="auto">
              <a:xfrm>
                <a:off x="2997" y="2460"/>
                <a:ext cx="88" cy="71"/>
              </a:xfrm>
              <a:custGeom>
                <a:avLst/>
                <a:gdLst>
                  <a:gd name="T0" fmla="*/ 23 w 51"/>
                  <a:gd name="T1" fmla="*/ 0 h 41"/>
                  <a:gd name="T2" fmla="*/ 12 w 51"/>
                  <a:gd name="T3" fmla="*/ 2 h 41"/>
                  <a:gd name="T4" fmla="*/ 5 w 51"/>
                  <a:gd name="T5" fmla="*/ 7 h 41"/>
                  <a:gd name="T6" fmla="*/ 0 w 51"/>
                  <a:gd name="T7" fmla="*/ 34 h 41"/>
                  <a:gd name="T8" fmla="*/ 34 w 51"/>
                  <a:gd name="T9" fmla="*/ 41 h 41"/>
                  <a:gd name="T10" fmla="*/ 47 w 51"/>
                  <a:gd name="T11" fmla="*/ 40 h 41"/>
                  <a:gd name="T12" fmla="*/ 48 w 51"/>
                  <a:gd name="T13" fmla="*/ 17 h 41"/>
                  <a:gd name="T14" fmla="*/ 23 w 5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1">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3" name="Freeform 809"/>
              <p:cNvSpPr>
                <a:spLocks/>
              </p:cNvSpPr>
              <p:nvPr/>
            </p:nvSpPr>
            <p:spPr bwMode="auto">
              <a:xfrm>
                <a:off x="2991" y="2515"/>
                <a:ext cx="6" cy="9"/>
              </a:xfrm>
              <a:custGeom>
                <a:avLst/>
                <a:gdLst>
                  <a:gd name="T0" fmla="*/ 0 w 4"/>
                  <a:gd name="T1" fmla="*/ 0 h 5"/>
                  <a:gd name="T2" fmla="*/ 1 w 4"/>
                  <a:gd name="T3" fmla="*/ 5 h 5"/>
                  <a:gd name="T4" fmla="*/ 4 w 4"/>
                  <a:gd name="T5" fmla="*/ 2 h 5"/>
                  <a:gd name="T6" fmla="*/ 0 w 4"/>
                  <a:gd name="T7" fmla="*/ 0 h 5"/>
                </a:gdLst>
                <a:ahLst/>
                <a:cxnLst>
                  <a:cxn ang="0">
                    <a:pos x="T0" y="T1"/>
                  </a:cxn>
                  <a:cxn ang="0">
                    <a:pos x="T2" y="T3"/>
                  </a:cxn>
                  <a:cxn ang="0">
                    <a:pos x="T4" y="T5"/>
                  </a:cxn>
                  <a:cxn ang="0">
                    <a:pos x="T6" y="T7"/>
                  </a:cxn>
                </a:cxnLst>
                <a:rect l="0" t="0" r="r" b="b"/>
                <a:pathLst>
                  <a:path w="4" h="5">
                    <a:moveTo>
                      <a:pt x="0" y="0"/>
                    </a:moveTo>
                    <a:cubicBezTo>
                      <a:pt x="0" y="2"/>
                      <a:pt x="0" y="3"/>
                      <a:pt x="1" y="5"/>
                    </a:cubicBezTo>
                    <a:cubicBezTo>
                      <a:pt x="2" y="4"/>
                      <a:pt x="3" y="3"/>
                      <a:pt x="4" y="2"/>
                    </a:cubicBezTo>
                    <a:cubicBezTo>
                      <a:pt x="3" y="1"/>
                      <a:pt x="1" y="0"/>
                      <a:pt x="0"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4" name="Freeform 810"/>
              <p:cNvSpPr>
                <a:spLocks/>
              </p:cNvSpPr>
              <p:nvPr/>
            </p:nvSpPr>
            <p:spPr bwMode="auto">
              <a:xfrm>
                <a:off x="2987" y="2472"/>
                <a:ext cx="24" cy="47"/>
              </a:xfrm>
              <a:custGeom>
                <a:avLst/>
                <a:gdLst>
                  <a:gd name="T0" fmla="*/ 11 w 14"/>
                  <a:gd name="T1" fmla="*/ 0 h 27"/>
                  <a:gd name="T2" fmla="*/ 2 w 14"/>
                  <a:gd name="T3" fmla="*/ 25 h 27"/>
                  <a:gd name="T4" fmla="*/ 6 w 14"/>
                  <a:gd name="T5" fmla="*/ 27 h 27"/>
                  <a:gd name="T6" fmla="*/ 11 w 14"/>
                  <a:gd name="T7" fmla="*/ 0 h 27"/>
                </a:gdLst>
                <a:ahLst/>
                <a:cxnLst>
                  <a:cxn ang="0">
                    <a:pos x="T0" y="T1"/>
                  </a:cxn>
                  <a:cxn ang="0">
                    <a:pos x="T2" y="T3"/>
                  </a:cxn>
                  <a:cxn ang="0">
                    <a:pos x="T4" y="T5"/>
                  </a:cxn>
                  <a:cxn ang="0">
                    <a:pos x="T6" y="T7"/>
                  </a:cxn>
                </a:cxnLst>
                <a:rect l="0" t="0" r="r" b="b"/>
                <a:pathLst>
                  <a:path w="14" h="27">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5" name="Freeform 811"/>
              <p:cNvSpPr>
                <a:spLocks/>
              </p:cNvSpPr>
              <p:nvPr/>
            </p:nvSpPr>
            <p:spPr bwMode="auto">
              <a:xfrm>
                <a:off x="2836" y="2222"/>
                <a:ext cx="50" cy="41"/>
              </a:xfrm>
              <a:custGeom>
                <a:avLst/>
                <a:gdLst>
                  <a:gd name="T0" fmla="*/ 15 w 29"/>
                  <a:gd name="T1" fmla="*/ 0 h 24"/>
                  <a:gd name="T2" fmla="*/ 9 w 29"/>
                  <a:gd name="T3" fmla="*/ 1 h 24"/>
                  <a:gd name="T4" fmla="*/ 2 w 29"/>
                  <a:gd name="T5" fmla="*/ 19 h 24"/>
                  <a:gd name="T6" fmla="*/ 5 w 29"/>
                  <a:gd name="T7" fmla="*/ 23 h 24"/>
                  <a:gd name="T8" fmla="*/ 11 w 29"/>
                  <a:gd name="T9" fmla="*/ 22 h 24"/>
                  <a:gd name="T10" fmla="*/ 22 w 29"/>
                  <a:gd name="T11" fmla="*/ 24 h 24"/>
                  <a:gd name="T12" fmla="*/ 27 w 29"/>
                  <a:gd name="T13" fmla="*/ 8 h 24"/>
                  <a:gd name="T14" fmla="*/ 15 w 2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6" name="Freeform 812"/>
              <p:cNvSpPr>
                <a:spLocks/>
              </p:cNvSpPr>
              <p:nvPr/>
            </p:nvSpPr>
            <p:spPr bwMode="auto">
              <a:xfrm>
                <a:off x="2845" y="2260"/>
                <a:ext cx="29" cy="8"/>
              </a:xfrm>
              <a:custGeom>
                <a:avLst/>
                <a:gdLst>
                  <a:gd name="T0" fmla="*/ 6 w 17"/>
                  <a:gd name="T1" fmla="*/ 0 h 5"/>
                  <a:gd name="T2" fmla="*/ 0 w 17"/>
                  <a:gd name="T3" fmla="*/ 1 h 5"/>
                  <a:gd name="T4" fmla="*/ 10 w 17"/>
                  <a:gd name="T5" fmla="*/ 5 h 5"/>
                  <a:gd name="T6" fmla="*/ 15 w 17"/>
                  <a:gd name="T7" fmla="*/ 4 h 5"/>
                  <a:gd name="T8" fmla="*/ 17 w 17"/>
                  <a:gd name="T9" fmla="*/ 2 h 5"/>
                  <a:gd name="T10" fmla="*/ 6 w 17"/>
                  <a:gd name="T11" fmla="*/ 0 h 5"/>
                </a:gdLst>
                <a:ahLst/>
                <a:cxnLst>
                  <a:cxn ang="0">
                    <a:pos x="T0" y="T1"/>
                  </a:cxn>
                  <a:cxn ang="0">
                    <a:pos x="T2" y="T3"/>
                  </a:cxn>
                  <a:cxn ang="0">
                    <a:pos x="T4" y="T5"/>
                  </a:cxn>
                  <a:cxn ang="0">
                    <a:pos x="T6" y="T7"/>
                  </a:cxn>
                  <a:cxn ang="0">
                    <a:pos x="T8" y="T9"/>
                  </a:cxn>
                  <a:cxn ang="0">
                    <a:pos x="T10" y="T11"/>
                  </a:cxn>
                </a:cxnLst>
                <a:rect l="0" t="0" r="r" b="b"/>
                <a:pathLst>
                  <a:path w="17" h="5">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7" name="Freeform 813"/>
              <p:cNvSpPr>
                <a:spLocks/>
              </p:cNvSpPr>
              <p:nvPr/>
            </p:nvSpPr>
            <p:spPr bwMode="auto">
              <a:xfrm>
                <a:off x="2877" y="2491"/>
                <a:ext cx="28" cy="24"/>
              </a:xfrm>
              <a:custGeom>
                <a:avLst/>
                <a:gdLst>
                  <a:gd name="T0" fmla="*/ 8 w 16"/>
                  <a:gd name="T1" fmla="*/ 0 h 14"/>
                  <a:gd name="T2" fmla="*/ 5 w 16"/>
                  <a:gd name="T3" fmla="*/ 0 h 14"/>
                  <a:gd name="T4" fmla="*/ 2 w 16"/>
                  <a:gd name="T5" fmla="*/ 9 h 14"/>
                  <a:gd name="T6" fmla="*/ 8 w 16"/>
                  <a:gd name="T7" fmla="*/ 14 h 14"/>
                  <a:gd name="T8" fmla="*/ 11 w 16"/>
                  <a:gd name="T9" fmla="*/ 13 h 14"/>
                  <a:gd name="T10" fmla="*/ 15 w 16"/>
                  <a:gd name="T11" fmla="*/ 4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8" name="Freeform 814"/>
              <p:cNvSpPr>
                <a:spLocks/>
              </p:cNvSpPr>
              <p:nvPr/>
            </p:nvSpPr>
            <p:spPr bwMode="auto">
              <a:xfrm>
                <a:off x="3155" y="2119"/>
                <a:ext cx="65" cy="39"/>
              </a:xfrm>
              <a:custGeom>
                <a:avLst/>
                <a:gdLst>
                  <a:gd name="T0" fmla="*/ 1 w 38"/>
                  <a:gd name="T1" fmla="*/ 0 h 23"/>
                  <a:gd name="T2" fmla="*/ 2 w 38"/>
                  <a:gd name="T3" fmla="*/ 12 h 23"/>
                  <a:gd name="T4" fmla="*/ 2 w 38"/>
                  <a:gd name="T5" fmla="*/ 12 h 23"/>
                  <a:gd name="T6" fmla="*/ 22 w 38"/>
                  <a:gd name="T7" fmla="*/ 23 h 23"/>
                  <a:gd name="T8" fmla="*/ 26 w 38"/>
                  <a:gd name="T9" fmla="*/ 22 h 23"/>
                  <a:gd name="T10" fmla="*/ 38 w 38"/>
                  <a:gd name="T11" fmla="*/ 4 h 23"/>
                  <a:gd name="T12" fmla="*/ 28 w 38"/>
                  <a:gd name="T13" fmla="*/ 4 h 23"/>
                  <a:gd name="T14" fmla="*/ 1 w 38"/>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3">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89" name="Freeform 815"/>
              <p:cNvSpPr>
                <a:spLocks/>
              </p:cNvSpPr>
              <p:nvPr/>
            </p:nvSpPr>
            <p:spPr bwMode="auto">
              <a:xfrm>
                <a:off x="3157" y="2095"/>
                <a:ext cx="63" cy="31"/>
              </a:xfrm>
              <a:custGeom>
                <a:avLst/>
                <a:gdLst>
                  <a:gd name="T0" fmla="*/ 18 w 37"/>
                  <a:gd name="T1" fmla="*/ 0 h 18"/>
                  <a:gd name="T2" fmla="*/ 10 w 37"/>
                  <a:gd name="T3" fmla="*/ 1 h 18"/>
                  <a:gd name="T4" fmla="*/ 0 w 37"/>
                  <a:gd name="T5" fmla="*/ 14 h 18"/>
                  <a:gd name="T6" fmla="*/ 27 w 37"/>
                  <a:gd name="T7" fmla="*/ 18 h 18"/>
                  <a:gd name="T8" fmla="*/ 37 w 37"/>
                  <a:gd name="T9" fmla="*/ 18 h 18"/>
                  <a:gd name="T10" fmla="*/ 35 w 37"/>
                  <a:gd name="T11" fmla="*/ 11 h 18"/>
                  <a:gd name="T12" fmla="*/ 18 w 3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0" name="Freeform 816"/>
              <p:cNvSpPr>
                <a:spLocks/>
              </p:cNvSpPr>
              <p:nvPr/>
            </p:nvSpPr>
            <p:spPr bwMode="auto">
              <a:xfrm>
                <a:off x="3158" y="2140"/>
                <a:ext cx="35" cy="18"/>
              </a:xfrm>
              <a:custGeom>
                <a:avLst/>
                <a:gdLst>
                  <a:gd name="T0" fmla="*/ 0 w 20"/>
                  <a:gd name="T1" fmla="*/ 0 h 11"/>
                  <a:gd name="T2" fmla="*/ 17 w 20"/>
                  <a:gd name="T3" fmla="*/ 11 h 11"/>
                  <a:gd name="T4" fmla="*/ 20 w 20"/>
                  <a:gd name="T5" fmla="*/ 11 h 11"/>
                  <a:gd name="T6" fmla="*/ 0 w 20"/>
                  <a:gd name="T7" fmla="*/ 0 h 11"/>
                </a:gdLst>
                <a:ahLst/>
                <a:cxnLst>
                  <a:cxn ang="0">
                    <a:pos x="T0" y="T1"/>
                  </a:cxn>
                  <a:cxn ang="0">
                    <a:pos x="T2" y="T3"/>
                  </a:cxn>
                  <a:cxn ang="0">
                    <a:pos x="T4" y="T5"/>
                  </a:cxn>
                  <a:cxn ang="0">
                    <a:pos x="T6" y="T7"/>
                  </a:cxn>
                </a:cxnLst>
                <a:rect l="0" t="0" r="r" b="b"/>
                <a:pathLst>
                  <a:path w="20" h="11">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1" name="Freeform 817"/>
              <p:cNvSpPr>
                <a:spLocks/>
              </p:cNvSpPr>
              <p:nvPr/>
            </p:nvSpPr>
            <p:spPr bwMode="auto">
              <a:xfrm>
                <a:off x="3167" y="2954"/>
                <a:ext cx="60" cy="79"/>
              </a:xfrm>
              <a:custGeom>
                <a:avLst/>
                <a:gdLst>
                  <a:gd name="T0" fmla="*/ 13 w 35"/>
                  <a:gd name="T1" fmla="*/ 0 h 46"/>
                  <a:gd name="T2" fmla="*/ 9 w 35"/>
                  <a:gd name="T3" fmla="*/ 4 h 46"/>
                  <a:gd name="T4" fmla="*/ 12 w 35"/>
                  <a:gd name="T5" fmla="*/ 40 h 46"/>
                  <a:gd name="T6" fmla="*/ 28 w 35"/>
                  <a:gd name="T7" fmla="*/ 46 h 46"/>
                  <a:gd name="T8" fmla="*/ 35 w 35"/>
                  <a:gd name="T9" fmla="*/ 45 h 46"/>
                  <a:gd name="T10" fmla="*/ 31 w 35"/>
                  <a:gd name="T11" fmla="*/ 44 h 46"/>
                  <a:gd name="T12" fmla="*/ 13 w 3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2" name="Freeform 818"/>
              <p:cNvSpPr>
                <a:spLocks/>
              </p:cNvSpPr>
              <p:nvPr/>
            </p:nvSpPr>
            <p:spPr bwMode="auto">
              <a:xfrm>
                <a:off x="3177" y="2946"/>
                <a:ext cx="88" cy="86"/>
              </a:xfrm>
              <a:custGeom>
                <a:avLst/>
                <a:gdLst>
                  <a:gd name="T0" fmla="*/ 22 w 51"/>
                  <a:gd name="T1" fmla="*/ 0 h 50"/>
                  <a:gd name="T2" fmla="*/ 7 w 51"/>
                  <a:gd name="T3" fmla="*/ 5 h 50"/>
                  <a:gd name="T4" fmla="*/ 25 w 51"/>
                  <a:gd name="T5" fmla="*/ 49 h 50"/>
                  <a:gd name="T6" fmla="*/ 29 w 51"/>
                  <a:gd name="T7" fmla="*/ 50 h 50"/>
                  <a:gd name="T8" fmla="*/ 42 w 51"/>
                  <a:gd name="T9" fmla="*/ 42 h 50"/>
                  <a:gd name="T10" fmla="*/ 39 w 51"/>
                  <a:gd name="T11" fmla="*/ 6 h 50"/>
                  <a:gd name="T12" fmla="*/ 22 w 5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1" h="5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3" name="Freeform 819"/>
              <p:cNvSpPr>
                <a:spLocks/>
              </p:cNvSpPr>
              <p:nvPr/>
            </p:nvSpPr>
            <p:spPr bwMode="auto">
              <a:xfrm>
                <a:off x="3011" y="2977"/>
                <a:ext cx="57" cy="53"/>
              </a:xfrm>
              <a:custGeom>
                <a:avLst/>
                <a:gdLst>
                  <a:gd name="T0" fmla="*/ 16 w 33"/>
                  <a:gd name="T1" fmla="*/ 0 h 31"/>
                  <a:gd name="T2" fmla="*/ 4 w 33"/>
                  <a:gd name="T3" fmla="*/ 5 h 31"/>
                  <a:gd name="T4" fmla="*/ 3 w 33"/>
                  <a:gd name="T5" fmla="*/ 7 h 31"/>
                  <a:gd name="T6" fmla="*/ 5 w 33"/>
                  <a:gd name="T7" fmla="*/ 15 h 31"/>
                  <a:gd name="T8" fmla="*/ 0 w 33"/>
                  <a:gd name="T9" fmla="*/ 19 h 31"/>
                  <a:gd name="T10" fmla="*/ 5 w 33"/>
                  <a:gd name="T11" fmla="*/ 27 h 31"/>
                  <a:gd name="T12" fmla="*/ 15 w 33"/>
                  <a:gd name="T13" fmla="*/ 31 h 31"/>
                  <a:gd name="T14" fmla="*/ 27 w 33"/>
                  <a:gd name="T15" fmla="*/ 25 h 31"/>
                  <a:gd name="T16" fmla="*/ 26 w 33"/>
                  <a:gd name="T17" fmla="*/ 3 h 31"/>
                  <a:gd name="T18" fmla="*/ 16 w 33"/>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4" name="Freeform 820"/>
              <p:cNvSpPr>
                <a:spLocks/>
              </p:cNvSpPr>
              <p:nvPr/>
            </p:nvSpPr>
            <p:spPr bwMode="auto">
              <a:xfrm>
                <a:off x="3009" y="2989"/>
                <a:ext cx="14" cy="20"/>
              </a:xfrm>
              <a:custGeom>
                <a:avLst/>
                <a:gdLst>
                  <a:gd name="T0" fmla="*/ 4 w 8"/>
                  <a:gd name="T1" fmla="*/ 0 h 12"/>
                  <a:gd name="T2" fmla="*/ 1 w 8"/>
                  <a:gd name="T3" fmla="*/ 12 h 12"/>
                  <a:gd name="T4" fmla="*/ 6 w 8"/>
                  <a:gd name="T5" fmla="*/ 8 h 12"/>
                  <a:gd name="T6" fmla="*/ 4 w 8"/>
                  <a:gd name="T7" fmla="*/ 0 h 12"/>
                </a:gdLst>
                <a:ahLst/>
                <a:cxnLst>
                  <a:cxn ang="0">
                    <a:pos x="T0" y="T1"/>
                  </a:cxn>
                  <a:cxn ang="0">
                    <a:pos x="T2" y="T3"/>
                  </a:cxn>
                  <a:cxn ang="0">
                    <a:pos x="T4" y="T5"/>
                  </a:cxn>
                  <a:cxn ang="0">
                    <a:pos x="T6" y="T7"/>
                  </a:cxn>
                </a:cxnLst>
                <a:rect l="0" t="0" r="r" b="b"/>
                <a:pathLst>
                  <a:path w="8" h="12">
                    <a:moveTo>
                      <a:pt x="4" y="0"/>
                    </a:moveTo>
                    <a:cubicBezTo>
                      <a:pt x="1" y="3"/>
                      <a:pt x="0" y="8"/>
                      <a:pt x="1" y="12"/>
                    </a:cubicBezTo>
                    <a:cubicBezTo>
                      <a:pt x="4" y="12"/>
                      <a:pt x="6" y="11"/>
                      <a:pt x="6" y="8"/>
                    </a:cubicBezTo>
                    <a:cubicBezTo>
                      <a:pt x="8" y="5"/>
                      <a:pt x="7" y="1"/>
                      <a:pt x="4"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5" name="Freeform 821"/>
              <p:cNvSpPr>
                <a:spLocks/>
              </p:cNvSpPr>
              <p:nvPr/>
            </p:nvSpPr>
            <p:spPr bwMode="auto">
              <a:xfrm>
                <a:off x="3023" y="2761"/>
                <a:ext cx="123" cy="116"/>
              </a:xfrm>
              <a:custGeom>
                <a:avLst/>
                <a:gdLst>
                  <a:gd name="T0" fmla="*/ 34 w 72"/>
                  <a:gd name="T1" fmla="*/ 0 h 68"/>
                  <a:gd name="T2" fmla="*/ 28 w 72"/>
                  <a:gd name="T3" fmla="*/ 0 h 68"/>
                  <a:gd name="T4" fmla="*/ 0 w 72"/>
                  <a:gd name="T5" fmla="*/ 40 h 68"/>
                  <a:gd name="T6" fmla="*/ 4 w 72"/>
                  <a:gd name="T7" fmla="*/ 50 h 68"/>
                  <a:gd name="T8" fmla="*/ 15 w 72"/>
                  <a:gd name="T9" fmla="*/ 46 h 68"/>
                  <a:gd name="T10" fmla="*/ 22 w 72"/>
                  <a:gd name="T11" fmla="*/ 47 h 68"/>
                  <a:gd name="T12" fmla="*/ 33 w 72"/>
                  <a:gd name="T13" fmla="*/ 68 h 68"/>
                  <a:gd name="T14" fmla="*/ 34 w 72"/>
                  <a:gd name="T15" fmla="*/ 68 h 68"/>
                  <a:gd name="T16" fmla="*/ 60 w 72"/>
                  <a:gd name="T17" fmla="*/ 56 h 68"/>
                  <a:gd name="T18" fmla="*/ 56 w 72"/>
                  <a:gd name="T19" fmla="*/ 8 h 68"/>
                  <a:gd name="T20" fmla="*/ 34 w 72"/>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8">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6" name="Freeform 822"/>
              <p:cNvSpPr>
                <a:spLocks/>
              </p:cNvSpPr>
              <p:nvPr/>
            </p:nvSpPr>
            <p:spPr bwMode="auto">
              <a:xfrm>
                <a:off x="3030" y="2839"/>
                <a:ext cx="53" cy="38"/>
              </a:xfrm>
              <a:custGeom>
                <a:avLst/>
                <a:gdLst>
                  <a:gd name="T0" fmla="*/ 11 w 31"/>
                  <a:gd name="T1" fmla="*/ 0 h 22"/>
                  <a:gd name="T2" fmla="*/ 0 w 31"/>
                  <a:gd name="T3" fmla="*/ 4 h 22"/>
                  <a:gd name="T4" fmla="*/ 8 w 31"/>
                  <a:gd name="T5" fmla="*/ 14 h 22"/>
                  <a:gd name="T6" fmla="*/ 29 w 31"/>
                  <a:gd name="T7" fmla="*/ 22 h 22"/>
                  <a:gd name="T8" fmla="*/ 18 w 31"/>
                  <a:gd name="T9" fmla="*/ 1 h 22"/>
                  <a:gd name="T10" fmla="*/ 11 w 31"/>
                  <a:gd name="T11" fmla="*/ 0 h 22"/>
                </a:gdLst>
                <a:ahLst/>
                <a:cxnLst>
                  <a:cxn ang="0">
                    <a:pos x="T0" y="T1"/>
                  </a:cxn>
                  <a:cxn ang="0">
                    <a:pos x="T2" y="T3"/>
                  </a:cxn>
                  <a:cxn ang="0">
                    <a:pos x="T4" y="T5"/>
                  </a:cxn>
                  <a:cxn ang="0">
                    <a:pos x="T6" y="T7"/>
                  </a:cxn>
                  <a:cxn ang="0">
                    <a:pos x="T8" y="T9"/>
                  </a:cxn>
                  <a:cxn ang="0">
                    <a:pos x="T10" y="T11"/>
                  </a:cxn>
                </a:cxnLst>
                <a:rect l="0" t="0" r="r" b="b"/>
                <a:pathLst>
                  <a:path w="31" h="22">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7" name="Freeform 823"/>
              <p:cNvSpPr>
                <a:spLocks/>
              </p:cNvSpPr>
              <p:nvPr/>
            </p:nvSpPr>
            <p:spPr bwMode="auto">
              <a:xfrm>
                <a:off x="3191" y="2689"/>
                <a:ext cx="91" cy="87"/>
              </a:xfrm>
              <a:custGeom>
                <a:avLst/>
                <a:gdLst>
                  <a:gd name="T0" fmla="*/ 38 w 53"/>
                  <a:gd name="T1" fmla="*/ 0 h 51"/>
                  <a:gd name="T2" fmla="*/ 24 w 53"/>
                  <a:gd name="T3" fmla="*/ 20 h 51"/>
                  <a:gd name="T4" fmla="*/ 12 w 53"/>
                  <a:gd name="T5" fmla="*/ 23 h 51"/>
                  <a:gd name="T6" fmla="*/ 1 w 53"/>
                  <a:gd name="T7" fmla="*/ 20 h 51"/>
                  <a:gd name="T8" fmla="*/ 10 w 53"/>
                  <a:gd name="T9" fmla="*/ 45 h 51"/>
                  <a:gd name="T10" fmla="*/ 27 w 53"/>
                  <a:gd name="T11" fmla="*/ 51 h 51"/>
                  <a:gd name="T12" fmla="*/ 47 w 53"/>
                  <a:gd name="T13" fmla="*/ 42 h 51"/>
                  <a:gd name="T14" fmla="*/ 53 w 53"/>
                  <a:gd name="T15" fmla="*/ 27 h 51"/>
                  <a:gd name="T16" fmla="*/ 52 w 53"/>
                  <a:gd name="T17" fmla="*/ 26 h 51"/>
                  <a:gd name="T18" fmla="*/ 48 w 53"/>
                  <a:gd name="T19" fmla="*/ 8 h 51"/>
                  <a:gd name="T20" fmla="*/ 44 w 53"/>
                  <a:gd name="T21" fmla="*/ 4 h 51"/>
                  <a:gd name="T22" fmla="*/ 38 w 53"/>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1">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8" name="Freeform 824"/>
              <p:cNvSpPr>
                <a:spLocks/>
              </p:cNvSpPr>
              <p:nvPr/>
            </p:nvSpPr>
            <p:spPr bwMode="auto">
              <a:xfrm>
                <a:off x="3268" y="2702"/>
                <a:ext cx="15" cy="33"/>
              </a:xfrm>
              <a:custGeom>
                <a:avLst/>
                <a:gdLst>
                  <a:gd name="T0" fmla="*/ 3 w 9"/>
                  <a:gd name="T1" fmla="*/ 0 h 19"/>
                  <a:gd name="T2" fmla="*/ 7 w 9"/>
                  <a:gd name="T3" fmla="*/ 18 h 19"/>
                  <a:gd name="T4" fmla="*/ 8 w 9"/>
                  <a:gd name="T5" fmla="*/ 19 h 19"/>
                  <a:gd name="T6" fmla="*/ 3 w 9"/>
                  <a:gd name="T7" fmla="*/ 0 h 19"/>
                </a:gdLst>
                <a:ahLst/>
                <a:cxnLst>
                  <a:cxn ang="0">
                    <a:pos x="T0" y="T1"/>
                  </a:cxn>
                  <a:cxn ang="0">
                    <a:pos x="T2" y="T3"/>
                  </a:cxn>
                  <a:cxn ang="0">
                    <a:pos x="T4" y="T5"/>
                  </a:cxn>
                  <a:cxn ang="0">
                    <a:pos x="T6" y="T7"/>
                  </a:cxn>
                </a:cxnLst>
                <a:rect l="0" t="0" r="r" b="b"/>
                <a:pathLst>
                  <a:path w="9" h="19">
                    <a:moveTo>
                      <a:pt x="3" y="0"/>
                    </a:moveTo>
                    <a:cubicBezTo>
                      <a:pt x="0" y="6"/>
                      <a:pt x="2" y="14"/>
                      <a:pt x="7" y="18"/>
                    </a:cubicBezTo>
                    <a:cubicBezTo>
                      <a:pt x="8" y="19"/>
                      <a:pt x="8" y="19"/>
                      <a:pt x="8" y="19"/>
                    </a:cubicBezTo>
                    <a:cubicBezTo>
                      <a:pt x="9" y="13"/>
                      <a:pt x="7" y="6"/>
                      <a:pt x="3"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99" name="Freeform 825"/>
              <p:cNvSpPr>
                <a:spLocks/>
              </p:cNvSpPr>
              <p:nvPr/>
            </p:nvSpPr>
            <p:spPr bwMode="auto">
              <a:xfrm>
                <a:off x="3193" y="2685"/>
                <a:ext cx="63" cy="43"/>
              </a:xfrm>
              <a:custGeom>
                <a:avLst/>
                <a:gdLst>
                  <a:gd name="T0" fmla="*/ 26 w 37"/>
                  <a:gd name="T1" fmla="*/ 0 h 25"/>
                  <a:gd name="T2" fmla="*/ 6 w 37"/>
                  <a:gd name="T3" fmla="*/ 9 h 25"/>
                  <a:gd name="T4" fmla="*/ 0 w 37"/>
                  <a:gd name="T5" fmla="*/ 22 h 25"/>
                  <a:gd name="T6" fmla="*/ 11 w 37"/>
                  <a:gd name="T7" fmla="*/ 25 h 25"/>
                  <a:gd name="T8" fmla="*/ 23 w 37"/>
                  <a:gd name="T9" fmla="*/ 22 h 25"/>
                  <a:gd name="T10" fmla="*/ 37 w 37"/>
                  <a:gd name="T11" fmla="*/ 2 h 25"/>
                  <a:gd name="T12" fmla="*/ 26 w 3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7" h="25">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0" name="Freeform 826"/>
              <p:cNvSpPr>
                <a:spLocks/>
              </p:cNvSpPr>
              <p:nvPr/>
            </p:nvSpPr>
            <p:spPr bwMode="auto">
              <a:xfrm>
                <a:off x="2859" y="2857"/>
                <a:ext cx="104" cy="92"/>
              </a:xfrm>
              <a:custGeom>
                <a:avLst/>
                <a:gdLst>
                  <a:gd name="T0" fmla="*/ 25 w 61"/>
                  <a:gd name="T1" fmla="*/ 0 h 54"/>
                  <a:gd name="T2" fmla="*/ 10 w 61"/>
                  <a:gd name="T3" fmla="*/ 9 h 54"/>
                  <a:gd name="T4" fmla="*/ 13 w 61"/>
                  <a:gd name="T5" fmla="*/ 47 h 54"/>
                  <a:gd name="T6" fmla="*/ 31 w 61"/>
                  <a:gd name="T7" fmla="*/ 54 h 54"/>
                  <a:gd name="T8" fmla="*/ 51 w 61"/>
                  <a:gd name="T9" fmla="*/ 44 h 54"/>
                  <a:gd name="T10" fmla="*/ 48 w 61"/>
                  <a:gd name="T11" fmla="*/ 6 h 54"/>
                  <a:gd name="T12" fmla="*/ 43 w 61"/>
                  <a:gd name="T13" fmla="*/ 2 h 54"/>
                  <a:gd name="T14" fmla="*/ 25 w 61"/>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1" name="Freeform 827"/>
              <p:cNvSpPr>
                <a:spLocks/>
              </p:cNvSpPr>
              <p:nvPr/>
            </p:nvSpPr>
            <p:spPr bwMode="auto">
              <a:xfrm>
                <a:off x="3057" y="2606"/>
                <a:ext cx="36" cy="45"/>
              </a:xfrm>
              <a:custGeom>
                <a:avLst/>
                <a:gdLst>
                  <a:gd name="T0" fmla="*/ 6 w 21"/>
                  <a:gd name="T1" fmla="*/ 0 h 26"/>
                  <a:gd name="T2" fmla="*/ 0 w 21"/>
                  <a:gd name="T3" fmla="*/ 1 h 26"/>
                  <a:gd name="T4" fmla="*/ 5 w 21"/>
                  <a:gd name="T5" fmla="*/ 7 h 26"/>
                  <a:gd name="T6" fmla="*/ 2 w 21"/>
                  <a:gd name="T7" fmla="*/ 24 h 26"/>
                  <a:gd name="T8" fmla="*/ 3 w 21"/>
                  <a:gd name="T9" fmla="*/ 26 h 26"/>
                  <a:gd name="T10" fmla="*/ 6 w 21"/>
                  <a:gd name="T11" fmla="*/ 26 h 26"/>
                  <a:gd name="T12" fmla="*/ 16 w 21"/>
                  <a:gd name="T13" fmla="*/ 22 h 26"/>
                  <a:gd name="T14" fmla="*/ 15 w 21"/>
                  <a:gd name="T15" fmla="*/ 3 h 26"/>
                  <a:gd name="T16" fmla="*/ 6 w 2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2" name="Freeform 828"/>
              <p:cNvSpPr>
                <a:spLocks/>
              </p:cNvSpPr>
              <p:nvPr/>
            </p:nvSpPr>
            <p:spPr bwMode="auto">
              <a:xfrm>
                <a:off x="3045" y="2608"/>
                <a:ext cx="26" cy="39"/>
              </a:xfrm>
              <a:custGeom>
                <a:avLst/>
                <a:gdLst>
                  <a:gd name="T0" fmla="*/ 7 w 15"/>
                  <a:gd name="T1" fmla="*/ 0 h 23"/>
                  <a:gd name="T2" fmla="*/ 3 w 15"/>
                  <a:gd name="T3" fmla="*/ 3 h 23"/>
                  <a:gd name="T4" fmla="*/ 0 w 15"/>
                  <a:gd name="T5" fmla="*/ 10 h 23"/>
                  <a:gd name="T6" fmla="*/ 9 w 15"/>
                  <a:gd name="T7" fmla="*/ 23 h 23"/>
                  <a:gd name="T8" fmla="*/ 12 w 15"/>
                  <a:gd name="T9" fmla="*/ 6 h 23"/>
                  <a:gd name="T10" fmla="*/ 7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3" name="Freeform 829"/>
              <p:cNvSpPr>
                <a:spLocks/>
              </p:cNvSpPr>
              <p:nvPr/>
            </p:nvSpPr>
            <p:spPr bwMode="auto">
              <a:xfrm>
                <a:off x="3283" y="2836"/>
                <a:ext cx="38" cy="57"/>
              </a:xfrm>
              <a:custGeom>
                <a:avLst/>
                <a:gdLst>
                  <a:gd name="T0" fmla="*/ 21 w 22"/>
                  <a:gd name="T1" fmla="*/ 0 h 33"/>
                  <a:gd name="T2" fmla="*/ 6 w 22"/>
                  <a:gd name="T3" fmla="*/ 7 h 33"/>
                  <a:gd name="T4" fmla="*/ 8 w 22"/>
                  <a:gd name="T5" fmla="*/ 33 h 33"/>
                  <a:gd name="T6" fmla="*/ 9 w 22"/>
                  <a:gd name="T7" fmla="*/ 33 h 33"/>
                  <a:gd name="T8" fmla="*/ 14 w 22"/>
                  <a:gd name="T9" fmla="*/ 13 h 33"/>
                  <a:gd name="T10" fmla="*/ 22 w 22"/>
                  <a:gd name="T11" fmla="*/ 7 h 33"/>
                  <a:gd name="T12" fmla="*/ 22 w 22"/>
                  <a:gd name="T13" fmla="*/ 0 h 33"/>
                  <a:gd name="T14" fmla="*/ 21 w 2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3">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4" name="Freeform 830"/>
              <p:cNvSpPr>
                <a:spLocks/>
              </p:cNvSpPr>
              <p:nvPr/>
            </p:nvSpPr>
            <p:spPr bwMode="auto">
              <a:xfrm>
                <a:off x="3295" y="2848"/>
                <a:ext cx="50" cy="52"/>
              </a:xfrm>
              <a:custGeom>
                <a:avLst/>
                <a:gdLst>
                  <a:gd name="T0" fmla="*/ 15 w 29"/>
                  <a:gd name="T1" fmla="*/ 0 h 30"/>
                  <a:gd name="T2" fmla="*/ 7 w 29"/>
                  <a:gd name="T3" fmla="*/ 6 h 30"/>
                  <a:gd name="T4" fmla="*/ 2 w 29"/>
                  <a:gd name="T5" fmla="*/ 26 h 30"/>
                  <a:gd name="T6" fmla="*/ 13 w 29"/>
                  <a:gd name="T7" fmla="*/ 30 h 30"/>
                  <a:gd name="T8" fmla="*/ 28 w 29"/>
                  <a:gd name="T9" fmla="*/ 24 h 30"/>
                  <a:gd name="T10" fmla="*/ 29 w 29"/>
                  <a:gd name="T11" fmla="*/ 22 h 30"/>
                  <a:gd name="T12" fmla="*/ 15 w 2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5" name="Freeform 831"/>
              <p:cNvSpPr>
                <a:spLocks/>
              </p:cNvSpPr>
              <p:nvPr/>
            </p:nvSpPr>
            <p:spPr bwMode="auto">
              <a:xfrm>
                <a:off x="3321" y="2836"/>
                <a:ext cx="21" cy="12"/>
              </a:xfrm>
              <a:custGeom>
                <a:avLst/>
                <a:gdLst>
                  <a:gd name="T0" fmla="*/ 0 w 12"/>
                  <a:gd name="T1" fmla="*/ 0 h 7"/>
                  <a:gd name="T2" fmla="*/ 0 w 12"/>
                  <a:gd name="T3" fmla="*/ 7 h 7"/>
                  <a:gd name="T4" fmla="*/ 9 w 12"/>
                  <a:gd name="T5" fmla="*/ 5 h 7"/>
                  <a:gd name="T6" fmla="*/ 12 w 12"/>
                  <a:gd name="T7" fmla="*/ 5 h 7"/>
                  <a:gd name="T8" fmla="*/ 11 w 12"/>
                  <a:gd name="T9" fmla="*/ 5 h 7"/>
                  <a:gd name="T10" fmla="*/ 0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6" name="Freeform 832"/>
              <p:cNvSpPr>
                <a:spLocks/>
              </p:cNvSpPr>
              <p:nvPr/>
            </p:nvSpPr>
            <p:spPr bwMode="auto">
              <a:xfrm>
                <a:off x="3321" y="2845"/>
                <a:ext cx="33" cy="41"/>
              </a:xfrm>
              <a:custGeom>
                <a:avLst/>
                <a:gdLst>
                  <a:gd name="T0" fmla="*/ 9 w 19"/>
                  <a:gd name="T1" fmla="*/ 0 h 24"/>
                  <a:gd name="T2" fmla="*/ 0 w 19"/>
                  <a:gd name="T3" fmla="*/ 2 h 24"/>
                  <a:gd name="T4" fmla="*/ 14 w 19"/>
                  <a:gd name="T5" fmla="*/ 24 h 24"/>
                  <a:gd name="T6" fmla="*/ 12 w 19"/>
                  <a:gd name="T7" fmla="*/ 0 h 24"/>
                  <a:gd name="T8" fmla="*/ 9 w 19"/>
                  <a:gd name="T9" fmla="*/ 0 h 24"/>
                </a:gdLst>
                <a:ahLst/>
                <a:cxnLst>
                  <a:cxn ang="0">
                    <a:pos x="T0" y="T1"/>
                  </a:cxn>
                  <a:cxn ang="0">
                    <a:pos x="T2" y="T3"/>
                  </a:cxn>
                  <a:cxn ang="0">
                    <a:pos x="T4" y="T5"/>
                  </a:cxn>
                  <a:cxn ang="0">
                    <a:pos x="T6" y="T7"/>
                  </a:cxn>
                  <a:cxn ang="0">
                    <a:pos x="T8" y="T9"/>
                  </a:cxn>
                </a:cxnLst>
                <a:rect l="0" t="0" r="r" b="b"/>
                <a:pathLst>
                  <a:path w="19" h="24">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7" name="Freeform 833"/>
              <p:cNvSpPr>
                <a:spLocks/>
              </p:cNvSpPr>
              <p:nvPr/>
            </p:nvSpPr>
            <p:spPr bwMode="auto">
              <a:xfrm>
                <a:off x="3278" y="3193"/>
                <a:ext cx="94" cy="87"/>
              </a:xfrm>
              <a:custGeom>
                <a:avLst/>
                <a:gdLst>
                  <a:gd name="T0" fmla="*/ 29 w 55"/>
                  <a:gd name="T1" fmla="*/ 0 h 51"/>
                  <a:gd name="T2" fmla="*/ 16 w 55"/>
                  <a:gd name="T3" fmla="*/ 3 h 51"/>
                  <a:gd name="T4" fmla="*/ 7 w 55"/>
                  <a:gd name="T5" fmla="*/ 39 h 51"/>
                  <a:gd name="T6" fmla="*/ 25 w 55"/>
                  <a:gd name="T7" fmla="*/ 51 h 51"/>
                  <a:gd name="T8" fmla="*/ 34 w 55"/>
                  <a:gd name="T9" fmla="*/ 30 h 51"/>
                  <a:gd name="T10" fmla="*/ 51 w 55"/>
                  <a:gd name="T11" fmla="*/ 23 h 51"/>
                  <a:gd name="T12" fmla="*/ 55 w 55"/>
                  <a:gd name="T13" fmla="*/ 24 h 51"/>
                  <a:gd name="T14" fmla="*/ 51 w 55"/>
                  <a:gd name="T15" fmla="*/ 12 h 51"/>
                  <a:gd name="T16" fmla="*/ 29 w 5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1">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8" name="Freeform 834"/>
              <p:cNvSpPr>
                <a:spLocks/>
              </p:cNvSpPr>
              <p:nvPr/>
            </p:nvSpPr>
            <p:spPr bwMode="auto">
              <a:xfrm>
                <a:off x="3319" y="3232"/>
                <a:ext cx="55" cy="48"/>
              </a:xfrm>
              <a:custGeom>
                <a:avLst/>
                <a:gdLst>
                  <a:gd name="T0" fmla="*/ 27 w 32"/>
                  <a:gd name="T1" fmla="*/ 0 h 28"/>
                  <a:gd name="T2" fmla="*/ 10 w 32"/>
                  <a:gd name="T3" fmla="*/ 7 h 28"/>
                  <a:gd name="T4" fmla="*/ 1 w 32"/>
                  <a:gd name="T5" fmla="*/ 28 h 28"/>
                  <a:gd name="T6" fmla="*/ 5 w 32"/>
                  <a:gd name="T7" fmla="*/ 28 h 28"/>
                  <a:gd name="T8" fmla="*/ 19 w 32"/>
                  <a:gd name="T9" fmla="*/ 24 h 28"/>
                  <a:gd name="T10" fmla="*/ 31 w 32"/>
                  <a:gd name="T11" fmla="*/ 1 h 28"/>
                  <a:gd name="T12" fmla="*/ 27 w 3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2" h="28">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09" name="Freeform 835"/>
              <p:cNvSpPr>
                <a:spLocks/>
              </p:cNvSpPr>
              <p:nvPr/>
            </p:nvSpPr>
            <p:spPr bwMode="auto">
              <a:xfrm>
                <a:off x="3254" y="3383"/>
                <a:ext cx="60" cy="54"/>
              </a:xfrm>
              <a:custGeom>
                <a:avLst/>
                <a:gdLst>
                  <a:gd name="T0" fmla="*/ 18 w 35"/>
                  <a:gd name="T1" fmla="*/ 0 h 31"/>
                  <a:gd name="T2" fmla="*/ 10 w 35"/>
                  <a:gd name="T3" fmla="*/ 2 h 31"/>
                  <a:gd name="T4" fmla="*/ 4 w 35"/>
                  <a:gd name="T5" fmla="*/ 23 h 31"/>
                  <a:gd name="T6" fmla="*/ 18 w 35"/>
                  <a:gd name="T7" fmla="*/ 31 h 31"/>
                  <a:gd name="T8" fmla="*/ 26 w 35"/>
                  <a:gd name="T9" fmla="*/ 29 h 31"/>
                  <a:gd name="T10" fmla="*/ 31 w 35"/>
                  <a:gd name="T11" fmla="*/ 7 h 31"/>
                  <a:gd name="T12" fmla="*/ 18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0" name="Freeform 836"/>
              <p:cNvSpPr>
                <a:spLocks/>
              </p:cNvSpPr>
              <p:nvPr/>
            </p:nvSpPr>
            <p:spPr bwMode="auto">
              <a:xfrm>
                <a:off x="3057" y="3251"/>
                <a:ext cx="134" cy="117"/>
              </a:xfrm>
              <a:custGeom>
                <a:avLst/>
                <a:gdLst>
                  <a:gd name="T0" fmla="*/ 39 w 78"/>
                  <a:gd name="T1" fmla="*/ 0 h 68"/>
                  <a:gd name="T2" fmla="*/ 22 w 78"/>
                  <a:gd name="T3" fmla="*/ 5 h 68"/>
                  <a:gd name="T4" fmla="*/ 10 w 78"/>
                  <a:gd name="T5" fmla="*/ 52 h 68"/>
                  <a:gd name="T6" fmla="*/ 39 w 78"/>
                  <a:gd name="T7" fmla="*/ 68 h 68"/>
                  <a:gd name="T8" fmla="*/ 57 w 78"/>
                  <a:gd name="T9" fmla="*/ 63 h 68"/>
                  <a:gd name="T10" fmla="*/ 69 w 78"/>
                  <a:gd name="T11" fmla="*/ 16 h 68"/>
                  <a:gd name="T12" fmla="*/ 39 w 7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1" name="Freeform 837"/>
              <p:cNvSpPr>
                <a:spLocks/>
              </p:cNvSpPr>
              <p:nvPr/>
            </p:nvSpPr>
            <p:spPr bwMode="auto">
              <a:xfrm>
                <a:off x="2889" y="3375"/>
                <a:ext cx="72" cy="63"/>
              </a:xfrm>
              <a:custGeom>
                <a:avLst/>
                <a:gdLst>
                  <a:gd name="T0" fmla="*/ 21 w 42"/>
                  <a:gd name="T1" fmla="*/ 0 h 37"/>
                  <a:gd name="T2" fmla="*/ 11 w 42"/>
                  <a:gd name="T3" fmla="*/ 2 h 37"/>
                  <a:gd name="T4" fmla="*/ 5 w 42"/>
                  <a:gd name="T5" fmla="*/ 28 h 37"/>
                  <a:gd name="T6" fmla="*/ 21 w 42"/>
                  <a:gd name="T7" fmla="*/ 37 h 37"/>
                  <a:gd name="T8" fmla="*/ 31 w 42"/>
                  <a:gd name="T9" fmla="*/ 34 h 37"/>
                  <a:gd name="T10" fmla="*/ 37 w 42"/>
                  <a:gd name="T11" fmla="*/ 9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2" name="Freeform 838"/>
              <p:cNvSpPr>
                <a:spLocks/>
              </p:cNvSpPr>
              <p:nvPr/>
            </p:nvSpPr>
            <p:spPr bwMode="auto">
              <a:xfrm>
                <a:off x="3040" y="3100"/>
                <a:ext cx="94" cy="79"/>
              </a:xfrm>
              <a:custGeom>
                <a:avLst/>
                <a:gdLst>
                  <a:gd name="T0" fmla="*/ 11 w 55"/>
                  <a:gd name="T1" fmla="*/ 0 h 46"/>
                  <a:gd name="T2" fmla="*/ 7 w 55"/>
                  <a:gd name="T3" fmla="*/ 33 h 46"/>
                  <a:gd name="T4" fmla="*/ 29 w 55"/>
                  <a:gd name="T5" fmla="*/ 46 h 46"/>
                  <a:gd name="T6" fmla="*/ 43 w 55"/>
                  <a:gd name="T7" fmla="*/ 42 h 46"/>
                  <a:gd name="T8" fmla="*/ 55 w 55"/>
                  <a:gd name="T9" fmla="*/ 25 h 46"/>
                  <a:gd name="T10" fmla="*/ 38 w 55"/>
                  <a:gd name="T11" fmla="*/ 31 h 46"/>
                  <a:gd name="T12" fmla="*/ 28 w 55"/>
                  <a:gd name="T13" fmla="*/ 29 h 46"/>
                  <a:gd name="T14" fmla="*/ 11 w 55"/>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6">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3" name="Freeform 839"/>
              <p:cNvSpPr>
                <a:spLocks/>
              </p:cNvSpPr>
              <p:nvPr/>
            </p:nvSpPr>
            <p:spPr bwMode="auto">
              <a:xfrm>
                <a:off x="3057" y="3088"/>
                <a:ext cx="81" cy="65"/>
              </a:xfrm>
              <a:custGeom>
                <a:avLst/>
                <a:gdLst>
                  <a:gd name="T0" fmla="*/ 19 w 47"/>
                  <a:gd name="T1" fmla="*/ 0 h 38"/>
                  <a:gd name="T2" fmla="*/ 6 w 47"/>
                  <a:gd name="T3" fmla="*/ 4 h 38"/>
                  <a:gd name="T4" fmla="*/ 1 w 47"/>
                  <a:gd name="T5" fmla="*/ 7 h 38"/>
                  <a:gd name="T6" fmla="*/ 18 w 47"/>
                  <a:gd name="T7" fmla="*/ 36 h 38"/>
                  <a:gd name="T8" fmla="*/ 28 w 47"/>
                  <a:gd name="T9" fmla="*/ 38 h 38"/>
                  <a:gd name="T10" fmla="*/ 45 w 47"/>
                  <a:gd name="T11" fmla="*/ 32 h 38"/>
                  <a:gd name="T12" fmla="*/ 42 w 47"/>
                  <a:gd name="T13" fmla="*/ 13 h 38"/>
                  <a:gd name="T14" fmla="*/ 19 w 4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8">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4" name="Freeform 840"/>
              <p:cNvSpPr>
                <a:spLocks/>
              </p:cNvSpPr>
              <p:nvPr/>
            </p:nvSpPr>
            <p:spPr bwMode="auto">
              <a:xfrm>
                <a:off x="3095" y="3450"/>
                <a:ext cx="108" cy="95"/>
              </a:xfrm>
              <a:custGeom>
                <a:avLst/>
                <a:gdLst>
                  <a:gd name="T0" fmla="*/ 31 w 63"/>
                  <a:gd name="T1" fmla="*/ 0 h 55"/>
                  <a:gd name="T2" fmla="*/ 17 w 63"/>
                  <a:gd name="T3" fmla="*/ 4 h 55"/>
                  <a:gd name="T4" fmla="*/ 8 w 63"/>
                  <a:gd name="T5" fmla="*/ 42 h 55"/>
                  <a:gd name="T6" fmla="*/ 32 w 63"/>
                  <a:gd name="T7" fmla="*/ 55 h 55"/>
                  <a:gd name="T8" fmla="*/ 46 w 63"/>
                  <a:gd name="T9" fmla="*/ 51 h 55"/>
                  <a:gd name="T10" fmla="*/ 55 w 63"/>
                  <a:gd name="T11" fmla="*/ 14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5" name="Freeform 841"/>
              <p:cNvSpPr>
                <a:spLocks/>
              </p:cNvSpPr>
              <p:nvPr/>
            </p:nvSpPr>
            <p:spPr bwMode="auto">
              <a:xfrm>
                <a:off x="2913" y="3239"/>
                <a:ext cx="54" cy="45"/>
              </a:xfrm>
              <a:custGeom>
                <a:avLst/>
                <a:gdLst>
                  <a:gd name="T0" fmla="*/ 15 w 31"/>
                  <a:gd name="T1" fmla="*/ 0 h 26"/>
                  <a:gd name="T2" fmla="*/ 9 w 31"/>
                  <a:gd name="T3" fmla="*/ 2 h 26"/>
                  <a:gd name="T4" fmla="*/ 4 w 31"/>
                  <a:gd name="T5" fmla="*/ 20 h 26"/>
                  <a:gd name="T6" fmla="*/ 15 w 31"/>
                  <a:gd name="T7" fmla="*/ 26 h 26"/>
                  <a:gd name="T8" fmla="*/ 22 w 31"/>
                  <a:gd name="T9" fmla="*/ 24 h 26"/>
                  <a:gd name="T10" fmla="*/ 27 w 31"/>
                  <a:gd name="T11" fmla="*/ 6 h 26"/>
                  <a:gd name="T12" fmla="*/ 15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6" name="Freeform 842"/>
              <p:cNvSpPr>
                <a:spLocks/>
              </p:cNvSpPr>
              <p:nvPr/>
            </p:nvSpPr>
            <p:spPr bwMode="auto">
              <a:xfrm>
                <a:off x="2992" y="3500"/>
                <a:ext cx="28" cy="24"/>
              </a:xfrm>
              <a:custGeom>
                <a:avLst/>
                <a:gdLst>
                  <a:gd name="T0" fmla="*/ 7 w 16"/>
                  <a:gd name="T1" fmla="*/ 0 h 14"/>
                  <a:gd name="T2" fmla="*/ 4 w 16"/>
                  <a:gd name="T3" fmla="*/ 1 h 14"/>
                  <a:gd name="T4" fmla="*/ 1 w 16"/>
                  <a:gd name="T5" fmla="*/ 11 h 14"/>
                  <a:gd name="T6" fmla="*/ 8 w 16"/>
                  <a:gd name="T7" fmla="*/ 14 h 14"/>
                  <a:gd name="T8" fmla="*/ 11 w 16"/>
                  <a:gd name="T9" fmla="*/ 13 h 14"/>
                  <a:gd name="T10" fmla="*/ 14 w 16"/>
                  <a:gd name="T11" fmla="*/ 4 h 14"/>
                  <a:gd name="T12" fmla="*/ 7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7" name="Freeform 843"/>
              <p:cNvSpPr>
                <a:spLocks/>
              </p:cNvSpPr>
              <p:nvPr/>
            </p:nvSpPr>
            <p:spPr bwMode="auto">
              <a:xfrm>
                <a:off x="3210" y="3068"/>
                <a:ext cx="73" cy="65"/>
              </a:xfrm>
              <a:custGeom>
                <a:avLst/>
                <a:gdLst>
                  <a:gd name="T0" fmla="*/ 21 w 43"/>
                  <a:gd name="T1" fmla="*/ 0 h 38"/>
                  <a:gd name="T2" fmla="*/ 12 w 43"/>
                  <a:gd name="T3" fmla="*/ 3 h 38"/>
                  <a:gd name="T4" fmla="*/ 5 w 43"/>
                  <a:gd name="T5" fmla="*/ 28 h 38"/>
                  <a:gd name="T6" fmla="*/ 22 w 43"/>
                  <a:gd name="T7" fmla="*/ 38 h 38"/>
                  <a:gd name="T8" fmla="*/ 31 w 43"/>
                  <a:gd name="T9" fmla="*/ 35 h 38"/>
                  <a:gd name="T10" fmla="*/ 38 w 43"/>
                  <a:gd name="T11" fmla="*/ 9 h 38"/>
                  <a:gd name="T12" fmla="*/ 21 w 4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3" h="38">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8" name="Freeform 844"/>
              <p:cNvSpPr>
                <a:spLocks/>
              </p:cNvSpPr>
              <p:nvPr/>
            </p:nvSpPr>
            <p:spPr bwMode="auto">
              <a:xfrm>
                <a:off x="3703" y="3519"/>
                <a:ext cx="48" cy="41"/>
              </a:xfrm>
              <a:custGeom>
                <a:avLst/>
                <a:gdLst>
                  <a:gd name="T0" fmla="*/ 14 w 28"/>
                  <a:gd name="T1" fmla="*/ 0 h 24"/>
                  <a:gd name="T2" fmla="*/ 8 w 28"/>
                  <a:gd name="T3" fmla="*/ 2 h 24"/>
                  <a:gd name="T4" fmla="*/ 3 w 28"/>
                  <a:gd name="T5" fmla="*/ 18 h 24"/>
                  <a:gd name="T6" fmla="*/ 14 w 28"/>
                  <a:gd name="T7" fmla="*/ 24 h 24"/>
                  <a:gd name="T8" fmla="*/ 19 w 28"/>
                  <a:gd name="T9" fmla="*/ 23 h 24"/>
                  <a:gd name="T10" fmla="*/ 24 w 28"/>
                  <a:gd name="T11" fmla="*/ 7 h 24"/>
                  <a:gd name="T12" fmla="*/ 14 w 2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19" name="Freeform 845"/>
              <p:cNvSpPr>
                <a:spLocks/>
              </p:cNvSpPr>
              <p:nvPr/>
            </p:nvSpPr>
            <p:spPr bwMode="auto">
              <a:xfrm>
                <a:off x="3521" y="3323"/>
                <a:ext cx="55" cy="55"/>
              </a:xfrm>
              <a:custGeom>
                <a:avLst/>
                <a:gdLst>
                  <a:gd name="T0" fmla="*/ 17 w 32"/>
                  <a:gd name="T1" fmla="*/ 0 h 32"/>
                  <a:gd name="T2" fmla="*/ 10 w 32"/>
                  <a:gd name="T3" fmla="*/ 2 h 32"/>
                  <a:gd name="T4" fmla="*/ 4 w 32"/>
                  <a:gd name="T5" fmla="*/ 23 h 32"/>
                  <a:gd name="T6" fmla="*/ 17 w 32"/>
                  <a:gd name="T7" fmla="*/ 32 h 32"/>
                  <a:gd name="T8" fmla="*/ 25 w 32"/>
                  <a:gd name="T9" fmla="*/ 30 h 32"/>
                  <a:gd name="T10" fmla="*/ 32 w 32"/>
                  <a:gd name="T11" fmla="*/ 20 h 32"/>
                  <a:gd name="T12" fmla="*/ 31 w 32"/>
                  <a:gd name="T13" fmla="*/ 7 h 32"/>
                  <a:gd name="T14" fmla="*/ 17 w 32"/>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0" name="Freeform 846"/>
              <p:cNvSpPr>
                <a:spLocks/>
              </p:cNvSpPr>
              <p:nvPr/>
            </p:nvSpPr>
            <p:spPr bwMode="auto">
              <a:xfrm>
                <a:off x="3573" y="3335"/>
                <a:ext cx="5" cy="23"/>
              </a:xfrm>
              <a:custGeom>
                <a:avLst/>
                <a:gdLst>
                  <a:gd name="T0" fmla="*/ 1 w 3"/>
                  <a:gd name="T1" fmla="*/ 0 h 13"/>
                  <a:gd name="T2" fmla="*/ 2 w 3"/>
                  <a:gd name="T3" fmla="*/ 13 h 13"/>
                  <a:gd name="T4" fmla="*/ 1 w 3"/>
                  <a:gd name="T5" fmla="*/ 2 h 13"/>
                  <a:gd name="T6" fmla="*/ 1 w 3"/>
                  <a:gd name="T7" fmla="*/ 0 h 13"/>
                </a:gdLst>
                <a:ahLst/>
                <a:cxnLst>
                  <a:cxn ang="0">
                    <a:pos x="T0" y="T1"/>
                  </a:cxn>
                  <a:cxn ang="0">
                    <a:pos x="T2" y="T3"/>
                  </a:cxn>
                  <a:cxn ang="0">
                    <a:pos x="T4" y="T5"/>
                  </a:cxn>
                  <a:cxn ang="0">
                    <a:pos x="T6" y="T7"/>
                  </a:cxn>
                </a:cxnLst>
                <a:rect l="0" t="0" r="r" b="b"/>
                <a:pathLst>
                  <a:path w="3" h="13">
                    <a:moveTo>
                      <a:pt x="1" y="0"/>
                    </a:moveTo>
                    <a:cubicBezTo>
                      <a:pt x="0" y="5"/>
                      <a:pt x="1" y="9"/>
                      <a:pt x="2" y="13"/>
                    </a:cubicBezTo>
                    <a:cubicBezTo>
                      <a:pt x="3" y="10"/>
                      <a:pt x="3" y="5"/>
                      <a:pt x="1" y="2"/>
                    </a:cubicBezTo>
                    <a:cubicBezTo>
                      <a:pt x="1" y="1"/>
                      <a:pt x="1" y="1"/>
                      <a:pt x="1" y="0"/>
                    </a:cubicBezTo>
                  </a:path>
                </a:pathLst>
              </a:custGeom>
              <a:solidFill>
                <a:srgbClr val="39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1" name="Freeform 847"/>
              <p:cNvSpPr>
                <a:spLocks/>
              </p:cNvSpPr>
              <p:nvPr/>
            </p:nvSpPr>
            <p:spPr bwMode="auto">
              <a:xfrm>
                <a:off x="3670" y="3243"/>
                <a:ext cx="134" cy="118"/>
              </a:xfrm>
              <a:custGeom>
                <a:avLst/>
                <a:gdLst>
                  <a:gd name="T0" fmla="*/ 39 w 78"/>
                  <a:gd name="T1" fmla="*/ 0 h 69"/>
                  <a:gd name="T2" fmla="*/ 23 w 78"/>
                  <a:gd name="T3" fmla="*/ 4 h 69"/>
                  <a:gd name="T4" fmla="*/ 8 w 78"/>
                  <a:gd name="T5" fmla="*/ 50 h 69"/>
                  <a:gd name="T6" fmla="*/ 39 w 78"/>
                  <a:gd name="T7" fmla="*/ 69 h 69"/>
                  <a:gd name="T8" fmla="*/ 55 w 78"/>
                  <a:gd name="T9" fmla="*/ 65 h 69"/>
                  <a:gd name="T10" fmla="*/ 69 w 78"/>
                  <a:gd name="T11" fmla="*/ 19 h 69"/>
                  <a:gd name="T12" fmla="*/ 39 w 7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78" h="69">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2" name="Freeform 848"/>
              <p:cNvSpPr>
                <a:spLocks/>
              </p:cNvSpPr>
              <p:nvPr/>
            </p:nvSpPr>
            <p:spPr bwMode="auto">
              <a:xfrm>
                <a:off x="3540" y="2960"/>
                <a:ext cx="74" cy="63"/>
              </a:xfrm>
              <a:custGeom>
                <a:avLst/>
                <a:gdLst>
                  <a:gd name="T0" fmla="*/ 21 w 43"/>
                  <a:gd name="T1" fmla="*/ 0 h 37"/>
                  <a:gd name="T2" fmla="*/ 13 w 43"/>
                  <a:gd name="T3" fmla="*/ 2 h 37"/>
                  <a:gd name="T4" fmla="*/ 5 w 43"/>
                  <a:gd name="T5" fmla="*/ 27 h 37"/>
                  <a:gd name="T6" fmla="*/ 21 w 43"/>
                  <a:gd name="T7" fmla="*/ 37 h 37"/>
                  <a:gd name="T8" fmla="*/ 30 w 43"/>
                  <a:gd name="T9" fmla="*/ 35 h 37"/>
                  <a:gd name="T10" fmla="*/ 38 w 43"/>
                  <a:gd name="T11" fmla="*/ 10 h 37"/>
                  <a:gd name="T12" fmla="*/ 21 w 4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3" name="Freeform 849"/>
              <p:cNvSpPr>
                <a:spLocks/>
              </p:cNvSpPr>
              <p:nvPr/>
            </p:nvSpPr>
            <p:spPr bwMode="auto">
              <a:xfrm>
                <a:off x="3787" y="3128"/>
                <a:ext cx="96" cy="91"/>
              </a:xfrm>
              <a:custGeom>
                <a:avLst/>
                <a:gdLst>
                  <a:gd name="T0" fmla="*/ 29 w 56"/>
                  <a:gd name="T1" fmla="*/ 0 h 53"/>
                  <a:gd name="T2" fmla="*/ 18 w 56"/>
                  <a:gd name="T3" fmla="*/ 3 h 53"/>
                  <a:gd name="T4" fmla="*/ 7 w 56"/>
                  <a:gd name="T5" fmla="*/ 39 h 53"/>
                  <a:gd name="T6" fmla="*/ 30 w 56"/>
                  <a:gd name="T7" fmla="*/ 53 h 53"/>
                  <a:gd name="T8" fmla="*/ 42 w 56"/>
                  <a:gd name="T9" fmla="*/ 50 h 53"/>
                  <a:gd name="T10" fmla="*/ 56 w 56"/>
                  <a:gd name="T11" fmla="*/ 32 h 53"/>
                  <a:gd name="T12" fmla="*/ 46 w 56"/>
                  <a:gd name="T13" fmla="*/ 26 h 53"/>
                  <a:gd name="T14" fmla="*/ 29 w 56"/>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3">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4" name="Freeform 850"/>
              <p:cNvSpPr>
                <a:spLocks/>
              </p:cNvSpPr>
              <p:nvPr/>
            </p:nvSpPr>
            <p:spPr bwMode="auto">
              <a:xfrm>
                <a:off x="3419" y="3162"/>
                <a:ext cx="94" cy="94"/>
              </a:xfrm>
              <a:custGeom>
                <a:avLst/>
                <a:gdLst>
                  <a:gd name="T0" fmla="*/ 31 w 55"/>
                  <a:gd name="T1" fmla="*/ 0 h 55"/>
                  <a:gd name="T2" fmla="*/ 18 w 55"/>
                  <a:gd name="T3" fmla="*/ 3 h 55"/>
                  <a:gd name="T4" fmla="*/ 7 w 55"/>
                  <a:gd name="T5" fmla="*/ 40 h 55"/>
                  <a:gd name="T6" fmla="*/ 31 w 55"/>
                  <a:gd name="T7" fmla="*/ 55 h 55"/>
                  <a:gd name="T8" fmla="*/ 44 w 55"/>
                  <a:gd name="T9" fmla="*/ 52 h 55"/>
                  <a:gd name="T10" fmla="*/ 47 w 55"/>
                  <a:gd name="T11" fmla="*/ 50 h 55"/>
                  <a:gd name="T12" fmla="*/ 42 w 55"/>
                  <a:gd name="T13" fmla="*/ 46 h 55"/>
                  <a:gd name="T14" fmla="*/ 44 w 55"/>
                  <a:gd name="T15" fmla="*/ 19 h 55"/>
                  <a:gd name="T16" fmla="*/ 55 w 55"/>
                  <a:gd name="T17" fmla="*/ 15 h 55"/>
                  <a:gd name="T18" fmla="*/ 31 w 55"/>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5" name="Freeform 851"/>
              <p:cNvSpPr>
                <a:spLocks/>
              </p:cNvSpPr>
              <p:nvPr/>
            </p:nvSpPr>
            <p:spPr bwMode="auto">
              <a:xfrm>
                <a:off x="3479" y="3188"/>
                <a:ext cx="46" cy="60"/>
              </a:xfrm>
              <a:custGeom>
                <a:avLst/>
                <a:gdLst>
                  <a:gd name="T0" fmla="*/ 20 w 27"/>
                  <a:gd name="T1" fmla="*/ 0 h 35"/>
                  <a:gd name="T2" fmla="*/ 9 w 27"/>
                  <a:gd name="T3" fmla="*/ 4 h 35"/>
                  <a:gd name="T4" fmla="*/ 7 w 27"/>
                  <a:gd name="T5" fmla="*/ 31 h 35"/>
                  <a:gd name="T6" fmla="*/ 12 w 27"/>
                  <a:gd name="T7" fmla="*/ 35 h 35"/>
                  <a:gd name="T8" fmla="*/ 20 w 27"/>
                  <a:gd name="T9" fmla="*/ 0 h 35"/>
                  <a:gd name="T10" fmla="*/ 20 w 27"/>
                  <a:gd name="T11" fmla="*/ 0 h 35"/>
                </a:gdLst>
                <a:ahLst/>
                <a:cxnLst>
                  <a:cxn ang="0">
                    <a:pos x="T0" y="T1"/>
                  </a:cxn>
                  <a:cxn ang="0">
                    <a:pos x="T2" y="T3"/>
                  </a:cxn>
                  <a:cxn ang="0">
                    <a:pos x="T4" y="T5"/>
                  </a:cxn>
                  <a:cxn ang="0">
                    <a:pos x="T6" y="T7"/>
                  </a:cxn>
                  <a:cxn ang="0">
                    <a:pos x="T8" y="T9"/>
                  </a:cxn>
                  <a:cxn ang="0">
                    <a:pos x="T10" y="T11"/>
                  </a:cxn>
                </a:cxnLst>
                <a:rect l="0" t="0" r="r" b="b"/>
                <a:pathLst>
                  <a:path w="27" h="35">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6" name="Freeform 852"/>
              <p:cNvSpPr>
                <a:spLocks/>
              </p:cNvSpPr>
              <p:nvPr/>
            </p:nvSpPr>
            <p:spPr bwMode="auto">
              <a:xfrm>
                <a:off x="3694" y="2992"/>
                <a:ext cx="52" cy="46"/>
              </a:xfrm>
              <a:custGeom>
                <a:avLst/>
                <a:gdLst>
                  <a:gd name="T0" fmla="*/ 15 w 30"/>
                  <a:gd name="T1" fmla="*/ 0 h 27"/>
                  <a:gd name="T2" fmla="*/ 9 w 30"/>
                  <a:gd name="T3" fmla="*/ 2 h 27"/>
                  <a:gd name="T4" fmla="*/ 3 w 30"/>
                  <a:gd name="T5" fmla="*/ 19 h 27"/>
                  <a:gd name="T6" fmla="*/ 15 w 30"/>
                  <a:gd name="T7" fmla="*/ 27 h 27"/>
                  <a:gd name="T8" fmla="*/ 21 w 30"/>
                  <a:gd name="T9" fmla="*/ 25 h 27"/>
                  <a:gd name="T10" fmla="*/ 27 w 30"/>
                  <a:gd name="T11" fmla="*/ 8 h 27"/>
                  <a:gd name="T12" fmla="*/ 22 w 30"/>
                  <a:gd name="T13" fmla="*/ 2 h 27"/>
                  <a:gd name="T14" fmla="*/ 15 w 3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7">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7" name="Freeform 853"/>
              <p:cNvSpPr>
                <a:spLocks/>
              </p:cNvSpPr>
              <p:nvPr/>
            </p:nvSpPr>
            <p:spPr bwMode="auto">
              <a:xfrm>
                <a:off x="3732" y="2996"/>
                <a:ext cx="9" cy="10"/>
              </a:xfrm>
              <a:custGeom>
                <a:avLst/>
                <a:gdLst>
                  <a:gd name="T0" fmla="*/ 0 w 5"/>
                  <a:gd name="T1" fmla="*/ 0 h 6"/>
                  <a:gd name="T2" fmla="*/ 5 w 5"/>
                  <a:gd name="T3" fmla="*/ 6 h 6"/>
                  <a:gd name="T4" fmla="*/ 5 w 5"/>
                  <a:gd name="T5" fmla="*/ 5 h 6"/>
                  <a:gd name="T6" fmla="*/ 0 w 5"/>
                  <a:gd name="T7" fmla="*/ 0 h 6"/>
                </a:gdLst>
                <a:ahLst/>
                <a:cxnLst>
                  <a:cxn ang="0">
                    <a:pos x="T0" y="T1"/>
                  </a:cxn>
                  <a:cxn ang="0">
                    <a:pos x="T2" y="T3"/>
                  </a:cxn>
                  <a:cxn ang="0">
                    <a:pos x="T4" y="T5"/>
                  </a:cxn>
                  <a:cxn ang="0">
                    <a:pos x="T6" y="T7"/>
                  </a:cxn>
                </a:cxnLst>
                <a:rect l="0" t="0" r="r" b="b"/>
                <a:pathLst>
                  <a:path w="5" h="6">
                    <a:moveTo>
                      <a:pt x="0" y="0"/>
                    </a:moveTo>
                    <a:cubicBezTo>
                      <a:pt x="2" y="2"/>
                      <a:pt x="3" y="4"/>
                      <a:pt x="5" y="6"/>
                    </a:cubicBezTo>
                    <a:cubicBezTo>
                      <a:pt x="5" y="6"/>
                      <a:pt x="5" y="5"/>
                      <a:pt x="5" y="5"/>
                    </a:cubicBezTo>
                    <a:cubicBezTo>
                      <a:pt x="4" y="3"/>
                      <a:pt x="2" y="2"/>
                      <a:pt x="0" y="0"/>
                    </a:cubicBezTo>
                  </a:path>
                </a:pathLst>
              </a:custGeom>
              <a:solidFill>
                <a:srgbClr val="31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8" name="Freeform 854"/>
              <p:cNvSpPr>
                <a:spLocks/>
              </p:cNvSpPr>
              <p:nvPr/>
            </p:nvSpPr>
            <p:spPr bwMode="auto">
              <a:xfrm>
                <a:off x="3453" y="3052"/>
                <a:ext cx="27" cy="24"/>
              </a:xfrm>
              <a:custGeom>
                <a:avLst/>
                <a:gdLst>
                  <a:gd name="T0" fmla="*/ 8 w 16"/>
                  <a:gd name="T1" fmla="*/ 0 h 14"/>
                  <a:gd name="T2" fmla="*/ 4 w 16"/>
                  <a:gd name="T3" fmla="*/ 1 h 14"/>
                  <a:gd name="T4" fmla="*/ 1 w 16"/>
                  <a:gd name="T5" fmla="*/ 9 h 14"/>
                  <a:gd name="T6" fmla="*/ 4 w 16"/>
                  <a:gd name="T7" fmla="*/ 14 h 14"/>
                  <a:gd name="T8" fmla="*/ 8 w 16"/>
                  <a:gd name="T9" fmla="*/ 14 h 14"/>
                  <a:gd name="T10" fmla="*/ 11 w 16"/>
                  <a:gd name="T11" fmla="*/ 14 h 14"/>
                  <a:gd name="T12" fmla="*/ 14 w 16"/>
                  <a:gd name="T13" fmla="*/ 4 h 14"/>
                  <a:gd name="T14" fmla="*/ 8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29" name="Freeform 855"/>
              <p:cNvSpPr>
                <a:spLocks/>
              </p:cNvSpPr>
              <p:nvPr/>
            </p:nvSpPr>
            <p:spPr bwMode="auto">
              <a:xfrm>
                <a:off x="3455" y="3068"/>
                <a:ext cx="5" cy="8"/>
              </a:xfrm>
              <a:custGeom>
                <a:avLst/>
                <a:gdLst>
                  <a:gd name="T0" fmla="*/ 0 w 3"/>
                  <a:gd name="T1" fmla="*/ 0 h 5"/>
                  <a:gd name="T2" fmla="*/ 0 w 3"/>
                  <a:gd name="T3" fmla="*/ 2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1"/>
                      <a:pt x="0" y="1"/>
                      <a:pt x="0" y="2"/>
                    </a:cubicBezTo>
                    <a:cubicBezTo>
                      <a:pt x="1" y="3"/>
                      <a:pt x="2" y="4"/>
                      <a:pt x="3" y="5"/>
                    </a:cubicBezTo>
                    <a:cubicBezTo>
                      <a:pt x="2" y="3"/>
                      <a:pt x="1" y="1"/>
                      <a:pt x="0" y="0"/>
                    </a:cubicBezTo>
                  </a:path>
                </a:pathLst>
              </a:custGeom>
              <a:solidFill>
                <a:srgbClr val="303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0" name="Freeform 856"/>
              <p:cNvSpPr>
                <a:spLocks/>
              </p:cNvSpPr>
              <p:nvPr/>
            </p:nvSpPr>
            <p:spPr bwMode="auto">
              <a:xfrm>
                <a:off x="3826" y="3299"/>
                <a:ext cx="72" cy="65"/>
              </a:xfrm>
              <a:custGeom>
                <a:avLst/>
                <a:gdLst>
                  <a:gd name="T0" fmla="*/ 21 w 42"/>
                  <a:gd name="T1" fmla="*/ 0 h 38"/>
                  <a:gd name="T2" fmla="*/ 12 w 42"/>
                  <a:gd name="T3" fmla="*/ 2 h 38"/>
                  <a:gd name="T4" fmla="*/ 4 w 42"/>
                  <a:gd name="T5" fmla="*/ 27 h 38"/>
                  <a:gd name="T6" fmla="*/ 21 w 42"/>
                  <a:gd name="T7" fmla="*/ 38 h 38"/>
                  <a:gd name="T8" fmla="*/ 30 w 42"/>
                  <a:gd name="T9" fmla="*/ 35 h 38"/>
                  <a:gd name="T10" fmla="*/ 38 w 42"/>
                  <a:gd name="T11" fmla="*/ 10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1" name="Freeform 857"/>
              <p:cNvSpPr>
                <a:spLocks/>
              </p:cNvSpPr>
              <p:nvPr/>
            </p:nvSpPr>
            <p:spPr bwMode="auto">
              <a:xfrm>
                <a:off x="4253" y="3430"/>
                <a:ext cx="96" cy="89"/>
              </a:xfrm>
              <a:custGeom>
                <a:avLst/>
                <a:gdLst>
                  <a:gd name="T0" fmla="*/ 28 w 56"/>
                  <a:gd name="T1" fmla="*/ 0 h 52"/>
                  <a:gd name="T2" fmla="*/ 24 w 56"/>
                  <a:gd name="T3" fmla="*/ 1 h 52"/>
                  <a:gd name="T4" fmla="*/ 3 w 56"/>
                  <a:gd name="T5" fmla="*/ 31 h 52"/>
                  <a:gd name="T6" fmla="*/ 28 w 56"/>
                  <a:gd name="T7" fmla="*/ 52 h 52"/>
                  <a:gd name="T8" fmla="*/ 33 w 56"/>
                  <a:gd name="T9" fmla="*/ 51 h 52"/>
                  <a:gd name="T10" fmla="*/ 54 w 56"/>
                  <a:gd name="T11" fmla="*/ 21 h 52"/>
                  <a:gd name="T12" fmla="*/ 28 w 5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6" h="52">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2" name="Freeform 858"/>
              <p:cNvSpPr>
                <a:spLocks/>
              </p:cNvSpPr>
              <p:nvPr/>
            </p:nvSpPr>
            <p:spPr bwMode="auto">
              <a:xfrm>
                <a:off x="4170" y="3594"/>
                <a:ext cx="59" cy="54"/>
              </a:xfrm>
              <a:custGeom>
                <a:avLst/>
                <a:gdLst>
                  <a:gd name="T0" fmla="*/ 17 w 34"/>
                  <a:gd name="T1" fmla="*/ 0 h 31"/>
                  <a:gd name="T2" fmla="*/ 14 w 34"/>
                  <a:gd name="T3" fmla="*/ 0 h 31"/>
                  <a:gd name="T4" fmla="*/ 1 w 34"/>
                  <a:gd name="T5" fmla="*/ 18 h 31"/>
                  <a:gd name="T6" fmla="*/ 17 w 34"/>
                  <a:gd name="T7" fmla="*/ 31 h 31"/>
                  <a:gd name="T8" fmla="*/ 20 w 34"/>
                  <a:gd name="T9" fmla="*/ 31 h 31"/>
                  <a:gd name="T10" fmla="*/ 32 w 34"/>
                  <a:gd name="T11" fmla="*/ 13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3" name="Freeform 859"/>
              <p:cNvSpPr>
                <a:spLocks/>
              </p:cNvSpPr>
              <p:nvPr/>
            </p:nvSpPr>
            <p:spPr bwMode="auto">
              <a:xfrm>
                <a:off x="4021" y="3412"/>
                <a:ext cx="127" cy="117"/>
              </a:xfrm>
              <a:custGeom>
                <a:avLst/>
                <a:gdLst>
                  <a:gd name="T0" fmla="*/ 37 w 74"/>
                  <a:gd name="T1" fmla="*/ 0 h 68"/>
                  <a:gd name="T2" fmla="*/ 31 w 74"/>
                  <a:gd name="T3" fmla="*/ 0 h 68"/>
                  <a:gd name="T4" fmla="*/ 3 w 74"/>
                  <a:gd name="T5" fmla="*/ 40 h 68"/>
                  <a:gd name="T6" fmla="*/ 37 w 74"/>
                  <a:gd name="T7" fmla="*/ 68 h 68"/>
                  <a:gd name="T8" fmla="*/ 43 w 74"/>
                  <a:gd name="T9" fmla="*/ 68 h 68"/>
                  <a:gd name="T10" fmla="*/ 70 w 74"/>
                  <a:gd name="T11" fmla="*/ 28 h 68"/>
                  <a:gd name="T12" fmla="*/ 37 w 74"/>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74" h="68">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4" name="Freeform 860"/>
              <p:cNvSpPr>
                <a:spLocks/>
              </p:cNvSpPr>
              <p:nvPr/>
            </p:nvSpPr>
            <p:spPr bwMode="auto">
              <a:xfrm>
                <a:off x="3830" y="3459"/>
                <a:ext cx="68" cy="65"/>
              </a:xfrm>
              <a:custGeom>
                <a:avLst/>
                <a:gdLst>
                  <a:gd name="T0" fmla="*/ 20 w 40"/>
                  <a:gd name="T1" fmla="*/ 0 h 38"/>
                  <a:gd name="T2" fmla="*/ 17 w 40"/>
                  <a:gd name="T3" fmla="*/ 1 h 38"/>
                  <a:gd name="T4" fmla="*/ 2 w 40"/>
                  <a:gd name="T5" fmla="*/ 22 h 38"/>
                  <a:gd name="T6" fmla="*/ 20 w 40"/>
                  <a:gd name="T7" fmla="*/ 38 h 38"/>
                  <a:gd name="T8" fmla="*/ 24 w 40"/>
                  <a:gd name="T9" fmla="*/ 37 h 38"/>
                  <a:gd name="T10" fmla="*/ 39 w 40"/>
                  <a:gd name="T11" fmla="*/ 16 h 38"/>
                  <a:gd name="T12" fmla="*/ 20 w 4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5" name="Freeform 861"/>
              <p:cNvSpPr>
                <a:spLocks/>
              </p:cNvSpPr>
              <p:nvPr/>
            </p:nvSpPr>
            <p:spPr bwMode="auto">
              <a:xfrm>
                <a:off x="3991" y="3610"/>
                <a:ext cx="101" cy="92"/>
              </a:xfrm>
              <a:custGeom>
                <a:avLst/>
                <a:gdLst>
                  <a:gd name="T0" fmla="*/ 29 w 59"/>
                  <a:gd name="T1" fmla="*/ 0 h 54"/>
                  <a:gd name="T2" fmla="*/ 25 w 59"/>
                  <a:gd name="T3" fmla="*/ 0 h 54"/>
                  <a:gd name="T4" fmla="*/ 3 w 59"/>
                  <a:gd name="T5" fmla="*/ 32 h 54"/>
                  <a:gd name="T6" fmla="*/ 29 w 59"/>
                  <a:gd name="T7" fmla="*/ 54 h 54"/>
                  <a:gd name="T8" fmla="*/ 34 w 59"/>
                  <a:gd name="T9" fmla="*/ 54 h 54"/>
                  <a:gd name="T10" fmla="*/ 56 w 59"/>
                  <a:gd name="T11" fmla="*/ 22 h 54"/>
                  <a:gd name="T12" fmla="*/ 29 w 5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9" h="54">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6" name="Freeform 862"/>
              <p:cNvSpPr>
                <a:spLocks/>
              </p:cNvSpPr>
              <p:nvPr/>
            </p:nvSpPr>
            <p:spPr bwMode="auto">
              <a:xfrm>
                <a:off x="3903" y="3339"/>
                <a:ext cx="50" cy="44"/>
              </a:xfrm>
              <a:custGeom>
                <a:avLst/>
                <a:gdLst>
                  <a:gd name="T0" fmla="*/ 15 w 29"/>
                  <a:gd name="T1" fmla="*/ 0 h 26"/>
                  <a:gd name="T2" fmla="*/ 12 w 29"/>
                  <a:gd name="T3" fmla="*/ 0 h 26"/>
                  <a:gd name="T4" fmla="*/ 2 w 29"/>
                  <a:gd name="T5" fmla="*/ 15 h 26"/>
                  <a:gd name="T6" fmla="*/ 15 w 29"/>
                  <a:gd name="T7" fmla="*/ 26 h 26"/>
                  <a:gd name="T8" fmla="*/ 17 w 29"/>
                  <a:gd name="T9" fmla="*/ 26 h 26"/>
                  <a:gd name="T10" fmla="*/ 28 w 29"/>
                  <a:gd name="T11" fmla="*/ 11 h 26"/>
                  <a:gd name="T12" fmla="*/ 15 w 2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7" name="Freeform 863"/>
              <p:cNvSpPr>
                <a:spLocks/>
              </p:cNvSpPr>
              <p:nvPr/>
            </p:nvSpPr>
            <p:spPr bwMode="auto">
              <a:xfrm>
                <a:off x="3888" y="3606"/>
                <a:ext cx="26" cy="26"/>
              </a:xfrm>
              <a:custGeom>
                <a:avLst/>
                <a:gdLst>
                  <a:gd name="T0" fmla="*/ 8 w 15"/>
                  <a:gd name="T1" fmla="*/ 0 h 15"/>
                  <a:gd name="T2" fmla="*/ 7 w 15"/>
                  <a:gd name="T3" fmla="*/ 1 h 15"/>
                  <a:gd name="T4" fmla="*/ 1 w 15"/>
                  <a:gd name="T5" fmla="*/ 9 h 15"/>
                  <a:gd name="T6" fmla="*/ 8 w 15"/>
                  <a:gd name="T7" fmla="*/ 15 h 15"/>
                  <a:gd name="T8" fmla="*/ 9 w 15"/>
                  <a:gd name="T9" fmla="*/ 14 h 15"/>
                  <a:gd name="T10" fmla="*/ 15 w 15"/>
                  <a:gd name="T11" fmla="*/ 6 h 15"/>
                  <a:gd name="T12" fmla="*/ 8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8" name="Freeform 864"/>
              <p:cNvSpPr>
                <a:spLocks/>
              </p:cNvSpPr>
              <p:nvPr/>
            </p:nvSpPr>
            <p:spPr bwMode="auto">
              <a:xfrm>
                <a:off x="4297" y="3311"/>
                <a:ext cx="9" cy="26"/>
              </a:xfrm>
              <a:custGeom>
                <a:avLst/>
                <a:gdLst>
                  <a:gd name="T0" fmla="*/ 4 w 5"/>
                  <a:gd name="T1" fmla="*/ 0 h 15"/>
                  <a:gd name="T2" fmla="*/ 1 w 5"/>
                  <a:gd name="T3" fmla="*/ 13 h 15"/>
                  <a:gd name="T4" fmla="*/ 0 w 5"/>
                  <a:gd name="T5" fmla="*/ 15 h 15"/>
                  <a:gd name="T6" fmla="*/ 4 w 5"/>
                  <a:gd name="T7" fmla="*/ 0 h 15"/>
                </a:gdLst>
                <a:ahLst/>
                <a:cxnLst>
                  <a:cxn ang="0">
                    <a:pos x="T0" y="T1"/>
                  </a:cxn>
                  <a:cxn ang="0">
                    <a:pos x="T2" y="T3"/>
                  </a:cxn>
                  <a:cxn ang="0">
                    <a:pos x="T4" y="T5"/>
                  </a:cxn>
                  <a:cxn ang="0">
                    <a:pos x="T6" y="T7"/>
                  </a:cxn>
                </a:cxnLst>
                <a:rect l="0" t="0" r="r" b="b"/>
                <a:pathLst>
                  <a:path w="5" h="15">
                    <a:moveTo>
                      <a:pt x="4" y="0"/>
                    </a:moveTo>
                    <a:cubicBezTo>
                      <a:pt x="4" y="5"/>
                      <a:pt x="3" y="9"/>
                      <a:pt x="1" y="13"/>
                    </a:cubicBezTo>
                    <a:cubicBezTo>
                      <a:pt x="1" y="14"/>
                      <a:pt x="0" y="15"/>
                      <a:pt x="0" y="15"/>
                    </a:cubicBezTo>
                    <a:cubicBezTo>
                      <a:pt x="3" y="11"/>
                      <a:pt x="5" y="6"/>
                      <a:pt x="4"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39" name="Freeform 866"/>
              <p:cNvSpPr>
                <a:spLocks/>
              </p:cNvSpPr>
              <p:nvPr/>
            </p:nvSpPr>
            <p:spPr bwMode="auto">
              <a:xfrm>
                <a:off x="4662" y="3387"/>
                <a:ext cx="86" cy="75"/>
              </a:xfrm>
              <a:custGeom>
                <a:avLst/>
                <a:gdLst>
                  <a:gd name="T0" fmla="*/ 25 w 50"/>
                  <a:gd name="T1" fmla="*/ 0 h 44"/>
                  <a:gd name="T2" fmla="*/ 5 w 50"/>
                  <a:gd name="T3" fmla="*/ 12 h 44"/>
                  <a:gd name="T4" fmla="*/ 15 w 50"/>
                  <a:gd name="T5" fmla="*/ 42 h 44"/>
                  <a:gd name="T6" fmla="*/ 25 w 50"/>
                  <a:gd name="T7" fmla="*/ 44 h 44"/>
                  <a:gd name="T8" fmla="*/ 45 w 50"/>
                  <a:gd name="T9" fmla="*/ 32 h 44"/>
                  <a:gd name="T10" fmla="*/ 35 w 50"/>
                  <a:gd name="T11" fmla="*/ 2 h 44"/>
                  <a:gd name="T12" fmla="*/ 25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0" name="Freeform 867"/>
              <p:cNvSpPr>
                <a:spLocks/>
              </p:cNvSpPr>
              <p:nvPr/>
            </p:nvSpPr>
            <p:spPr bwMode="auto">
              <a:xfrm>
                <a:off x="3696" y="3677"/>
                <a:ext cx="72" cy="63"/>
              </a:xfrm>
              <a:custGeom>
                <a:avLst/>
                <a:gdLst>
                  <a:gd name="T0" fmla="*/ 21 w 42"/>
                  <a:gd name="T1" fmla="*/ 0 h 37"/>
                  <a:gd name="T2" fmla="*/ 4 w 42"/>
                  <a:gd name="T3" fmla="*/ 11 h 37"/>
                  <a:gd name="T4" fmla="*/ 14 w 42"/>
                  <a:gd name="T5" fmla="*/ 36 h 37"/>
                  <a:gd name="T6" fmla="*/ 21 w 42"/>
                  <a:gd name="T7" fmla="*/ 37 h 37"/>
                  <a:gd name="T8" fmla="*/ 38 w 42"/>
                  <a:gd name="T9" fmla="*/ 26 h 37"/>
                  <a:gd name="T10" fmla="*/ 28 w 42"/>
                  <a:gd name="T11" fmla="*/ 1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1" name="Freeform 868"/>
              <p:cNvSpPr>
                <a:spLocks/>
              </p:cNvSpPr>
              <p:nvPr/>
            </p:nvSpPr>
            <p:spPr bwMode="auto">
              <a:xfrm>
                <a:off x="3417" y="2105"/>
                <a:ext cx="80" cy="76"/>
              </a:xfrm>
              <a:custGeom>
                <a:avLst/>
                <a:gdLst>
                  <a:gd name="T0" fmla="*/ 25 w 47"/>
                  <a:gd name="T1" fmla="*/ 0 h 44"/>
                  <a:gd name="T2" fmla="*/ 18 w 47"/>
                  <a:gd name="T3" fmla="*/ 1 h 44"/>
                  <a:gd name="T4" fmla="*/ 4 w 47"/>
                  <a:gd name="T5" fmla="*/ 29 h 44"/>
                  <a:gd name="T6" fmla="*/ 25 w 47"/>
                  <a:gd name="T7" fmla="*/ 44 h 44"/>
                  <a:gd name="T8" fmla="*/ 32 w 47"/>
                  <a:gd name="T9" fmla="*/ 43 h 44"/>
                  <a:gd name="T10" fmla="*/ 32 w 47"/>
                  <a:gd name="T11" fmla="*/ 43 h 44"/>
                  <a:gd name="T12" fmla="*/ 47 w 47"/>
                  <a:gd name="T13" fmla="*/ 22 h 44"/>
                  <a:gd name="T14" fmla="*/ 46 w 47"/>
                  <a:gd name="T15" fmla="*/ 15 h 44"/>
                  <a:gd name="T16" fmla="*/ 25 w 47"/>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4">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2" name="Freeform 869"/>
              <p:cNvSpPr>
                <a:spLocks/>
              </p:cNvSpPr>
              <p:nvPr/>
            </p:nvSpPr>
            <p:spPr bwMode="auto">
              <a:xfrm>
                <a:off x="3472" y="2143"/>
                <a:ext cx="25" cy="36"/>
              </a:xfrm>
              <a:custGeom>
                <a:avLst/>
                <a:gdLst>
                  <a:gd name="T0" fmla="*/ 15 w 15"/>
                  <a:gd name="T1" fmla="*/ 0 h 21"/>
                  <a:gd name="T2" fmla="*/ 0 w 15"/>
                  <a:gd name="T3" fmla="*/ 21 h 21"/>
                  <a:gd name="T4" fmla="*/ 15 w 15"/>
                  <a:gd name="T5" fmla="*/ 0 h 21"/>
                </a:gdLst>
                <a:ahLst/>
                <a:cxnLst>
                  <a:cxn ang="0">
                    <a:pos x="T0" y="T1"/>
                  </a:cxn>
                  <a:cxn ang="0">
                    <a:pos x="T2" y="T3"/>
                  </a:cxn>
                  <a:cxn ang="0">
                    <a:pos x="T4" y="T5"/>
                  </a:cxn>
                </a:cxnLst>
                <a:rect l="0" t="0" r="r" b="b"/>
                <a:pathLst>
                  <a:path w="15" h="21">
                    <a:moveTo>
                      <a:pt x="15" y="0"/>
                    </a:moveTo>
                    <a:cubicBezTo>
                      <a:pt x="7" y="4"/>
                      <a:pt x="1" y="12"/>
                      <a:pt x="0" y="21"/>
                    </a:cubicBezTo>
                    <a:cubicBezTo>
                      <a:pt x="9" y="18"/>
                      <a:pt x="15" y="9"/>
                      <a:pt x="15"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3" name="Freeform 872"/>
              <p:cNvSpPr>
                <a:spLocks/>
              </p:cNvSpPr>
              <p:nvPr/>
            </p:nvSpPr>
            <p:spPr bwMode="auto">
              <a:xfrm>
                <a:off x="2727" y="2088"/>
                <a:ext cx="22" cy="24"/>
              </a:xfrm>
              <a:custGeom>
                <a:avLst/>
                <a:gdLst>
                  <a:gd name="T0" fmla="*/ 0 w 13"/>
                  <a:gd name="T1" fmla="*/ 0 h 14"/>
                  <a:gd name="T2" fmla="*/ 0 w 13"/>
                  <a:gd name="T3" fmla="*/ 2 h 14"/>
                  <a:gd name="T4" fmla="*/ 4 w 13"/>
                  <a:gd name="T5" fmla="*/ 8 h 14"/>
                  <a:gd name="T6" fmla="*/ 13 w 13"/>
                  <a:gd name="T7" fmla="*/ 14 h 14"/>
                  <a:gd name="T8" fmla="*/ 0 w 13"/>
                  <a:gd name="T9" fmla="*/ 0 h 14"/>
                </a:gdLst>
                <a:ahLst/>
                <a:cxnLst>
                  <a:cxn ang="0">
                    <a:pos x="T0" y="T1"/>
                  </a:cxn>
                  <a:cxn ang="0">
                    <a:pos x="T2" y="T3"/>
                  </a:cxn>
                  <a:cxn ang="0">
                    <a:pos x="T4" y="T5"/>
                  </a:cxn>
                  <a:cxn ang="0">
                    <a:pos x="T6" y="T7"/>
                  </a:cxn>
                  <a:cxn ang="0">
                    <a:pos x="T8" y="T9"/>
                  </a:cxn>
                </a:cxnLst>
                <a:rect l="0" t="0" r="r" b="b"/>
                <a:pathLst>
                  <a:path w="13" h="14">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4" name="Freeform 873"/>
              <p:cNvSpPr>
                <a:spLocks/>
              </p:cNvSpPr>
              <p:nvPr/>
            </p:nvSpPr>
            <p:spPr bwMode="auto">
              <a:xfrm>
                <a:off x="2645" y="2212"/>
                <a:ext cx="53" cy="44"/>
              </a:xfrm>
              <a:custGeom>
                <a:avLst/>
                <a:gdLst>
                  <a:gd name="T0" fmla="*/ 16 w 31"/>
                  <a:gd name="T1" fmla="*/ 0 h 26"/>
                  <a:gd name="T2" fmla="*/ 4 w 31"/>
                  <a:gd name="T3" fmla="*/ 6 h 26"/>
                  <a:gd name="T4" fmla="*/ 9 w 31"/>
                  <a:gd name="T5" fmla="*/ 24 h 26"/>
                  <a:gd name="T6" fmla="*/ 15 w 31"/>
                  <a:gd name="T7" fmla="*/ 26 h 26"/>
                  <a:gd name="T8" fmla="*/ 27 w 31"/>
                  <a:gd name="T9" fmla="*/ 20 h 26"/>
                  <a:gd name="T10" fmla="*/ 22 w 31"/>
                  <a:gd name="T11" fmla="*/ 2 h 26"/>
                  <a:gd name="T12" fmla="*/ 16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5" name="Freeform 874"/>
              <p:cNvSpPr>
                <a:spLocks/>
              </p:cNvSpPr>
              <p:nvPr/>
            </p:nvSpPr>
            <p:spPr bwMode="auto">
              <a:xfrm>
                <a:off x="2672" y="2069"/>
                <a:ext cx="56" cy="50"/>
              </a:xfrm>
              <a:custGeom>
                <a:avLst/>
                <a:gdLst>
                  <a:gd name="T0" fmla="*/ 9 w 33"/>
                  <a:gd name="T1" fmla="*/ 0 h 29"/>
                  <a:gd name="T2" fmla="*/ 6 w 33"/>
                  <a:gd name="T3" fmla="*/ 3 h 29"/>
                  <a:gd name="T4" fmla="*/ 6 w 33"/>
                  <a:gd name="T5" fmla="*/ 25 h 29"/>
                  <a:gd name="T6" fmla="*/ 17 w 33"/>
                  <a:gd name="T7" fmla="*/ 29 h 29"/>
                  <a:gd name="T8" fmla="*/ 28 w 33"/>
                  <a:gd name="T9" fmla="*/ 25 h 29"/>
                  <a:gd name="T10" fmla="*/ 32 w 33"/>
                  <a:gd name="T11" fmla="*/ 13 h 29"/>
                  <a:gd name="T12" fmla="*/ 31 w 33"/>
                  <a:gd name="T13" fmla="*/ 10 h 29"/>
                  <a:gd name="T14" fmla="*/ 9 w 33"/>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9">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6" name="Freeform 875"/>
              <p:cNvSpPr>
                <a:spLocks/>
              </p:cNvSpPr>
              <p:nvPr/>
            </p:nvSpPr>
            <p:spPr bwMode="auto">
              <a:xfrm>
                <a:off x="2725" y="2086"/>
                <a:ext cx="2" cy="5"/>
              </a:xfrm>
              <a:custGeom>
                <a:avLst/>
                <a:gdLst>
                  <a:gd name="T0" fmla="*/ 0 w 1"/>
                  <a:gd name="T1" fmla="*/ 0 h 3"/>
                  <a:gd name="T2" fmla="*/ 1 w 1"/>
                  <a:gd name="T3" fmla="*/ 3 h 3"/>
                  <a:gd name="T4" fmla="*/ 1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1" y="2"/>
                      <a:pt x="1" y="3"/>
                    </a:cubicBezTo>
                    <a:cubicBezTo>
                      <a:pt x="1" y="3"/>
                      <a:pt x="1" y="2"/>
                      <a:pt x="1" y="1"/>
                    </a:cubicBezTo>
                    <a:cubicBezTo>
                      <a:pt x="1" y="1"/>
                      <a:pt x="0" y="0"/>
                      <a:pt x="0" y="0"/>
                    </a:cubicBezTo>
                  </a:path>
                </a:pathLst>
              </a:custGeom>
              <a:solidFill>
                <a:srgbClr val="727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7" name="Freeform 878"/>
              <p:cNvSpPr>
                <a:spLocks/>
              </p:cNvSpPr>
              <p:nvPr/>
            </p:nvSpPr>
            <p:spPr bwMode="auto">
              <a:xfrm>
                <a:off x="4081" y="1138"/>
                <a:ext cx="38" cy="72"/>
              </a:xfrm>
              <a:custGeom>
                <a:avLst/>
                <a:gdLst>
                  <a:gd name="T0" fmla="*/ 15 w 22"/>
                  <a:gd name="T1" fmla="*/ 0 h 42"/>
                  <a:gd name="T2" fmla="*/ 8 w 22"/>
                  <a:gd name="T3" fmla="*/ 10 h 42"/>
                  <a:gd name="T4" fmla="*/ 11 w 22"/>
                  <a:gd name="T5" fmla="*/ 23 h 42"/>
                  <a:gd name="T6" fmla="*/ 0 w 22"/>
                  <a:gd name="T7" fmla="*/ 42 h 42"/>
                  <a:gd name="T8" fmla="*/ 12 w 22"/>
                  <a:gd name="T9" fmla="*/ 34 h 42"/>
                  <a:gd name="T10" fmla="*/ 15 w 22"/>
                  <a:gd name="T11" fmla="*/ 0 h 42"/>
                </a:gdLst>
                <a:ahLst/>
                <a:cxnLst>
                  <a:cxn ang="0">
                    <a:pos x="T0" y="T1"/>
                  </a:cxn>
                  <a:cxn ang="0">
                    <a:pos x="T2" y="T3"/>
                  </a:cxn>
                  <a:cxn ang="0">
                    <a:pos x="T4" y="T5"/>
                  </a:cxn>
                  <a:cxn ang="0">
                    <a:pos x="T6" y="T7"/>
                  </a:cxn>
                  <a:cxn ang="0">
                    <a:pos x="T8" y="T9"/>
                  </a:cxn>
                  <a:cxn ang="0">
                    <a:pos x="T10" y="T11"/>
                  </a:cxn>
                </a:cxnLst>
                <a:rect l="0" t="0" r="r" b="b"/>
                <a:pathLst>
                  <a:path w="22" h="42">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8" name="Freeform 879"/>
              <p:cNvSpPr>
                <a:spLocks/>
              </p:cNvSpPr>
              <p:nvPr/>
            </p:nvSpPr>
            <p:spPr bwMode="auto">
              <a:xfrm>
                <a:off x="3944" y="1215"/>
                <a:ext cx="113" cy="79"/>
              </a:xfrm>
              <a:custGeom>
                <a:avLst/>
                <a:gdLst>
                  <a:gd name="T0" fmla="*/ 57 w 66"/>
                  <a:gd name="T1" fmla="*/ 0 h 46"/>
                  <a:gd name="T2" fmla="*/ 34 w 66"/>
                  <a:gd name="T3" fmla="*/ 22 h 46"/>
                  <a:gd name="T4" fmla="*/ 30 w 66"/>
                  <a:gd name="T5" fmla="*/ 23 h 46"/>
                  <a:gd name="T6" fmla="*/ 4 w 66"/>
                  <a:gd name="T7" fmla="*/ 2 h 46"/>
                  <a:gd name="T8" fmla="*/ 1 w 66"/>
                  <a:gd name="T9" fmla="*/ 22 h 46"/>
                  <a:gd name="T10" fmla="*/ 2 w 66"/>
                  <a:gd name="T11" fmla="*/ 25 h 46"/>
                  <a:gd name="T12" fmla="*/ 37 w 66"/>
                  <a:gd name="T13" fmla="*/ 46 h 46"/>
                  <a:gd name="T14" fmla="*/ 39 w 66"/>
                  <a:gd name="T15" fmla="*/ 46 h 46"/>
                  <a:gd name="T16" fmla="*/ 62 w 66"/>
                  <a:gd name="T17" fmla="*/ 8 h 46"/>
                  <a:gd name="T18" fmla="*/ 59 w 66"/>
                  <a:gd name="T19" fmla="*/ 1 h 46"/>
                  <a:gd name="T20" fmla="*/ 57 w 6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6">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49" name="Freeform 880"/>
              <p:cNvSpPr>
                <a:spLocks/>
              </p:cNvSpPr>
              <p:nvPr/>
            </p:nvSpPr>
            <p:spPr bwMode="auto">
              <a:xfrm>
                <a:off x="3979" y="1012"/>
                <a:ext cx="120" cy="74"/>
              </a:xfrm>
              <a:custGeom>
                <a:avLst/>
                <a:gdLst>
                  <a:gd name="T0" fmla="*/ 35 w 70"/>
                  <a:gd name="T1" fmla="*/ 0 h 43"/>
                  <a:gd name="T2" fmla="*/ 11 w 70"/>
                  <a:gd name="T3" fmla="*/ 6 h 43"/>
                  <a:gd name="T4" fmla="*/ 0 w 70"/>
                  <a:gd name="T5" fmla="*/ 12 h 43"/>
                  <a:gd name="T6" fmla="*/ 0 w 70"/>
                  <a:gd name="T7" fmla="*/ 12 h 43"/>
                  <a:gd name="T8" fmla="*/ 35 w 70"/>
                  <a:gd name="T9" fmla="*/ 43 h 43"/>
                  <a:gd name="T10" fmla="*/ 35 w 70"/>
                  <a:gd name="T11" fmla="*/ 43 h 43"/>
                  <a:gd name="T12" fmla="*/ 50 w 70"/>
                  <a:gd name="T13" fmla="*/ 39 h 43"/>
                  <a:gd name="T14" fmla="*/ 50 w 70"/>
                  <a:gd name="T15" fmla="*/ 39 h 43"/>
                  <a:gd name="T16" fmla="*/ 52 w 70"/>
                  <a:gd name="T17" fmla="*/ 39 h 43"/>
                  <a:gd name="T18" fmla="*/ 70 w 70"/>
                  <a:gd name="T19" fmla="*/ 9 h 43"/>
                  <a:gd name="T20" fmla="*/ 53 w 70"/>
                  <a:gd name="T21" fmla="*/ 20 h 43"/>
                  <a:gd name="T22" fmla="*/ 52 w 70"/>
                  <a:gd name="T23" fmla="*/ 20 h 43"/>
                  <a:gd name="T24" fmla="*/ 35 w 70"/>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43">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0" name="Freeform 881"/>
              <p:cNvSpPr>
                <a:spLocks/>
              </p:cNvSpPr>
              <p:nvPr/>
            </p:nvSpPr>
            <p:spPr bwMode="auto">
              <a:xfrm>
                <a:off x="3946" y="1160"/>
                <a:ext cx="70" cy="58"/>
              </a:xfrm>
              <a:custGeom>
                <a:avLst/>
                <a:gdLst>
                  <a:gd name="T0" fmla="*/ 29 w 41"/>
                  <a:gd name="T1" fmla="*/ 0 h 34"/>
                  <a:gd name="T2" fmla="*/ 26 w 41"/>
                  <a:gd name="T3" fmla="*/ 0 h 34"/>
                  <a:gd name="T4" fmla="*/ 2 w 41"/>
                  <a:gd name="T5" fmla="*/ 31 h 34"/>
                  <a:gd name="T6" fmla="*/ 3 w 41"/>
                  <a:gd name="T7" fmla="*/ 34 h 34"/>
                  <a:gd name="T8" fmla="*/ 24 w 41"/>
                  <a:gd name="T9" fmla="*/ 17 h 34"/>
                  <a:gd name="T10" fmla="*/ 31 w 41"/>
                  <a:gd name="T11" fmla="*/ 16 h 34"/>
                  <a:gd name="T12" fmla="*/ 41 w 41"/>
                  <a:gd name="T13" fmla="*/ 18 h 34"/>
                  <a:gd name="T14" fmla="*/ 38 w 41"/>
                  <a:gd name="T15" fmla="*/ 5 h 34"/>
                  <a:gd name="T16" fmla="*/ 39 w 41"/>
                  <a:gd name="T17" fmla="*/ 2 h 34"/>
                  <a:gd name="T18" fmla="*/ 29 w 41"/>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4">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1" name="Freeform 882"/>
              <p:cNvSpPr>
                <a:spLocks/>
              </p:cNvSpPr>
              <p:nvPr/>
            </p:nvSpPr>
            <p:spPr bwMode="auto">
              <a:xfrm>
                <a:off x="3951" y="1187"/>
                <a:ext cx="91" cy="67"/>
              </a:xfrm>
              <a:custGeom>
                <a:avLst/>
                <a:gdLst>
                  <a:gd name="T0" fmla="*/ 28 w 53"/>
                  <a:gd name="T1" fmla="*/ 0 h 39"/>
                  <a:gd name="T2" fmla="*/ 21 w 53"/>
                  <a:gd name="T3" fmla="*/ 1 h 39"/>
                  <a:gd name="T4" fmla="*/ 0 w 53"/>
                  <a:gd name="T5" fmla="*/ 18 h 39"/>
                  <a:gd name="T6" fmla="*/ 26 w 53"/>
                  <a:gd name="T7" fmla="*/ 39 h 39"/>
                  <a:gd name="T8" fmla="*/ 30 w 53"/>
                  <a:gd name="T9" fmla="*/ 38 h 39"/>
                  <a:gd name="T10" fmla="*/ 53 w 53"/>
                  <a:gd name="T11" fmla="*/ 16 h 39"/>
                  <a:gd name="T12" fmla="*/ 38 w 53"/>
                  <a:gd name="T13" fmla="*/ 2 h 39"/>
                  <a:gd name="T14" fmla="*/ 28 w 53"/>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9">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2" name="Freeform 883"/>
              <p:cNvSpPr>
                <a:spLocks/>
              </p:cNvSpPr>
              <p:nvPr/>
            </p:nvSpPr>
            <p:spPr bwMode="auto">
              <a:xfrm>
                <a:off x="4167" y="1126"/>
                <a:ext cx="27" cy="46"/>
              </a:xfrm>
              <a:custGeom>
                <a:avLst/>
                <a:gdLst>
                  <a:gd name="T0" fmla="*/ 14 w 16"/>
                  <a:gd name="T1" fmla="*/ 0 h 27"/>
                  <a:gd name="T2" fmla="*/ 13 w 16"/>
                  <a:gd name="T3" fmla="*/ 0 h 27"/>
                  <a:gd name="T4" fmla="*/ 1 w 16"/>
                  <a:gd name="T5" fmla="*/ 15 h 27"/>
                  <a:gd name="T6" fmla="*/ 15 w 16"/>
                  <a:gd name="T7" fmla="*/ 27 h 27"/>
                  <a:gd name="T8" fmla="*/ 15 w 16"/>
                  <a:gd name="T9" fmla="*/ 27 h 27"/>
                  <a:gd name="T10" fmla="*/ 14 w 16"/>
                  <a:gd name="T11" fmla="*/ 0 h 27"/>
                </a:gdLst>
                <a:ahLst/>
                <a:cxnLst>
                  <a:cxn ang="0">
                    <a:pos x="T0" y="T1"/>
                  </a:cxn>
                  <a:cxn ang="0">
                    <a:pos x="T2" y="T3"/>
                  </a:cxn>
                  <a:cxn ang="0">
                    <a:pos x="T4" y="T5"/>
                  </a:cxn>
                  <a:cxn ang="0">
                    <a:pos x="T6" y="T7"/>
                  </a:cxn>
                  <a:cxn ang="0">
                    <a:pos x="T8" y="T9"/>
                  </a:cxn>
                  <a:cxn ang="0">
                    <a:pos x="T10" y="T11"/>
                  </a:cxn>
                </a:cxnLst>
                <a:rect l="0" t="0" r="r" b="b"/>
                <a:pathLst>
                  <a:path w="16" h="27">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3" name="Freeform 884"/>
              <p:cNvSpPr>
                <a:spLocks/>
              </p:cNvSpPr>
              <p:nvPr/>
            </p:nvSpPr>
            <p:spPr bwMode="auto">
              <a:xfrm>
                <a:off x="4020" y="1079"/>
                <a:ext cx="89" cy="62"/>
              </a:xfrm>
              <a:custGeom>
                <a:avLst/>
                <a:gdLst>
                  <a:gd name="T0" fmla="*/ 28 w 52"/>
                  <a:gd name="T1" fmla="*/ 0 h 36"/>
                  <a:gd name="T2" fmla="*/ 15 w 52"/>
                  <a:gd name="T3" fmla="*/ 4 h 36"/>
                  <a:gd name="T4" fmla="*/ 11 w 52"/>
                  <a:gd name="T5" fmla="*/ 4 h 36"/>
                  <a:gd name="T6" fmla="*/ 0 w 52"/>
                  <a:gd name="T7" fmla="*/ 26 h 36"/>
                  <a:gd name="T8" fmla="*/ 3 w 52"/>
                  <a:gd name="T9" fmla="*/ 36 h 36"/>
                  <a:gd name="T10" fmla="*/ 4 w 52"/>
                  <a:gd name="T11" fmla="*/ 35 h 36"/>
                  <a:gd name="T12" fmla="*/ 8 w 52"/>
                  <a:gd name="T13" fmla="*/ 30 h 36"/>
                  <a:gd name="T14" fmla="*/ 28 w 52"/>
                  <a:gd name="T15" fmla="*/ 22 h 36"/>
                  <a:gd name="T16" fmla="*/ 47 w 52"/>
                  <a:gd name="T17" fmla="*/ 29 h 36"/>
                  <a:gd name="T18" fmla="*/ 51 w 52"/>
                  <a:gd name="T19" fmla="*/ 34 h 36"/>
                  <a:gd name="T20" fmla="*/ 52 w 52"/>
                  <a:gd name="T21" fmla="*/ 25 h 36"/>
                  <a:gd name="T22" fmla="*/ 28 w 52"/>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6">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4" name="Freeform 885"/>
              <p:cNvSpPr>
                <a:spLocks/>
              </p:cNvSpPr>
              <p:nvPr/>
            </p:nvSpPr>
            <p:spPr bwMode="auto">
              <a:xfrm>
                <a:off x="4027" y="1117"/>
                <a:ext cx="80" cy="38"/>
              </a:xfrm>
              <a:custGeom>
                <a:avLst/>
                <a:gdLst>
                  <a:gd name="T0" fmla="*/ 24 w 47"/>
                  <a:gd name="T1" fmla="*/ 0 h 22"/>
                  <a:gd name="T2" fmla="*/ 4 w 47"/>
                  <a:gd name="T3" fmla="*/ 8 h 22"/>
                  <a:gd name="T4" fmla="*/ 0 w 47"/>
                  <a:gd name="T5" fmla="*/ 13 h 22"/>
                  <a:gd name="T6" fmla="*/ 17 w 47"/>
                  <a:gd name="T7" fmla="*/ 7 h 22"/>
                  <a:gd name="T8" fmla="*/ 19 w 47"/>
                  <a:gd name="T9" fmla="*/ 7 h 22"/>
                  <a:gd name="T10" fmla="*/ 40 w 47"/>
                  <a:gd name="T11" fmla="*/ 22 h 22"/>
                  <a:gd name="T12" fmla="*/ 47 w 47"/>
                  <a:gd name="T13" fmla="*/ 12 h 22"/>
                  <a:gd name="T14" fmla="*/ 43 w 47"/>
                  <a:gd name="T15" fmla="*/ 7 h 22"/>
                  <a:gd name="T16" fmla="*/ 24 w 4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2">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5" name="Freeform 886"/>
              <p:cNvSpPr>
                <a:spLocks/>
              </p:cNvSpPr>
              <p:nvPr/>
            </p:nvSpPr>
            <p:spPr bwMode="auto">
              <a:xfrm>
                <a:off x="4039" y="1079"/>
                <a:ext cx="29" cy="7"/>
              </a:xfrm>
              <a:custGeom>
                <a:avLst/>
                <a:gdLst>
                  <a:gd name="T0" fmla="*/ 15 w 17"/>
                  <a:gd name="T1" fmla="*/ 0 h 4"/>
                  <a:gd name="T2" fmla="*/ 15 w 17"/>
                  <a:gd name="T3" fmla="*/ 0 h 4"/>
                  <a:gd name="T4" fmla="*/ 0 w 17"/>
                  <a:gd name="T5" fmla="*/ 4 h 4"/>
                  <a:gd name="T6" fmla="*/ 4 w 17"/>
                  <a:gd name="T7" fmla="*/ 4 h 4"/>
                  <a:gd name="T8" fmla="*/ 17 w 17"/>
                  <a:gd name="T9" fmla="*/ 0 h 4"/>
                  <a:gd name="T10" fmla="*/ 15 w 17"/>
                  <a:gd name="T11" fmla="*/ 0 h 4"/>
                </a:gdLst>
                <a:ahLst/>
                <a:cxnLst>
                  <a:cxn ang="0">
                    <a:pos x="T0" y="T1"/>
                  </a:cxn>
                  <a:cxn ang="0">
                    <a:pos x="T2" y="T3"/>
                  </a:cxn>
                  <a:cxn ang="0">
                    <a:pos x="T4" y="T5"/>
                  </a:cxn>
                  <a:cxn ang="0">
                    <a:pos x="T6" y="T7"/>
                  </a:cxn>
                  <a:cxn ang="0">
                    <a:pos x="T8" y="T9"/>
                  </a:cxn>
                  <a:cxn ang="0">
                    <a:pos x="T10" y="T11"/>
                  </a:cxn>
                </a:cxnLst>
                <a:rect l="0" t="0" r="r" b="b"/>
                <a:pathLst>
                  <a:path w="17" h="4">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6" name="Freeform 887"/>
              <p:cNvSpPr>
                <a:spLocks/>
              </p:cNvSpPr>
              <p:nvPr/>
            </p:nvSpPr>
            <p:spPr bwMode="auto">
              <a:xfrm>
                <a:off x="4126" y="1081"/>
                <a:ext cx="26" cy="24"/>
              </a:xfrm>
              <a:custGeom>
                <a:avLst/>
                <a:gdLst>
                  <a:gd name="T0" fmla="*/ 8 w 15"/>
                  <a:gd name="T1" fmla="*/ 0 h 14"/>
                  <a:gd name="T2" fmla="*/ 7 w 15"/>
                  <a:gd name="T3" fmla="*/ 0 h 14"/>
                  <a:gd name="T4" fmla="*/ 1 w 15"/>
                  <a:gd name="T5" fmla="*/ 8 h 14"/>
                  <a:gd name="T6" fmla="*/ 8 w 15"/>
                  <a:gd name="T7" fmla="*/ 14 h 14"/>
                  <a:gd name="T8" fmla="*/ 8 w 15"/>
                  <a:gd name="T9" fmla="*/ 14 h 14"/>
                  <a:gd name="T10" fmla="*/ 15 w 15"/>
                  <a:gd name="T11" fmla="*/ 6 h 14"/>
                  <a:gd name="T12" fmla="*/ 8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7" name="Freeform 888"/>
              <p:cNvSpPr>
                <a:spLocks noEditPoints="1"/>
              </p:cNvSpPr>
              <p:nvPr/>
            </p:nvSpPr>
            <p:spPr bwMode="auto">
              <a:xfrm>
                <a:off x="4013" y="1141"/>
                <a:ext cx="68" cy="76"/>
              </a:xfrm>
              <a:custGeom>
                <a:avLst/>
                <a:gdLst>
                  <a:gd name="T0" fmla="*/ 18 w 40"/>
                  <a:gd name="T1" fmla="*/ 37 h 44"/>
                  <a:gd name="T2" fmla="*/ 18 w 40"/>
                  <a:gd name="T3" fmla="*/ 42 h 44"/>
                  <a:gd name="T4" fmla="*/ 19 w 40"/>
                  <a:gd name="T5" fmla="*/ 44 h 44"/>
                  <a:gd name="T6" fmla="*/ 23 w 40"/>
                  <a:gd name="T7" fmla="*/ 44 h 44"/>
                  <a:gd name="T8" fmla="*/ 25 w 40"/>
                  <a:gd name="T9" fmla="*/ 44 h 44"/>
                  <a:gd name="T10" fmla="*/ 40 w 40"/>
                  <a:gd name="T11" fmla="*/ 40 h 44"/>
                  <a:gd name="T12" fmla="*/ 32 w 40"/>
                  <a:gd name="T13" fmla="*/ 41 h 44"/>
                  <a:gd name="T14" fmla="*/ 18 w 40"/>
                  <a:gd name="T15" fmla="*/ 37 h 44"/>
                  <a:gd name="T16" fmla="*/ 7 w 40"/>
                  <a:gd name="T17" fmla="*/ 0 h 44"/>
                  <a:gd name="T18" fmla="*/ 0 w 40"/>
                  <a:gd name="T19" fmla="*/ 13 h 44"/>
                  <a:gd name="T20" fmla="*/ 4 w 40"/>
                  <a:gd name="T21" fmla="*/ 15 h 44"/>
                  <a:gd name="T22" fmla="*/ 7 w 40"/>
                  <a:gd name="T23" fmla="*/ 1 h 44"/>
                  <a:gd name="T24" fmla="*/ 7 w 4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4">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8" name="Freeform 889"/>
              <p:cNvSpPr>
                <a:spLocks/>
              </p:cNvSpPr>
              <p:nvPr/>
            </p:nvSpPr>
            <p:spPr bwMode="auto">
              <a:xfrm>
                <a:off x="4020" y="1143"/>
                <a:ext cx="80" cy="68"/>
              </a:xfrm>
              <a:custGeom>
                <a:avLst/>
                <a:gdLst>
                  <a:gd name="T0" fmla="*/ 3 w 47"/>
                  <a:gd name="T1" fmla="*/ 0 h 40"/>
                  <a:gd name="T2" fmla="*/ 0 w 47"/>
                  <a:gd name="T3" fmla="*/ 14 h 40"/>
                  <a:gd name="T4" fmla="*/ 14 w 47"/>
                  <a:gd name="T5" fmla="*/ 34 h 40"/>
                  <a:gd name="T6" fmla="*/ 14 w 47"/>
                  <a:gd name="T7" fmla="*/ 36 h 40"/>
                  <a:gd name="T8" fmla="*/ 28 w 47"/>
                  <a:gd name="T9" fmla="*/ 40 h 40"/>
                  <a:gd name="T10" fmla="*/ 36 w 47"/>
                  <a:gd name="T11" fmla="*/ 39 h 40"/>
                  <a:gd name="T12" fmla="*/ 47 w 47"/>
                  <a:gd name="T13" fmla="*/ 20 h 40"/>
                  <a:gd name="T14" fmla="*/ 44 w 47"/>
                  <a:gd name="T15" fmla="*/ 7 h 40"/>
                  <a:gd name="T16" fmla="*/ 27 w 47"/>
                  <a:gd name="T17" fmla="*/ 14 h 40"/>
                  <a:gd name="T18" fmla="*/ 26 w 47"/>
                  <a:gd name="T19" fmla="*/ 14 h 40"/>
                  <a:gd name="T20" fmla="*/ 3 w 47"/>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59" name="Freeform 890"/>
              <p:cNvSpPr>
                <a:spLocks/>
              </p:cNvSpPr>
              <p:nvPr/>
            </p:nvSpPr>
            <p:spPr bwMode="auto">
              <a:xfrm>
                <a:off x="4042" y="1213"/>
                <a:ext cx="3" cy="4"/>
              </a:xfrm>
              <a:custGeom>
                <a:avLst/>
                <a:gdLst>
                  <a:gd name="T0" fmla="*/ 1 w 2"/>
                  <a:gd name="T1" fmla="*/ 0 h 2"/>
                  <a:gd name="T2" fmla="*/ 0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1" y="1"/>
                      <a:pt x="1" y="1"/>
                      <a:pt x="2" y="2"/>
                    </a:cubicBezTo>
                    <a:cubicBezTo>
                      <a:pt x="1" y="1"/>
                      <a:pt x="1" y="0"/>
                      <a:pt x="1" y="0"/>
                    </a:cubicBezTo>
                  </a:path>
                </a:pathLst>
              </a:custGeom>
              <a:solidFill>
                <a:srgbClr val="46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0" name="Freeform 891"/>
              <p:cNvSpPr>
                <a:spLocks/>
              </p:cNvSpPr>
              <p:nvPr/>
            </p:nvSpPr>
            <p:spPr bwMode="auto">
              <a:xfrm>
                <a:off x="4011" y="1163"/>
                <a:ext cx="33" cy="50"/>
              </a:xfrm>
              <a:custGeom>
                <a:avLst/>
                <a:gdLst>
                  <a:gd name="T0" fmla="*/ 1 w 19"/>
                  <a:gd name="T1" fmla="*/ 0 h 29"/>
                  <a:gd name="T2" fmla="*/ 0 w 19"/>
                  <a:gd name="T3" fmla="*/ 3 h 29"/>
                  <a:gd name="T4" fmla="*/ 3 w 19"/>
                  <a:gd name="T5" fmla="*/ 16 h 29"/>
                  <a:gd name="T6" fmla="*/ 19 w 19"/>
                  <a:gd name="T7" fmla="*/ 29 h 29"/>
                  <a:gd name="T8" fmla="*/ 19 w 19"/>
                  <a:gd name="T9" fmla="*/ 24 h 29"/>
                  <a:gd name="T10" fmla="*/ 14 w 19"/>
                  <a:gd name="T11" fmla="*/ 20 h 29"/>
                  <a:gd name="T12" fmla="*/ 5 w 19"/>
                  <a:gd name="T13" fmla="*/ 2 h 29"/>
                  <a:gd name="T14" fmla="*/ 1 w 1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1" name="Freeform 892"/>
              <p:cNvSpPr>
                <a:spLocks/>
              </p:cNvSpPr>
              <p:nvPr/>
            </p:nvSpPr>
            <p:spPr bwMode="auto">
              <a:xfrm>
                <a:off x="4020" y="1167"/>
                <a:ext cx="24" cy="38"/>
              </a:xfrm>
              <a:custGeom>
                <a:avLst/>
                <a:gdLst>
                  <a:gd name="T0" fmla="*/ 0 w 14"/>
                  <a:gd name="T1" fmla="*/ 0 h 22"/>
                  <a:gd name="T2" fmla="*/ 9 w 14"/>
                  <a:gd name="T3" fmla="*/ 18 h 22"/>
                  <a:gd name="T4" fmla="*/ 14 w 14"/>
                  <a:gd name="T5" fmla="*/ 22 h 22"/>
                  <a:gd name="T6" fmla="*/ 14 w 14"/>
                  <a:gd name="T7" fmla="*/ 20 h 22"/>
                  <a:gd name="T8" fmla="*/ 0 w 14"/>
                  <a:gd name="T9" fmla="*/ 0 h 22"/>
                </a:gdLst>
                <a:ahLst/>
                <a:cxnLst>
                  <a:cxn ang="0">
                    <a:pos x="T0" y="T1"/>
                  </a:cxn>
                  <a:cxn ang="0">
                    <a:pos x="T2" y="T3"/>
                  </a:cxn>
                  <a:cxn ang="0">
                    <a:pos x="T4" y="T5"/>
                  </a:cxn>
                  <a:cxn ang="0">
                    <a:pos x="T6" y="T7"/>
                  </a:cxn>
                  <a:cxn ang="0">
                    <a:pos x="T8" y="T9"/>
                  </a:cxn>
                </a:cxnLst>
                <a:rect l="0" t="0" r="r" b="b"/>
                <a:pathLst>
                  <a:path w="14" h="22">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2" name="Freeform 893"/>
              <p:cNvSpPr>
                <a:spLocks/>
              </p:cNvSpPr>
              <p:nvPr/>
            </p:nvSpPr>
            <p:spPr bwMode="auto">
              <a:xfrm>
                <a:off x="4016" y="1191"/>
                <a:ext cx="28" cy="24"/>
              </a:xfrm>
              <a:custGeom>
                <a:avLst/>
                <a:gdLst>
                  <a:gd name="T0" fmla="*/ 0 w 16"/>
                  <a:gd name="T1" fmla="*/ 0 h 14"/>
                  <a:gd name="T2" fmla="*/ 15 w 16"/>
                  <a:gd name="T3" fmla="*/ 14 h 14"/>
                  <a:gd name="T4" fmla="*/ 16 w 16"/>
                  <a:gd name="T5" fmla="*/ 13 h 14"/>
                  <a:gd name="T6" fmla="*/ 0 w 16"/>
                  <a:gd name="T7" fmla="*/ 0 h 14"/>
                </a:gdLst>
                <a:ahLst/>
                <a:cxnLst>
                  <a:cxn ang="0">
                    <a:pos x="T0" y="T1"/>
                  </a:cxn>
                  <a:cxn ang="0">
                    <a:pos x="T2" y="T3"/>
                  </a:cxn>
                  <a:cxn ang="0">
                    <a:pos x="T4" y="T5"/>
                  </a:cxn>
                  <a:cxn ang="0">
                    <a:pos x="T6" y="T7"/>
                  </a:cxn>
                </a:cxnLst>
                <a:rect l="0" t="0" r="r" b="b"/>
                <a:pathLst>
                  <a:path w="16" h="14">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3" name="Freeform 894"/>
              <p:cNvSpPr>
                <a:spLocks/>
              </p:cNvSpPr>
              <p:nvPr/>
            </p:nvSpPr>
            <p:spPr bwMode="auto">
              <a:xfrm>
                <a:off x="4025" y="1139"/>
                <a:ext cx="2" cy="4"/>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1"/>
                    </a:cubicBezTo>
                    <a:cubicBezTo>
                      <a:pt x="0" y="2"/>
                      <a:pt x="0" y="2"/>
                      <a:pt x="0" y="2"/>
                    </a:cubicBezTo>
                    <a:cubicBezTo>
                      <a:pt x="1" y="1"/>
                      <a:pt x="1" y="1"/>
                      <a:pt x="1" y="0"/>
                    </a:cubicBezTo>
                  </a:path>
                </a:pathLst>
              </a:custGeom>
              <a:solidFill>
                <a:srgbClr val="2B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4" name="Freeform 895"/>
              <p:cNvSpPr>
                <a:spLocks/>
              </p:cNvSpPr>
              <p:nvPr/>
            </p:nvSpPr>
            <p:spPr bwMode="auto">
              <a:xfrm>
                <a:off x="4025" y="1129"/>
                <a:ext cx="70" cy="38"/>
              </a:xfrm>
              <a:custGeom>
                <a:avLst/>
                <a:gdLst>
                  <a:gd name="T0" fmla="*/ 18 w 41"/>
                  <a:gd name="T1" fmla="*/ 0 h 22"/>
                  <a:gd name="T2" fmla="*/ 1 w 41"/>
                  <a:gd name="T3" fmla="*/ 6 h 22"/>
                  <a:gd name="T4" fmla="*/ 0 w 41"/>
                  <a:gd name="T5" fmla="*/ 8 h 22"/>
                  <a:gd name="T6" fmla="*/ 23 w 41"/>
                  <a:gd name="T7" fmla="*/ 22 h 22"/>
                  <a:gd name="T8" fmla="*/ 24 w 41"/>
                  <a:gd name="T9" fmla="*/ 22 h 22"/>
                  <a:gd name="T10" fmla="*/ 41 w 41"/>
                  <a:gd name="T11" fmla="*/ 15 h 22"/>
                  <a:gd name="T12" fmla="*/ 20 w 41"/>
                  <a:gd name="T13" fmla="*/ 0 h 22"/>
                  <a:gd name="T14" fmla="*/ 18 w 41"/>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2">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5" name="Freeform 896"/>
              <p:cNvSpPr>
                <a:spLocks/>
              </p:cNvSpPr>
              <p:nvPr/>
            </p:nvSpPr>
            <p:spPr bwMode="auto">
              <a:xfrm>
                <a:off x="4099" y="1021"/>
                <a:ext cx="3" cy="7"/>
              </a:xfrm>
              <a:custGeom>
                <a:avLst/>
                <a:gdLst>
                  <a:gd name="T0" fmla="*/ 0 w 2"/>
                  <a:gd name="T1" fmla="*/ 0 h 4"/>
                  <a:gd name="T2" fmla="*/ 0 w 2"/>
                  <a:gd name="T3" fmla="*/ 4 h 4"/>
                  <a:gd name="T4" fmla="*/ 2 w 2"/>
                  <a:gd name="T5" fmla="*/ 1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3"/>
                      <a:pt x="0" y="4"/>
                    </a:cubicBezTo>
                    <a:cubicBezTo>
                      <a:pt x="1" y="3"/>
                      <a:pt x="1" y="2"/>
                      <a:pt x="2" y="1"/>
                    </a:cubicBezTo>
                    <a:cubicBezTo>
                      <a:pt x="1" y="1"/>
                      <a:pt x="1" y="0"/>
                      <a:pt x="0"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6" name="Freeform 897"/>
              <p:cNvSpPr>
                <a:spLocks/>
              </p:cNvSpPr>
              <p:nvPr/>
            </p:nvSpPr>
            <p:spPr bwMode="auto">
              <a:xfrm>
                <a:off x="4037" y="1012"/>
                <a:ext cx="62" cy="35"/>
              </a:xfrm>
              <a:custGeom>
                <a:avLst/>
                <a:gdLst>
                  <a:gd name="T0" fmla="*/ 8 w 36"/>
                  <a:gd name="T1" fmla="*/ 0 h 20"/>
                  <a:gd name="T2" fmla="*/ 1 w 36"/>
                  <a:gd name="T3" fmla="*/ 0 h 20"/>
                  <a:gd name="T4" fmla="*/ 18 w 36"/>
                  <a:gd name="T5" fmla="*/ 20 h 20"/>
                  <a:gd name="T6" fmla="*/ 19 w 36"/>
                  <a:gd name="T7" fmla="*/ 20 h 20"/>
                  <a:gd name="T8" fmla="*/ 36 w 36"/>
                  <a:gd name="T9" fmla="*/ 9 h 20"/>
                  <a:gd name="T10" fmla="*/ 36 w 36"/>
                  <a:gd name="T11" fmla="*/ 5 h 20"/>
                  <a:gd name="T12" fmla="*/ 8 w 3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7" name="Freeform 900"/>
              <p:cNvSpPr>
                <a:spLocks/>
              </p:cNvSpPr>
              <p:nvPr/>
            </p:nvSpPr>
            <p:spPr bwMode="auto">
              <a:xfrm>
                <a:off x="4967" y="1488"/>
                <a:ext cx="61" cy="91"/>
              </a:xfrm>
              <a:custGeom>
                <a:avLst/>
                <a:gdLst>
                  <a:gd name="T0" fmla="*/ 33 w 36"/>
                  <a:gd name="T1" fmla="*/ 0 h 53"/>
                  <a:gd name="T2" fmla="*/ 6 w 36"/>
                  <a:gd name="T3" fmla="*/ 16 h 53"/>
                  <a:gd name="T4" fmla="*/ 13 w 36"/>
                  <a:gd name="T5" fmla="*/ 53 h 53"/>
                  <a:gd name="T6" fmla="*/ 17 w 36"/>
                  <a:gd name="T7" fmla="*/ 49 h 53"/>
                  <a:gd name="T8" fmla="*/ 36 w 36"/>
                  <a:gd name="T9" fmla="*/ 0 h 53"/>
                  <a:gd name="T10" fmla="*/ 33 w 36"/>
                  <a:gd name="T11" fmla="*/ 0 h 53"/>
                </a:gdLst>
                <a:ahLst/>
                <a:cxnLst>
                  <a:cxn ang="0">
                    <a:pos x="T0" y="T1"/>
                  </a:cxn>
                  <a:cxn ang="0">
                    <a:pos x="T2" y="T3"/>
                  </a:cxn>
                  <a:cxn ang="0">
                    <a:pos x="T4" y="T5"/>
                  </a:cxn>
                  <a:cxn ang="0">
                    <a:pos x="T6" y="T7"/>
                  </a:cxn>
                  <a:cxn ang="0">
                    <a:pos x="T8" y="T9"/>
                  </a:cxn>
                  <a:cxn ang="0">
                    <a:pos x="T10" y="T11"/>
                  </a:cxn>
                </a:cxnLst>
                <a:rect l="0" t="0" r="r" b="b"/>
                <a:pathLst>
                  <a:path w="36" h="53">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8" name="Freeform 901"/>
              <p:cNvSpPr>
                <a:spLocks/>
              </p:cNvSpPr>
              <p:nvPr/>
            </p:nvSpPr>
            <p:spPr bwMode="auto">
              <a:xfrm>
                <a:off x="4931" y="1343"/>
                <a:ext cx="44" cy="26"/>
              </a:xfrm>
              <a:custGeom>
                <a:avLst/>
                <a:gdLst>
                  <a:gd name="T0" fmla="*/ 0 w 26"/>
                  <a:gd name="T1" fmla="*/ 0 h 15"/>
                  <a:gd name="T2" fmla="*/ 10 w 26"/>
                  <a:gd name="T3" fmla="*/ 13 h 15"/>
                  <a:gd name="T4" fmla="*/ 18 w 26"/>
                  <a:gd name="T5" fmla="*/ 15 h 15"/>
                  <a:gd name="T6" fmla="*/ 26 w 26"/>
                  <a:gd name="T7" fmla="*/ 13 h 15"/>
                  <a:gd name="T8" fmla="*/ 0 w 26"/>
                  <a:gd name="T9" fmla="*/ 0 h 15"/>
                </a:gdLst>
                <a:ahLst/>
                <a:cxnLst>
                  <a:cxn ang="0">
                    <a:pos x="T0" y="T1"/>
                  </a:cxn>
                  <a:cxn ang="0">
                    <a:pos x="T2" y="T3"/>
                  </a:cxn>
                  <a:cxn ang="0">
                    <a:pos x="T4" y="T5"/>
                  </a:cxn>
                  <a:cxn ang="0">
                    <a:pos x="T6" y="T7"/>
                  </a:cxn>
                  <a:cxn ang="0">
                    <a:pos x="T8" y="T9"/>
                  </a:cxn>
                </a:cxnLst>
                <a:rect l="0" t="0" r="r" b="b"/>
                <a:pathLst>
                  <a:path w="26" h="15">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69" name="Freeform 902"/>
              <p:cNvSpPr>
                <a:spLocks/>
              </p:cNvSpPr>
              <p:nvPr/>
            </p:nvSpPr>
            <p:spPr bwMode="auto">
              <a:xfrm>
                <a:off x="4784" y="1373"/>
                <a:ext cx="89" cy="79"/>
              </a:xfrm>
              <a:custGeom>
                <a:avLst/>
                <a:gdLst>
                  <a:gd name="T0" fmla="*/ 26 w 52"/>
                  <a:gd name="T1" fmla="*/ 0 h 46"/>
                  <a:gd name="T2" fmla="*/ 7 w 52"/>
                  <a:gd name="T3" fmla="*/ 10 h 46"/>
                  <a:gd name="T4" fmla="*/ 14 w 52"/>
                  <a:gd name="T5" fmla="*/ 42 h 46"/>
                  <a:gd name="T6" fmla="*/ 26 w 52"/>
                  <a:gd name="T7" fmla="*/ 46 h 46"/>
                  <a:gd name="T8" fmla="*/ 45 w 52"/>
                  <a:gd name="T9" fmla="*/ 36 h 46"/>
                  <a:gd name="T10" fmla="*/ 39 w 52"/>
                  <a:gd name="T11" fmla="*/ 4 h 46"/>
                  <a:gd name="T12" fmla="*/ 26 w 5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2" h="46">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0" name="Freeform 903"/>
              <p:cNvSpPr>
                <a:spLocks/>
              </p:cNvSpPr>
              <p:nvPr/>
            </p:nvSpPr>
            <p:spPr bwMode="auto">
              <a:xfrm>
                <a:off x="4955" y="1474"/>
                <a:ext cx="34" cy="29"/>
              </a:xfrm>
              <a:custGeom>
                <a:avLst/>
                <a:gdLst>
                  <a:gd name="T0" fmla="*/ 10 w 20"/>
                  <a:gd name="T1" fmla="*/ 0 h 17"/>
                  <a:gd name="T2" fmla="*/ 3 w 20"/>
                  <a:gd name="T3" fmla="*/ 4 h 17"/>
                  <a:gd name="T4" fmla="*/ 5 w 20"/>
                  <a:gd name="T5" fmla="*/ 16 h 17"/>
                  <a:gd name="T6" fmla="*/ 10 w 20"/>
                  <a:gd name="T7" fmla="*/ 17 h 17"/>
                  <a:gd name="T8" fmla="*/ 17 w 20"/>
                  <a:gd name="T9" fmla="*/ 13 h 17"/>
                  <a:gd name="T10" fmla="*/ 15 w 20"/>
                  <a:gd name="T11" fmla="*/ 1 h 17"/>
                  <a:gd name="T12" fmla="*/ 10 w 20"/>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271" name="Freeform 905"/>
              <p:cNvSpPr>
                <a:spLocks/>
              </p:cNvSpPr>
              <p:nvPr/>
            </p:nvSpPr>
            <p:spPr bwMode="auto">
              <a:xfrm>
                <a:off x="5174" y="1805"/>
                <a:ext cx="120" cy="111"/>
              </a:xfrm>
              <a:custGeom>
                <a:avLst/>
                <a:gdLst>
                  <a:gd name="T0" fmla="*/ 36 w 70"/>
                  <a:gd name="T1" fmla="*/ 0 h 65"/>
                  <a:gd name="T2" fmla="*/ 14 w 70"/>
                  <a:gd name="T3" fmla="*/ 9 h 65"/>
                  <a:gd name="T4" fmla="*/ 12 w 70"/>
                  <a:gd name="T5" fmla="*/ 54 h 65"/>
                  <a:gd name="T6" fmla="*/ 36 w 70"/>
                  <a:gd name="T7" fmla="*/ 65 h 65"/>
                  <a:gd name="T8" fmla="*/ 57 w 70"/>
                  <a:gd name="T9" fmla="*/ 56 h 65"/>
                  <a:gd name="T10" fmla="*/ 67 w 70"/>
                  <a:gd name="T11" fmla="*/ 24 h 65"/>
                  <a:gd name="T12" fmla="*/ 59 w 70"/>
                  <a:gd name="T13" fmla="*/ 10 h 65"/>
                  <a:gd name="T14" fmla="*/ 36 w 70"/>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5">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54" name="Freeform 909"/>
            <p:cNvSpPr>
              <a:spLocks/>
            </p:cNvSpPr>
            <p:nvPr/>
          </p:nvSpPr>
          <p:spPr bwMode="auto">
            <a:xfrm>
              <a:off x="5184" y="2944"/>
              <a:ext cx="72" cy="65"/>
            </a:xfrm>
            <a:custGeom>
              <a:avLst/>
              <a:gdLst>
                <a:gd name="T0" fmla="*/ 21 w 42"/>
                <a:gd name="T1" fmla="*/ 0 h 38"/>
                <a:gd name="T2" fmla="*/ 7 w 42"/>
                <a:gd name="T3" fmla="*/ 7 h 38"/>
                <a:gd name="T4" fmla="*/ 9 w 42"/>
                <a:gd name="T5" fmla="*/ 33 h 38"/>
                <a:gd name="T6" fmla="*/ 21 w 42"/>
                <a:gd name="T7" fmla="*/ 38 h 38"/>
                <a:gd name="T8" fmla="*/ 35 w 42"/>
                <a:gd name="T9" fmla="*/ 32 h 38"/>
                <a:gd name="T10" fmla="*/ 34 w 42"/>
                <a:gd name="T11" fmla="*/ 5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5" name="Freeform 911"/>
            <p:cNvSpPr>
              <a:spLocks/>
            </p:cNvSpPr>
            <p:nvPr/>
          </p:nvSpPr>
          <p:spPr bwMode="auto">
            <a:xfrm>
              <a:off x="4037" y="3224"/>
              <a:ext cx="55" cy="58"/>
            </a:xfrm>
            <a:custGeom>
              <a:avLst/>
              <a:gdLst>
                <a:gd name="T0" fmla="*/ 27 w 32"/>
                <a:gd name="T1" fmla="*/ 0 h 34"/>
                <a:gd name="T2" fmla="*/ 0 w 32"/>
                <a:gd name="T3" fmla="*/ 32 h 34"/>
                <a:gd name="T4" fmla="*/ 10 w 32"/>
                <a:gd name="T5" fmla="*/ 34 h 34"/>
                <a:gd name="T6" fmla="*/ 20 w 32"/>
                <a:gd name="T7" fmla="*/ 31 h 34"/>
                <a:gd name="T8" fmla="*/ 30 w 32"/>
                <a:gd name="T9" fmla="*/ 19 h 34"/>
                <a:gd name="T10" fmla="*/ 27 w 32"/>
                <a:gd name="T11" fmla="*/ 0 h 34"/>
              </a:gdLst>
              <a:ahLst/>
              <a:cxnLst>
                <a:cxn ang="0">
                  <a:pos x="T0" y="T1"/>
                </a:cxn>
                <a:cxn ang="0">
                  <a:pos x="T2" y="T3"/>
                </a:cxn>
                <a:cxn ang="0">
                  <a:pos x="T4" y="T5"/>
                </a:cxn>
                <a:cxn ang="0">
                  <a:pos x="T6" y="T7"/>
                </a:cxn>
                <a:cxn ang="0">
                  <a:pos x="T8" y="T9"/>
                </a:cxn>
                <a:cxn ang="0">
                  <a:pos x="T10" y="T11"/>
                </a:cxn>
              </a:cxnLst>
              <a:rect l="0" t="0" r="r" b="b"/>
              <a:pathLst>
                <a:path w="32" h="34">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6" name="Freeform 912"/>
            <p:cNvSpPr>
              <a:spLocks/>
            </p:cNvSpPr>
            <p:nvPr/>
          </p:nvSpPr>
          <p:spPr bwMode="auto">
            <a:xfrm>
              <a:off x="4198" y="3272"/>
              <a:ext cx="38" cy="82"/>
            </a:xfrm>
            <a:custGeom>
              <a:avLst/>
              <a:gdLst>
                <a:gd name="T0" fmla="*/ 15 w 22"/>
                <a:gd name="T1" fmla="*/ 0 h 48"/>
                <a:gd name="T2" fmla="*/ 6 w 22"/>
                <a:gd name="T3" fmla="*/ 12 h 48"/>
                <a:gd name="T4" fmla="*/ 16 w 22"/>
                <a:gd name="T5" fmla="*/ 48 h 48"/>
                <a:gd name="T6" fmla="*/ 18 w 22"/>
                <a:gd name="T7" fmla="*/ 41 h 48"/>
                <a:gd name="T8" fmla="*/ 15 w 22"/>
                <a:gd name="T9" fmla="*/ 0 h 48"/>
              </a:gdLst>
              <a:ahLst/>
              <a:cxnLst>
                <a:cxn ang="0">
                  <a:pos x="T0" y="T1"/>
                </a:cxn>
                <a:cxn ang="0">
                  <a:pos x="T2" y="T3"/>
                </a:cxn>
                <a:cxn ang="0">
                  <a:pos x="T4" y="T5"/>
                </a:cxn>
                <a:cxn ang="0">
                  <a:pos x="T6" y="T7"/>
                </a:cxn>
                <a:cxn ang="0">
                  <a:pos x="T8" y="T9"/>
                </a:cxn>
              </a:cxnLst>
              <a:rect l="0" t="0" r="r" b="b"/>
              <a:pathLst>
                <a:path w="22" h="48">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7" name="Freeform 913"/>
            <p:cNvSpPr>
              <a:spLocks/>
            </p:cNvSpPr>
            <p:nvPr/>
          </p:nvSpPr>
          <p:spPr bwMode="auto">
            <a:xfrm>
              <a:off x="4100" y="3212"/>
              <a:ext cx="52" cy="15"/>
            </a:xfrm>
            <a:custGeom>
              <a:avLst/>
              <a:gdLst>
                <a:gd name="T0" fmla="*/ 19 w 30"/>
                <a:gd name="T1" fmla="*/ 0 h 9"/>
                <a:gd name="T2" fmla="*/ 0 w 30"/>
                <a:gd name="T3" fmla="*/ 3 h 9"/>
                <a:gd name="T4" fmla="*/ 6 w 30"/>
                <a:gd name="T5" fmla="*/ 7 h 9"/>
                <a:gd name="T6" fmla="*/ 14 w 30"/>
                <a:gd name="T7" fmla="*/ 9 h 9"/>
                <a:gd name="T8" fmla="*/ 30 w 30"/>
                <a:gd name="T9" fmla="*/ 1 h 9"/>
                <a:gd name="T10" fmla="*/ 19 w 30"/>
                <a:gd name="T11" fmla="*/ 0 h 9"/>
              </a:gdLst>
              <a:ahLst/>
              <a:cxnLst>
                <a:cxn ang="0">
                  <a:pos x="T0" y="T1"/>
                </a:cxn>
                <a:cxn ang="0">
                  <a:pos x="T2" y="T3"/>
                </a:cxn>
                <a:cxn ang="0">
                  <a:pos x="T4" y="T5"/>
                </a:cxn>
                <a:cxn ang="0">
                  <a:pos x="T6" y="T7"/>
                </a:cxn>
                <a:cxn ang="0">
                  <a:pos x="T8" y="T9"/>
                </a:cxn>
                <a:cxn ang="0">
                  <a:pos x="T10" y="T11"/>
                </a:cxn>
              </a:cxnLst>
              <a:rect l="0" t="0" r="r" b="b"/>
              <a:pathLst>
                <a:path w="30" h="9">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8" name="Freeform 914"/>
            <p:cNvSpPr>
              <a:spLocks/>
            </p:cNvSpPr>
            <p:nvPr/>
          </p:nvSpPr>
          <p:spPr bwMode="auto">
            <a:xfrm>
              <a:off x="4148" y="3229"/>
              <a:ext cx="60" cy="53"/>
            </a:xfrm>
            <a:custGeom>
              <a:avLst/>
              <a:gdLst>
                <a:gd name="T0" fmla="*/ 18 w 35"/>
                <a:gd name="T1" fmla="*/ 0 h 31"/>
                <a:gd name="T2" fmla="*/ 4 w 35"/>
                <a:gd name="T3" fmla="*/ 8 h 31"/>
                <a:gd name="T4" fmla="*/ 11 w 35"/>
                <a:gd name="T5" fmla="*/ 29 h 31"/>
                <a:gd name="T6" fmla="*/ 18 w 35"/>
                <a:gd name="T7" fmla="*/ 31 h 31"/>
                <a:gd name="T8" fmla="*/ 32 w 35"/>
                <a:gd name="T9" fmla="*/ 22 h 31"/>
                <a:gd name="T10" fmla="*/ 24 w 35"/>
                <a:gd name="T11" fmla="*/ 1 h 31"/>
                <a:gd name="T12" fmla="*/ 18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59" name="Freeform 915"/>
            <p:cNvSpPr>
              <a:spLocks/>
            </p:cNvSpPr>
            <p:nvPr/>
          </p:nvSpPr>
          <p:spPr bwMode="auto">
            <a:xfrm>
              <a:off x="4068" y="3248"/>
              <a:ext cx="96" cy="91"/>
            </a:xfrm>
            <a:custGeom>
              <a:avLst/>
              <a:gdLst>
                <a:gd name="T0" fmla="*/ 27 w 56"/>
                <a:gd name="T1" fmla="*/ 0 h 53"/>
                <a:gd name="T2" fmla="*/ 22 w 56"/>
                <a:gd name="T3" fmla="*/ 1 h 53"/>
                <a:gd name="T4" fmla="*/ 12 w 56"/>
                <a:gd name="T5" fmla="*/ 5 h 53"/>
                <a:gd name="T6" fmla="*/ 6 w 56"/>
                <a:gd name="T7" fmla="*/ 15 h 53"/>
                <a:gd name="T8" fmla="*/ 2 w 56"/>
                <a:gd name="T9" fmla="*/ 17 h 53"/>
                <a:gd name="T10" fmla="*/ 1 w 56"/>
                <a:gd name="T11" fmla="*/ 32 h 53"/>
                <a:gd name="T12" fmla="*/ 27 w 56"/>
                <a:gd name="T13" fmla="*/ 53 h 53"/>
                <a:gd name="T14" fmla="*/ 32 w 56"/>
                <a:gd name="T15" fmla="*/ 53 h 53"/>
                <a:gd name="T16" fmla="*/ 53 w 56"/>
                <a:gd name="T17" fmla="*/ 22 h 53"/>
                <a:gd name="T18" fmla="*/ 27 w 56"/>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3">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0" name="Freeform 916"/>
            <p:cNvSpPr>
              <a:spLocks/>
            </p:cNvSpPr>
            <p:nvPr/>
          </p:nvSpPr>
          <p:spPr bwMode="auto">
            <a:xfrm>
              <a:off x="4071" y="3256"/>
              <a:ext cx="17" cy="21"/>
            </a:xfrm>
            <a:custGeom>
              <a:avLst/>
              <a:gdLst>
                <a:gd name="T0" fmla="*/ 10 w 10"/>
                <a:gd name="T1" fmla="*/ 0 h 12"/>
                <a:gd name="T2" fmla="*/ 0 w 10"/>
                <a:gd name="T3" fmla="*/ 12 h 12"/>
                <a:gd name="T4" fmla="*/ 4 w 10"/>
                <a:gd name="T5" fmla="*/ 10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6" y="3"/>
                    <a:pt x="2" y="7"/>
                    <a:pt x="0" y="12"/>
                  </a:cubicBezTo>
                  <a:cubicBezTo>
                    <a:pt x="2" y="12"/>
                    <a:pt x="3" y="11"/>
                    <a:pt x="4" y="10"/>
                  </a:cubicBezTo>
                  <a:cubicBezTo>
                    <a:pt x="7" y="7"/>
                    <a:pt x="9" y="4"/>
                    <a:pt x="10" y="0"/>
                  </a:cubicBezTo>
                </a:path>
              </a:pathLst>
            </a:custGeom>
            <a:solidFill>
              <a:srgbClr val="727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1" name="Freeform 918"/>
            <p:cNvSpPr>
              <a:spLocks noEditPoints="1"/>
            </p:cNvSpPr>
            <p:nvPr/>
          </p:nvSpPr>
          <p:spPr bwMode="auto">
            <a:xfrm>
              <a:off x="3842" y="3020"/>
              <a:ext cx="130" cy="89"/>
            </a:xfrm>
            <a:custGeom>
              <a:avLst/>
              <a:gdLst>
                <a:gd name="T0" fmla="*/ 58 w 76"/>
                <a:gd name="T1" fmla="*/ 39 h 52"/>
                <a:gd name="T2" fmla="*/ 55 w 76"/>
                <a:gd name="T3" fmla="*/ 39 h 52"/>
                <a:gd name="T4" fmla="*/ 51 w 76"/>
                <a:gd name="T5" fmla="*/ 29 h 52"/>
                <a:gd name="T6" fmla="*/ 58 w 76"/>
                <a:gd name="T7" fmla="*/ 25 h 52"/>
                <a:gd name="T8" fmla="*/ 61 w 76"/>
                <a:gd name="T9" fmla="*/ 26 h 52"/>
                <a:gd name="T10" fmla="*/ 64 w 76"/>
                <a:gd name="T11" fmla="*/ 36 h 52"/>
                <a:gd name="T12" fmla="*/ 58 w 76"/>
                <a:gd name="T13" fmla="*/ 39 h 52"/>
                <a:gd name="T14" fmla="*/ 44 w 76"/>
                <a:gd name="T15" fmla="*/ 0 h 52"/>
                <a:gd name="T16" fmla="*/ 5 w 76"/>
                <a:gd name="T17" fmla="*/ 20 h 52"/>
                <a:gd name="T18" fmla="*/ 0 w 76"/>
                <a:gd name="T19" fmla="*/ 28 h 52"/>
                <a:gd name="T20" fmla="*/ 7 w 76"/>
                <a:gd name="T21" fmla="*/ 39 h 52"/>
                <a:gd name="T22" fmla="*/ 36 w 76"/>
                <a:gd name="T23" fmla="*/ 52 h 52"/>
                <a:gd name="T24" fmla="*/ 62 w 76"/>
                <a:gd name="T25" fmla="*/ 42 h 52"/>
                <a:gd name="T26" fmla="*/ 75 w 76"/>
                <a:gd name="T27" fmla="*/ 11 h 52"/>
                <a:gd name="T28" fmla="*/ 73 w 76"/>
                <a:gd name="T29" fmla="*/ 10 h 52"/>
                <a:gd name="T30" fmla="*/ 44 w 76"/>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2">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2" name="Freeform 919"/>
            <p:cNvSpPr>
              <a:spLocks/>
            </p:cNvSpPr>
            <p:nvPr/>
          </p:nvSpPr>
          <p:spPr bwMode="auto">
            <a:xfrm>
              <a:off x="3927" y="3063"/>
              <a:ext cx="28" cy="24"/>
            </a:xfrm>
            <a:custGeom>
              <a:avLst/>
              <a:gdLst>
                <a:gd name="T0" fmla="*/ 8 w 16"/>
                <a:gd name="T1" fmla="*/ 0 h 14"/>
                <a:gd name="T2" fmla="*/ 1 w 16"/>
                <a:gd name="T3" fmla="*/ 4 h 14"/>
                <a:gd name="T4" fmla="*/ 5 w 16"/>
                <a:gd name="T5" fmla="*/ 14 h 14"/>
                <a:gd name="T6" fmla="*/ 8 w 16"/>
                <a:gd name="T7" fmla="*/ 14 h 14"/>
                <a:gd name="T8" fmla="*/ 14 w 16"/>
                <a:gd name="T9" fmla="*/ 11 h 14"/>
                <a:gd name="T10" fmla="*/ 11 w 16"/>
                <a:gd name="T11" fmla="*/ 1 h 14"/>
                <a:gd name="T12" fmla="*/ 8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3" name="Freeform 920"/>
            <p:cNvSpPr>
              <a:spLocks/>
            </p:cNvSpPr>
            <p:nvPr/>
          </p:nvSpPr>
          <p:spPr bwMode="auto">
            <a:xfrm>
              <a:off x="3836" y="3128"/>
              <a:ext cx="48" cy="55"/>
            </a:xfrm>
            <a:custGeom>
              <a:avLst/>
              <a:gdLst>
                <a:gd name="T0" fmla="*/ 1 w 28"/>
                <a:gd name="T1" fmla="*/ 0 h 32"/>
                <a:gd name="T2" fmla="*/ 0 w 28"/>
                <a:gd name="T3" fmla="*/ 0 h 32"/>
                <a:gd name="T4" fmla="*/ 17 w 28"/>
                <a:gd name="T5" fmla="*/ 26 h 32"/>
                <a:gd name="T6" fmla="*/ 27 w 28"/>
                <a:gd name="T7" fmla="*/ 32 h 32"/>
                <a:gd name="T8" fmla="*/ 25 w 28"/>
                <a:gd name="T9" fmla="*/ 14 h 32"/>
                <a:gd name="T10" fmla="*/ 1 w 28"/>
                <a:gd name="T11" fmla="*/ 0 h 32"/>
              </a:gdLst>
              <a:ahLst/>
              <a:cxnLst>
                <a:cxn ang="0">
                  <a:pos x="T0" y="T1"/>
                </a:cxn>
                <a:cxn ang="0">
                  <a:pos x="T2" y="T3"/>
                </a:cxn>
                <a:cxn ang="0">
                  <a:pos x="T4" y="T5"/>
                </a:cxn>
                <a:cxn ang="0">
                  <a:pos x="T6" y="T7"/>
                </a:cxn>
                <a:cxn ang="0">
                  <a:pos x="T8" y="T9"/>
                </a:cxn>
                <a:cxn ang="0">
                  <a:pos x="T10" y="T11"/>
                </a:cxn>
              </a:cxnLst>
              <a:rect l="0" t="0" r="r" b="b"/>
              <a:pathLst>
                <a:path w="28" h="32">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4" name="Freeform 922"/>
            <p:cNvSpPr>
              <a:spLocks/>
            </p:cNvSpPr>
            <p:nvPr/>
          </p:nvSpPr>
          <p:spPr bwMode="auto">
            <a:xfrm>
              <a:off x="2728" y="2900"/>
              <a:ext cx="120" cy="82"/>
            </a:xfrm>
            <a:custGeom>
              <a:avLst/>
              <a:gdLst>
                <a:gd name="T0" fmla="*/ 34 w 70"/>
                <a:gd name="T1" fmla="*/ 0 h 48"/>
                <a:gd name="T2" fmla="*/ 0 w 70"/>
                <a:gd name="T3" fmla="*/ 11 h 48"/>
                <a:gd name="T4" fmla="*/ 2 w 70"/>
                <a:gd name="T5" fmla="*/ 24 h 48"/>
                <a:gd name="T6" fmla="*/ 34 w 70"/>
                <a:gd name="T7" fmla="*/ 48 h 48"/>
                <a:gd name="T8" fmla="*/ 45 w 70"/>
                <a:gd name="T9" fmla="*/ 46 h 48"/>
                <a:gd name="T10" fmla="*/ 69 w 70"/>
                <a:gd name="T11" fmla="*/ 11 h 48"/>
                <a:gd name="T12" fmla="*/ 34 w 7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5" name="Freeform 923"/>
            <p:cNvSpPr>
              <a:spLocks/>
            </p:cNvSpPr>
            <p:nvPr/>
          </p:nvSpPr>
          <p:spPr bwMode="auto">
            <a:xfrm>
              <a:off x="2732" y="3064"/>
              <a:ext cx="84" cy="40"/>
            </a:xfrm>
            <a:custGeom>
              <a:avLst/>
              <a:gdLst>
                <a:gd name="T0" fmla="*/ 23 w 49"/>
                <a:gd name="T1" fmla="*/ 0 h 23"/>
                <a:gd name="T2" fmla="*/ 14 w 49"/>
                <a:gd name="T3" fmla="*/ 2 h 23"/>
                <a:gd name="T4" fmla="*/ 0 w 49"/>
                <a:gd name="T5" fmla="*/ 13 h 23"/>
                <a:gd name="T6" fmla="*/ 32 w 49"/>
                <a:gd name="T7" fmla="*/ 23 h 23"/>
                <a:gd name="T8" fmla="*/ 49 w 49"/>
                <a:gd name="T9" fmla="*/ 20 h 23"/>
                <a:gd name="T10" fmla="*/ 49 w 49"/>
                <a:gd name="T11" fmla="*/ 19 h 23"/>
                <a:gd name="T12" fmla="*/ 23 w 49"/>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9" h="23">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6" name="Freeform 925"/>
            <p:cNvSpPr>
              <a:spLocks/>
            </p:cNvSpPr>
            <p:nvPr/>
          </p:nvSpPr>
          <p:spPr bwMode="auto">
            <a:xfrm>
              <a:off x="2925" y="1489"/>
              <a:ext cx="62" cy="55"/>
            </a:xfrm>
            <a:custGeom>
              <a:avLst/>
              <a:gdLst>
                <a:gd name="T0" fmla="*/ 0 w 36"/>
                <a:gd name="T1" fmla="*/ 0 h 32"/>
                <a:gd name="T2" fmla="*/ 0 w 36"/>
                <a:gd name="T3" fmla="*/ 3 h 32"/>
                <a:gd name="T4" fmla="*/ 31 w 36"/>
                <a:gd name="T5" fmla="*/ 32 h 32"/>
                <a:gd name="T6" fmla="*/ 33 w 36"/>
                <a:gd name="T7" fmla="*/ 32 h 32"/>
                <a:gd name="T8" fmla="*/ 36 w 36"/>
                <a:gd name="T9" fmla="*/ 32 h 32"/>
                <a:gd name="T10" fmla="*/ 26 w 36"/>
                <a:gd name="T11" fmla="*/ 14 h 32"/>
                <a:gd name="T12" fmla="*/ 2 w 36"/>
                <a:gd name="T13" fmla="*/ 3 h 32"/>
                <a:gd name="T14" fmla="*/ 0 w 36"/>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2">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7" name="Freeform 926"/>
            <p:cNvSpPr>
              <a:spLocks/>
            </p:cNvSpPr>
            <p:nvPr/>
          </p:nvSpPr>
          <p:spPr bwMode="auto">
            <a:xfrm>
              <a:off x="2877" y="1606"/>
              <a:ext cx="59" cy="48"/>
            </a:xfrm>
            <a:custGeom>
              <a:avLst/>
              <a:gdLst>
                <a:gd name="T0" fmla="*/ 17 w 34"/>
                <a:gd name="T1" fmla="*/ 0 h 28"/>
                <a:gd name="T2" fmla="*/ 7 w 34"/>
                <a:gd name="T3" fmla="*/ 4 h 28"/>
                <a:gd name="T4" fmla="*/ 6 w 34"/>
                <a:gd name="T5" fmla="*/ 26 h 28"/>
                <a:gd name="T6" fmla="*/ 7 w 34"/>
                <a:gd name="T7" fmla="*/ 27 h 28"/>
                <a:gd name="T8" fmla="*/ 17 w 34"/>
                <a:gd name="T9" fmla="*/ 28 h 28"/>
                <a:gd name="T10" fmla="*/ 21 w 34"/>
                <a:gd name="T11" fmla="*/ 27 h 28"/>
                <a:gd name="T12" fmla="*/ 28 w 34"/>
                <a:gd name="T13" fmla="*/ 26 h 28"/>
                <a:gd name="T14" fmla="*/ 29 w 34"/>
                <a:gd name="T15" fmla="*/ 5 h 28"/>
                <a:gd name="T16" fmla="*/ 17 w 3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8" name="Freeform 927"/>
            <p:cNvSpPr>
              <a:spLocks/>
            </p:cNvSpPr>
            <p:nvPr/>
          </p:nvSpPr>
          <p:spPr bwMode="auto">
            <a:xfrm>
              <a:off x="2922" y="1486"/>
              <a:ext cx="3" cy="3"/>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2"/>
                    <a:pt x="2" y="2"/>
                  </a:cubicBezTo>
                  <a:cubicBezTo>
                    <a:pt x="2" y="2"/>
                    <a:pt x="2" y="1"/>
                    <a:pt x="2" y="0"/>
                  </a:cubicBezTo>
                  <a:cubicBezTo>
                    <a:pt x="1" y="0"/>
                    <a:pt x="1" y="0"/>
                    <a:pt x="0"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69" name="Freeform 928"/>
            <p:cNvSpPr>
              <a:spLocks/>
            </p:cNvSpPr>
            <p:nvPr/>
          </p:nvSpPr>
          <p:spPr bwMode="auto">
            <a:xfrm>
              <a:off x="2925" y="1486"/>
              <a:ext cx="45" cy="27"/>
            </a:xfrm>
            <a:custGeom>
              <a:avLst/>
              <a:gdLst>
                <a:gd name="T0" fmla="*/ 0 w 26"/>
                <a:gd name="T1" fmla="*/ 0 h 16"/>
                <a:gd name="T2" fmla="*/ 0 w 26"/>
                <a:gd name="T3" fmla="*/ 2 h 16"/>
                <a:gd name="T4" fmla="*/ 2 w 26"/>
                <a:gd name="T5" fmla="*/ 5 h 16"/>
                <a:gd name="T6" fmla="*/ 26 w 26"/>
                <a:gd name="T7" fmla="*/ 16 h 16"/>
                <a:gd name="T8" fmla="*/ 0 w 26"/>
                <a:gd name="T9" fmla="*/ 0 h 16"/>
              </a:gdLst>
              <a:ahLst/>
              <a:cxnLst>
                <a:cxn ang="0">
                  <a:pos x="T0" y="T1"/>
                </a:cxn>
                <a:cxn ang="0">
                  <a:pos x="T2" y="T3"/>
                </a:cxn>
                <a:cxn ang="0">
                  <a:pos x="T4" y="T5"/>
                </a:cxn>
                <a:cxn ang="0">
                  <a:pos x="T6" y="T7"/>
                </a:cxn>
                <a:cxn ang="0">
                  <a:pos x="T8" y="T9"/>
                </a:cxn>
              </a:cxnLst>
              <a:rect l="0" t="0" r="r" b="b"/>
              <a:pathLst>
                <a:path w="26" h="16">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0" name="Freeform 929"/>
            <p:cNvSpPr>
              <a:spLocks/>
            </p:cNvSpPr>
            <p:nvPr/>
          </p:nvSpPr>
          <p:spPr bwMode="auto">
            <a:xfrm>
              <a:off x="2823" y="1517"/>
              <a:ext cx="17" cy="36"/>
            </a:xfrm>
            <a:custGeom>
              <a:avLst/>
              <a:gdLst>
                <a:gd name="T0" fmla="*/ 10 w 10"/>
                <a:gd name="T1" fmla="*/ 0 h 21"/>
                <a:gd name="T2" fmla="*/ 0 w 10"/>
                <a:gd name="T3" fmla="*/ 21 h 21"/>
                <a:gd name="T4" fmla="*/ 1 w 10"/>
                <a:gd name="T5" fmla="*/ 20 h 21"/>
                <a:gd name="T6" fmla="*/ 10 w 10"/>
                <a:gd name="T7" fmla="*/ 0 h 21"/>
              </a:gdLst>
              <a:ahLst/>
              <a:cxnLst>
                <a:cxn ang="0">
                  <a:pos x="T0" y="T1"/>
                </a:cxn>
                <a:cxn ang="0">
                  <a:pos x="T2" y="T3"/>
                </a:cxn>
                <a:cxn ang="0">
                  <a:pos x="T4" y="T5"/>
                </a:cxn>
                <a:cxn ang="0">
                  <a:pos x="T6" y="T7"/>
                </a:cxn>
              </a:cxnLst>
              <a:rect l="0" t="0" r="r" b="b"/>
              <a:pathLst>
                <a:path w="10" h="21">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1" name="Freeform 932"/>
            <p:cNvSpPr>
              <a:spLocks/>
            </p:cNvSpPr>
            <p:nvPr/>
          </p:nvSpPr>
          <p:spPr bwMode="auto">
            <a:xfrm>
              <a:off x="2792" y="2697"/>
              <a:ext cx="51" cy="88"/>
            </a:xfrm>
            <a:custGeom>
              <a:avLst/>
              <a:gdLst>
                <a:gd name="T0" fmla="*/ 1 w 30"/>
                <a:gd name="T1" fmla="*/ 0 h 51"/>
                <a:gd name="T2" fmla="*/ 0 w 30"/>
                <a:gd name="T3" fmla="*/ 19 h 51"/>
                <a:gd name="T4" fmla="*/ 10 w 30"/>
                <a:gd name="T5" fmla="*/ 51 h 51"/>
                <a:gd name="T6" fmla="*/ 25 w 30"/>
                <a:gd name="T7" fmla="*/ 18 h 51"/>
                <a:gd name="T8" fmla="*/ 1 w 30"/>
                <a:gd name="T9" fmla="*/ 0 h 51"/>
              </a:gdLst>
              <a:ahLst/>
              <a:cxnLst>
                <a:cxn ang="0">
                  <a:pos x="T0" y="T1"/>
                </a:cxn>
                <a:cxn ang="0">
                  <a:pos x="T2" y="T3"/>
                </a:cxn>
                <a:cxn ang="0">
                  <a:pos x="T4" y="T5"/>
                </a:cxn>
                <a:cxn ang="0">
                  <a:pos x="T6" y="T7"/>
                </a:cxn>
                <a:cxn ang="0">
                  <a:pos x="T8" y="T9"/>
                </a:cxn>
              </a:cxnLst>
              <a:rect l="0" t="0" r="r" b="b"/>
              <a:pathLst>
                <a:path w="30" h="51">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2" name="Freeform 933"/>
            <p:cNvSpPr>
              <a:spLocks/>
            </p:cNvSpPr>
            <p:nvPr/>
          </p:nvSpPr>
          <p:spPr bwMode="auto">
            <a:xfrm>
              <a:off x="2915" y="2713"/>
              <a:ext cx="72" cy="63"/>
            </a:xfrm>
            <a:custGeom>
              <a:avLst/>
              <a:gdLst>
                <a:gd name="T0" fmla="*/ 21 w 42"/>
                <a:gd name="T1" fmla="*/ 0 h 37"/>
                <a:gd name="T2" fmla="*/ 15 w 42"/>
                <a:gd name="T3" fmla="*/ 1 h 37"/>
                <a:gd name="T4" fmla="*/ 3 w 42"/>
                <a:gd name="T5" fmla="*/ 25 h 37"/>
                <a:gd name="T6" fmla="*/ 21 w 42"/>
                <a:gd name="T7" fmla="*/ 37 h 37"/>
                <a:gd name="T8" fmla="*/ 27 w 42"/>
                <a:gd name="T9" fmla="*/ 36 h 37"/>
                <a:gd name="T10" fmla="*/ 39 w 42"/>
                <a:gd name="T11" fmla="*/ 13 h 37"/>
                <a:gd name="T12" fmla="*/ 21 w 4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3" name="Freeform 934"/>
            <p:cNvSpPr>
              <a:spLocks/>
            </p:cNvSpPr>
            <p:nvPr/>
          </p:nvSpPr>
          <p:spPr bwMode="auto">
            <a:xfrm>
              <a:off x="2852" y="2574"/>
              <a:ext cx="70" cy="34"/>
            </a:xfrm>
            <a:custGeom>
              <a:avLst/>
              <a:gdLst>
                <a:gd name="T0" fmla="*/ 41 w 41"/>
                <a:gd name="T1" fmla="*/ 0 h 20"/>
                <a:gd name="T2" fmla="*/ 41 w 41"/>
                <a:gd name="T3" fmla="*/ 0 h 20"/>
                <a:gd name="T4" fmla="*/ 0 w 41"/>
                <a:gd name="T5" fmla="*/ 15 h 20"/>
                <a:gd name="T6" fmla="*/ 3 w 41"/>
                <a:gd name="T7" fmla="*/ 16 h 20"/>
                <a:gd name="T8" fmla="*/ 16 w 41"/>
                <a:gd name="T9" fmla="*/ 20 h 20"/>
                <a:gd name="T10" fmla="*/ 38 w 41"/>
                <a:gd name="T11" fmla="*/ 7 h 20"/>
                <a:gd name="T12" fmla="*/ 41 w 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4" name="Freeform 935"/>
            <p:cNvSpPr>
              <a:spLocks/>
            </p:cNvSpPr>
            <p:nvPr/>
          </p:nvSpPr>
          <p:spPr bwMode="auto">
            <a:xfrm>
              <a:off x="3011" y="2606"/>
              <a:ext cx="48" cy="50"/>
            </a:xfrm>
            <a:custGeom>
              <a:avLst/>
              <a:gdLst>
                <a:gd name="T0" fmla="*/ 10 w 28"/>
                <a:gd name="T1" fmla="*/ 0 h 29"/>
                <a:gd name="T2" fmla="*/ 4 w 28"/>
                <a:gd name="T3" fmla="*/ 21 h 29"/>
                <a:gd name="T4" fmla="*/ 18 w 28"/>
                <a:gd name="T5" fmla="*/ 29 h 29"/>
                <a:gd name="T6" fmla="*/ 25 w 28"/>
                <a:gd name="T7" fmla="*/ 28 h 29"/>
                <a:gd name="T8" fmla="*/ 28 w 28"/>
                <a:gd name="T9" fmla="*/ 25 h 29"/>
                <a:gd name="T10" fmla="*/ 25 w 28"/>
                <a:gd name="T11" fmla="*/ 23 h 29"/>
                <a:gd name="T12" fmla="*/ 20 w 28"/>
                <a:gd name="T13" fmla="*/ 11 h 29"/>
                <a:gd name="T14" fmla="*/ 10 w 2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9">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5" name="Freeform 936"/>
            <p:cNvSpPr>
              <a:spLocks/>
            </p:cNvSpPr>
            <p:nvPr/>
          </p:nvSpPr>
          <p:spPr bwMode="auto">
            <a:xfrm>
              <a:off x="3021" y="2761"/>
              <a:ext cx="50" cy="68"/>
            </a:xfrm>
            <a:custGeom>
              <a:avLst/>
              <a:gdLst>
                <a:gd name="T0" fmla="*/ 29 w 29"/>
                <a:gd name="T1" fmla="*/ 0 h 40"/>
                <a:gd name="T2" fmla="*/ 9 w 29"/>
                <a:gd name="T3" fmla="*/ 12 h 40"/>
                <a:gd name="T4" fmla="*/ 1 w 29"/>
                <a:gd name="T5" fmla="*/ 40 h 40"/>
                <a:gd name="T6" fmla="*/ 29 w 29"/>
                <a:gd name="T7" fmla="*/ 0 h 40"/>
              </a:gdLst>
              <a:ahLst/>
              <a:cxnLst>
                <a:cxn ang="0">
                  <a:pos x="T0" y="T1"/>
                </a:cxn>
                <a:cxn ang="0">
                  <a:pos x="T2" y="T3"/>
                </a:cxn>
                <a:cxn ang="0">
                  <a:pos x="T4" y="T5"/>
                </a:cxn>
                <a:cxn ang="0">
                  <a:pos x="T6" y="T7"/>
                </a:cxn>
              </a:cxnLst>
              <a:rect l="0" t="0" r="r" b="b"/>
              <a:pathLst>
                <a:path w="29" h="4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6" name="Freeform 937"/>
            <p:cNvSpPr>
              <a:spLocks/>
            </p:cNvSpPr>
            <p:nvPr/>
          </p:nvSpPr>
          <p:spPr bwMode="auto">
            <a:xfrm>
              <a:off x="2891" y="2628"/>
              <a:ext cx="72" cy="66"/>
            </a:xfrm>
            <a:custGeom>
              <a:avLst/>
              <a:gdLst>
                <a:gd name="T0" fmla="*/ 21 w 42"/>
                <a:gd name="T1" fmla="*/ 0 h 38"/>
                <a:gd name="T2" fmla="*/ 6 w 42"/>
                <a:gd name="T3" fmla="*/ 7 h 38"/>
                <a:gd name="T4" fmla="*/ 9 w 42"/>
                <a:gd name="T5" fmla="*/ 33 h 38"/>
                <a:gd name="T6" fmla="*/ 21 w 42"/>
                <a:gd name="T7" fmla="*/ 38 h 38"/>
                <a:gd name="T8" fmla="*/ 35 w 42"/>
                <a:gd name="T9" fmla="*/ 31 h 38"/>
                <a:gd name="T10" fmla="*/ 33 w 42"/>
                <a:gd name="T11" fmla="*/ 5 h 38"/>
                <a:gd name="T12" fmla="*/ 21 w 4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7" name="Freeform 938"/>
            <p:cNvSpPr>
              <a:spLocks/>
            </p:cNvSpPr>
            <p:nvPr/>
          </p:nvSpPr>
          <p:spPr bwMode="auto">
            <a:xfrm>
              <a:off x="2901" y="2855"/>
              <a:ext cx="31" cy="5"/>
            </a:xfrm>
            <a:custGeom>
              <a:avLst/>
              <a:gdLst>
                <a:gd name="T0" fmla="*/ 6 w 18"/>
                <a:gd name="T1" fmla="*/ 0 h 3"/>
                <a:gd name="T2" fmla="*/ 0 w 18"/>
                <a:gd name="T3" fmla="*/ 1 h 3"/>
                <a:gd name="T4" fmla="*/ 18 w 18"/>
                <a:gd name="T5" fmla="*/ 3 h 3"/>
                <a:gd name="T6" fmla="*/ 6 w 18"/>
                <a:gd name="T7" fmla="*/ 0 h 3"/>
              </a:gdLst>
              <a:ahLst/>
              <a:cxnLst>
                <a:cxn ang="0">
                  <a:pos x="T0" y="T1"/>
                </a:cxn>
                <a:cxn ang="0">
                  <a:pos x="T2" y="T3"/>
                </a:cxn>
                <a:cxn ang="0">
                  <a:pos x="T4" y="T5"/>
                </a:cxn>
                <a:cxn ang="0">
                  <a:pos x="T6" y="T7"/>
                </a:cxn>
              </a:cxnLst>
              <a:rect l="0" t="0" r="r" b="b"/>
              <a:pathLst>
                <a:path w="18" h="3">
                  <a:moveTo>
                    <a:pt x="6" y="0"/>
                  </a:moveTo>
                  <a:cubicBezTo>
                    <a:pt x="4" y="0"/>
                    <a:pt x="2" y="0"/>
                    <a:pt x="0" y="1"/>
                  </a:cubicBezTo>
                  <a:cubicBezTo>
                    <a:pt x="6" y="2"/>
                    <a:pt x="12" y="3"/>
                    <a:pt x="18" y="3"/>
                  </a:cubicBezTo>
                  <a:cubicBezTo>
                    <a:pt x="14" y="1"/>
                    <a:pt x="10" y="0"/>
                    <a:pt x="6"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8" name="Freeform 939"/>
            <p:cNvSpPr>
              <a:spLocks/>
            </p:cNvSpPr>
            <p:nvPr/>
          </p:nvSpPr>
          <p:spPr bwMode="auto">
            <a:xfrm>
              <a:off x="3059" y="2647"/>
              <a:ext cx="3" cy="4"/>
            </a:xfrm>
            <a:custGeom>
              <a:avLst/>
              <a:gdLst>
                <a:gd name="T0" fmla="*/ 1 w 2"/>
                <a:gd name="T1" fmla="*/ 0 h 2"/>
                <a:gd name="T2" fmla="*/ 0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0" y="1"/>
                  </a:cubicBezTo>
                  <a:cubicBezTo>
                    <a:pt x="1" y="2"/>
                    <a:pt x="2" y="2"/>
                    <a:pt x="2" y="2"/>
                  </a:cubicBezTo>
                  <a:cubicBezTo>
                    <a:pt x="2" y="1"/>
                    <a:pt x="2" y="1"/>
                    <a:pt x="1" y="0"/>
                  </a:cubicBezTo>
                </a:path>
              </a:pathLst>
            </a:custGeom>
            <a:solidFill>
              <a:srgbClr val="63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79" name="Freeform 940"/>
            <p:cNvSpPr>
              <a:spLocks/>
            </p:cNvSpPr>
            <p:nvPr/>
          </p:nvSpPr>
          <p:spPr bwMode="auto">
            <a:xfrm>
              <a:off x="3044" y="2625"/>
              <a:ext cx="17" cy="24"/>
            </a:xfrm>
            <a:custGeom>
              <a:avLst/>
              <a:gdLst>
                <a:gd name="T0" fmla="*/ 1 w 10"/>
                <a:gd name="T1" fmla="*/ 0 h 14"/>
                <a:gd name="T2" fmla="*/ 6 w 10"/>
                <a:gd name="T3" fmla="*/ 12 h 14"/>
                <a:gd name="T4" fmla="*/ 9 w 10"/>
                <a:gd name="T5" fmla="*/ 14 h 14"/>
                <a:gd name="T6" fmla="*/ 10 w 10"/>
                <a:gd name="T7" fmla="*/ 13 h 14"/>
                <a:gd name="T8" fmla="*/ 1 w 10"/>
                <a:gd name="T9" fmla="*/ 0 h 14"/>
              </a:gdLst>
              <a:ahLst/>
              <a:cxnLst>
                <a:cxn ang="0">
                  <a:pos x="T0" y="T1"/>
                </a:cxn>
                <a:cxn ang="0">
                  <a:pos x="T2" y="T3"/>
                </a:cxn>
                <a:cxn ang="0">
                  <a:pos x="T4" y="T5"/>
                </a:cxn>
                <a:cxn ang="0">
                  <a:pos x="T6" y="T7"/>
                </a:cxn>
                <a:cxn ang="0">
                  <a:pos x="T8" y="T9"/>
                </a:cxn>
              </a:cxnLst>
              <a:rect l="0" t="0" r="r" b="b"/>
              <a:pathLst>
                <a:path w="10" h="14">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0" name="Freeform 941"/>
            <p:cNvSpPr>
              <a:spLocks/>
            </p:cNvSpPr>
            <p:nvPr/>
          </p:nvSpPr>
          <p:spPr bwMode="auto">
            <a:xfrm>
              <a:off x="2838" y="2759"/>
              <a:ext cx="26" cy="24"/>
            </a:xfrm>
            <a:custGeom>
              <a:avLst/>
              <a:gdLst>
                <a:gd name="T0" fmla="*/ 8 w 15"/>
                <a:gd name="T1" fmla="*/ 0 h 14"/>
                <a:gd name="T2" fmla="*/ 2 w 15"/>
                <a:gd name="T3" fmla="*/ 2 h 14"/>
                <a:gd name="T4" fmla="*/ 3 w 15"/>
                <a:gd name="T5" fmla="*/ 12 h 14"/>
                <a:gd name="T6" fmla="*/ 8 w 15"/>
                <a:gd name="T7" fmla="*/ 14 h 14"/>
                <a:gd name="T8" fmla="*/ 13 w 15"/>
                <a:gd name="T9" fmla="*/ 11 h 14"/>
                <a:gd name="T10" fmla="*/ 12 w 15"/>
                <a:gd name="T11" fmla="*/ 1 h 14"/>
                <a:gd name="T12" fmla="*/ 8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842" name="Group 4"/>
          <p:cNvGrpSpPr>
            <a:grpSpLocks noChangeAspect="1"/>
          </p:cNvGrpSpPr>
          <p:nvPr/>
        </p:nvGrpSpPr>
        <p:grpSpPr bwMode="auto">
          <a:xfrm>
            <a:off x="144883" y="5467601"/>
            <a:ext cx="1553196" cy="898287"/>
            <a:chOff x="3489" y="1957"/>
            <a:chExt cx="702" cy="406"/>
          </a:xfrm>
        </p:grpSpPr>
        <p:sp>
          <p:nvSpPr>
            <p:cNvPr id="843" name="AutoShape 3"/>
            <p:cNvSpPr>
              <a:spLocks noChangeAspect="1" noChangeArrowheads="1" noTextEdit="1"/>
            </p:cNvSpPr>
            <p:nvPr/>
          </p:nvSpPr>
          <p:spPr bwMode="auto">
            <a:xfrm>
              <a:off x="3489" y="1957"/>
              <a:ext cx="7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4" name="Freeform 5"/>
            <p:cNvSpPr>
              <a:spLocks/>
            </p:cNvSpPr>
            <p:nvPr/>
          </p:nvSpPr>
          <p:spPr bwMode="auto">
            <a:xfrm>
              <a:off x="3821" y="2009"/>
              <a:ext cx="360" cy="189"/>
            </a:xfrm>
            <a:custGeom>
              <a:avLst/>
              <a:gdLst>
                <a:gd name="T0" fmla="*/ 203 w 209"/>
                <a:gd name="T1" fmla="*/ 2 h 109"/>
                <a:gd name="T2" fmla="*/ 27 w 209"/>
                <a:gd name="T3" fmla="*/ 101 h 109"/>
                <a:gd name="T4" fmla="*/ 3 w 209"/>
                <a:gd name="T5" fmla="*/ 101 h 109"/>
                <a:gd name="T6" fmla="*/ 17 w 209"/>
                <a:gd name="T7" fmla="*/ 81 h 109"/>
                <a:gd name="T8" fmla="*/ 203 w 209"/>
                <a:gd name="T9" fmla="*/ 2 h 109"/>
              </a:gdLst>
              <a:ahLst/>
              <a:cxnLst>
                <a:cxn ang="0">
                  <a:pos x="T0" y="T1"/>
                </a:cxn>
                <a:cxn ang="0">
                  <a:pos x="T2" y="T3"/>
                </a:cxn>
                <a:cxn ang="0">
                  <a:pos x="T4" y="T5"/>
                </a:cxn>
                <a:cxn ang="0">
                  <a:pos x="T6" y="T7"/>
                </a:cxn>
                <a:cxn ang="0">
                  <a:pos x="T8" y="T9"/>
                </a:cxn>
              </a:cxnLst>
              <a:rect l="0" t="0" r="r" b="b"/>
              <a:pathLst>
                <a:path w="209" h="109">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5" name="Freeform 6"/>
            <p:cNvSpPr>
              <a:spLocks/>
            </p:cNvSpPr>
            <p:nvPr/>
          </p:nvSpPr>
          <p:spPr bwMode="auto">
            <a:xfrm>
              <a:off x="3838" y="2042"/>
              <a:ext cx="274" cy="144"/>
            </a:xfrm>
            <a:custGeom>
              <a:avLst/>
              <a:gdLst>
                <a:gd name="T0" fmla="*/ 155 w 159"/>
                <a:gd name="T1" fmla="*/ 1 h 83"/>
                <a:gd name="T2" fmla="*/ 16 w 159"/>
                <a:gd name="T3" fmla="*/ 78 h 83"/>
                <a:gd name="T4" fmla="*/ 1 w 159"/>
                <a:gd name="T5" fmla="*/ 78 h 83"/>
                <a:gd name="T6" fmla="*/ 10 w 159"/>
                <a:gd name="T7" fmla="*/ 66 h 83"/>
                <a:gd name="T8" fmla="*/ 155 w 159"/>
                <a:gd name="T9" fmla="*/ 1 h 83"/>
              </a:gdLst>
              <a:ahLst/>
              <a:cxnLst>
                <a:cxn ang="0">
                  <a:pos x="T0" y="T1"/>
                </a:cxn>
                <a:cxn ang="0">
                  <a:pos x="T2" y="T3"/>
                </a:cxn>
                <a:cxn ang="0">
                  <a:pos x="T4" y="T5"/>
                </a:cxn>
                <a:cxn ang="0">
                  <a:pos x="T6" y="T7"/>
                </a:cxn>
                <a:cxn ang="0">
                  <a:pos x="T8" y="T9"/>
                </a:cxn>
              </a:cxnLst>
              <a:rect l="0" t="0" r="r" b="b"/>
              <a:pathLst>
                <a:path w="159" h="83">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6" name="Freeform 7"/>
            <p:cNvSpPr>
              <a:spLocks/>
            </p:cNvSpPr>
            <p:nvPr/>
          </p:nvSpPr>
          <p:spPr bwMode="auto">
            <a:xfrm>
              <a:off x="3828" y="2146"/>
              <a:ext cx="60" cy="45"/>
            </a:xfrm>
            <a:custGeom>
              <a:avLst/>
              <a:gdLst>
                <a:gd name="T0" fmla="*/ 34 w 35"/>
                <a:gd name="T1" fmla="*/ 4 h 26"/>
                <a:gd name="T2" fmla="*/ 16 w 35"/>
                <a:gd name="T3" fmla="*/ 23 h 26"/>
                <a:gd name="T4" fmla="*/ 2 w 35"/>
                <a:gd name="T5" fmla="*/ 21 h 26"/>
                <a:gd name="T6" fmla="*/ 9 w 35"/>
                <a:gd name="T7" fmla="*/ 8 h 26"/>
                <a:gd name="T8" fmla="*/ 34 w 35"/>
                <a:gd name="T9" fmla="*/ 4 h 26"/>
              </a:gdLst>
              <a:ahLst/>
              <a:cxnLst>
                <a:cxn ang="0">
                  <a:pos x="T0" y="T1"/>
                </a:cxn>
                <a:cxn ang="0">
                  <a:pos x="T2" y="T3"/>
                </a:cxn>
                <a:cxn ang="0">
                  <a:pos x="T4" y="T5"/>
                </a:cxn>
                <a:cxn ang="0">
                  <a:pos x="T6" y="T7"/>
                </a:cxn>
                <a:cxn ang="0">
                  <a:pos x="T8" y="T9"/>
                </a:cxn>
              </a:cxnLst>
              <a:rect l="0" t="0" r="r" b="b"/>
              <a:pathLst>
                <a:path w="35" h="26">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7" name="Freeform 8"/>
            <p:cNvSpPr>
              <a:spLocks/>
            </p:cNvSpPr>
            <p:nvPr/>
          </p:nvSpPr>
          <p:spPr bwMode="auto">
            <a:xfrm>
              <a:off x="3699" y="2134"/>
              <a:ext cx="396" cy="236"/>
            </a:xfrm>
            <a:custGeom>
              <a:avLst/>
              <a:gdLst>
                <a:gd name="T0" fmla="*/ 222 w 230"/>
                <a:gd name="T1" fmla="*/ 3 h 136"/>
                <a:gd name="T2" fmla="*/ 35 w 230"/>
                <a:gd name="T3" fmla="*/ 125 h 136"/>
                <a:gd name="T4" fmla="*/ 4 w 230"/>
                <a:gd name="T5" fmla="*/ 127 h 136"/>
                <a:gd name="T6" fmla="*/ 20 w 230"/>
                <a:gd name="T7" fmla="*/ 101 h 136"/>
                <a:gd name="T8" fmla="*/ 222 w 230"/>
                <a:gd name="T9" fmla="*/ 3 h 136"/>
              </a:gdLst>
              <a:ahLst/>
              <a:cxnLst>
                <a:cxn ang="0">
                  <a:pos x="T0" y="T1"/>
                </a:cxn>
                <a:cxn ang="0">
                  <a:pos x="T2" y="T3"/>
                </a:cxn>
                <a:cxn ang="0">
                  <a:pos x="T4" y="T5"/>
                </a:cxn>
                <a:cxn ang="0">
                  <a:pos x="T6" y="T7"/>
                </a:cxn>
                <a:cxn ang="0">
                  <a:pos x="T8" y="T9"/>
                </a:cxn>
              </a:cxnLst>
              <a:rect l="0" t="0" r="r" b="b"/>
              <a:pathLst>
                <a:path w="230" h="136">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8" name="Freeform 9"/>
            <p:cNvSpPr>
              <a:spLocks/>
            </p:cNvSpPr>
            <p:nvPr/>
          </p:nvSpPr>
          <p:spPr bwMode="auto">
            <a:xfrm>
              <a:off x="3725" y="2167"/>
              <a:ext cx="308" cy="182"/>
            </a:xfrm>
            <a:custGeom>
              <a:avLst/>
              <a:gdLst>
                <a:gd name="T0" fmla="*/ 175 w 179"/>
                <a:gd name="T1" fmla="*/ 2 h 105"/>
                <a:gd name="T2" fmla="*/ 20 w 179"/>
                <a:gd name="T3" fmla="*/ 99 h 105"/>
                <a:gd name="T4" fmla="*/ 2 w 179"/>
                <a:gd name="T5" fmla="*/ 100 h 105"/>
                <a:gd name="T6" fmla="*/ 11 w 179"/>
                <a:gd name="T7" fmla="*/ 85 h 105"/>
                <a:gd name="T8" fmla="*/ 175 w 179"/>
                <a:gd name="T9" fmla="*/ 2 h 105"/>
              </a:gdLst>
              <a:ahLst/>
              <a:cxnLst>
                <a:cxn ang="0">
                  <a:pos x="T0" y="T1"/>
                </a:cxn>
                <a:cxn ang="0">
                  <a:pos x="T2" y="T3"/>
                </a:cxn>
                <a:cxn ang="0">
                  <a:pos x="T4" y="T5"/>
                </a:cxn>
                <a:cxn ang="0">
                  <a:pos x="T6" y="T7"/>
                </a:cxn>
                <a:cxn ang="0">
                  <a:pos x="T8" y="T9"/>
                </a:cxn>
              </a:cxnLst>
              <a:rect l="0" t="0" r="r" b="b"/>
              <a:pathLst>
                <a:path w="179" h="105">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49" name="Freeform 10"/>
            <p:cNvSpPr>
              <a:spLocks/>
            </p:cNvSpPr>
            <p:nvPr/>
          </p:nvSpPr>
          <p:spPr bwMode="auto">
            <a:xfrm>
              <a:off x="3709" y="2306"/>
              <a:ext cx="72" cy="52"/>
            </a:xfrm>
            <a:custGeom>
              <a:avLst/>
              <a:gdLst>
                <a:gd name="T0" fmla="*/ 40 w 42"/>
                <a:gd name="T1" fmla="*/ 5 h 30"/>
                <a:gd name="T2" fmla="*/ 19 w 42"/>
                <a:gd name="T3" fmla="*/ 27 h 30"/>
                <a:gd name="T4" fmla="*/ 2 w 42"/>
                <a:gd name="T5" fmla="*/ 24 h 30"/>
                <a:gd name="T6" fmla="*/ 10 w 42"/>
                <a:gd name="T7" fmla="*/ 10 h 30"/>
                <a:gd name="T8" fmla="*/ 40 w 42"/>
                <a:gd name="T9" fmla="*/ 5 h 30"/>
              </a:gdLst>
              <a:ahLst/>
              <a:cxnLst>
                <a:cxn ang="0">
                  <a:pos x="T0" y="T1"/>
                </a:cxn>
                <a:cxn ang="0">
                  <a:pos x="T2" y="T3"/>
                </a:cxn>
                <a:cxn ang="0">
                  <a:pos x="T4" y="T5"/>
                </a:cxn>
                <a:cxn ang="0">
                  <a:pos x="T6" y="T7"/>
                </a:cxn>
                <a:cxn ang="0">
                  <a:pos x="T8" y="T9"/>
                </a:cxn>
              </a:cxnLst>
              <a:rect l="0" t="0" r="r" b="b"/>
              <a:pathLst>
                <a:path w="42" h="3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0" name="Freeform 11"/>
            <p:cNvSpPr>
              <a:spLocks/>
            </p:cNvSpPr>
            <p:nvPr/>
          </p:nvSpPr>
          <p:spPr bwMode="auto">
            <a:xfrm>
              <a:off x="4000" y="2124"/>
              <a:ext cx="198" cy="119"/>
            </a:xfrm>
            <a:custGeom>
              <a:avLst/>
              <a:gdLst>
                <a:gd name="T0" fmla="*/ 110 w 115"/>
                <a:gd name="T1" fmla="*/ 2 h 69"/>
                <a:gd name="T2" fmla="*/ 22 w 115"/>
                <a:gd name="T3" fmla="*/ 62 h 69"/>
                <a:gd name="T4" fmla="*/ 3 w 115"/>
                <a:gd name="T5" fmla="*/ 64 h 69"/>
                <a:gd name="T6" fmla="*/ 13 w 115"/>
                <a:gd name="T7" fmla="*/ 47 h 69"/>
                <a:gd name="T8" fmla="*/ 110 w 115"/>
                <a:gd name="T9" fmla="*/ 2 h 69"/>
              </a:gdLst>
              <a:ahLst/>
              <a:cxnLst>
                <a:cxn ang="0">
                  <a:pos x="T0" y="T1"/>
                </a:cxn>
                <a:cxn ang="0">
                  <a:pos x="T2" y="T3"/>
                </a:cxn>
                <a:cxn ang="0">
                  <a:pos x="T4" y="T5"/>
                </a:cxn>
                <a:cxn ang="0">
                  <a:pos x="T6" y="T7"/>
                </a:cxn>
                <a:cxn ang="0">
                  <a:pos x="T8" y="T9"/>
                </a:cxn>
              </a:cxnLst>
              <a:rect l="0" t="0" r="r" b="b"/>
              <a:pathLst>
                <a:path w="115" h="69">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1" name="Freeform 12"/>
            <p:cNvSpPr>
              <a:spLocks/>
            </p:cNvSpPr>
            <p:nvPr/>
          </p:nvSpPr>
          <p:spPr bwMode="auto">
            <a:xfrm>
              <a:off x="4012" y="2141"/>
              <a:ext cx="158" cy="92"/>
            </a:xfrm>
            <a:custGeom>
              <a:avLst/>
              <a:gdLst>
                <a:gd name="T0" fmla="*/ 90 w 92"/>
                <a:gd name="T1" fmla="*/ 1 h 53"/>
                <a:gd name="T2" fmla="*/ 11 w 92"/>
                <a:gd name="T3" fmla="*/ 49 h 53"/>
                <a:gd name="T4" fmla="*/ 1 w 92"/>
                <a:gd name="T5" fmla="*/ 50 h 53"/>
                <a:gd name="T6" fmla="*/ 6 w 92"/>
                <a:gd name="T7" fmla="*/ 42 h 53"/>
                <a:gd name="T8" fmla="*/ 90 w 92"/>
                <a:gd name="T9" fmla="*/ 1 h 53"/>
              </a:gdLst>
              <a:ahLst/>
              <a:cxnLst>
                <a:cxn ang="0">
                  <a:pos x="T0" y="T1"/>
                </a:cxn>
                <a:cxn ang="0">
                  <a:pos x="T2" y="T3"/>
                </a:cxn>
                <a:cxn ang="0">
                  <a:pos x="T4" y="T5"/>
                </a:cxn>
                <a:cxn ang="0">
                  <a:pos x="T6" y="T7"/>
                </a:cxn>
                <a:cxn ang="0">
                  <a:pos x="T8" y="T9"/>
                </a:cxn>
              </a:cxnLst>
              <a:rect l="0" t="0" r="r" b="b"/>
              <a:pathLst>
                <a:path w="92" h="53">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2" name="Freeform 13"/>
            <p:cNvSpPr>
              <a:spLocks/>
            </p:cNvSpPr>
            <p:nvPr/>
          </p:nvSpPr>
          <p:spPr bwMode="auto">
            <a:xfrm>
              <a:off x="4009" y="2203"/>
              <a:ext cx="44" cy="32"/>
            </a:xfrm>
            <a:custGeom>
              <a:avLst/>
              <a:gdLst>
                <a:gd name="T0" fmla="*/ 25 w 26"/>
                <a:gd name="T1" fmla="*/ 3 h 18"/>
                <a:gd name="T2" fmla="*/ 12 w 26"/>
                <a:gd name="T3" fmla="*/ 16 h 18"/>
                <a:gd name="T4" fmla="*/ 2 w 26"/>
                <a:gd name="T5" fmla="*/ 15 h 18"/>
                <a:gd name="T6" fmla="*/ 7 w 26"/>
                <a:gd name="T7" fmla="*/ 6 h 18"/>
                <a:gd name="T8" fmla="*/ 25 w 26"/>
                <a:gd name="T9" fmla="*/ 3 h 18"/>
              </a:gdLst>
              <a:ahLst/>
              <a:cxnLst>
                <a:cxn ang="0">
                  <a:pos x="T0" y="T1"/>
                </a:cxn>
                <a:cxn ang="0">
                  <a:pos x="T2" y="T3"/>
                </a:cxn>
                <a:cxn ang="0">
                  <a:pos x="T4" y="T5"/>
                </a:cxn>
                <a:cxn ang="0">
                  <a:pos x="T6" y="T7"/>
                </a:cxn>
                <a:cxn ang="0">
                  <a:pos x="T8" y="T9"/>
                </a:cxn>
              </a:cxnLst>
              <a:rect l="0" t="0" r="r" b="b"/>
              <a:pathLst>
                <a:path w="26" h="18">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3" name="Freeform 14"/>
            <p:cNvSpPr>
              <a:spLocks/>
            </p:cNvSpPr>
            <p:nvPr/>
          </p:nvSpPr>
          <p:spPr bwMode="auto">
            <a:xfrm>
              <a:off x="3757" y="2153"/>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4" name="Freeform 15"/>
            <p:cNvSpPr>
              <a:spLocks/>
            </p:cNvSpPr>
            <p:nvPr/>
          </p:nvSpPr>
          <p:spPr bwMode="auto">
            <a:xfrm>
              <a:off x="3673" y="2179"/>
              <a:ext cx="16" cy="12"/>
            </a:xfrm>
            <a:custGeom>
              <a:avLst/>
              <a:gdLst>
                <a:gd name="T0" fmla="*/ 4 w 9"/>
                <a:gd name="T1" fmla="*/ 7 h 7"/>
                <a:gd name="T2" fmla="*/ 4 w 9"/>
                <a:gd name="T3" fmla="*/ 0 h 7"/>
                <a:gd name="T4" fmla="*/ 4 w 9"/>
                <a:gd name="T5" fmla="*/ 7 h 7"/>
              </a:gdLst>
              <a:ahLst/>
              <a:cxnLst>
                <a:cxn ang="0">
                  <a:pos x="T0" y="T1"/>
                </a:cxn>
                <a:cxn ang="0">
                  <a:pos x="T2" y="T3"/>
                </a:cxn>
                <a:cxn ang="0">
                  <a:pos x="T4" y="T5"/>
                </a:cxn>
              </a:cxnLst>
              <a:rect l="0" t="0" r="r" b="b"/>
              <a:pathLst>
                <a:path w="9" h="7">
                  <a:moveTo>
                    <a:pt x="4" y="7"/>
                  </a:moveTo>
                  <a:cubicBezTo>
                    <a:pt x="9" y="7"/>
                    <a:pt x="9"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5" name="Freeform 16"/>
            <p:cNvSpPr>
              <a:spLocks/>
            </p:cNvSpPr>
            <p:nvPr/>
          </p:nvSpPr>
          <p:spPr bwMode="auto">
            <a:xfrm>
              <a:off x="3663" y="2249"/>
              <a:ext cx="13"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6" name="Freeform 17"/>
            <p:cNvSpPr>
              <a:spLocks/>
            </p:cNvSpPr>
            <p:nvPr/>
          </p:nvSpPr>
          <p:spPr bwMode="auto">
            <a:xfrm>
              <a:off x="3489" y="2262"/>
              <a:ext cx="15" cy="11"/>
            </a:xfrm>
            <a:custGeom>
              <a:avLst/>
              <a:gdLst>
                <a:gd name="T0" fmla="*/ 4 w 9"/>
                <a:gd name="T1" fmla="*/ 6 h 6"/>
                <a:gd name="T2" fmla="*/ 4 w 9"/>
                <a:gd name="T3" fmla="*/ 0 h 6"/>
                <a:gd name="T4" fmla="*/ 4 w 9"/>
                <a:gd name="T5" fmla="*/ 6 h 6"/>
              </a:gdLst>
              <a:ahLst/>
              <a:cxnLst>
                <a:cxn ang="0">
                  <a:pos x="T0" y="T1"/>
                </a:cxn>
                <a:cxn ang="0">
                  <a:pos x="T2" y="T3"/>
                </a:cxn>
                <a:cxn ang="0">
                  <a:pos x="T4" y="T5"/>
                </a:cxn>
              </a:cxnLst>
              <a:rect l="0" t="0" r="r" b="b"/>
              <a:pathLst>
                <a:path w="9" h="6">
                  <a:moveTo>
                    <a:pt x="4" y="6"/>
                  </a:moveTo>
                  <a:cubicBezTo>
                    <a:pt x="9" y="6"/>
                    <a:pt x="9" y="0"/>
                    <a:pt x="4" y="0"/>
                  </a:cubicBezTo>
                  <a:cubicBezTo>
                    <a:pt x="0" y="0"/>
                    <a:pt x="0" y="6"/>
                    <a:pt x="4"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7" name="Freeform 18"/>
            <p:cNvSpPr>
              <a:spLocks/>
            </p:cNvSpPr>
            <p:nvPr/>
          </p:nvSpPr>
          <p:spPr bwMode="auto">
            <a:xfrm>
              <a:off x="3584" y="2245"/>
              <a:ext cx="15" cy="12"/>
            </a:xfrm>
            <a:custGeom>
              <a:avLst/>
              <a:gdLst>
                <a:gd name="T0" fmla="*/ 4 w 9"/>
                <a:gd name="T1" fmla="*/ 7 h 7"/>
                <a:gd name="T2" fmla="*/ 4 w 9"/>
                <a:gd name="T3" fmla="*/ 0 h 7"/>
                <a:gd name="T4" fmla="*/ 4 w 9"/>
                <a:gd name="T5" fmla="*/ 7 h 7"/>
              </a:gdLst>
              <a:ahLst/>
              <a:cxnLst>
                <a:cxn ang="0">
                  <a:pos x="T0" y="T1"/>
                </a:cxn>
                <a:cxn ang="0">
                  <a:pos x="T2" y="T3"/>
                </a:cxn>
                <a:cxn ang="0">
                  <a:pos x="T4" y="T5"/>
                </a:cxn>
              </a:cxnLst>
              <a:rect l="0" t="0" r="r" b="b"/>
              <a:pathLst>
                <a:path w="9" h="7">
                  <a:moveTo>
                    <a:pt x="4" y="7"/>
                  </a:moveTo>
                  <a:cubicBezTo>
                    <a:pt x="9" y="7"/>
                    <a:pt x="9"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8" name="Freeform 19"/>
            <p:cNvSpPr>
              <a:spLocks/>
            </p:cNvSpPr>
            <p:nvPr/>
          </p:nvSpPr>
          <p:spPr bwMode="auto">
            <a:xfrm>
              <a:off x="3603" y="2158"/>
              <a:ext cx="13"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59" name="Freeform 20"/>
            <p:cNvSpPr>
              <a:spLocks/>
            </p:cNvSpPr>
            <p:nvPr/>
          </p:nvSpPr>
          <p:spPr bwMode="auto">
            <a:xfrm>
              <a:off x="3776" y="2245"/>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0" name="Freeform 21"/>
            <p:cNvSpPr>
              <a:spLocks/>
            </p:cNvSpPr>
            <p:nvPr/>
          </p:nvSpPr>
          <p:spPr bwMode="auto">
            <a:xfrm>
              <a:off x="3809" y="2072"/>
              <a:ext cx="15" cy="10"/>
            </a:xfrm>
            <a:custGeom>
              <a:avLst/>
              <a:gdLst>
                <a:gd name="T0" fmla="*/ 5 w 9"/>
                <a:gd name="T1" fmla="*/ 6 h 6"/>
                <a:gd name="T2" fmla="*/ 5 w 9"/>
                <a:gd name="T3" fmla="*/ 0 h 6"/>
                <a:gd name="T4" fmla="*/ 5 w 9"/>
                <a:gd name="T5" fmla="*/ 6 h 6"/>
              </a:gdLst>
              <a:ahLst/>
              <a:cxnLst>
                <a:cxn ang="0">
                  <a:pos x="T0" y="T1"/>
                </a:cxn>
                <a:cxn ang="0">
                  <a:pos x="T2" y="T3"/>
                </a:cxn>
                <a:cxn ang="0">
                  <a:pos x="T4" y="T5"/>
                </a:cxn>
              </a:cxnLst>
              <a:rect l="0" t="0" r="r" b="b"/>
              <a:pathLst>
                <a:path w="9" h="6">
                  <a:moveTo>
                    <a:pt x="5" y="6"/>
                  </a:moveTo>
                  <a:cubicBezTo>
                    <a:pt x="9" y="6"/>
                    <a:pt x="9" y="0"/>
                    <a:pt x="5" y="0"/>
                  </a:cubicBezTo>
                  <a:cubicBezTo>
                    <a:pt x="0" y="0"/>
                    <a:pt x="0" y="6"/>
                    <a:pt x="5"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1" name="Freeform 22"/>
            <p:cNvSpPr>
              <a:spLocks/>
            </p:cNvSpPr>
            <p:nvPr/>
          </p:nvSpPr>
          <p:spPr bwMode="auto">
            <a:xfrm>
              <a:off x="3749" y="1999"/>
              <a:ext cx="15" cy="12"/>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2" name="Freeform 23"/>
            <p:cNvSpPr>
              <a:spLocks/>
            </p:cNvSpPr>
            <p:nvPr/>
          </p:nvSpPr>
          <p:spPr bwMode="auto">
            <a:xfrm>
              <a:off x="3720" y="2099"/>
              <a:ext cx="15" cy="12"/>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3" name="Freeform 24"/>
            <p:cNvSpPr>
              <a:spLocks/>
            </p:cNvSpPr>
            <p:nvPr/>
          </p:nvSpPr>
          <p:spPr bwMode="auto">
            <a:xfrm>
              <a:off x="3570" y="2026"/>
              <a:ext cx="15" cy="11"/>
            </a:xfrm>
            <a:custGeom>
              <a:avLst/>
              <a:gdLst>
                <a:gd name="T0" fmla="*/ 5 w 9"/>
                <a:gd name="T1" fmla="*/ 6 h 6"/>
                <a:gd name="T2" fmla="*/ 5 w 9"/>
                <a:gd name="T3" fmla="*/ 0 h 6"/>
                <a:gd name="T4" fmla="*/ 5 w 9"/>
                <a:gd name="T5" fmla="*/ 6 h 6"/>
              </a:gdLst>
              <a:ahLst/>
              <a:cxnLst>
                <a:cxn ang="0">
                  <a:pos x="T0" y="T1"/>
                </a:cxn>
                <a:cxn ang="0">
                  <a:pos x="T2" y="T3"/>
                </a:cxn>
                <a:cxn ang="0">
                  <a:pos x="T4" y="T5"/>
                </a:cxn>
              </a:cxnLst>
              <a:rect l="0" t="0" r="r" b="b"/>
              <a:pathLst>
                <a:path w="9" h="6">
                  <a:moveTo>
                    <a:pt x="5" y="6"/>
                  </a:moveTo>
                  <a:cubicBezTo>
                    <a:pt x="9" y="6"/>
                    <a:pt x="9" y="0"/>
                    <a:pt x="5" y="0"/>
                  </a:cubicBezTo>
                  <a:cubicBezTo>
                    <a:pt x="0" y="0"/>
                    <a:pt x="0" y="6"/>
                    <a:pt x="5"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4" name="Freeform 25"/>
            <p:cNvSpPr>
              <a:spLocks/>
            </p:cNvSpPr>
            <p:nvPr/>
          </p:nvSpPr>
          <p:spPr bwMode="auto">
            <a:xfrm>
              <a:off x="3632" y="2066"/>
              <a:ext cx="14" cy="11"/>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5" name="Freeform 26"/>
            <p:cNvSpPr>
              <a:spLocks/>
            </p:cNvSpPr>
            <p:nvPr/>
          </p:nvSpPr>
          <p:spPr bwMode="auto">
            <a:xfrm>
              <a:off x="3864" y="1957"/>
              <a:ext cx="16" cy="12"/>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6" name="Freeform 27"/>
            <p:cNvSpPr>
              <a:spLocks/>
            </p:cNvSpPr>
            <p:nvPr/>
          </p:nvSpPr>
          <p:spPr bwMode="auto">
            <a:xfrm>
              <a:off x="3849" y="2047"/>
              <a:ext cx="15" cy="11"/>
            </a:xfrm>
            <a:custGeom>
              <a:avLst/>
              <a:gdLst>
                <a:gd name="T0" fmla="*/ 5 w 9"/>
                <a:gd name="T1" fmla="*/ 6 h 6"/>
                <a:gd name="T2" fmla="*/ 5 w 9"/>
                <a:gd name="T3" fmla="*/ 0 h 6"/>
                <a:gd name="T4" fmla="*/ 5 w 9"/>
                <a:gd name="T5" fmla="*/ 6 h 6"/>
              </a:gdLst>
              <a:ahLst/>
              <a:cxnLst>
                <a:cxn ang="0">
                  <a:pos x="T0" y="T1"/>
                </a:cxn>
                <a:cxn ang="0">
                  <a:pos x="T2" y="T3"/>
                </a:cxn>
                <a:cxn ang="0">
                  <a:pos x="T4" y="T5"/>
                </a:cxn>
              </a:cxnLst>
              <a:rect l="0" t="0" r="r" b="b"/>
              <a:pathLst>
                <a:path w="9" h="6">
                  <a:moveTo>
                    <a:pt x="5" y="6"/>
                  </a:moveTo>
                  <a:cubicBezTo>
                    <a:pt x="9" y="6"/>
                    <a:pt x="9" y="0"/>
                    <a:pt x="5" y="0"/>
                  </a:cubicBezTo>
                  <a:cubicBezTo>
                    <a:pt x="0" y="0"/>
                    <a:pt x="0" y="6"/>
                    <a:pt x="5"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7" name="Freeform 28"/>
            <p:cNvSpPr>
              <a:spLocks/>
            </p:cNvSpPr>
            <p:nvPr/>
          </p:nvSpPr>
          <p:spPr bwMode="auto">
            <a:xfrm>
              <a:off x="3972" y="2047"/>
              <a:ext cx="16" cy="11"/>
            </a:xfrm>
            <a:custGeom>
              <a:avLst/>
              <a:gdLst>
                <a:gd name="T0" fmla="*/ 4 w 9"/>
                <a:gd name="T1" fmla="*/ 6 h 6"/>
                <a:gd name="T2" fmla="*/ 4 w 9"/>
                <a:gd name="T3" fmla="*/ 0 h 6"/>
                <a:gd name="T4" fmla="*/ 4 w 9"/>
                <a:gd name="T5" fmla="*/ 6 h 6"/>
              </a:gdLst>
              <a:ahLst/>
              <a:cxnLst>
                <a:cxn ang="0">
                  <a:pos x="T0" y="T1"/>
                </a:cxn>
                <a:cxn ang="0">
                  <a:pos x="T2" y="T3"/>
                </a:cxn>
                <a:cxn ang="0">
                  <a:pos x="T4" y="T5"/>
                </a:cxn>
              </a:cxnLst>
              <a:rect l="0" t="0" r="r" b="b"/>
              <a:pathLst>
                <a:path w="9" h="6">
                  <a:moveTo>
                    <a:pt x="4" y="6"/>
                  </a:moveTo>
                  <a:cubicBezTo>
                    <a:pt x="9" y="6"/>
                    <a:pt x="9" y="0"/>
                    <a:pt x="4" y="0"/>
                  </a:cubicBezTo>
                  <a:cubicBezTo>
                    <a:pt x="0" y="0"/>
                    <a:pt x="0" y="6"/>
                    <a:pt x="4"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8" name="Freeform 29"/>
            <p:cNvSpPr>
              <a:spLocks/>
            </p:cNvSpPr>
            <p:nvPr/>
          </p:nvSpPr>
          <p:spPr bwMode="auto">
            <a:xfrm>
              <a:off x="3936" y="1988"/>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69" name="Freeform 30"/>
            <p:cNvSpPr>
              <a:spLocks/>
            </p:cNvSpPr>
            <p:nvPr/>
          </p:nvSpPr>
          <p:spPr bwMode="auto">
            <a:xfrm>
              <a:off x="3976" y="2139"/>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0" name="Freeform 31"/>
            <p:cNvSpPr>
              <a:spLocks/>
            </p:cNvSpPr>
            <p:nvPr/>
          </p:nvSpPr>
          <p:spPr bwMode="auto">
            <a:xfrm>
              <a:off x="4081" y="2089"/>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1" name="Freeform 32"/>
            <p:cNvSpPr>
              <a:spLocks/>
            </p:cNvSpPr>
            <p:nvPr/>
          </p:nvSpPr>
          <p:spPr bwMode="auto">
            <a:xfrm>
              <a:off x="3904" y="2084"/>
              <a:ext cx="15" cy="12"/>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2" name="Freeform 33"/>
            <p:cNvSpPr>
              <a:spLocks/>
            </p:cNvSpPr>
            <p:nvPr/>
          </p:nvSpPr>
          <p:spPr bwMode="auto">
            <a:xfrm>
              <a:off x="3847" y="2219"/>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3" name="Freeform 34"/>
            <p:cNvSpPr>
              <a:spLocks/>
            </p:cNvSpPr>
            <p:nvPr/>
          </p:nvSpPr>
          <p:spPr bwMode="auto">
            <a:xfrm>
              <a:off x="3971" y="2257"/>
              <a:ext cx="13" cy="11"/>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4" name="Freeform 35"/>
            <p:cNvSpPr>
              <a:spLocks/>
            </p:cNvSpPr>
            <p:nvPr/>
          </p:nvSpPr>
          <p:spPr bwMode="auto">
            <a:xfrm>
              <a:off x="4036" y="2009"/>
              <a:ext cx="14" cy="12"/>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FB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875" name="Group 874"/>
          <p:cNvGrpSpPr>
            <a:grpSpLocks noChangeAspect="1"/>
          </p:cNvGrpSpPr>
          <p:nvPr/>
        </p:nvGrpSpPr>
        <p:grpSpPr bwMode="auto">
          <a:xfrm rot="11356002">
            <a:off x="11062191" y="170896"/>
            <a:ext cx="807558" cy="670173"/>
            <a:chOff x="3599" y="1960"/>
            <a:chExt cx="482" cy="400"/>
          </a:xfrm>
        </p:grpSpPr>
        <p:sp>
          <p:nvSpPr>
            <p:cNvPr id="876" name="AutoShape 3"/>
            <p:cNvSpPr>
              <a:spLocks noChangeAspect="1" noChangeArrowheads="1" noTextEdit="1"/>
            </p:cNvSpPr>
            <p:nvPr/>
          </p:nvSpPr>
          <p:spPr bwMode="auto">
            <a:xfrm>
              <a:off x="3599" y="1960"/>
              <a:ext cx="48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7" name="Freeform 5"/>
            <p:cNvSpPr>
              <a:spLocks/>
            </p:cNvSpPr>
            <p:nvPr/>
          </p:nvSpPr>
          <p:spPr bwMode="auto">
            <a:xfrm>
              <a:off x="3566" y="1972"/>
              <a:ext cx="484" cy="338"/>
            </a:xfrm>
            <a:custGeom>
              <a:avLst/>
              <a:gdLst>
                <a:gd name="T0" fmla="*/ 93 w 280"/>
                <a:gd name="T1" fmla="*/ 193 h 195"/>
                <a:gd name="T2" fmla="*/ 139 w 280"/>
                <a:gd name="T3" fmla="*/ 168 h 195"/>
                <a:gd name="T4" fmla="*/ 189 w 280"/>
                <a:gd name="T5" fmla="*/ 157 h 195"/>
                <a:gd name="T6" fmla="*/ 215 w 280"/>
                <a:gd name="T7" fmla="*/ 114 h 195"/>
                <a:gd name="T8" fmla="*/ 238 w 280"/>
                <a:gd name="T9" fmla="*/ 77 h 195"/>
                <a:gd name="T10" fmla="*/ 280 w 280"/>
                <a:gd name="T11" fmla="*/ 25 h 195"/>
                <a:gd name="T12" fmla="*/ 155 w 280"/>
                <a:gd name="T13" fmla="*/ 81 h 195"/>
                <a:gd name="T14" fmla="*/ 78 w 280"/>
                <a:gd name="T15" fmla="*/ 100 h 195"/>
                <a:gd name="T16" fmla="*/ 38 w 280"/>
                <a:gd name="T17" fmla="*/ 191 h 195"/>
                <a:gd name="T18" fmla="*/ 42 w 280"/>
                <a:gd name="T19" fmla="*/ 195 h 195"/>
                <a:gd name="T20" fmla="*/ 93 w 280"/>
                <a:gd name="T21" fmla="*/ 1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95">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8" name="Freeform 6"/>
            <p:cNvSpPr>
              <a:spLocks/>
            </p:cNvSpPr>
            <p:nvPr/>
          </p:nvSpPr>
          <p:spPr bwMode="auto">
            <a:xfrm>
              <a:off x="3639" y="2015"/>
              <a:ext cx="449" cy="350"/>
            </a:xfrm>
            <a:custGeom>
              <a:avLst/>
              <a:gdLst>
                <a:gd name="T0" fmla="*/ 254 w 260"/>
                <a:gd name="T1" fmla="*/ 38 h 202"/>
                <a:gd name="T2" fmla="*/ 254 w 260"/>
                <a:gd name="T3" fmla="*/ 38 h 202"/>
                <a:gd name="T4" fmla="*/ 245 w 260"/>
                <a:gd name="T5" fmla="*/ 11 h 202"/>
                <a:gd name="T6" fmla="*/ 238 w 260"/>
                <a:gd name="T7" fmla="*/ 0 h 202"/>
                <a:gd name="T8" fmla="*/ 196 w 260"/>
                <a:gd name="T9" fmla="*/ 52 h 202"/>
                <a:gd name="T10" fmla="*/ 173 w 260"/>
                <a:gd name="T11" fmla="*/ 89 h 202"/>
                <a:gd name="T12" fmla="*/ 147 w 260"/>
                <a:gd name="T13" fmla="*/ 132 h 202"/>
                <a:gd name="T14" fmla="*/ 97 w 260"/>
                <a:gd name="T15" fmla="*/ 143 h 202"/>
                <a:gd name="T16" fmla="*/ 51 w 260"/>
                <a:gd name="T17" fmla="*/ 168 h 202"/>
                <a:gd name="T18" fmla="*/ 0 w 260"/>
                <a:gd name="T19" fmla="*/ 170 h 202"/>
                <a:gd name="T20" fmla="*/ 54 w 260"/>
                <a:gd name="T21" fmla="*/ 197 h 202"/>
                <a:gd name="T22" fmla="*/ 185 w 260"/>
                <a:gd name="T23" fmla="*/ 146 h 202"/>
                <a:gd name="T24" fmla="*/ 254 w 260"/>
                <a:gd name="T25" fmla="*/ 3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202">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79" name="Freeform 7"/>
            <p:cNvSpPr>
              <a:spLocks/>
            </p:cNvSpPr>
            <p:nvPr/>
          </p:nvSpPr>
          <p:spPr bwMode="auto">
            <a:xfrm>
              <a:off x="3602" y="2126"/>
              <a:ext cx="187" cy="113"/>
            </a:xfrm>
            <a:custGeom>
              <a:avLst/>
              <a:gdLst>
                <a:gd name="T0" fmla="*/ 0 w 108"/>
                <a:gd name="T1" fmla="*/ 55 h 65"/>
                <a:gd name="T2" fmla="*/ 29 w 108"/>
                <a:gd name="T3" fmla="*/ 58 h 65"/>
                <a:gd name="T4" fmla="*/ 55 w 108"/>
                <a:gd name="T5" fmla="*/ 38 h 65"/>
                <a:gd name="T6" fmla="*/ 89 w 108"/>
                <a:gd name="T7" fmla="*/ 15 h 65"/>
                <a:gd name="T8" fmla="*/ 108 w 108"/>
                <a:gd name="T9" fmla="*/ 0 h 65"/>
                <a:gd name="T10" fmla="*/ 61 w 108"/>
                <a:gd name="T11" fmla="*/ 9 h 65"/>
                <a:gd name="T12" fmla="*/ 54 w 108"/>
                <a:gd name="T13" fmla="*/ 12 h 65"/>
                <a:gd name="T14" fmla="*/ 20 w 108"/>
                <a:gd name="T15" fmla="*/ 33 h 65"/>
                <a:gd name="T16" fmla="*/ 0 w 108"/>
                <a:gd name="T17"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5">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0" name="Freeform 8"/>
            <p:cNvSpPr>
              <a:spLocks/>
            </p:cNvSpPr>
            <p:nvPr/>
          </p:nvSpPr>
          <p:spPr bwMode="auto">
            <a:xfrm>
              <a:off x="3729" y="2081"/>
              <a:ext cx="359" cy="284"/>
            </a:xfrm>
            <a:custGeom>
              <a:avLst/>
              <a:gdLst>
                <a:gd name="T0" fmla="*/ 133 w 208"/>
                <a:gd name="T1" fmla="*/ 108 h 164"/>
                <a:gd name="T2" fmla="*/ 2 w 208"/>
                <a:gd name="T3" fmla="*/ 159 h 164"/>
                <a:gd name="T4" fmla="*/ 9 w 208"/>
                <a:gd name="T5" fmla="*/ 147 h 164"/>
                <a:gd name="T6" fmla="*/ 35 w 208"/>
                <a:gd name="T7" fmla="*/ 142 h 164"/>
                <a:gd name="T8" fmla="*/ 78 w 208"/>
                <a:gd name="T9" fmla="*/ 126 h 164"/>
                <a:gd name="T10" fmla="*/ 114 w 208"/>
                <a:gd name="T11" fmla="*/ 100 h 164"/>
                <a:gd name="T12" fmla="*/ 130 w 208"/>
                <a:gd name="T13" fmla="*/ 56 h 164"/>
                <a:gd name="T14" fmla="*/ 168 w 208"/>
                <a:gd name="T15" fmla="*/ 24 h 164"/>
                <a:gd name="T16" fmla="*/ 202 w 208"/>
                <a:gd name="T17" fmla="*/ 0 h 164"/>
                <a:gd name="T18" fmla="*/ 133 w 208"/>
                <a:gd name="T19" fmla="*/ 10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4">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1" name="Oval 9"/>
            <p:cNvSpPr>
              <a:spLocks noChangeArrowheads="1"/>
            </p:cNvSpPr>
            <p:nvPr/>
          </p:nvSpPr>
          <p:spPr bwMode="auto">
            <a:xfrm>
              <a:off x="3727" y="2227"/>
              <a:ext cx="40" cy="36"/>
            </a:xfrm>
            <a:prstGeom prst="ellipse">
              <a:avLst/>
            </a:pr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2" name="Freeform 10"/>
            <p:cNvSpPr>
              <a:spLocks/>
            </p:cNvSpPr>
            <p:nvPr/>
          </p:nvSpPr>
          <p:spPr bwMode="auto">
            <a:xfrm>
              <a:off x="3869" y="2121"/>
              <a:ext cx="65" cy="49"/>
            </a:xfrm>
            <a:custGeom>
              <a:avLst/>
              <a:gdLst>
                <a:gd name="T0" fmla="*/ 38 w 38"/>
                <a:gd name="T1" fmla="*/ 8 h 28"/>
                <a:gd name="T2" fmla="*/ 14 w 38"/>
                <a:gd name="T3" fmla="*/ 28 h 28"/>
                <a:gd name="T4" fmla="*/ 0 w 38"/>
                <a:gd name="T5" fmla="*/ 14 h 28"/>
                <a:gd name="T6" fmla="*/ 14 w 38"/>
                <a:gd name="T7" fmla="*/ 4 h 28"/>
                <a:gd name="T8" fmla="*/ 38 w 38"/>
                <a:gd name="T9" fmla="*/ 8 h 28"/>
              </a:gdLst>
              <a:ahLst/>
              <a:cxnLst>
                <a:cxn ang="0">
                  <a:pos x="T0" y="T1"/>
                </a:cxn>
                <a:cxn ang="0">
                  <a:pos x="T2" y="T3"/>
                </a:cxn>
                <a:cxn ang="0">
                  <a:pos x="T4" y="T5"/>
                </a:cxn>
                <a:cxn ang="0">
                  <a:pos x="T6" y="T7"/>
                </a:cxn>
                <a:cxn ang="0">
                  <a:pos x="T8" y="T9"/>
                </a:cxn>
              </a:cxnLst>
              <a:rect l="0" t="0" r="r" b="b"/>
              <a:pathLst>
                <a:path w="38" h="28">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3" name="Oval 11"/>
            <p:cNvSpPr>
              <a:spLocks noChangeArrowheads="1"/>
            </p:cNvSpPr>
            <p:nvPr/>
          </p:nvSpPr>
          <p:spPr bwMode="auto">
            <a:xfrm>
              <a:off x="3829" y="2208"/>
              <a:ext cx="17" cy="31"/>
            </a:xfrm>
            <a:prstGeom prst="ellipse">
              <a:avLst/>
            </a:pr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4" name="Freeform 12"/>
            <p:cNvSpPr>
              <a:spLocks/>
            </p:cNvSpPr>
            <p:nvPr/>
          </p:nvSpPr>
          <p:spPr bwMode="auto">
            <a:xfrm>
              <a:off x="3661" y="1976"/>
              <a:ext cx="83" cy="147"/>
            </a:xfrm>
            <a:custGeom>
              <a:avLst/>
              <a:gdLst>
                <a:gd name="T0" fmla="*/ 19 w 48"/>
                <a:gd name="T1" fmla="*/ 10 h 85"/>
                <a:gd name="T2" fmla="*/ 13 w 48"/>
                <a:gd name="T3" fmla="*/ 24 h 85"/>
                <a:gd name="T4" fmla="*/ 3 w 48"/>
                <a:gd name="T5" fmla="*/ 36 h 85"/>
                <a:gd name="T6" fmla="*/ 5 w 48"/>
                <a:gd name="T7" fmla="*/ 51 h 85"/>
                <a:gd name="T8" fmla="*/ 6 w 48"/>
                <a:gd name="T9" fmla="*/ 64 h 85"/>
                <a:gd name="T10" fmla="*/ 6 w 48"/>
                <a:gd name="T11" fmla="*/ 83 h 85"/>
                <a:gd name="T12" fmla="*/ 25 w 48"/>
                <a:gd name="T13" fmla="*/ 48 h 85"/>
                <a:gd name="T14" fmla="*/ 40 w 48"/>
                <a:gd name="T15" fmla="*/ 29 h 85"/>
                <a:gd name="T16" fmla="*/ 32 w 48"/>
                <a:gd name="T17" fmla="*/ 1 h 85"/>
                <a:gd name="T18" fmla="*/ 31 w 48"/>
                <a:gd name="T19" fmla="*/ 0 h 85"/>
                <a:gd name="T20" fmla="*/ 19 w 48"/>
                <a:gd name="T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5">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5" name="Freeform 13"/>
            <p:cNvSpPr>
              <a:spLocks/>
            </p:cNvSpPr>
            <p:nvPr/>
          </p:nvSpPr>
          <p:spPr bwMode="auto">
            <a:xfrm>
              <a:off x="3637" y="1976"/>
              <a:ext cx="78" cy="143"/>
            </a:xfrm>
            <a:custGeom>
              <a:avLst/>
              <a:gdLst>
                <a:gd name="T0" fmla="*/ 9 w 45"/>
                <a:gd name="T1" fmla="*/ 78 h 83"/>
                <a:gd name="T2" fmla="*/ 9 w 45"/>
                <a:gd name="T3" fmla="*/ 78 h 83"/>
                <a:gd name="T4" fmla="*/ 16 w 45"/>
                <a:gd name="T5" fmla="*/ 82 h 83"/>
                <a:gd name="T6" fmla="*/ 20 w 45"/>
                <a:gd name="T7" fmla="*/ 83 h 83"/>
                <a:gd name="T8" fmla="*/ 20 w 45"/>
                <a:gd name="T9" fmla="*/ 64 h 83"/>
                <a:gd name="T10" fmla="*/ 19 w 45"/>
                <a:gd name="T11" fmla="*/ 51 h 83"/>
                <a:gd name="T12" fmla="*/ 17 w 45"/>
                <a:gd name="T13" fmla="*/ 36 h 83"/>
                <a:gd name="T14" fmla="*/ 27 w 45"/>
                <a:gd name="T15" fmla="*/ 24 h 83"/>
                <a:gd name="T16" fmla="*/ 33 w 45"/>
                <a:gd name="T17" fmla="*/ 10 h 83"/>
                <a:gd name="T18" fmla="*/ 45 w 45"/>
                <a:gd name="T19" fmla="*/ 0 h 83"/>
                <a:gd name="T20" fmla="*/ 27 w 45"/>
                <a:gd name="T21" fmla="*/ 4 h 83"/>
                <a:gd name="T22" fmla="*/ 6 w 45"/>
                <a:gd name="T23" fmla="*/ 40 h 83"/>
                <a:gd name="T24" fmla="*/ 9 w 45"/>
                <a:gd name="T25"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83">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6" name="Freeform 14"/>
            <p:cNvSpPr>
              <a:spLocks/>
            </p:cNvSpPr>
            <p:nvPr/>
          </p:nvSpPr>
          <p:spPr bwMode="auto">
            <a:xfrm>
              <a:off x="3710" y="1989"/>
              <a:ext cx="31" cy="58"/>
            </a:xfrm>
            <a:custGeom>
              <a:avLst/>
              <a:gdLst>
                <a:gd name="T0" fmla="*/ 17 w 18"/>
                <a:gd name="T1" fmla="*/ 0 h 33"/>
                <a:gd name="T2" fmla="*/ 9 w 18"/>
                <a:gd name="T3" fmla="*/ 5 h 33"/>
                <a:gd name="T4" fmla="*/ 7 w 18"/>
                <a:gd name="T5" fmla="*/ 14 h 33"/>
                <a:gd name="T6" fmla="*/ 3 w 18"/>
                <a:gd name="T7" fmla="*/ 26 h 33"/>
                <a:gd name="T8" fmla="*/ 1 w 18"/>
                <a:gd name="T9" fmla="*/ 33 h 33"/>
                <a:gd name="T10" fmla="*/ 11 w 18"/>
                <a:gd name="T11" fmla="*/ 22 h 33"/>
                <a:gd name="T12" fmla="*/ 12 w 18"/>
                <a:gd name="T13" fmla="*/ 20 h 33"/>
                <a:gd name="T14" fmla="*/ 16 w 18"/>
                <a:gd name="T15" fmla="*/ 9 h 33"/>
                <a:gd name="T16" fmla="*/ 17 w 1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3">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7" name="Freeform 15"/>
            <p:cNvSpPr>
              <a:spLocks/>
            </p:cNvSpPr>
            <p:nvPr/>
          </p:nvSpPr>
          <p:spPr bwMode="auto">
            <a:xfrm>
              <a:off x="3637" y="1983"/>
              <a:ext cx="50" cy="128"/>
            </a:xfrm>
            <a:custGeom>
              <a:avLst/>
              <a:gdLst>
                <a:gd name="T0" fmla="*/ 6 w 29"/>
                <a:gd name="T1" fmla="*/ 36 h 74"/>
                <a:gd name="T2" fmla="*/ 27 w 29"/>
                <a:gd name="T3" fmla="*/ 0 h 74"/>
                <a:gd name="T4" fmla="*/ 27 w 29"/>
                <a:gd name="T5" fmla="*/ 4 h 74"/>
                <a:gd name="T6" fmla="*/ 22 w 29"/>
                <a:gd name="T7" fmla="*/ 10 h 74"/>
                <a:gd name="T8" fmla="*/ 15 w 29"/>
                <a:gd name="T9" fmla="*/ 22 h 74"/>
                <a:gd name="T10" fmla="*/ 11 w 29"/>
                <a:gd name="T11" fmla="*/ 34 h 74"/>
                <a:gd name="T12" fmla="*/ 16 w 29"/>
                <a:gd name="T13" fmla="*/ 47 h 74"/>
                <a:gd name="T14" fmla="*/ 13 w 29"/>
                <a:gd name="T15" fmla="*/ 62 h 74"/>
                <a:gd name="T16" fmla="*/ 9 w 29"/>
                <a:gd name="T17" fmla="*/ 74 h 74"/>
                <a:gd name="T18" fmla="*/ 6 w 29"/>
                <a:gd name="T19"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4">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8" name="Freeform 16"/>
            <p:cNvSpPr>
              <a:spLocks/>
            </p:cNvSpPr>
            <p:nvPr/>
          </p:nvSpPr>
          <p:spPr bwMode="auto">
            <a:xfrm>
              <a:off x="3692" y="2003"/>
              <a:ext cx="16" cy="16"/>
            </a:xfrm>
            <a:custGeom>
              <a:avLst/>
              <a:gdLst>
                <a:gd name="T0" fmla="*/ 3 w 9"/>
                <a:gd name="T1" fmla="*/ 6 h 9"/>
                <a:gd name="T2" fmla="*/ 3 w 9"/>
                <a:gd name="T3" fmla="*/ 2 h 9"/>
                <a:gd name="T4" fmla="*/ 7 w 9"/>
                <a:gd name="T5" fmla="*/ 3 h 9"/>
                <a:gd name="T6" fmla="*/ 7 w 9"/>
                <a:gd name="T7" fmla="*/ 7 h 9"/>
                <a:gd name="T8" fmla="*/ 3 w 9"/>
                <a:gd name="T9" fmla="*/ 6 h 9"/>
              </a:gdLst>
              <a:ahLst/>
              <a:cxnLst>
                <a:cxn ang="0">
                  <a:pos x="T0" y="T1"/>
                </a:cxn>
                <a:cxn ang="0">
                  <a:pos x="T2" y="T3"/>
                </a:cxn>
                <a:cxn ang="0">
                  <a:pos x="T4" y="T5"/>
                </a:cxn>
                <a:cxn ang="0">
                  <a:pos x="T6" y="T7"/>
                </a:cxn>
                <a:cxn ang="0">
                  <a:pos x="T8" y="T9"/>
                </a:cxn>
              </a:cxnLst>
              <a:rect l="0" t="0" r="r" b="b"/>
              <a:pathLst>
                <a:path w="9" h="9">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89" name="Freeform 17"/>
            <p:cNvSpPr>
              <a:spLocks/>
            </p:cNvSpPr>
            <p:nvPr/>
          </p:nvSpPr>
          <p:spPr bwMode="auto">
            <a:xfrm>
              <a:off x="3675" y="2052"/>
              <a:ext cx="17" cy="22"/>
            </a:xfrm>
            <a:custGeom>
              <a:avLst/>
              <a:gdLst>
                <a:gd name="T0" fmla="*/ 1 w 10"/>
                <a:gd name="T1" fmla="*/ 11 h 13"/>
                <a:gd name="T2" fmla="*/ 3 w 10"/>
                <a:gd name="T3" fmla="*/ 2 h 13"/>
                <a:gd name="T4" fmla="*/ 9 w 10"/>
                <a:gd name="T5" fmla="*/ 3 h 13"/>
                <a:gd name="T6" fmla="*/ 7 w 10"/>
                <a:gd name="T7" fmla="*/ 8 h 13"/>
                <a:gd name="T8" fmla="*/ 1 w 10"/>
                <a:gd name="T9" fmla="*/ 11 h 13"/>
              </a:gdLst>
              <a:ahLst/>
              <a:cxnLst>
                <a:cxn ang="0">
                  <a:pos x="T0" y="T1"/>
                </a:cxn>
                <a:cxn ang="0">
                  <a:pos x="T2" y="T3"/>
                </a:cxn>
                <a:cxn ang="0">
                  <a:pos x="T4" y="T5"/>
                </a:cxn>
                <a:cxn ang="0">
                  <a:pos x="T6" y="T7"/>
                </a:cxn>
                <a:cxn ang="0">
                  <a:pos x="T8" y="T9"/>
                </a:cxn>
              </a:cxnLst>
              <a:rect l="0" t="0" r="r" b="b"/>
              <a:pathLst>
                <a:path w="10" h="13">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0" name="Freeform 18"/>
            <p:cNvSpPr>
              <a:spLocks/>
            </p:cNvSpPr>
            <p:nvPr/>
          </p:nvSpPr>
          <p:spPr bwMode="auto">
            <a:xfrm>
              <a:off x="3680" y="2028"/>
              <a:ext cx="9" cy="10"/>
            </a:xfrm>
            <a:custGeom>
              <a:avLst/>
              <a:gdLst>
                <a:gd name="T0" fmla="*/ 0 w 5"/>
                <a:gd name="T1" fmla="*/ 4 h 6"/>
                <a:gd name="T2" fmla="*/ 0 w 5"/>
                <a:gd name="T3" fmla="*/ 1 h 6"/>
                <a:gd name="T4" fmla="*/ 2 w 5"/>
                <a:gd name="T5" fmla="*/ 2 h 6"/>
                <a:gd name="T6" fmla="*/ 4 w 5"/>
                <a:gd name="T7" fmla="*/ 5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1" name="Freeform 19"/>
            <p:cNvSpPr>
              <a:spLocks/>
            </p:cNvSpPr>
            <p:nvPr/>
          </p:nvSpPr>
          <p:spPr bwMode="auto">
            <a:xfrm>
              <a:off x="3758" y="1979"/>
              <a:ext cx="185" cy="118"/>
            </a:xfrm>
            <a:custGeom>
              <a:avLst/>
              <a:gdLst>
                <a:gd name="T0" fmla="*/ 73 w 107"/>
                <a:gd name="T1" fmla="*/ 0 h 68"/>
                <a:gd name="T2" fmla="*/ 55 w 107"/>
                <a:gd name="T3" fmla="*/ 8 h 68"/>
                <a:gd name="T4" fmla="*/ 36 w 107"/>
                <a:gd name="T5" fmla="*/ 11 h 68"/>
                <a:gd name="T6" fmla="*/ 26 w 107"/>
                <a:gd name="T7" fmla="*/ 27 h 68"/>
                <a:gd name="T8" fmla="*/ 16 w 107"/>
                <a:gd name="T9" fmla="*/ 40 h 68"/>
                <a:gd name="T10" fmla="*/ 0 w 107"/>
                <a:gd name="T11" fmla="*/ 58 h 68"/>
                <a:gd name="T12" fmla="*/ 47 w 107"/>
                <a:gd name="T13" fmla="*/ 40 h 68"/>
                <a:gd name="T14" fmla="*/ 77 w 107"/>
                <a:gd name="T15" fmla="*/ 35 h 68"/>
                <a:gd name="T16" fmla="*/ 93 w 107"/>
                <a:gd name="T17" fmla="*/ 2 h 68"/>
                <a:gd name="T18" fmla="*/ 92 w 107"/>
                <a:gd name="T19" fmla="*/ 0 h 68"/>
                <a:gd name="T20" fmla="*/ 73 w 10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68">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2" name="Freeform 20"/>
            <p:cNvSpPr>
              <a:spLocks/>
            </p:cNvSpPr>
            <p:nvPr/>
          </p:nvSpPr>
          <p:spPr bwMode="auto">
            <a:xfrm>
              <a:off x="3746" y="1955"/>
              <a:ext cx="171" cy="125"/>
            </a:xfrm>
            <a:custGeom>
              <a:avLst/>
              <a:gdLst>
                <a:gd name="T0" fmla="*/ 1 w 99"/>
                <a:gd name="T1" fmla="*/ 58 h 72"/>
                <a:gd name="T2" fmla="*/ 1 w 99"/>
                <a:gd name="T3" fmla="*/ 58 h 72"/>
                <a:gd name="T4" fmla="*/ 4 w 99"/>
                <a:gd name="T5" fmla="*/ 68 h 72"/>
                <a:gd name="T6" fmla="*/ 7 w 99"/>
                <a:gd name="T7" fmla="*/ 72 h 72"/>
                <a:gd name="T8" fmla="*/ 23 w 99"/>
                <a:gd name="T9" fmla="*/ 54 h 72"/>
                <a:gd name="T10" fmla="*/ 33 w 99"/>
                <a:gd name="T11" fmla="*/ 41 h 72"/>
                <a:gd name="T12" fmla="*/ 43 w 99"/>
                <a:gd name="T13" fmla="*/ 25 h 72"/>
                <a:gd name="T14" fmla="*/ 62 w 99"/>
                <a:gd name="T15" fmla="*/ 22 h 72"/>
                <a:gd name="T16" fmla="*/ 80 w 99"/>
                <a:gd name="T17" fmla="*/ 14 h 72"/>
                <a:gd name="T18" fmla="*/ 99 w 99"/>
                <a:gd name="T19" fmla="*/ 14 h 72"/>
                <a:gd name="T20" fmla="*/ 80 w 99"/>
                <a:gd name="T21" fmla="*/ 3 h 72"/>
                <a:gd name="T22" fmla="*/ 30 w 99"/>
                <a:gd name="T23" fmla="*/ 19 h 72"/>
                <a:gd name="T24" fmla="*/ 1 w 99"/>
                <a:gd name="T2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72">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3" name="Freeform 21"/>
            <p:cNvSpPr>
              <a:spLocks/>
            </p:cNvSpPr>
            <p:nvPr/>
          </p:nvSpPr>
          <p:spPr bwMode="auto">
            <a:xfrm>
              <a:off x="3856" y="2007"/>
              <a:ext cx="73" cy="38"/>
            </a:xfrm>
            <a:custGeom>
              <a:avLst/>
              <a:gdLst>
                <a:gd name="T0" fmla="*/ 42 w 42"/>
                <a:gd name="T1" fmla="*/ 4 h 22"/>
                <a:gd name="T2" fmla="*/ 31 w 42"/>
                <a:gd name="T3" fmla="*/ 2 h 22"/>
                <a:gd name="T4" fmla="*/ 21 w 42"/>
                <a:gd name="T5" fmla="*/ 9 h 22"/>
                <a:gd name="T6" fmla="*/ 8 w 42"/>
                <a:gd name="T7" fmla="*/ 17 h 22"/>
                <a:gd name="T8" fmla="*/ 0 w 42"/>
                <a:gd name="T9" fmla="*/ 22 h 22"/>
                <a:gd name="T10" fmla="*/ 18 w 42"/>
                <a:gd name="T11" fmla="*/ 20 h 22"/>
                <a:gd name="T12" fmla="*/ 21 w 42"/>
                <a:gd name="T13" fmla="*/ 18 h 22"/>
                <a:gd name="T14" fmla="*/ 34 w 42"/>
                <a:gd name="T15" fmla="*/ 11 h 22"/>
                <a:gd name="T16" fmla="*/ 42 w 42"/>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2">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4" name="Freeform 22"/>
            <p:cNvSpPr>
              <a:spLocks/>
            </p:cNvSpPr>
            <p:nvPr/>
          </p:nvSpPr>
          <p:spPr bwMode="auto">
            <a:xfrm>
              <a:off x="3746" y="1955"/>
              <a:ext cx="138" cy="100"/>
            </a:xfrm>
            <a:custGeom>
              <a:avLst/>
              <a:gdLst>
                <a:gd name="T0" fmla="*/ 30 w 80"/>
                <a:gd name="T1" fmla="*/ 19 h 58"/>
                <a:gd name="T2" fmla="*/ 80 w 80"/>
                <a:gd name="T3" fmla="*/ 3 h 58"/>
                <a:gd name="T4" fmla="*/ 76 w 80"/>
                <a:gd name="T5" fmla="*/ 7 h 58"/>
                <a:gd name="T6" fmla="*/ 67 w 80"/>
                <a:gd name="T7" fmla="*/ 9 h 58"/>
                <a:gd name="T8" fmla="*/ 50 w 80"/>
                <a:gd name="T9" fmla="*/ 14 h 58"/>
                <a:gd name="T10" fmla="*/ 36 w 80"/>
                <a:gd name="T11" fmla="*/ 23 h 58"/>
                <a:gd name="T12" fmla="*/ 29 w 80"/>
                <a:gd name="T13" fmla="*/ 38 h 58"/>
                <a:gd name="T14" fmla="*/ 14 w 80"/>
                <a:gd name="T15" fmla="*/ 49 h 58"/>
                <a:gd name="T16" fmla="*/ 1 w 80"/>
                <a:gd name="T17" fmla="*/ 58 h 58"/>
                <a:gd name="T18" fmla="*/ 30 w 80"/>
                <a:gd name="T1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8">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5" name="Freeform 23"/>
            <p:cNvSpPr>
              <a:spLocks/>
            </p:cNvSpPr>
            <p:nvPr/>
          </p:nvSpPr>
          <p:spPr bwMode="auto">
            <a:xfrm>
              <a:off x="3867" y="1995"/>
              <a:ext cx="15" cy="14"/>
            </a:xfrm>
            <a:custGeom>
              <a:avLst/>
              <a:gdLst>
                <a:gd name="T0" fmla="*/ 3 w 9"/>
                <a:gd name="T1" fmla="*/ 4 h 8"/>
                <a:gd name="T2" fmla="*/ 5 w 9"/>
                <a:gd name="T3" fmla="*/ 0 h 8"/>
                <a:gd name="T4" fmla="*/ 9 w 9"/>
                <a:gd name="T5" fmla="*/ 4 h 8"/>
                <a:gd name="T6" fmla="*/ 5 w 9"/>
                <a:gd name="T7" fmla="*/ 8 h 8"/>
                <a:gd name="T8" fmla="*/ 3 w 9"/>
                <a:gd name="T9" fmla="*/ 4 h 8"/>
              </a:gdLst>
              <a:ahLst/>
              <a:cxnLst>
                <a:cxn ang="0">
                  <a:pos x="T0" y="T1"/>
                </a:cxn>
                <a:cxn ang="0">
                  <a:pos x="T2" y="T3"/>
                </a:cxn>
                <a:cxn ang="0">
                  <a:pos x="T4" y="T5"/>
                </a:cxn>
                <a:cxn ang="0">
                  <a:pos x="T6" y="T7"/>
                </a:cxn>
                <a:cxn ang="0">
                  <a:pos x="T8" y="T9"/>
                </a:cxn>
              </a:cxnLst>
              <a:rect l="0" t="0" r="r" b="b"/>
              <a:pathLst>
                <a:path w="9" h="8">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6" name="Freeform 24"/>
            <p:cNvSpPr>
              <a:spLocks/>
            </p:cNvSpPr>
            <p:nvPr/>
          </p:nvSpPr>
          <p:spPr bwMode="auto">
            <a:xfrm>
              <a:off x="3803" y="2026"/>
              <a:ext cx="26" cy="17"/>
            </a:xfrm>
            <a:custGeom>
              <a:avLst/>
              <a:gdLst>
                <a:gd name="T0" fmla="*/ 0 w 15"/>
                <a:gd name="T1" fmla="*/ 7 h 10"/>
                <a:gd name="T2" fmla="*/ 10 w 15"/>
                <a:gd name="T3" fmla="*/ 0 h 10"/>
                <a:gd name="T4" fmla="*/ 14 w 15"/>
                <a:gd name="T5" fmla="*/ 6 h 10"/>
                <a:gd name="T6" fmla="*/ 9 w 15"/>
                <a:gd name="T7" fmla="*/ 9 h 10"/>
                <a:gd name="T8" fmla="*/ 0 w 15"/>
                <a:gd name="T9" fmla="*/ 7 h 10"/>
              </a:gdLst>
              <a:ahLst/>
              <a:cxnLst>
                <a:cxn ang="0">
                  <a:pos x="T0" y="T1"/>
                </a:cxn>
                <a:cxn ang="0">
                  <a:pos x="T2" y="T3"/>
                </a:cxn>
                <a:cxn ang="0">
                  <a:pos x="T4" y="T5"/>
                </a:cxn>
                <a:cxn ang="0">
                  <a:pos x="T6" y="T7"/>
                </a:cxn>
                <a:cxn ang="0">
                  <a:pos x="T8" y="T9"/>
                </a:cxn>
              </a:cxnLst>
              <a:rect l="0" t="0" r="r" b="b"/>
              <a:pathLst>
                <a:path w="15" h="1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897" name="Freeform 25"/>
            <p:cNvSpPr>
              <a:spLocks/>
            </p:cNvSpPr>
            <p:nvPr/>
          </p:nvSpPr>
          <p:spPr bwMode="auto">
            <a:xfrm>
              <a:off x="3837" y="2002"/>
              <a:ext cx="7" cy="12"/>
            </a:xfrm>
            <a:custGeom>
              <a:avLst/>
              <a:gdLst>
                <a:gd name="T0" fmla="*/ 0 w 4"/>
                <a:gd name="T1" fmla="*/ 3 h 7"/>
                <a:gd name="T2" fmla="*/ 3 w 4"/>
                <a:gd name="T3" fmla="*/ 0 h 7"/>
                <a:gd name="T4" fmla="*/ 3 w 4"/>
                <a:gd name="T5" fmla="*/ 3 h 7"/>
                <a:gd name="T6" fmla="*/ 2 w 4"/>
                <a:gd name="T7" fmla="*/ 7 h 7"/>
                <a:gd name="T8" fmla="*/ 0 w 4"/>
                <a:gd name="T9" fmla="*/ 3 h 7"/>
              </a:gdLst>
              <a:ahLst/>
              <a:cxnLst>
                <a:cxn ang="0">
                  <a:pos x="T0" y="T1"/>
                </a:cxn>
                <a:cxn ang="0">
                  <a:pos x="T2" y="T3"/>
                </a:cxn>
                <a:cxn ang="0">
                  <a:pos x="T4" y="T5"/>
                </a:cxn>
                <a:cxn ang="0">
                  <a:pos x="T6" y="T7"/>
                </a:cxn>
                <a:cxn ang="0">
                  <a:pos x="T8" y="T9"/>
                </a:cxn>
              </a:cxnLst>
              <a:rect l="0" t="0" r="r" b="b"/>
              <a:pathLst>
                <a:path w="4" h="7">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898" name="Group 897"/>
          <p:cNvGrpSpPr/>
          <p:nvPr/>
        </p:nvGrpSpPr>
        <p:grpSpPr>
          <a:xfrm>
            <a:off x="488731" y="2406346"/>
            <a:ext cx="1118703" cy="627034"/>
            <a:chOff x="5874754" y="1345535"/>
            <a:chExt cx="5881521" cy="3296597"/>
          </a:xfrm>
        </p:grpSpPr>
        <p:sp>
          <p:nvSpPr>
            <p:cNvPr id="899" name="Freeform 5"/>
            <p:cNvSpPr>
              <a:spLocks/>
            </p:cNvSpPr>
            <p:nvPr/>
          </p:nvSpPr>
          <p:spPr bwMode="auto">
            <a:xfrm rot="21354522">
              <a:off x="5874754" y="1345535"/>
              <a:ext cx="5881521" cy="3296597"/>
            </a:xfrm>
            <a:custGeom>
              <a:avLst/>
              <a:gdLst>
                <a:gd name="T0" fmla="*/ 395 w 417"/>
                <a:gd name="T1" fmla="*/ 6 h 232"/>
                <a:gd name="T2" fmla="*/ 99 w 417"/>
                <a:gd name="T3" fmla="*/ 202 h 232"/>
                <a:gd name="T4" fmla="*/ 11 w 417"/>
                <a:gd name="T5" fmla="*/ 192 h 232"/>
                <a:gd name="T6" fmla="*/ 52 w 417"/>
                <a:gd name="T7" fmla="*/ 114 h 232"/>
                <a:gd name="T8" fmla="*/ 395 w 417"/>
                <a:gd name="T9" fmla="*/ 6 h 232"/>
              </a:gdLst>
              <a:ahLst/>
              <a:cxnLst>
                <a:cxn ang="0">
                  <a:pos x="T0" y="T1"/>
                </a:cxn>
                <a:cxn ang="0">
                  <a:pos x="T2" y="T3"/>
                </a:cxn>
                <a:cxn ang="0">
                  <a:pos x="T4" y="T5"/>
                </a:cxn>
                <a:cxn ang="0">
                  <a:pos x="T6" y="T7"/>
                </a:cxn>
                <a:cxn ang="0">
                  <a:pos x="T8" y="T9"/>
                </a:cxn>
              </a:cxnLst>
              <a:rect l="0" t="0" r="r" b="b"/>
              <a:pathLst>
                <a:path w="417" h="232">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900" name="Group 899"/>
            <p:cNvGrpSpPr/>
            <p:nvPr/>
          </p:nvGrpSpPr>
          <p:grpSpPr>
            <a:xfrm>
              <a:off x="5985680" y="1433016"/>
              <a:ext cx="5497054" cy="3026652"/>
              <a:chOff x="5985680" y="1433016"/>
              <a:chExt cx="5497054" cy="3026652"/>
            </a:xfrm>
          </p:grpSpPr>
          <p:sp>
            <p:nvSpPr>
              <p:cNvPr id="901" name="AutoShape 3"/>
              <p:cNvSpPr>
                <a:spLocks noChangeAspect="1" noChangeArrowheads="1" noTextEdit="1"/>
              </p:cNvSpPr>
              <p:nvPr/>
            </p:nvSpPr>
            <p:spPr bwMode="auto">
              <a:xfrm rot="21354522">
                <a:off x="5985680" y="1433016"/>
                <a:ext cx="5497054" cy="302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2" name="Freeform 6"/>
              <p:cNvSpPr>
                <a:spLocks/>
              </p:cNvSpPr>
              <p:nvPr/>
            </p:nvSpPr>
            <p:spPr bwMode="auto">
              <a:xfrm rot="21354522">
                <a:off x="6236348" y="1981192"/>
                <a:ext cx="4319114" cy="2331340"/>
              </a:xfrm>
              <a:custGeom>
                <a:avLst/>
                <a:gdLst>
                  <a:gd name="T0" fmla="*/ 290 w 306"/>
                  <a:gd name="T1" fmla="*/ 4 h 164"/>
                  <a:gd name="T2" fmla="*/ 70 w 306"/>
                  <a:gd name="T3" fmla="*/ 143 h 164"/>
                  <a:gd name="T4" fmla="*/ 8 w 306"/>
                  <a:gd name="T5" fmla="*/ 136 h 164"/>
                  <a:gd name="T6" fmla="*/ 40 w 306"/>
                  <a:gd name="T7" fmla="*/ 83 h 164"/>
                  <a:gd name="T8" fmla="*/ 290 w 306"/>
                  <a:gd name="T9" fmla="*/ 4 h 164"/>
                </a:gdLst>
                <a:ahLst/>
                <a:cxnLst>
                  <a:cxn ang="0">
                    <a:pos x="T0" y="T1"/>
                  </a:cxn>
                  <a:cxn ang="0">
                    <a:pos x="T2" y="T3"/>
                  </a:cxn>
                  <a:cxn ang="0">
                    <a:pos x="T4" y="T5"/>
                  </a:cxn>
                  <a:cxn ang="0">
                    <a:pos x="T6" y="T7"/>
                  </a:cxn>
                  <a:cxn ang="0">
                    <a:pos x="T8" y="T9"/>
                  </a:cxn>
                </a:cxnLst>
                <a:rect l="0" t="0" r="r" b="b"/>
                <a:pathLst>
                  <a:path w="306" h="164">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3" name="Freeform 7"/>
              <p:cNvSpPr>
                <a:spLocks/>
              </p:cNvSpPr>
              <p:nvPr/>
            </p:nvSpPr>
            <p:spPr bwMode="auto">
              <a:xfrm rot="21354522">
                <a:off x="6098615" y="3163481"/>
                <a:ext cx="1537866" cy="1259742"/>
              </a:xfrm>
              <a:custGeom>
                <a:avLst/>
                <a:gdLst>
                  <a:gd name="T0" fmla="*/ 101 w 109"/>
                  <a:gd name="T1" fmla="*/ 22 h 89"/>
                  <a:gd name="T2" fmla="*/ 70 w 109"/>
                  <a:gd name="T3" fmla="*/ 77 h 89"/>
                  <a:gd name="T4" fmla="*/ 8 w 109"/>
                  <a:gd name="T5" fmla="*/ 67 h 89"/>
                  <a:gd name="T6" fmla="*/ 39 w 109"/>
                  <a:gd name="T7" fmla="*/ 13 h 89"/>
                  <a:gd name="T8" fmla="*/ 101 w 109"/>
                  <a:gd name="T9" fmla="*/ 22 h 89"/>
                </a:gdLst>
                <a:ahLst/>
                <a:cxnLst>
                  <a:cxn ang="0">
                    <a:pos x="T0" y="T1"/>
                  </a:cxn>
                  <a:cxn ang="0">
                    <a:pos x="T2" y="T3"/>
                  </a:cxn>
                  <a:cxn ang="0">
                    <a:pos x="T4" y="T5"/>
                  </a:cxn>
                  <a:cxn ang="0">
                    <a:pos x="T6" y="T7"/>
                  </a:cxn>
                  <a:cxn ang="0">
                    <a:pos x="T8" y="T9"/>
                  </a:cxn>
                </a:cxnLst>
                <a:rect l="0" t="0" r="r" b="b"/>
                <a:pathLst>
                  <a:path w="109" h="89">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grpSp>
        <p:nvGrpSpPr>
          <p:cNvPr id="953" name="Group 952"/>
          <p:cNvGrpSpPr/>
          <p:nvPr/>
        </p:nvGrpSpPr>
        <p:grpSpPr>
          <a:xfrm>
            <a:off x="2785155" y="4896970"/>
            <a:ext cx="2381931" cy="1577269"/>
            <a:chOff x="2657363" y="115530"/>
            <a:chExt cx="5198922" cy="3442627"/>
          </a:xfrm>
        </p:grpSpPr>
        <p:sp>
          <p:nvSpPr>
            <p:cNvPr id="954" name="Oval 5"/>
            <p:cNvSpPr>
              <a:spLocks noChangeArrowheads="1"/>
            </p:cNvSpPr>
            <p:nvPr/>
          </p:nvSpPr>
          <p:spPr bwMode="auto">
            <a:xfrm>
              <a:off x="4447873" y="1746801"/>
              <a:ext cx="331405" cy="333707"/>
            </a:xfrm>
            <a:prstGeom prst="ellipse">
              <a:avLst/>
            </a:prstGeom>
            <a:solidFill>
              <a:srgbClr val="F4D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5" name="Freeform 7"/>
            <p:cNvSpPr>
              <a:spLocks/>
            </p:cNvSpPr>
            <p:nvPr/>
          </p:nvSpPr>
          <p:spPr bwMode="auto">
            <a:xfrm>
              <a:off x="7195776" y="1921710"/>
              <a:ext cx="660509" cy="665112"/>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6" name="Freeform 9"/>
            <p:cNvSpPr>
              <a:spLocks/>
            </p:cNvSpPr>
            <p:nvPr/>
          </p:nvSpPr>
          <p:spPr bwMode="auto">
            <a:xfrm>
              <a:off x="2657363" y="2080508"/>
              <a:ext cx="1079369" cy="1086273"/>
            </a:xfrm>
            <a:custGeom>
              <a:avLst/>
              <a:gdLst>
                <a:gd name="T0" fmla="*/ 62 w 62"/>
                <a:gd name="T1" fmla="*/ 62 h 62"/>
                <a:gd name="T2" fmla="*/ 0 w 62"/>
                <a:gd name="T3" fmla="*/ 62 h 62"/>
                <a:gd name="T4" fmla="*/ 0 w 62"/>
                <a:gd name="T5" fmla="*/ 0 h 62"/>
                <a:gd name="T6" fmla="*/ 62 w 62"/>
                <a:gd name="T7" fmla="*/ 0 h 62"/>
                <a:gd name="T8" fmla="*/ 62 w 62"/>
                <a:gd name="T9" fmla="*/ 62 h 62"/>
              </a:gdLst>
              <a:ahLst/>
              <a:cxnLst>
                <a:cxn ang="0">
                  <a:pos x="T0" y="T1"/>
                </a:cxn>
                <a:cxn ang="0">
                  <a:pos x="T2" y="T3"/>
                </a:cxn>
                <a:cxn ang="0">
                  <a:pos x="T4" y="T5"/>
                </a:cxn>
                <a:cxn ang="0">
                  <a:pos x="T6" y="T7"/>
                </a:cxn>
                <a:cxn ang="0">
                  <a:pos x="T8" y="T9"/>
                </a:cxn>
              </a:cxnLst>
              <a:rect l="0" t="0" r="r" b="b"/>
              <a:pathLst>
                <a:path w="62" h="62">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7" name="Freeform 10"/>
            <p:cNvSpPr>
              <a:spLocks/>
            </p:cNvSpPr>
            <p:nvPr/>
          </p:nvSpPr>
          <p:spPr bwMode="auto">
            <a:xfrm>
              <a:off x="5307474" y="3155407"/>
              <a:ext cx="400448" cy="402750"/>
            </a:xfrm>
            <a:custGeom>
              <a:avLst/>
              <a:gdLst>
                <a:gd name="T0" fmla="*/ 23 w 23"/>
                <a:gd name="T1" fmla="*/ 23 h 23"/>
                <a:gd name="T2" fmla="*/ 0 w 23"/>
                <a:gd name="T3" fmla="*/ 23 h 23"/>
                <a:gd name="T4" fmla="*/ 0 w 23"/>
                <a:gd name="T5" fmla="*/ 0 h 23"/>
                <a:gd name="T6" fmla="*/ 23 w 23"/>
                <a:gd name="T7" fmla="*/ 0 h 23"/>
                <a:gd name="T8" fmla="*/ 23 w 23"/>
                <a:gd name="T9" fmla="*/ 23 h 23"/>
              </a:gdLst>
              <a:ahLst/>
              <a:cxnLst>
                <a:cxn ang="0">
                  <a:pos x="T0" y="T1"/>
                </a:cxn>
                <a:cxn ang="0">
                  <a:pos x="T2" y="T3"/>
                </a:cxn>
                <a:cxn ang="0">
                  <a:pos x="T4" y="T5"/>
                </a:cxn>
                <a:cxn ang="0">
                  <a:pos x="T6" y="T7"/>
                </a:cxn>
                <a:cxn ang="0">
                  <a:pos x="T8" y="T9"/>
                </a:cxn>
              </a:cxnLst>
              <a:rect l="0" t="0" r="r" b="b"/>
              <a:pathLst>
                <a:path w="23" h="23">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8" name="Freeform 11"/>
            <p:cNvSpPr>
              <a:spLocks/>
            </p:cNvSpPr>
            <p:nvPr/>
          </p:nvSpPr>
          <p:spPr bwMode="auto">
            <a:xfrm>
              <a:off x="6169339" y="1275009"/>
              <a:ext cx="400448" cy="402750"/>
            </a:xfrm>
            <a:custGeom>
              <a:avLst/>
              <a:gdLst>
                <a:gd name="T0" fmla="*/ 23 w 23"/>
                <a:gd name="T1" fmla="*/ 23 h 23"/>
                <a:gd name="T2" fmla="*/ 0 w 23"/>
                <a:gd name="T3" fmla="*/ 23 h 23"/>
                <a:gd name="T4" fmla="*/ 0 w 23"/>
                <a:gd name="T5" fmla="*/ 0 h 23"/>
                <a:gd name="T6" fmla="*/ 23 w 23"/>
                <a:gd name="T7" fmla="*/ 0 h 23"/>
                <a:gd name="T8" fmla="*/ 23 w 23"/>
                <a:gd name="T9" fmla="*/ 23 h 23"/>
              </a:gdLst>
              <a:ahLst/>
              <a:cxnLst>
                <a:cxn ang="0">
                  <a:pos x="T0" y="T1"/>
                </a:cxn>
                <a:cxn ang="0">
                  <a:pos x="T2" y="T3"/>
                </a:cxn>
                <a:cxn ang="0">
                  <a:pos x="T4" y="T5"/>
                </a:cxn>
                <a:cxn ang="0">
                  <a:pos x="T6" y="T7"/>
                </a:cxn>
                <a:cxn ang="0">
                  <a:pos x="T8" y="T9"/>
                </a:cxn>
              </a:cxnLst>
              <a:rect l="0" t="0" r="r" b="b"/>
              <a:pathLst>
                <a:path w="23" h="23">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9" name="Oval 12"/>
            <p:cNvSpPr>
              <a:spLocks noChangeArrowheads="1"/>
            </p:cNvSpPr>
            <p:nvPr/>
          </p:nvSpPr>
          <p:spPr bwMode="auto">
            <a:xfrm>
              <a:off x="5952114" y="2472522"/>
              <a:ext cx="193320" cy="193320"/>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0" name="Oval 13"/>
            <p:cNvSpPr>
              <a:spLocks noChangeArrowheads="1"/>
            </p:cNvSpPr>
            <p:nvPr/>
          </p:nvSpPr>
          <p:spPr bwMode="auto">
            <a:xfrm>
              <a:off x="3736732" y="1362463"/>
              <a:ext cx="103564" cy="103564"/>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1" name="Oval 14"/>
            <p:cNvSpPr>
              <a:spLocks noChangeArrowheads="1"/>
            </p:cNvSpPr>
            <p:nvPr/>
          </p:nvSpPr>
          <p:spPr bwMode="auto">
            <a:xfrm>
              <a:off x="4657302" y="869958"/>
              <a:ext cx="191018" cy="211731"/>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2" name="Freeform 8"/>
            <p:cNvSpPr>
              <a:spLocks/>
            </p:cNvSpPr>
            <p:nvPr/>
          </p:nvSpPr>
          <p:spPr bwMode="auto">
            <a:xfrm>
              <a:off x="5306100" y="115530"/>
              <a:ext cx="649002" cy="655907"/>
            </a:xfrm>
            <a:custGeom>
              <a:avLst/>
              <a:gdLst>
                <a:gd name="T0" fmla="*/ 41 w 41"/>
                <a:gd name="T1" fmla="*/ 41 h 41"/>
                <a:gd name="T2" fmla="*/ 0 w 41"/>
                <a:gd name="T3" fmla="*/ 41 h 41"/>
                <a:gd name="T4" fmla="*/ 0 w 41"/>
                <a:gd name="T5" fmla="*/ 0 h 41"/>
                <a:gd name="T6" fmla="*/ 41 w 41"/>
                <a:gd name="T7" fmla="*/ 0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963" name="Group 962"/>
          <p:cNvGrpSpPr/>
          <p:nvPr/>
        </p:nvGrpSpPr>
        <p:grpSpPr>
          <a:xfrm rot="12600000">
            <a:off x="9169233" y="5474406"/>
            <a:ext cx="2250589" cy="1446161"/>
            <a:chOff x="2657363" y="217485"/>
            <a:chExt cx="5198922" cy="3340672"/>
          </a:xfrm>
        </p:grpSpPr>
        <p:sp>
          <p:nvSpPr>
            <p:cNvPr id="964" name="Oval 5"/>
            <p:cNvSpPr>
              <a:spLocks noChangeArrowheads="1"/>
            </p:cNvSpPr>
            <p:nvPr/>
          </p:nvSpPr>
          <p:spPr bwMode="auto">
            <a:xfrm>
              <a:off x="4447873" y="1746801"/>
              <a:ext cx="331405" cy="333707"/>
            </a:xfrm>
            <a:prstGeom prst="ellipse">
              <a:avLst/>
            </a:prstGeom>
            <a:solidFill>
              <a:srgbClr val="F4D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5" name="Freeform 7"/>
            <p:cNvSpPr>
              <a:spLocks/>
            </p:cNvSpPr>
            <p:nvPr/>
          </p:nvSpPr>
          <p:spPr bwMode="auto">
            <a:xfrm>
              <a:off x="7195776" y="1921710"/>
              <a:ext cx="660509" cy="665112"/>
            </a:xfrm>
            <a:custGeom>
              <a:avLst/>
              <a:gdLst>
                <a:gd name="T0" fmla="*/ 38 w 38"/>
                <a:gd name="T1" fmla="*/ 38 h 38"/>
                <a:gd name="T2" fmla="*/ 0 w 38"/>
                <a:gd name="T3" fmla="*/ 38 h 38"/>
                <a:gd name="T4" fmla="*/ 0 w 38"/>
                <a:gd name="T5" fmla="*/ 0 h 38"/>
                <a:gd name="T6" fmla="*/ 38 w 38"/>
                <a:gd name="T7" fmla="*/ 0 h 38"/>
                <a:gd name="T8" fmla="*/ 38 w 38"/>
                <a:gd name="T9" fmla="*/ 38 h 38"/>
              </a:gdLst>
              <a:ahLst/>
              <a:cxnLst>
                <a:cxn ang="0">
                  <a:pos x="T0" y="T1"/>
                </a:cxn>
                <a:cxn ang="0">
                  <a:pos x="T2" y="T3"/>
                </a:cxn>
                <a:cxn ang="0">
                  <a:pos x="T4" y="T5"/>
                </a:cxn>
                <a:cxn ang="0">
                  <a:pos x="T6" y="T7"/>
                </a:cxn>
                <a:cxn ang="0">
                  <a:pos x="T8" y="T9"/>
                </a:cxn>
              </a:cxnLst>
              <a:rect l="0" t="0" r="r" b="b"/>
              <a:pathLst>
                <a:path w="38" h="38">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6" name="Freeform 9"/>
            <p:cNvSpPr>
              <a:spLocks/>
            </p:cNvSpPr>
            <p:nvPr/>
          </p:nvSpPr>
          <p:spPr bwMode="auto">
            <a:xfrm>
              <a:off x="2657363" y="2080508"/>
              <a:ext cx="1079369" cy="1086273"/>
            </a:xfrm>
            <a:custGeom>
              <a:avLst/>
              <a:gdLst>
                <a:gd name="T0" fmla="*/ 62 w 62"/>
                <a:gd name="T1" fmla="*/ 62 h 62"/>
                <a:gd name="T2" fmla="*/ 0 w 62"/>
                <a:gd name="T3" fmla="*/ 62 h 62"/>
                <a:gd name="T4" fmla="*/ 0 w 62"/>
                <a:gd name="T5" fmla="*/ 0 h 62"/>
                <a:gd name="T6" fmla="*/ 62 w 62"/>
                <a:gd name="T7" fmla="*/ 0 h 62"/>
                <a:gd name="T8" fmla="*/ 62 w 62"/>
                <a:gd name="T9" fmla="*/ 62 h 62"/>
              </a:gdLst>
              <a:ahLst/>
              <a:cxnLst>
                <a:cxn ang="0">
                  <a:pos x="T0" y="T1"/>
                </a:cxn>
                <a:cxn ang="0">
                  <a:pos x="T2" y="T3"/>
                </a:cxn>
                <a:cxn ang="0">
                  <a:pos x="T4" y="T5"/>
                </a:cxn>
                <a:cxn ang="0">
                  <a:pos x="T6" y="T7"/>
                </a:cxn>
                <a:cxn ang="0">
                  <a:pos x="T8" y="T9"/>
                </a:cxn>
              </a:cxnLst>
              <a:rect l="0" t="0" r="r" b="b"/>
              <a:pathLst>
                <a:path w="62" h="62">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7" name="Freeform 10"/>
            <p:cNvSpPr>
              <a:spLocks/>
            </p:cNvSpPr>
            <p:nvPr/>
          </p:nvSpPr>
          <p:spPr bwMode="auto">
            <a:xfrm>
              <a:off x="5307474" y="3155407"/>
              <a:ext cx="400448" cy="402750"/>
            </a:xfrm>
            <a:custGeom>
              <a:avLst/>
              <a:gdLst>
                <a:gd name="T0" fmla="*/ 23 w 23"/>
                <a:gd name="T1" fmla="*/ 23 h 23"/>
                <a:gd name="T2" fmla="*/ 0 w 23"/>
                <a:gd name="T3" fmla="*/ 23 h 23"/>
                <a:gd name="T4" fmla="*/ 0 w 23"/>
                <a:gd name="T5" fmla="*/ 0 h 23"/>
                <a:gd name="T6" fmla="*/ 23 w 23"/>
                <a:gd name="T7" fmla="*/ 0 h 23"/>
                <a:gd name="T8" fmla="*/ 23 w 23"/>
                <a:gd name="T9" fmla="*/ 23 h 23"/>
              </a:gdLst>
              <a:ahLst/>
              <a:cxnLst>
                <a:cxn ang="0">
                  <a:pos x="T0" y="T1"/>
                </a:cxn>
                <a:cxn ang="0">
                  <a:pos x="T2" y="T3"/>
                </a:cxn>
                <a:cxn ang="0">
                  <a:pos x="T4" y="T5"/>
                </a:cxn>
                <a:cxn ang="0">
                  <a:pos x="T6" y="T7"/>
                </a:cxn>
                <a:cxn ang="0">
                  <a:pos x="T8" y="T9"/>
                </a:cxn>
              </a:cxnLst>
              <a:rect l="0" t="0" r="r" b="b"/>
              <a:pathLst>
                <a:path w="23" h="23">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8" name="Freeform 11"/>
            <p:cNvSpPr>
              <a:spLocks/>
            </p:cNvSpPr>
            <p:nvPr/>
          </p:nvSpPr>
          <p:spPr bwMode="auto">
            <a:xfrm>
              <a:off x="6169339" y="1275009"/>
              <a:ext cx="400448" cy="402750"/>
            </a:xfrm>
            <a:custGeom>
              <a:avLst/>
              <a:gdLst>
                <a:gd name="T0" fmla="*/ 23 w 23"/>
                <a:gd name="T1" fmla="*/ 23 h 23"/>
                <a:gd name="T2" fmla="*/ 0 w 23"/>
                <a:gd name="T3" fmla="*/ 23 h 23"/>
                <a:gd name="T4" fmla="*/ 0 w 23"/>
                <a:gd name="T5" fmla="*/ 0 h 23"/>
                <a:gd name="T6" fmla="*/ 23 w 23"/>
                <a:gd name="T7" fmla="*/ 0 h 23"/>
                <a:gd name="T8" fmla="*/ 23 w 23"/>
                <a:gd name="T9" fmla="*/ 23 h 23"/>
              </a:gdLst>
              <a:ahLst/>
              <a:cxnLst>
                <a:cxn ang="0">
                  <a:pos x="T0" y="T1"/>
                </a:cxn>
                <a:cxn ang="0">
                  <a:pos x="T2" y="T3"/>
                </a:cxn>
                <a:cxn ang="0">
                  <a:pos x="T4" y="T5"/>
                </a:cxn>
                <a:cxn ang="0">
                  <a:pos x="T6" y="T7"/>
                </a:cxn>
                <a:cxn ang="0">
                  <a:pos x="T8" y="T9"/>
                </a:cxn>
              </a:cxnLst>
              <a:rect l="0" t="0" r="r" b="b"/>
              <a:pathLst>
                <a:path w="23" h="23">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69" name="Oval 12"/>
            <p:cNvSpPr>
              <a:spLocks noChangeArrowheads="1"/>
            </p:cNvSpPr>
            <p:nvPr/>
          </p:nvSpPr>
          <p:spPr bwMode="auto">
            <a:xfrm>
              <a:off x="5952114" y="2472522"/>
              <a:ext cx="193320" cy="193320"/>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70" name="Oval 13"/>
            <p:cNvSpPr>
              <a:spLocks noChangeArrowheads="1"/>
            </p:cNvSpPr>
            <p:nvPr/>
          </p:nvSpPr>
          <p:spPr bwMode="auto">
            <a:xfrm>
              <a:off x="3736732" y="1362463"/>
              <a:ext cx="103564" cy="103564"/>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71" name="Oval 14"/>
            <p:cNvSpPr>
              <a:spLocks noChangeArrowheads="1"/>
            </p:cNvSpPr>
            <p:nvPr/>
          </p:nvSpPr>
          <p:spPr bwMode="auto">
            <a:xfrm>
              <a:off x="4657302" y="869958"/>
              <a:ext cx="191018" cy="211731"/>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72" name="Freeform 8"/>
            <p:cNvSpPr>
              <a:spLocks/>
            </p:cNvSpPr>
            <p:nvPr/>
          </p:nvSpPr>
          <p:spPr bwMode="auto">
            <a:xfrm>
              <a:off x="6784451" y="217485"/>
              <a:ext cx="649002" cy="655906"/>
            </a:xfrm>
            <a:custGeom>
              <a:avLst/>
              <a:gdLst>
                <a:gd name="T0" fmla="*/ 41 w 41"/>
                <a:gd name="T1" fmla="*/ 41 h 41"/>
                <a:gd name="T2" fmla="*/ 0 w 41"/>
                <a:gd name="T3" fmla="*/ 41 h 41"/>
                <a:gd name="T4" fmla="*/ 0 w 41"/>
                <a:gd name="T5" fmla="*/ 0 h 41"/>
                <a:gd name="T6" fmla="*/ 41 w 41"/>
                <a:gd name="T7" fmla="*/ 0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904" name="Group 903"/>
          <p:cNvGrpSpPr>
            <a:grpSpLocks noChangeAspect="1"/>
          </p:cNvGrpSpPr>
          <p:nvPr/>
        </p:nvGrpSpPr>
        <p:grpSpPr bwMode="auto">
          <a:xfrm rot="5554278">
            <a:off x="7165517" y="4938211"/>
            <a:ext cx="614589" cy="649434"/>
            <a:chOff x="3258" y="1544"/>
            <a:chExt cx="1164" cy="1230"/>
          </a:xfrm>
        </p:grpSpPr>
        <p:sp>
          <p:nvSpPr>
            <p:cNvPr id="905" name="AutoShape 50"/>
            <p:cNvSpPr>
              <a:spLocks noChangeAspect="1" noChangeArrowheads="1" noTextEdit="1"/>
            </p:cNvSpPr>
            <p:nvPr/>
          </p:nvSpPr>
          <p:spPr bwMode="auto">
            <a:xfrm>
              <a:off x="3260" y="1546"/>
              <a:ext cx="1160"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6" name="Freeform 52"/>
            <p:cNvSpPr>
              <a:spLocks/>
            </p:cNvSpPr>
            <p:nvPr/>
          </p:nvSpPr>
          <p:spPr bwMode="auto">
            <a:xfrm>
              <a:off x="3293" y="1544"/>
              <a:ext cx="484" cy="533"/>
            </a:xfrm>
            <a:custGeom>
              <a:avLst/>
              <a:gdLst>
                <a:gd name="T0" fmla="*/ 0 w 484"/>
                <a:gd name="T1" fmla="*/ 179 h 533"/>
                <a:gd name="T2" fmla="*/ 201 w 484"/>
                <a:gd name="T3" fmla="*/ 0 h 533"/>
                <a:gd name="T4" fmla="*/ 484 w 484"/>
                <a:gd name="T5" fmla="*/ 399 h 533"/>
                <a:gd name="T6" fmla="*/ 333 w 484"/>
                <a:gd name="T7" fmla="*/ 533 h 533"/>
                <a:gd name="T8" fmla="*/ 0 w 484"/>
                <a:gd name="T9" fmla="*/ 179 h 533"/>
              </a:gdLst>
              <a:ahLst/>
              <a:cxnLst>
                <a:cxn ang="0">
                  <a:pos x="T0" y="T1"/>
                </a:cxn>
                <a:cxn ang="0">
                  <a:pos x="T2" y="T3"/>
                </a:cxn>
                <a:cxn ang="0">
                  <a:pos x="T4" y="T5"/>
                </a:cxn>
                <a:cxn ang="0">
                  <a:pos x="T6" y="T7"/>
                </a:cxn>
                <a:cxn ang="0">
                  <a:pos x="T8" y="T9"/>
                </a:cxn>
              </a:cxnLst>
              <a:rect l="0" t="0" r="r" b="b"/>
              <a:pathLst>
                <a:path w="484" h="533">
                  <a:moveTo>
                    <a:pt x="0" y="179"/>
                  </a:moveTo>
                  <a:lnTo>
                    <a:pt x="201" y="0"/>
                  </a:lnTo>
                  <a:lnTo>
                    <a:pt x="484" y="399"/>
                  </a:lnTo>
                  <a:lnTo>
                    <a:pt x="333" y="533"/>
                  </a:lnTo>
                  <a:lnTo>
                    <a:pt x="0" y="179"/>
                  </a:lnTo>
                  <a:close/>
                </a:path>
              </a:pathLst>
            </a:custGeom>
            <a:solidFill>
              <a:srgbClr val="A0B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7" name="Freeform 53"/>
            <p:cNvSpPr>
              <a:spLocks/>
            </p:cNvSpPr>
            <p:nvPr/>
          </p:nvSpPr>
          <p:spPr bwMode="auto">
            <a:xfrm>
              <a:off x="3293" y="1647"/>
              <a:ext cx="407" cy="430"/>
            </a:xfrm>
            <a:custGeom>
              <a:avLst/>
              <a:gdLst>
                <a:gd name="T0" fmla="*/ 0 w 407"/>
                <a:gd name="T1" fmla="*/ 76 h 430"/>
                <a:gd name="T2" fmla="*/ 86 w 407"/>
                <a:gd name="T3" fmla="*/ 0 h 430"/>
                <a:gd name="T4" fmla="*/ 407 w 407"/>
                <a:gd name="T5" fmla="*/ 365 h 430"/>
                <a:gd name="T6" fmla="*/ 333 w 407"/>
                <a:gd name="T7" fmla="*/ 430 h 430"/>
                <a:gd name="T8" fmla="*/ 0 w 407"/>
                <a:gd name="T9" fmla="*/ 76 h 430"/>
              </a:gdLst>
              <a:ahLst/>
              <a:cxnLst>
                <a:cxn ang="0">
                  <a:pos x="T0" y="T1"/>
                </a:cxn>
                <a:cxn ang="0">
                  <a:pos x="T2" y="T3"/>
                </a:cxn>
                <a:cxn ang="0">
                  <a:pos x="T4" y="T5"/>
                </a:cxn>
                <a:cxn ang="0">
                  <a:pos x="T6" y="T7"/>
                </a:cxn>
                <a:cxn ang="0">
                  <a:pos x="T8" y="T9"/>
                </a:cxn>
              </a:cxnLst>
              <a:rect l="0" t="0" r="r" b="b"/>
              <a:pathLst>
                <a:path w="407" h="430">
                  <a:moveTo>
                    <a:pt x="0" y="76"/>
                  </a:moveTo>
                  <a:lnTo>
                    <a:pt x="86" y="0"/>
                  </a:lnTo>
                  <a:lnTo>
                    <a:pt x="407" y="365"/>
                  </a:lnTo>
                  <a:lnTo>
                    <a:pt x="333" y="430"/>
                  </a:lnTo>
                  <a:lnTo>
                    <a:pt x="0" y="76"/>
                  </a:lnTo>
                  <a:close/>
                </a:path>
              </a:pathLst>
            </a:custGeom>
            <a:solidFill>
              <a:srgbClr val="759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8" name="Freeform 54"/>
            <p:cNvSpPr>
              <a:spLocks/>
            </p:cNvSpPr>
            <p:nvPr/>
          </p:nvSpPr>
          <p:spPr bwMode="auto">
            <a:xfrm>
              <a:off x="3683" y="2003"/>
              <a:ext cx="144" cy="142"/>
            </a:xfrm>
            <a:custGeom>
              <a:avLst/>
              <a:gdLst>
                <a:gd name="T0" fmla="*/ 51 w 144"/>
                <a:gd name="T1" fmla="*/ 142 h 142"/>
                <a:gd name="T2" fmla="*/ 0 w 144"/>
                <a:gd name="T3" fmla="*/ 83 h 142"/>
                <a:gd name="T4" fmla="*/ 93 w 144"/>
                <a:gd name="T5" fmla="*/ 0 h 142"/>
                <a:gd name="T6" fmla="*/ 144 w 144"/>
                <a:gd name="T7" fmla="*/ 59 h 142"/>
                <a:gd name="T8" fmla="*/ 51 w 144"/>
                <a:gd name="T9" fmla="*/ 142 h 142"/>
              </a:gdLst>
              <a:ahLst/>
              <a:cxnLst>
                <a:cxn ang="0">
                  <a:pos x="T0" y="T1"/>
                </a:cxn>
                <a:cxn ang="0">
                  <a:pos x="T2" y="T3"/>
                </a:cxn>
                <a:cxn ang="0">
                  <a:pos x="T4" y="T5"/>
                </a:cxn>
                <a:cxn ang="0">
                  <a:pos x="T6" y="T7"/>
                </a:cxn>
                <a:cxn ang="0">
                  <a:pos x="T8" y="T9"/>
                </a:cxn>
              </a:cxnLst>
              <a:rect l="0" t="0" r="r" b="b"/>
              <a:pathLst>
                <a:path w="144" h="142">
                  <a:moveTo>
                    <a:pt x="51" y="142"/>
                  </a:moveTo>
                  <a:lnTo>
                    <a:pt x="0" y="83"/>
                  </a:lnTo>
                  <a:lnTo>
                    <a:pt x="93" y="0"/>
                  </a:lnTo>
                  <a:lnTo>
                    <a:pt x="144" y="59"/>
                  </a:lnTo>
                  <a:lnTo>
                    <a:pt x="51" y="14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09" name="Freeform 55"/>
            <p:cNvSpPr>
              <a:spLocks/>
            </p:cNvSpPr>
            <p:nvPr/>
          </p:nvSpPr>
          <p:spPr bwMode="auto">
            <a:xfrm>
              <a:off x="3683" y="2059"/>
              <a:ext cx="82" cy="86"/>
            </a:xfrm>
            <a:custGeom>
              <a:avLst/>
              <a:gdLst>
                <a:gd name="T0" fmla="*/ 51 w 82"/>
                <a:gd name="T1" fmla="*/ 86 h 86"/>
                <a:gd name="T2" fmla="*/ 0 w 82"/>
                <a:gd name="T3" fmla="*/ 27 h 86"/>
                <a:gd name="T4" fmla="*/ 31 w 82"/>
                <a:gd name="T5" fmla="*/ 0 h 86"/>
                <a:gd name="T6" fmla="*/ 82 w 82"/>
                <a:gd name="T7" fmla="*/ 56 h 86"/>
                <a:gd name="T8" fmla="*/ 51 w 82"/>
                <a:gd name="T9" fmla="*/ 86 h 86"/>
              </a:gdLst>
              <a:ahLst/>
              <a:cxnLst>
                <a:cxn ang="0">
                  <a:pos x="T0" y="T1"/>
                </a:cxn>
                <a:cxn ang="0">
                  <a:pos x="T2" y="T3"/>
                </a:cxn>
                <a:cxn ang="0">
                  <a:pos x="T4" y="T5"/>
                </a:cxn>
                <a:cxn ang="0">
                  <a:pos x="T6" y="T7"/>
                </a:cxn>
                <a:cxn ang="0">
                  <a:pos x="T8" y="T9"/>
                </a:cxn>
              </a:cxnLst>
              <a:rect l="0" t="0" r="r" b="b"/>
              <a:pathLst>
                <a:path w="82" h="86">
                  <a:moveTo>
                    <a:pt x="51" y="86"/>
                  </a:moveTo>
                  <a:lnTo>
                    <a:pt x="0" y="27"/>
                  </a:lnTo>
                  <a:lnTo>
                    <a:pt x="31" y="0"/>
                  </a:lnTo>
                  <a:lnTo>
                    <a:pt x="82" y="56"/>
                  </a:lnTo>
                  <a:lnTo>
                    <a:pt x="51" y="86"/>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0" name="Freeform 56"/>
            <p:cNvSpPr>
              <a:spLocks noEditPoints="1"/>
            </p:cNvSpPr>
            <p:nvPr/>
          </p:nvSpPr>
          <p:spPr bwMode="auto">
            <a:xfrm>
              <a:off x="3317" y="1577"/>
              <a:ext cx="440" cy="469"/>
            </a:xfrm>
            <a:custGeom>
              <a:avLst/>
              <a:gdLst>
                <a:gd name="T0" fmla="*/ 12 w 440"/>
                <a:gd name="T1" fmla="*/ 184 h 469"/>
                <a:gd name="T2" fmla="*/ 50 w 440"/>
                <a:gd name="T3" fmla="*/ 225 h 469"/>
                <a:gd name="T4" fmla="*/ 87 w 440"/>
                <a:gd name="T5" fmla="*/ 265 h 469"/>
                <a:gd name="T6" fmla="*/ 125 w 440"/>
                <a:gd name="T7" fmla="*/ 304 h 469"/>
                <a:gd name="T8" fmla="*/ 161 w 440"/>
                <a:gd name="T9" fmla="*/ 344 h 469"/>
                <a:gd name="T10" fmla="*/ 199 w 440"/>
                <a:gd name="T11" fmla="*/ 383 h 469"/>
                <a:gd name="T12" fmla="*/ 237 w 440"/>
                <a:gd name="T13" fmla="*/ 423 h 469"/>
                <a:gd name="T14" fmla="*/ 275 w 440"/>
                <a:gd name="T15" fmla="*/ 464 h 469"/>
                <a:gd name="T16" fmla="*/ 349 w 440"/>
                <a:gd name="T17" fmla="*/ 466 h 469"/>
                <a:gd name="T18" fmla="*/ 374 w 440"/>
                <a:gd name="T19" fmla="*/ 442 h 469"/>
                <a:gd name="T20" fmla="*/ 412 w 440"/>
                <a:gd name="T21" fmla="*/ 409 h 469"/>
                <a:gd name="T22" fmla="*/ 440 w 440"/>
                <a:gd name="T23" fmla="*/ 385 h 469"/>
                <a:gd name="T24" fmla="*/ 409 w 440"/>
                <a:gd name="T25" fmla="*/ 346 h 469"/>
                <a:gd name="T26" fmla="*/ 374 w 440"/>
                <a:gd name="T27" fmla="*/ 303 h 469"/>
                <a:gd name="T28" fmla="*/ 340 w 440"/>
                <a:gd name="T29" fmla="*/ 258 h 469"/>
                <a:gd name="T30" fmla="*/ 307 w 440"/>
                <a:gd name="T31" fmla="*/ 215 h 469"/>
                <a:gd name="T32" fmla="*/ 273 w 440"/>
                <a:gd name="T33" fmla="*/ 172 h 469"/>
                <a:gd name="T34" fmla="*/ 240 w 440"/>
                <a:gd name="T35" fmla="*/ 129 h 469"/>
                <a:gd name="T36" fmla="*/ 206 w 440"/>
                <a:gd name="T37" fmla="*/ 86 h 469"/>
                <a:gd name="T38" fmla="*/ 173 w 440"/>
                <a:gd name="T39" fmla="*/ 43 h 469"/>
                <a:gd name="T40" fmla="*/ 134 w 440"/>
                <a:gd name="T41" fmla="*/ 77 h 469"/>
                <a:gd name="T42" fmla="*/ 79 w 440"/>
                <a:gd name="T43" fmla="*/ 125 h 469"/>
                <a:gd name="T44" fmla="*/ 41 w 440"/>
                <a:gd name="T45" fmla="*/ 160 h 469"/>
                <a:gd name="T46" fmla="*/ 379 w 440"/>
                <a:gd name="T47" fmla="*/ 370 h 469"/>
                <a:gd name="T48" fmla="*/ 376 w 440"/>
                <a:gd name="T49" fmla="*/ 373 h 469"/>
                <a:gd name="T50" fmla="*/ 304 w 440"/>
                <a:gd name="T51" fmla="*/ 373 h 469"/>
                <a:gd name="T52" fmla="*/ 304 w 440"/>
                <a:gd name="T53" fmla="*/ 373 h 469"/>
                <a:gd name="T54" fmla="*/ 312 w 440"/>
                <a:gd name="T55" fmla="*/ 291 h 469"/>
                <a:gd name="T56" fmla="*/ 304 w 440"/>
                <a:gd name="T57" fmla="*/ 365 h 469"/>
                <a:gd name="T58" fmla="*/ 299 w 440"/>
                <a:gd name="T59" fmla="*/ 368 h 469"/>
                <a:gd name="T60" fmla="*/ 306 w 440"/>
                <a:gd name="T61" fmla="*/ 224 h 469"/>
                <a:gd name="T62" fmla="*/ 306 w 440"/>
                <a:gd name="T63" fmla="*/ 224 h 469"/>
                <a:gd name="T64" fmla="*/ 232 w 440"/>
                <a:gd name="T65" fmla="*/ 289 h 469"/>
                <a:gd name="T66" fmla="*/ 235 w 440"/>
                <a:gd name="T67" fmla="*/ 353 h 469"/>
                <a:gd name="T68" fmla="*/ 304 w 440"/>
                <a:gd name="T69" fmla="*/ 218 h 469"/>
                <a:gd name="T70" fmla="*/ 239 w 440"/>
                <a:gd name="T71" fmla="*/ 210 h 469"/>
                <a:gd name="T72" fmla="*/ 239 w 440"/>
                <a:gd name="T73" fmla="*/ 210 h 469"/>
                <a:gd name="T74" fmla="*/ 161 w 440"/>
                <a:gd name="T75" fmla="*/ 279 h 469"/>
                <a:gd name="T76" fmla="*/ 239 w 440"/>
                <a:gd name="T77" fmla="*/ 203 h 469"/>
                <a:gd name="T78" fmla="*/ 235 w 440"/>
                <a:gd name="T79" fmla="*/ 206 h 469"/>
                <a:gd name="T80" fmla="*/ 154 w 440"/>
                <a:gd name="T81" fmla="*/ 213 h 469"/>
                <a:gd name="T82" fmla="*/ 154 w 440"/>
                <a:gd name="T83" fmla="*/ 213 h 469"/>
                <a:gd name="T84" fmla="*/ 173 w 440"/>
                <a:gd name="T85" fmla="*/ 122 h 469"/>
                <a:gd name="T86" fmla="*/ 154 w 440"/>
                <a:gd name="T87" fmla="*/ 205 h 469"/>
                <a:gd name="T88" fmla="*/ 149 w 440"/>
                <a:gd name="T89" fmla="*/ 208 h 469"/>
                <a:gd name="T90" fmla="*/ 172 w 440"/>
                <a:gd name="T91" fmla="*/ 50 h 469"/>
                <a:gd name="T92" fmla="*/ 172 w 440"/>
                <a:gd name="T93" fmla="*/ 50 h 469"/>
                <a:gd name="T94" fmla="*/ 82 w 440"/>
                <a:gd name="T95" fmla="*/ 129 h 469"/>
                <a:gd name="T96" fmla="*/ 79 w 440"/>
                <a:gd name="T97" fmla="*/ 1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0" h="469">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1" name="Freeform 57"/>
            <p:cNvSpPr>
              <a:spLocks/>
            </p:cNvSpPr>
            <p:nvPr/>
          </p:nvSpPr>
          <p:spPr bwMode="auto">
            <a:xfrm>
              <a:off x="3379" y="1634"/>
              <a:ext cx="366" cy="411"/>
            </a:xfrm>
            <a:custGeom>
              <a:avLst/>
              <a:gdLst>
                <a:gd name="T0" fmla="*/ 350 w 366"/>
                <a:gd name="T1" fmla="*/ 411 h 411"/>
                <a:gd name="T2" fmla="*/ 0 w 366"/>
                <a:gd name="T3" fmla="*/ 13 h 411"/>
                <a:gd name="T4" fmla="*/ 13 w 366"/>
                <a:gd name="T5" fmla="*/ 0 h 411"/>
                <a:gd name="T6" fmla="*/ 366 w 366"/>
                <a:gd name="T7" fmla="*/ 397 h 411"/>
                <a:gd name="T8" fmla="*/ 350 w 366"/>
                <a:gd name="T9" fmla="*/ 411 h 411"/>
              </a:gdLst>
              <a:ahLst/>
              <a:cxnLst>
                <a:cxn ang="0">
                  <a:pos x="T0" y="T1"/>
                </a:cxn>
                <a:cxn ang="0">
                  <a:pos x="T2" y="T3"/>
                </a:cxn>
                <a:cxn ang="0">
                  <a:pos x="T4" y="T5"/>
                </a:cxn>
                <a:cxn ang="0">
                  <a:pos x="T6" y="T7"/>
                </a:cxn>
                <a:cxn ang="0">
                  <a:pos x="T8" y="T9"/>
                </a:cxn>
              </a:cxnLst>
              <a:rect l="0" t="0" r="r" b="b"/>
              <a:pathLst>
                <a:path w="366" h="411">
                  <a:moveTo>
                    <a:pt x="350" y="411"/>
                  </a:moveTo>
                  <a:lnTo>
                    <a:pt x="0" y="13"/>
                  </a:lnTo>
                  <a:lnTo>
                    <a:pt x="13" y="0"/>
                  </a:lnTo>
                  <a:lnTo>
                    <a:pt x="366" y="397"/>
                  </a:lnTo>
                  <a:lnTo>
                    <a:pt x="350" y="41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2" name="Freeform 58"/>
            <p:cNvSpPr>
              <a:spLocks/>
            </p:cNvSpPr>
            <p:nvPr/>
          </p:nvSpPr>
          <p:spPr bwMode="auto">
            <a:xfrm>
              <a:off x="3385" y="1634"/>
              <a:ext cx="360" cy="404"/>
            </a:xfrm>
            <a:custGeom>
              <a:avLst/>
              <a:gdLst>
                <a:gd name="T0" fmla="*/ 353 w 360"/>
                <a:gd name="T1" fmla="*/ 404 h 404"/>
                <a:gd name="T2" fmla="*/ 0 w 360"/>
                <a:gd name="T3" fmla="*/ 7 h 404"/>
                <a:gd name="T4" fmla="*/ 7 w 360"/>
                <a:gd name="T5" fmla="*/ 0 h 404"/>
                <a:gd name="T6" fmla="*/ 360 w 360"/>
                <a:gd name="T7" fmla="*/ 397 h 404"/>
                <a:gd name="T8" fmla="*/ 353 w 360"/>
                <a:gd name="T9" fmla="*/ 404 h 404"/>
              </a:gdLst>
              <a:ahLst/>
              <a:cxnLst>
                <a:cxn ang="0">
                  <a:pos x="T0" y="T1"/>
                </a:cxn>
                <a:cxn ang="0">
                  <a:pos x="T2" y="T3"/>
                </a:cxn>
                <a:cxn ang="0">
                  <a:pos x="T4" y="T5"/>
                </a:cxn>
                <a:cxn ang="0">
                  <a:pos x="T6" y="T7"/>
                </a:cxn>
                <a:cxn ang="0">
                  <a:pos x="T8" y="T9"/>
                </a:cxn>
              </a:cxnLst>
              <a:rect l="0" t="0" r="r" b="b"/>
              <a:pathLst>
                <a:path w="360" h="404">
                  <a:moveTo>
                    <a:pt x="353" y="404"/>
                  </a:moveTo>
                  <a:lnTo>
                    <a:pt x="0" y="7"/>
                  </a:lnTo>
                  <a:lnTo>
                    <a:pt x="7" y="0"/>
                  </a:lnTo>
                  <a:lnTo>
                    <a:pt x="360" y="397"/>
                  </a:lnTo>
                  <a:lnTo>
                    <a:pt x="353" y="404"/>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3" name="Freeform 59"/>
            <p:cNvSpPr>
              <a:spLocks/>
            </p:cNvSpPr>
            <p:nvPr/>
          </p:nvSpPr>
          <p:spPr bwMode="auto">
            <a:xfrm>
              <a:off x="3910" y="2265"/>
              <a:ext cx="512" cy="509"/>
            </a:xfrm>
            <a:custGeom>
              <a:avLst/>
              <a:gdLst>
                <a:gd name="T0" fmla="*/ 312 w 512"/>
                <a:gd name="T1" fmla="*/ 509 h 509"/>
                <a:gd name="T2" fmla="*/ 512 w 512"/>
                <a:gd name="T3" fmla="*/ 330 h 509"/>
                <a:gd name="T4" fmla="*/ 153 w 512"/>
                <a:gd name="T5" fmla="*/ 0 h 509"/>
                <a:gd name="T6" fmla="*/ 0 w 512"/>
                <a:gd name="T7" fmla="*/ 134 h 509"/>
                <a:gd name="T8" fmla="*/ 312 w 512"/>
                <a:gd name="T9" fmla="*/ 509 h 509"/>
              </a:gdLst>
              <a:ahLst/>
              <a:cxnLst>
                <a:cxn ang="0">
                  <a:pos x="T0" y="T1"/>
                </a:cxn>
                <a:cxn ang="0">
                  <a:pos x="T2" y="T3"/>
                </a:cxn>
                <a:cxn ang="0">
                  <a:pos x="T4" y="T5"/>
                </a:cxn>
                <a:cxn ang="0">
                  <a:pos x="T6" y="T7"/>
                </a:cxn>
                <a:cxn ang="0">
                  <a:pos x="T8" y="T9"/>
                </a:cxn>
              </a:cxnLst>
              <a:rect l="0" t="0" r="r" b="b"/>
              <a:pathLst>
                <a:path w="512" h="509">
                  <a:moveTo>
                    <a:pt x="312" y="509"/>
                  </a:moveTo>
                  <a:lnTo>
                    <a:pt x="512" y="330"/>
                  </a:lnTo>
                  <a:lnTo>
                    <a:pt x="153" y="0"/>
                  </a:lnTo>
                  <a:lnTo>
                    <a:pt x="0" y="134"/>
                  </a:lnTo>
                  <a:lnTo>
                    <a:pt x="312" y="509"/>
                  </a:lnTo>
                  <a:close/>
                </a:path>
              </a:pathLst>
            </a:custGeom>
            <a:solidFill>
              <a:srgbClr val="A0B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4" name="Freeform 60"/>
            <p:cNvSpPr>
              <a:spLocks/>
            </p:cNvSpPr>
            <p:nvPr/>
          </p:nvSpPr>
          <p:spPr bwMode="auto">
            <a:xfrm>
              <a:off x="3910" y="2334"/>
              <a:ext cx="397" cy="440"/>
            </a:xfrm>
            <a:custGeom>
              <a:avLst/>
              <a:gdLst>
                <a:gd name="T0" fmla="*/ 312 w 397"/>
                <a:gd name="T1" fmla="*/ 440 h 440"/>
                <a:gd name="T2" fmla="*/ 397 w 397"/>
                <a:gd name="T3" fmla="*/ 363 h 440"/>
                <a:gd name="T4" fmla="*/ 75 w 397"/>
                <a:gd name="T5" fmla="*/ 0 h 440"/>
                <a:gd name="T6" fmla="*/ 0 w 397"/>
                <a:gd name="T7" fmla="*/ 65 h 440"/>
                <a:gd name="T8" fmla="*/ 312 w 397"/>
                <a:gd name="T9" fmla="*/ 440 h 440"/>
              </a:gdLst>
              <a:ahLst/>
              <a:cxnLst>
                <a:cxn ang="0">
                  <a:pos x="T0" y="T1"/>
                </a:cxn>
                <a:cxn ang="0">
                  <a:pos x="T2" y="T3"/>
                </a:cxn>
                <a:cxn ang="0">
                  <a:pos x="T4" y="T5"/>
                </a:cxn>
                <a:cxn ang="0">
                  <a:pos x="T6" y="T7"/>
                </a:cxn>
                <a:cxn ang="0">
                  <a:pos x="T8" y="T9"/>
                </a:cxn>
              </a:cxnLst>
              <a:rect l="0" t="0" r="r" b="b"/>
              <a:pathLst>
                <a:path w="397" h="440">
                  <a:moveTo>
                    <a:pt x="312" y="440"/>
                  </a:moveTo>
                  <a:lnTo>
                    <a:pt x="397" y="363"/>
                  </a:lnTo>
                  <a:lnTo>
                    <a:pt x="75" y="0"/>
                  </a:lnTo>
                  <a:lnTo>
                    <a:pt x="0" y="65"/>
                  </a:lnTo>
                  <a:lnTo>
                    <a:pt x="312" y="440"/>
                  </a:lnTo>
                  <a:close/>
                </a:path>
              </a:pathLst>
            </a:custGeom>
            <a:solidFill>
              <a:srgbClr val="759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5" name="Freeform 61"/>
            <p:cNvSpPr>
              <a:spLocks/>
            </p:cNvSpPr>
            <p:nvPr/>
          </p:nvSpPr>
          <p:spPr bwMode="auto">
            <a:xfrm>
              <a:off x="3856" y="2200"/>
              <a:ext cx="146" cy="142"/>
            </a:xfrm>
            <a:custGeom>
              <a:avLst/>
              <a:gdLst>
                <a:gd name="T0" fmla="*/ 0 w 146"/>
                <a:gd name="T1" fmla="*/ 84 h 142"/>
                <a:gd name="T2" fmla="*/ 52 w 146"/>
                <a:gd name="T3" fmla="*/ 142 h 142"/>
                <a:gd name="T4" fmla="*/ 146 w 146"/>
                <a:gd name="T5" fmla="*/ 58 h 142"/>
                <a:gd name="T6" fmla="*/ 95 w 146"/>
                <a:gd name="T7" fmla="*/ 0 h 142"/>
                <a:gd name="T8" fmla="*/ 0 w 146"/>
                <a:gd name="T9" fmla="*/ 84 h 142"/>
              </a:gdLst>
              <a:ahLst/>
              <a:cxnLst>
                <a:cxn ang="0">
                  <a:pos x="T0" y="T1"/>
                </a:cxn>
                <a:cxn ang="0">
                  <a:pos x="T2" y="T3"/>
                </a:cxn>
                <a:cxn ang="0">
                  <a:pos x="T4" y="T5"/>
                </a:cxn>
                <a:cxn ang="0">
                  <a:pos x="T6" y="T7"/>
                </a:cxn>
                <a:cxn ang="0">
                  <a:pos x="T8" y="T9"/>
                </a:cxn>
              </a:cxnLst>
              <a:rect l="0" t="0" r="r" b="b"/>
              <a:pathLst>
                <a:path w="146" h="142">
                  <a:moveTo>
                    <a:pt x="0" y="84"/>
                  </a:moveTo>
                  <a:lnTo>
                    <a:pt x="52" y="142"/>
                  </a:lnTo>
                  <a:lnTo>
                    <a:pt x="146" y="58"/>
                  </a:lnTo>
                  <a:lnTo>
                    <a:pt x="95" y="0"/>
                  </a:lnTo>
                  <a:lnTo>
                    <a:pt x="0" y="84"/>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6" name="Freeform 62"/>
            <p:cNvSpPr>
              <a:spLocks/>
            </p:cNvSpPr>
            <p:nvPr/>
          </p:nvSpPr>
          <p:spPr bwMode="auto">
            <a:xfrm>
              <a:off x="3856" y="2200"/>
              <a:ext cx="146" cy="142"/>
            </a:xfrm>
            <a:custGeom>
              <a:avLst/>
              <a:gdLst>
                <a:gd name="T0" fmla="*/ 0 w 146"/>
                <a:gd name="T1" fmla="*/ 84 h 142"/>
                <a:gd name="T2" fmla="*/ 52 w 146"/>
                <a:gd name="T3" fmla="*/ 142 h 142"/>
                <a:gd name="T4" fmla="*/ 146 w 146"/>
                <a:gd name="T5" fmla="*/ 58 h 142"/>
                <a:gd name="T6" fmla="*/ 95 w 146"/>
                <a:gd name="T7" fmla="*/ 0 h 142"/>
                <a:gd name="T8" fmla="*/ 0 w 146"/>
                <a:gd name="T9" fmla="*/ 84 h 142"/>
              </a:gdLst>
              <a:ahLst/>
              <a:cxnLst>
                <a:cxn ang="0">
                  <a:pos x="T0" y="T1"/>
                </a:cxn>
                <a:cxn ang="0">
                  <a:pos x="T2" y="T3"/>
                </a:cxn>
                <a:cxn ang="0">
                  <a:pos x="T4" y="T5"/>
                </a:cxn>
                <a:cxn ang="0">
                  <a:pos x="T6" y="T7"/>
                </a:cxn>
                <a:cxn ang="0">
                  <a:pos x="T8" y="T9"/>
                </a:cxn>
              </a:cxnLst>
              <a:rect l="0" t="0" r="r" b="b"/>
              <a:pathLst>
                <a:path w="146" h="142">
                  <a:moveTo>
                    <a:pt x="0" y="84"/>
                  </a:moveTo>
                  <a:lnTo>
                    <a:pt x="52" y="142"/>
                  </a:lnTo>
                  <a:lnTo>
                    <a:pt x="146" y="58"/>
                  </a:lnTo>
                  <a:lnTo>
                    <a:pt x="95" y="0"/>
                  </a:lnTo>
                  <a:lnTo>
                    <a:pt x="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7" name="Freeform 63"/>
            <p:cNvSpPr>
              <a:spLocks/>
            </p:cNvSpPr>
            <p:nvPr/>
          </p:nvSpPr>
          <p:spPr bwMode="auto">
            <a:xfrm>
              <a:off x="3856" y="2255"/>
              <a:ext cx="85" cy="87"/>
            </a:xfrm>
            <a:custGeom>
              <a:avLst/>
              <a:gdLst>
                <a:gd name="T0" fmla="*/ 0 w 85"/>
                <a:gd name="T1" fmla="*/ 29 h 87"/>
                <a:gd name="T2" fmla="*/ 52 w 85"/>
                <a:gd name="T3" fmla="*/ 87 h 87"/>
                <a:gd name="T4" fmla="*/ 85 w 85"/>
                <a:gd name="T5" fmla="*/ 58 h 87"/>
                <a:gd name="T6" fmla="*/ 33 w 85"/>
                <a:gd name="T7" fmla="*/ 0 h 87"/>
                <a:gd name="T8" fmla="*/ 0 w 85"/>
                <a:gd name="T9" fmla="*/ 29 h 87"/>
              </a:gdLst>
              <a:ahLst/>
              <a:cxnLst>
                <a:cxn ang="0">
                  <a:pos x="T0" y="T1"/>
                </a:cxn>
                <a:cxn ang="0">
                  <a:pos x="T2" y="T3"/>
                </a:cxn>
                <a:cxn ang="0">
                  <a:pos x="T4" y="T5"/>
                </a:cxn>
                <a:cxn ang="0">
                  <a:pos x="T6" y="T7"/>
                </a:cxn>
                <a:cxn ang="0">
                  <a:pos x="T8" y="T9"/>
                </a:cxn>
              </a:cxnLst>
              <a:rect l="0" t="0" r="r" b="b"/>
              <a:pathLst>
                <a:path w="85" h="87">
                  <a:moveTo>
                    <a:pt x="0" y="29"/>
                  </a:moveTo>
                  <a:lnTo>
                    <a:pt x="52" y="87"/>
                  </a:lnTo>
                  <a:lnTo>
                    <a:pt x="85" y="58"/>
                  </a:lnTo>
                  <a:lnTo>
                    <a:pt x="33" y="0"/>
                  </a:lnTo>
                  <a:lnTo>
                    <a:pt x="0" y="2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8" name="Freeform 64"/>
            <p:cNvSpPr>
              <a:spLocks/>
            </p:cNvSpPr>
            <p:nvPr/>
          </p:nvSpPr>
          <p:spPr bwMode="auto">
            <a:xfrm>
              <a:off x="3856" y="2255"/>
              <a:ext cx="85" cy="87"/>
            </a:xfrm>
            <a:custGeom>
              <a:avLst/>
              <a:gdLst>
                <a:gd name="T0" fmla="*/ 0 w 85"/>
                <a:gd name="T1" fmla="*/ 29 h 87"/>
                <a:gd name="T2" fmla="*/ 52 w 85"/>
                <a:gd name="T3" fmla="*/ 87 h 87"/>
                <a:gd name="T4" fmla="*/ 85 w 85"/>
                <a:gd name="T5" fmla="*/ 58 h 87"/>
                <a:gd name="T6" fmla="*/ 33 w 85"/>
                <a:gd name="T7" fmla="*/ 0 h 87"/>
                <a:gd name="T8" fmla="*/ 0 w 85"/>
                <a:gd name="T9" fmla="*/ 29 h 87"/>
              </a:gdLst>
              <a:ahLst/>
              <a:cxnLst>
                <a:cxn ang="0">
                  <a:pos x="T0" y="T1"/>
                </a:cxn>
                <a:cxn ang="0">
                  <a:pos x="T2" y="T3"/>
                </a:cxn>
                <a:cxn ang="0">
                  <a:pos x="T4" y="T5"/>
                </a:cxn>
                <a:cxn ang="0">
                  <a:pos x="T6" y="T7"/>
                </a:cxn>
                <a:cxn ang="0">
                  <a:pos x="T8" y="T9"/>
                </a:cxn>
              </a:cxnLst>
              <a:rect l="0" t="0" r="r" b="b"/>
              <a:pathLst>
                <a:path w="85" h="87">
                  <a:moveTo>
                    <a:pt x="0" y="29"/>
                  </a:moveTo>
                  <a:lnTo>
                    <a:pt x="52" y="87"/>
                  </a:lnTo>
                  <a:lnTo>
                    <a:pt x="85" y="58"/>
                  </a:lnTo>
                  <a:lnTo>
                    <a:pt x="33" y="0"/>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19" name="Freeform 65"/>
            <p:cNvSpPr>
              <a:spLocks noEditPoints="1"/>
            </p:cNvSpPr>
            <p:nvPr/>
          </p:nvSpPr>
          <p:spPr bwMode="auto">
            <a:xfrm>
              <a:off x="3939" y="2284"/>
              <a:ext cx="447" cy="468"/>
            </a:xfrm>
            <a:custGeom>
              <a:avLst/>
              <a:gdLst>
                <a:gd name="T0" fmla="*/ 350 w 447"/>
                <a:gd name="T1" fmla="*/ 430 h 468"/>
                <a:gd name="T2" fmla="*/ 407 w 447"/>
                <a:gd name="T3" fmla="*/ 378 h 468"/>
                <a:gd name="T4" fmla="*/ 447 w 447"/>
                <a:gd name="T5" fmla="*/ 344 h 468"/>
                <a:gd name="T6" fmla="*/ 405 w 447"/>
                <a:gd name="T7" fmla="*/ 303 h 468"/>
                <a:gd name="T8" fmla="*/ 366 w 447"/>
                <a:gd name="T9" fmla="*/ 263 h 468"/>
                <a:gd name="T10" fmla="*/ 328 w 447"/>
                <a:gd name="T11" fmla="*/ 225 h 468"/>
                <a:gd name="T12" fmla="*/ 289 w 447"/>
                <a:gd name="T13" fmla="*/ 186 h 468"/>
                <a:gd name="T14" fmla="*/ 251 w 447"/>
                <a:gd name="T15" fmla="*/ 148 h 468"/>
                <a:gd name="T16" fmla="*/ 211 w 447"/>
                <a:gd name="T17" fmla="*/ 108 h 468"/>
                <a:gd name="T18" fmla="*/ 172 w 447"/>
                <a:gd name="T19" fmla="*/ 70 h 468"/>
                <a:gd name="T20" fmla="*/ 134 w 447"/>
                <a:gd name="T21" fmla="*/ 31 h 468"/>
                <a:gd name="T22" fmla="*/ 105 w 447"/>
                <a:gd name="T23" fmla="*/ 57 h 468"/>
                <a:gd name="T24" fmla="*/ 67 w 447"/>
                <a:gd name="T25" fmla="*/ 91 h 468"/>
                <a:gd name="T26" fmla="*/ 38 w 447"/>
                <a:gd name="T27" fmla="*/ 115 h 468"/>
                <a:gd name="T28" fmla="*/ 0 w 447"/>
                <a:gd name="T29" fmla="*/ 149 h 468"/>
                <a:gd name="T30" fmla="*/ 36 w 447"/>
                <a:gd name="T31" fmla="*/ 191 h 468"/>
                <a:gd name="T32" fmla="*/ 70 w 447"/>
                <a:gd name="T33" fmla="*/ 234 h 468"/>
                <a:gd name="T34" fmla="*/ 105 w 447"/>
                <a:gd name="T35" fmla="*/ 275 h 468"/>
                <a:gd name="T36" fmla="*/ 141 w 447"/>
                <a:gd name="T37" fmla="*/ 318 h 468"/>
                <a:gd name="T38" fmla="*/ 175 w 447"/>
                <a:gd name="T39" fmla="*/ 359 h 468"/>
                <a:gd name="T40" fmla="*/ 209 w 447"/>
                <a:gd name="T41" fmla="*/ 402 h 468"/>
                <a:gd name="T42" fmla="*/ 246 w 447"/>
                <a:gd name="T43" fmla="*/ 444 h 468"/>
                <a:gd name="T44" fmla="*/ 311 w 447"/>
                <a:gd name="T45" fmla="*/ 464 h 468"/>
                <a:gd name="T46" fmla="*/ 134 w 447"/>
                <a:gd name="T47" fmla="*/ 39 h 468"/>
                <a:gd name="T48" fmla="*/ 70 w 447"/>
                <a:gd name="T49" fmla="*/ 94 h 468"/>
                <a:gd name="T50" fmla="*/ 72 w 447"/>
                <a:gd name="T51" fmla="*/ 158 h 468"/>
                <a:gd name="T52" fmla="*/ 72 w 447"/>
                <a:gd name="T53" fmla="*/ 158 h 468"/>
                <a:gd name="T54" fmla="*/ 208 w 447"/>
                <a:gd name="T55" fmla="*/ 112 h 468"/>
                <a:gd name="T56" fmla="*/ 142 w 447"/>
                <a:gd name="T57" fmla="*/ 103 h 468"/>
                <a:gd name="T58" fmla="*/ 75 w 447"/>
                <a:gd name="T59" fmla="*/ 163 h 468"/>
                <a:gd name="T60" fmla="*/ 218 w 447"/>
                <a:gd name="T61" fmla="*/ 177 h 468"/>
                <a:gd name="T62" fmla="*/ 218 w 447"/>
                <a:gd name="T63" fmla="*/ 177 h 468"/>
                <a:gd name="T64" fmla="*/ 213 w 447"/>
                <a:gd name="T65" fmla="*/ 180 h 468"/>
                <a:gd name="T66" fmla="*/ 136 w 447"/>
                <a:gd name="T67" fmla="*/ 182 h 468"/>
                <a:gd name="T68" fmla="*/ 221 w 447"/>
                <a:gd name="T69" fmla="*/ 180 h 468"/>
                <a:gd name="T70" fmla="*/ 208 w 447"/>
                <a:gd name="T71" fmla="*/ 258 h 468"/>
                <a:gd name="T72" fmla="*/ 208 w 447"/>
                <a:gd name="T73" fmla="*/ 258 h 468"/>
                <a:gd name="T74" fmla="*/ 203 w 447"/>
                <a:gd name="T75" fmla="*/ 261 h 468"/>
                <a:gd name="T76" fmla="*/ 289 w 447"/>
                <a:gd name="T77" fmla="*/ 194 h 468"/>
                <a:gd name="T78" fmla="*/ 211 w 447"/>
                <a:gd name="T79" fmla="*/ 263 h 468"/>
                <a:gd name="T80" fmla="*/ 206 w 447"/>
                <a:gd name="T81" fmla="*/ 332 h 468"/>
                <a:gd name="T82" fmla="*/ 206 w 447"/>
                <a:gd name="T83" fmla="*/ 332 h 468"/>
                <a:gd name="T84" fmla="*/ 362 w 447"/>
                <a:gd name="T85" fmla="*/ 266 h 468"/>
                <a:gd name="T86" fmla="*/ 292 w 447"/>
                <a:gd name="T87" fmla="*/ 263 h 468"/>
                <a:gd name="T88" fmla="*/ 209 w 447"/>
                <a:gd name="T89" fmla="*/ 337 h 468"/>
                <a:gd name="T90" fmla="*/ 368 w 447"/>
                <a:gd name="T91" fmla="*/ 337 h 468"/>
                <a:gd name="T92" fmla="*/ 368 w 447"/>
                <a:gd name="T93" fmla="*/ 337 h 468"/>
                <a:gd name="T94" fmla="*/ 362 w 447"/>
                <a:gd name="T95" fmla="*/ 340 h 468"/>
                <a:gd name="T96" fmla="*/ 276 w 447"/>
                <a:gd name="T97" fmla="*/ 35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7" h="468">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0" name="Freeform 66"/>
            <p:cNvSpPr>
              <a:spLocks/>
            </p:cNvSpPr>
            <p:nvPr/>
          </p:nvSpPr>
          <p:spPr bwMode="auto">
            <a:xfrm>
              <a:off x="3956" y="2287"/>
              <a:ext cx="366" cy="410"/>
            </a:xfrm>
            <a:custGeom>
              <a:avLst/>
              <a:gdLst>
                <a:gd name="T0" fmla="*/ 0 w 366"/>
                <a:gd name="T1" fmla="*/ 12 h 410"/>
                <a:gd name="T2" fmla="*/ 351 w 366"/>
                <a:gd name="T3" fmla="*/ 410 h 410"/>
                <a:gd name="T4" fmla="*/ 366 w 366"/>
                <a:gd name="T5" fmla="*/ 398 h 410"/>
                <a:gd name="T6" fmla="*/ 14 w 366"/>
                <a:gd name="T7" fmla="*/ 0 h 410"/>
                <a:gd name="T8" fmla="*/ 0 w 366"/>
                <a:gd name="T9" fmla="*/ 12 h 410"/>
              </a:gdLst>
              <a:ahLst/>
              <a:cxnLst>
                <a:cxn ang="0">
                  <a:pos x="T0" y="T1"/>
                </a:cxn>
                <a:cxn ang="0">
                  <a:pos x="T2" y="T3"/>
                </a:cxn>
                <a:cxn ang="0">
                  <a:pos x="T4" y="T5"/>
                </a:cxn>
                <a:cxn ang="0">
                  <a:pos x="T6" y="T7"/>
                </a:cxn>
                <a:cxn ang="0">
                  <a:pos x="T8" y="T9"/>
                </a:cxn>
              </a:cxnLst>
              <a:rect l="0" t="0" r="r" b="b"/>
              <a:pathLst>
                <a:path w="366" h="410">
                  <a:moveTo>
                    <a:pt x="0" y="12"/>
                  </a:moveTo>
                  <a:lnTo>
                    <a:pt x="351" y="410"/>
                  </a:lnTo>
                  <a:lnTo>
                    <a:pt x="366" y="398"/>
                  </a:lnTo>
                  <a:lnTo>
                    <a:pt x="14" y="0"/>
                  </a:lnTo>
                  <a:lnTo>
                    <a:pt x="0" y="1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1" name="Freeform 67"/>
            <p:cNvSpPr>
              <a:spLocks/>
            </p:cNvSpPr>
            <p:nvPr/>
          </p:nvSpPr>
          <p:spPr bwMode="auto">
            <a:xfrm>
              <a:off x="3963" y="2287"/>
              <a:ext cx="359" cy="404"/>
            </a:xfrm>
            <a:custGeom>
              <a:avLst/>
              <a:gdLst>
                <a:gd name="T0" fmla="*/ 0 w 359"/>
                <a:gd name="T1" fmla="*/ 5 h 404"/>
                <a:gd name="T2" fmla="*/ 352 w 359"/>
                <a:gd name="T3" fmla="*/ 404 h 404"/>
                <a:gd name="T4" fmla="*/ 359 w 359"/>
                <a:gd name="T5" fmla="*/ 398 h 404"/>
                <a:gd name="T6" fmla="*/ 7 w 359"/>
                <a:gd name="T7" fmla="*/ 0 h 404"/>
                <a:gd name="T8" fmla="*/ 0 w 359"/>
                <a:gd name="T9" fmla="*/ 5 h 404"/>
              </a:gdLst>
              <a:ahLst/>
              <a:cxnLst>
                <a:cxn ang="0">
                  <a:pos x="T0" y="T1"/>
                </a:cxn>
                <a:cxn ang="0">
                  <a:pos x="T2" y="T3"/>
                </a:cxn>
                <a:cxn ang="0">
                  <a:pos x="T4" y="T5"/>
                </a:cxn>
                <a:cxn ang="0">
                  <a:pos x="T6" y="T7"/>
                </a:cxn>
                <a:cxn ang="0">
                  <a:pos x="T8" y="T9"/>
                </a:cxn>
              </a:cxnLst>
              <a:rect l="0" t="0" r="r" b="b"/>
              <a:pathLst>
                <a:path w="359" h="404">
                  <a:moveTo>
                    <a:pt x="0" y="5"/>
                  </a:moveTo>
                  <a:lnTo>
                    <a:pt x="352" y="404"/>
                  </a:lnTo>
                  <a:lnTo>
                    <a:pt x="359" y="398"/>
                  </a:lnTo>
                  <a:lnTo>
                    <a:pt x="7" y="0"/>
                  </a:lnTo>
                  <a:lnTo>
                    <a:pt x="0" y="5"/>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2" name="Freeform 68"/>
            <p:cNvSpPr>
              <a:spLocks/>
            </p:cNvSpPr>
            <p:nvPr/>
          </p:nvSpPr>
          <p:spPr bwMode="auto">
            <a:xfrm>
              <a:off x="3392" y="2261"/>
              <a:ext cx="304" cy="329"/>
            </a:xfrm>
            <a:custGeom>
              <a:avLst/>
              <a:gdLst>
                <a:gd name="T0" fmla="*/ 143 w 177"/>
                <a:gd name="T1" fmla="*/ 191 h 191"/>
                <a:gd name="T2" fmla="*/ 139 w 177"/>
                <a:gd name="T3" fmla="*/ 51 h 191"/>
                <a:gd name="T4" fmla="*/ 0 w 177"/>
                <a:gd name="T5" fmla="*/ 29 h 191"/>
                <a:gd name="T6" fmla="*/ 143 w 177"/>
                <a:gd name="T7" fmla="*/ 191 h 191"/>
              </a:gdLst>
              <a:ahLst/>
              <a:cxnLst>
                <a:cxn ang="0">
                  <a:pos x="T0" y="T1"/>
                </a:cxn>
                <a:cxn ang="0">
                  <a:pos x="T2" y="T3"/>
                </a:cxn>
                <a:cxn ang="0">
                  <a:pos x="T4" y="T5"/>
                </a:cxn>
                <a:cxn ang="0">
                  <a:pos x="T6" y="T7"/>
                </a:cxn>
              </a:cxnLst>
              <a:rect l="0" t="0" r="r" b="b"/>
              <a:pathLst>
                <a:path w="177" h="191">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3" name="Freeform 69"/>
            <p:cNvSpPr>
              <a:spLocks/>
            </p:cNvSpPr>
            <p:nvPr/>
          </p:nvSpPr>
          <p:spPr bwMode="auto">
            <a:xfrm>
              <a:off x="3377" y="2298"/>
              <a:ext cx="277" cy="306"/>
            </a:xfrm>
            <a:custGeom>
              <a:avLst/>
              <a:gdLst>
                <a:gd name="T0" fmla="*/ 152 w 161"/>
                <a:gd name="T1" fmla="*/ 170 h 178"/>
                <a:gd name="T2" fmla="*/ 64 w 161"/>
                <a:gd name="T3" fmla="*/ 104 h 178"/>
                <a:gd name="T4" fmla="*/ 9 w 161"/>
                <a:gd name="T5" fmla="*/ 8 h 178"/>
                <a:gd name="T6" fmla="*/ 97 w 161"/>
                <a:gd name="T7" fmla="*/ 74 h 178"/>
                <a:gd name="T8" fmla="*/ 152 w 161"/>
                <a:gd name="T9" fmla="*/ 170 h 178"/>
              </a:gdLst>
              <a:ahLst/>
              <a:cxnLst>
                <a:cxn ang="0">
                  <a:pos x="T0" y="T1"/>
                </a:cxn>
                <a:cxn ang="0">
                  <a:pos x="T2" y="T3"/>
                </a:cxn>
                <a:cxn ang="0">
                  <a:pos x="T4" y="T5"/>
                </a:cxn>
                <a:cxn ang="0">
                  <a:pos x="T6" y="T7"/>
                </a:cxn>
                <a:cxn ang="0">
                  <a:pos x="T8" y="T9"/>
                </a:cxn>
              </a:cxnLst>
              <a:rect l="0" t="0" r="r" b="b"/>
              <a:pathLst>
                <a:path w="161" h="178">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4" name="Freeform 70"/>
            <p:cNvSpPr>
              <a:spLocks/>
            </p:cNvSpPr>
            <p:nvPr/>
          </p:nvSpPr>
          <p:spPr bwMode="auto">
            <a:xfrm>
              <a:off x="3482" y="2420"/>
              <a:ext cx="70" cy="65"/>
            </a:xfrm>
            <a:custGeom>
              <a:avLst/>
              <a:gdLst>
                <a:gd name="T0" fmla="*/ 58 w 70"/>
                <a:gd name="T1" fmla="*/ 0 h 65"/>
                <a:gd name="T2" fmla="*/ 0 w 70"/>
                <a:gd name="T3" fmla="*/ 51 h 65"/>
                <a:gd name="T4" fmla="*/ 12 w 70"/>
                <a:gd name="T5" fmla="*/ 65 h 65"/>
                <a:gd name="T6" fmla="*/ 70 w 70"/>
                <a:gd name="T7" fmla="*/ 13 h 65"/>
                <a:gd name="T8" fmla="*/ 58 w 70"/>
                <a:gd name="T9" fmla="*/ 0 h 65"/>
              </a:gdLst>
              <a:ahLst/>
              <a:cxnLst>
                <a:cxn ang="0">
                  <a:pos x="T0" y="T1"/>
                </a:cxn>
                <a:cxn ang="0">
                  <a:pos x="T2" y="T3"/>
                </a:cxn>
                <a:cxn ang="0">
                  <a:pos x="T4" y="T5"/>
                </a:cxn>
                <a:cxn ang="0">
                  <a:pos x="T6" y="T7"/>
                </a:cxn>
                <a:cxn ang="0">
                  <a:pos x="T8" y="T9"/>
                </a:cxn>
              </a:cxnLst>
              <a:rect l="0" t="0" r="r" b="b"/>
              <a:pathLst>
                <a:path w="70" h="65">
                  <a:moveTo>
                    <a:pt x="58" y="0"/>
                  </a:moveTo>
                  <a:lnTo>
                    <a:pt x="0" y="51"/>
                  </a:lnTo>
                  <a:lnTo>
                    <a:pt x="12" y="65"/>
                  </a:lnTo>
                  <a:lnTo>
                    <a:pt x="70" y="13"/>
                  </a:lnTo>
                  <a:lnTo>
                    <a:pt x="58" y="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5" name="Freeform 71"/>
            <p:cNvSpPr>
              <a:spLocks/>
            </p:cNvSpPr>
            <p:nvPr/>
          </p:nvSpPr>
          <p:spPr bwMode="auto">
            <a:xfrm>
              <a:off x="3482" y="2420"/>
              <a:ext cx="70" cy="65"/>
            </a:xfrm>
            <a:custGeom>
              <a:avLst/>
              <a:gdLst>
                <a:gd name="T0" fmla="*/ 58 w 70"/>
                <a:gd name="T1" fmla="*/ 0 h 65"/>
                <a:gd name="T2" fmla="*/ 0 w 70"/>
                <a:gd name="T3" fmla="*/ 51 h 65"/>
                <a:gd name="T4" fmla="*/ 12 w 70"/>
                <a:gd name="T5" fmla="*/ 65 h 65"/>
                <a:gd name="T6" fmla="*/ 70 w 70"/>
                <a:gd name="T7" fmla="*/ 13 h 65"/>
                <a:gd name="T8" fmla="*/ 58 w 70"/>
                <a:gd name="T9" fmla="*/ 0 h 65"/>
              </a:gdLst>
              <a:ahLst/>
              <a:cxnLst>
                <a:cxn ang="0">
                  <a:pos x="T0" y="T1"/>
                </a:cxn>
                <a:cxn ang="0">
                  <a:pos x="T2" y="T3"/>
                </a:cxn>
                <a:cxn ang="0">
                  <a:pos x="T4" y="T5"/>
                </a:cxn>
                <a:cxn ang="0">
                  <a:pos x="T6" y="T7"/>
                </a:cxn>
                <a:cxn ang="0">
                  <a:pos x="T8" y="T9"/>
                </a:cxn>
              </a:cxnLst>
              <a:rect l="0" t="0" r="r" b="b"/>
              <a:pathLst>
                <a:path w="70" h="65">
                  <a:moveTo>
                    <a:pt x="58" y="0"/>
                  </a:moveTo>
                  <a:lnTo>
                    <a:pt x="0" y="51"/>
                  </a:lnTo>
                  <a:lnTo>
                    <a:pt x="12" y="65"/>
                  </a:lnTo>
                  <a:lnTo>
                    <a:pt x="70" y="13"/>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6" name="Freeform 72"/>
            <p:cNvSpPr>
              <a:spLocks/>
            </p:cNvSpPr>
            <p:nvPr/>
          </p:nvSpPr>
          <p:spPr bwMode="auto">
            <a:xfrm>
              <a:off x="3461" y="2449"/>
              <a:ext cx="55" cy="58"/>
            </a:xfrm>
            <a:custGeom>
              <a:avLst/>
              <a:gdLst>
                <a:gd name="T0" fmla="*/ 5 w 32"/>
                <a:gd name="T1" fmla="*/ 4 h 34"/>
                <a:gd name="T2" fmla="*/ 6 w 32"/>
                <a:gd name="T3" fmla="*/ 25 h 34"/>
                <a:gd name="T4" fmla="*/ 27 w 32"/>
                <a:gd name="T5" fmla="*/ 29 h 34"/>
                <a:gd name="T6" fmla="*/ 25 w 32"/>
                <a:gd name="T7" fmla="*/ 8 h 34"/>
                <a:gd name="T8" fmla="*/ 5 w 32"/>
                <a:gd name="T9" fmla="*/ 4 h 34"/>
              </a:gdLst>
              <a:ahLst/>
              <a:cxnLst>
                <a:cxn ang="0">
                  <a:pos x="T0" y="T1"/>
                </a:cxn>
                <a:cxn ang="0">
                  <a:pos x="T2" y="T3"/>
                </a:cxn>
                <a:cxn ang="0">
                  <a:pos x="T4" y="T5"/>
                </a:cxn>
                <a:cxn ang="0">
                  <a:pos x="T6" y="T7"/>
                </a:cxn>
                <a:cxn ang="0">
                  <a:pos x="T8" y="T9"/>
                </a:cxn>
              </a:cxnLst>
              <a:rect l="0" t="0" r="r" b="b"/>
              <a:pathLst>
                <a:path w="32" h="34">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7" name="Freeform 73"/>
            <p:cNvSpPr>
              <a:spLocks noEditPoints="1"/>
            </p:cNvSpPr>
            <p:nvPr/>
          </p:nvSpPr>
          <p:spPr bwMode="auto">
            <a:xfrm>
              <a:off x="3631" y="2349"/>
              <a:ext cx="7" cy="243"/>
            </a:xfrm>
            <a:custGeom>
              <a:avLst/>
              <a:gdLst>
                <a:gd name="T0" fmla="*/ 0 w 4"/>
                <a:gd name="T1" fmla="*/ 141 h 141"/>
                <a:gd name="T2" fmla="*/ 0 w 4"/>
                <a:gd name="T3" fmla="*/ 141 h 141"/>
                <a:gd name="T4" fmla="*/ 0 w 4"/>
                <a:gd name="T5" fmla="*/ 141 h 141"/>
                <a:gd name="T6" fmla="*/ 0 w 4"/>
                <a:gd name="T7" fmla="*/ 141 h 141"/>
                <a:gd name="T8" fmla="*/ 0 w 4"/>
                <a:gd name="T9" fmla="*/ 141 h 141"/>
                <a:gd name="T10" fmla="*/ 0 w 4"/>
                <a:gd name="T11" fmla="*/ 141 h 141"/>
                <a:gd name="T12" fmla="*/ 4 w 4"/>
                <a:gd name="T13" fmla="*/ 140 h 141"/>
                <a:gd name="T14" fmla="*/ 0 w 4"/>
                <a:gd name="T15" fmla="*/ 141 h 141"/>
                <a:gd name="T16" fmla="*/ 4 w 4"/>
                <a:gd name="T17" fmla="*/ 140 h 141"/>
                <a:gd name="T18" fmla="*/ 0 w 4"/>
                <a:gd name="T19" fmla="*/ 0 h 141"/>
                <a:gd name="T20" fmla="*/ 0 w 4"/>
                <a:gd name="T21" fmla="*/ 0 h 141"/>
                <a:gd name="T22" fmla="*/ 0 w 4"/>
                <a:gd name="T23" fmla="*/ 0 h 141"/>
                <a:gd name="T24" fmla="*/ 0 w 4"/>
                <a:gd name="T25" fmla="*/ 0 h 141"/>
                <a:gd name="T26" fmla="*/ 0 w 4"/>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41">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8" name="Freeform 74"/>
            <p:cNvSpPr>
              <a:spLocks/>
            </p:cNvSpPr>
            <p:nvPr/>
          </p:nvSpPr>
          <p:spPr bwMode="auto">
            <a:xfrm>
              <a:off x="3544" y="2349"/>
              <a:ext cx="152" cy="239"/>
            </a:xfrm>
            <a:custGeom>
              <a:avLst/>
              <a:gdLst>
                <a:gd name="T0" fmla="*/ 50 w 89"/>
                <a:gd name="T1" fmla="*/ 0 h 139"/>
                <a:gd name="T2" fmla="*/ 0 w 89"/>
                <a:gd name="T3" fmla="*/ 44 h 139"/>
                <a:gd name="T4" fmla="*/ 0 w 89"/>
                <a:gd name="T5" fmla="*/ 44 h 139"/>
                <a:gd name="T6" fmla="*/ 56 w 89"/>
                <a:gd name="T7" fmla="*/ 139 h 139"/>
                <a:gd name="T8" fmla="*/ 51 w 89"/>
                <a:gd name="T9" fmla="*/ 0 h 139"/>
                <a:gd name="T10" fmla="*/ 51 w 89"/>
                <a:gd name="T11" fmla="*/ 0 h 139"/>
                <a:gd name="T12" fmla="*/ 51 w 89"/>
                <a:gd name="T13" fmla="*/ 0 h 139"/>
                <a:gd name="T14" fmla="*/ 50 w 89"/>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39">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29" name="Freeform 75"/>
            <p:cNvSpPr>
              <a:spLocks/>
            </p:cNvSpPr>
            <p:nvPr/>
          </p:nvSpPr>
          <p:spPr bwMode="auto">
            <a:xfrm>
              <a:off x="3507" y="2425"/>
              <a:ext cx="145" cy="167"/>
            </a:xfrm>
            <a:custGeom>
              <a:avLst/>
              <a:gdLst>
                <a:gd name="T0" fmla="*/ 21 w 84"/>
                <a:gd name="T1" fmla="*/ 0 h 97"/>
                <a:gd name="T2" fmla="*/ 21 w 84"/>
                <a:gd name="T3" fmla="*/ 0 h 97"/>
                <a:gd name="T4" fmla="*/ 26 w 84"/>
                <a:gd name="T5" fmla="*/ 5 h 97"/>
                <a:gd name="T6" fmla="*/ 1 w 84"/>
                <a:gd name="T7" fmla="*/ 27 h 97"/>
                <a:gd name="T8" fmla="*/ 0 w 84"/>
                <a:gd name="T9" fmla="*/ 43 h 97"/>
                <a:gd name="T10" fmla="*/ 72 w 84"/>
                <a:gd name="T11" fmla="*/ 97 h 97"/>
                <a:gd name="T12" fmla="*/ 72 w 84"/>
                <a:gd name="T13" fmla="*/ 97 h 97"/>
                <a:gd name="T14" fmla="*/ 72 w 84"/>
                <a:gd name="T15" fmla="*/ 97 h 97"/>
                <a:gd name="T16" fmla="*/ 72 w 84"/>
                <a:gd name="T17" fmla="*/ 97 h 97"/>
                <a:gd name="T18" fmla="*/ 72 w 84"/>
                <a:gd name="T19" fmla="*/ 97 h 97"/>
                <a:gd name="T20" fmla="*/ 72 w 84"/>
                <a:gd name="T21" fmla="*/ 97 h 97"/>
                <a:gd name="T22" fmla="*/ 76 w 84"/>
                <a:gd name="T23" fmla="*/ 96 h 97"/>
                <a:gd name="T24" fmla="*/ 76 w 84"/>
                <a:gd name="T25" fmla="*/ 96 h 97"/>
                <a:gd name="T26" fmla="*/ 77 w 84"/>
                <a:gd name="T27" fmla="*/ 95 h 97"/>
                <a:gd name="T28" fmla="*/ 77 w 84"/>
                <a:gd name="T29" fmla="*/ 95 h 97"/>
                <a:gd name="T30" fmla="*/ 21 w 84"/>
                <a:gd name="T31" fmla="*/ 0 h 97"/>
                <a:gd name="T32" fmla="*/ 21 w 84"/>
                <a:gd name="T3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7">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0" name="Freeform 76"/>
            <p:cNvSpPr>
              <a:spLocks/>
            </p:cNvSpPr>
            <p:nvPr/>
          </p:nvSpPr>
          <p:spPr bwMode="auto">
            <a:xfrm>
              <a:off x="3502" y="2425"/>
              <a:ext cx="50" cy="46"/>
            </a:xfrm>
            <a:custGeom>
              <a:avLst/>
              <a:gdLst>
                <a:gd name="T0" fmla="*/ 24 w 29"/>
                <a:gd name="T1" fmla="*/ 0 h 27"/>
                <a:gd name="T2" fmla="*/ 0 w 29"/>
                <a:gd name="T3" fmla="*/ 21 h 27"/>
                <a:gd name="T4" fmla="*/ 1 w 29"/>
                <a:gd name="T5" fmla="*/ 22 h 27"/>
                <a:gd name="T6" fmla="*/ 4 w 29"/>
                <a:gd name="T7" fmla="*/ 27 h 27"/>
                <a:gd name="T8" fmla="*/ 29 w 29"/>
                <a:gd name="T9" fmla="*/ 5 h 27"/>
                <a:gd name="T10" fmla="*/ 24 w 29"/>
                <a:gd name="T11" fmla="*/ 0 h 27"/>
              </a:gdLst>
              <a:ahLst/>
              <a:cxnLst>
                <a:cxn ang="0">
                  <a:pos x="T0" y="T1"/>
                </a:cxn>
                <a:cxn ang="0">
                  <a:pos x="T2" y="T3"/>
                </a:cxn>
                <a:cxn ang="0">
                  <a:pos x="T4" y="T5"/>
                </a:cxn>
                <a:cxn ang="0">
                  <a:pos x="T6" y="T7"/>
                </a:cxn>
                <a:cxn ang="0">
                  <a:pos x="T8" y="T9"/>
                </a:cxn>
                <a:cxn ang="0">
                  <a:pos x="T10" y="T11"/>
                </a:cxn>
              </a:cxnLst>
              <a:rect l="0" t="0" r="r" b="b"/>
              <a:pathLst>
                <a:path w="29" h="27">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1" name="Freeform 77"/>
            <p:cNvSpPr>
              <a:spLocks/>
            </p:cNvSpPr>
            <p:nvPr/>
          </p:nvSpPr>
          <p:spPr bwMode="auto">
            <a:xfrm>
              <a:off x="3470" y="2461"/>
              <a:ext cx="44" cy="43"/>
            </a:xfrm>
            <a:custGeom>
              <a:avLst/>
              <a:gdLst>
                <a:gd name="T0" fmla="*/ 19 w 26"/>
                <a:gd name="T1" fmla="*/ 0 h 25"/>
                <a:gd name="T2" fmla="*/ 0 w 26"/>
                <a:gd name="T3" fmla="*/ 17 h 25"/>
                <a:gd name="T4" fmla="*/ 1 w 26"/>
                <a:gd name="T5" fmla="*/ 18 h 25"/>
                <a:gd name="T6" fmla="*/ 15 w 26"/>
                <a:gd name="T7" fmla="*/ 25 h 25"/>
                <a:gd name="T8" fmla="*/ 22 w 26"/>
                <a:gd name="T9" fmla="*/ 22 h 25"/>
                <a:gd name="T10" fmla="*/ 22 w 26"/>
                <a:gd name="T11" fmla="*/ 22 h 25"/>
                <a:gd name="T12" fmla="*/ 22 w 26"/>
                <a:gd name="T13" fmla="*/ 22 h 25"/>
                <a:gd name="T14" fmla="*/ 23 w 26"/>
                <a:gd name="T15" fmla="*/ 6 h 25"/>
                <a:gd name="T16" fmla="*/ 20 w 26"/>
                <a:gd name="T17" fmla="*/ 1 h 25"/>
                <a:gd name="T18" fmla="*/ 19 w 26"/>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2" name="Freeform 78"/>
            <p:cNvSpPr>
              <a:spLocks/>
            </p:cNvSpPr>
            <p:nvPr/>
          </p:nvSpPr>
          <p:spPr bwMode="auto">
            <a:xfrm>
              <a:off x="3652" y="1993"/>
              <a:ext cx="361" cy="354"/>
            </a:xfrm>
            <a:custGeom>
              <a:avLst/>
              <a:gdLst>
                <a:gd name="T0" fmla="*/ 118 w 361"/>
                <a:gd name="T1" fmla="*/ 354 h 354"/>
                <a:gd name="T2" fmla="*/ 0 w 361"/>
                <a:gd name="T3" fmla="*/ 219 h 354"/>
                <a:gd name="T4" fmla="*/ 84 w 361"/>
                <a:gd name="T5" fmla="*/ 122 h 354"/>
                <a:gd name="T6" fmla="*/ 221 w 361"/>
                <a:gd name="T7" fmla="*/ 0 h 354"/>
                <a:gd name="T8" fmla="*/ 361 w 361"/>
                <a:gd name="T9" fmla="*/ 157 h 354"/>
                <a:gd name="T10" fmla="*/ 223 w 361"/>
                <a:gd name="T11" fmla="*/ 279 h 354"/>
                <a:gd name="T12" fmla="*/ 118 w 36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361" h="354">
                  <a:moveTo>
                    <a:pt x="118" y="354"/>
                  </a:moveTo>
                  <a:lnTo>
                    <a:pt x="0" y="219"/>
                  </a:lnTo>
                  <a:lnTo>
                    <a:pt x="84" y="122"/>
                  </a:lnTo>
                  <a:lnTo>
                    <a:pt x="221" y="0"/>
                  </a:lnTo>
                  <a:lnTo>
                    <a:pt x="361" y="157"/>
                  </a:lnTo>
                  <a:lnTo>
                    <a:pt x="223" y="279"/>
                  </a:lnTo>
                  <a:lnTo>
                    <a:pt x="118" y="354"/>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3" name="Freeform 79"/>
            <p:cNvSpPr>
              <a:spLocks/>
            </p:cNvSpPr>
            <p:nvPr/>
          </p:nvSpPr>
          <p:spPr bwMode="auto">
            <a:xfrm>
              <a:off x="3652" y="1993"/>
              <a:ext cx="361" cy="354"/>
            </a:xfrm>
            <a:custGeom>
              <a:avLst/>
              <a:gdLst>
                <a:gd name="T0" fmla="*/ 118 w 361"/>
                <a:gd name="T1" fmla="*/ 354 h 354"/>
                <a:gd name="T2" fmla="*/ 0 w 361"/>
                <a:gd name="T3" fmla="*/ 219 h 354"/>
                <a:gd name="T4" fmla="*/ 84 w 361"/>
                <a:gd name="T5" fmla="*/ 122 h 354"/>
                <a:gd name="T6" fmla="*/ 221 w 361"/>
                <a:gd name="T7" fmla="*/ 0 h 354"/>
                <a:gd name="T8" fmla="*/ 361 w 361"/>
                <a:gd name="T9" fmla="*/ 157 h 354"/>
                <a:gd name="T10" fmla="*/ 223 w 361"/>
                <a:gd name="T11" fmla="*/ 279 h 354"/>
                <a:gd name="T12" fmla="*/ 118 w 36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361" h="354">
                  <a:moveTo>
                    <a:pt x="118" y="354"/>
                  </a:moveTo>
                  <a:lnTo>
                    <a:pt x="0" y="219"/>
                  </a:lnTo>
                  <a:lnTo>
                    <a:pt x="84" y="122"/>
                  </a:lnTo>
                  <a:lnTo>
                    <a:pt x="221" y="0"/>
                  </a:lnTo>
                  <a:lnTo>
                    <a:pt x="361" y="157"/>
                  </a:lnTo>
                  <a:lnTo>
                    <a:pt x="223" y="279"/>
                  </a:lnTo>
                  <a:lnTo>
                    <a:pt x="118" y="3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4" name="Freeform 80"/>
            <p:cNvSpPr>
              <a:spLocks/>
            </p:cNvSpPr>
            <p:nvPr/>
          </p:nvSpPr>
          <p:spPr bwMode="auto">
            <a:xfrm>
              <a:off x="3574" y="2002"/>
              <a:ext cx="423" cy="418"/>
            </a:xfrm>
            <a:custGeom>
              <a:avLst/>
              <a:gdLst>
                <a:gd name="T0" fmla="*/ 152 w 423"/>
                <a:gd name="T1" fmla="*/ 418 h 418"/>
                <a:gd name="T2" fmla="*/ 0 w 423"/>
                <a:gd name="T3" fmla="*/ 246 h 418"/>
                <a:gd name="T4" fmla="*/ 93 w 423"/>
                <a:gd name="T5" fmla="*/ 136 h 418"/>
                <a:gd name="T6" fmla="*/ 248 w 423"/>
                <a:gd name="T7" fmla="*/ 0 h 418"/>
                <a:gd name="T8" fmla="*/ 423 w 423"/>
                <a:gd name="T9" fmla="*/ 199 h 418"/>
                <a:gd name="T10" fmla="*/ 270 w 423"/>
                <a:gd name="T11" fmla="*/ 335 h 418"/>
                <a:gd name="T12" fmla="*/ 152 w 423"/>
                <a:gd name="T13" fmla="*/ 418 h 418"/>
              </a:gdLst>
              <a:ahLst/>
              <a:cxnLst>
                <a:cxn ang="0">
                  <a:pos x="T0" y="T1"/>
                </a:cxn>
                <a:cxn ang="0">
                  <a:pos x="T2" y="T3"/>
                </a:cxn>
                <a:cxn ang="0">
                  <a:pos x="T4" y="T5"/>
                </a:cxn>
                <a:cxn ang="0">
                  <a:pos x="T6" y="T7"/>
                </a:cxn>
                <a:cxn ang="0">
                  <a:pos x="T8" y="T9"/>
                </a:cxn>
                <a:cxn ang="0">
                  <a:pos x="T10" y="T11"/>
                </a:cxn>
                <a:cxn ang="0">
                  <a:pos x="T12" y="T13"/>
                </a:cxn>
              </a:cxnLst>
              <a:rect l="0" t="0" r="r" b="b"/>
              <a:pathLst>
                <a:path w="423" h="418">
                  <a:moveTo>
                    <a:pt x="152" y="418"/>
                  </a:moveTo>
                  <a:lnTo>
                    <a:pt x="0" y="246"/>
                  </a:lnTo>
                  <a:lnTo>
                    <a:pt x="93" y="136"/>
                  </a:lnTo>
                  <a:lnTo>
                    <a:pt x="248" y="0"/>
                  </a:lnTo>
                  <a:lnTo>
                    <a:pt x="423" y="199"/>
                  </a:lnTo>
                  <a:lnTo>
                    <a:pt x="270" y="335"/>
                  </a:lnTo>
                  <a:lnTo>
                    <a:pt x="152" y="41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5" name="Freeform 81"/>
            <p:cNvSpPr>
              <a:spLocks/>
            </p:cNvSpPr>
            <p:nvPr/>
          </p:nvSpPr>
          <p:spPr bwMode="auto">
            <a:xfrm>
              <a:off x="3574" y="2002"/>
              <a:ext cx="423" cy="418"/>
            </a:xfrm>
            <a:custGeom>
              <a:avLst/>
              <a:gdLst>
                <a:gd name="T0" fmla="*/ 152 w 423"/>
                <a:gd name="T1" fmla="*/ 418 h 418"/>
                <a:gd name="T2" fmla="*/ 0 w 423"/>
                <a:gd name="T3" fmla="*/ 246 h 418"/>
                <a:gd name="T4" fmla="*/ 93 w 423"/>
                <a:gd name="T5" fmla="*/ 136 h 418"/>
                <a:gd name="T6" fmla="*/ 248 w 423"/>
                <a:gd name="T7" fmla="*/ 0 h 418"/>
                <a:gd name="T8" fmla="*/ 423 w 423"/>
                <a:gd name="T9" fmla="*/ 199 h 418"/>
                <a:gd name="T10" fmla="*/ 270 w 423"/>
                <a:gd name="T11" fmla="*/ 335 h 418"/>
                <a:gd name="T12" fmla="*/ 152 w 423"/>
                <a:gd name="T13" fmla="*/ 418 h 418"/>
              </a:gdLst>
              <a:ahLst/>
              <a:cxnLst>
                <a:cxn ang="0">
                  <a:pos x="T0" y="T1"/>
                </a:cxn>
                <a:cxn ang="0">
                  <a:pos x="T2" y="T3"/>
                </a:cxn>
                <a:cxn ang="0">
                  <a:pos x="T4" y="T5"/>
                </a:cxn>
                <a:cxn ang="0">
                  <a:pos x="T6" y="T7"/>
                </a:cxn>
                <a:cxn ang="0">
                  <a:pos x="T8" y="T9"/>
                </a:cxn>
                <a:cxn ang="0">
                  <a:pos x="T10" y="T11"/>
                </a:cxn>
                <a:cxn ang="0">
                  <a:pos x="T12" y="T13"/>
                </a:cxn>
              </a:cxnLst>
              <a:rect l="0" t="0" r="r" b="b"/>
              <a:pathLst>
                <a:path w="423" h="418">
                  <a:moveTo>
                    <a:pt x="152" y="418"/>
                  </a:moveTo>
                  <a:lnTo>
                    <a:pt x="0" y="246"/>
                  </a:lnTo>
                  <a:lnTo>
                    <a:pt x="93" y="136"/>
                  </a:lnTo>
                  <a:lnTo>
                    <a:pt x="248" y="0"/>
                  </a:lnTo>
                  <a:lnTo>
                    <a:pt x="423" y="199"/>
                  </a:lnTo>
                  <a:lnTo>
                    <a:pt x="270" y="335"/>
                  </a:lnTo>
                  <a:lnTo>
                    <a:pt x="152"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6" name="Freeform 82"/>
            <p:cNvSpPr>
              <a:spLocks/>
            </p:cNvSpPr>
            <p:nvPr/>
          </p:nvSpPr>
          <p:spPr bwMode="auto">
            <a:xfrm>
              <a:off x="3898" y="1819"/>
              <a:ext cx="307" cy="313"/>
            </a:xfrm>
            <a:custGeom>
              <a:avLst/>
              <a:gdLst>
                <a:gd name="T0" fmla="*/ 116 w 179"/>
                <a:gd name="T1" fmla="*/ 171 h 182"/>
                <a:gd name="T2" fmla="*/ 73 w 179"/>
                <a:gd name="T3" fmla="*/ 168 h 182"/>
                <a:gd name="T4" fmla="*/ 11 w 179"/>
                <a:gd name="T5" fmla="*/ 98 h 182"/>
                <a:gd name="T6" fmla="*/ 14 w 179"/>
                <a:gd name="T7" fmla="*/ 54 h 182"/>
                <a:gd name="T8" fmla="*/ 62 w 179"/>
                <a:gd name="T9" fmla="*/ 11 h 182"/>
                <a:gd name="T10" fmla="*/ 106 w 179"/>
                <a:gd name="T11" fmla="*/ 14 h 182"/>
                <a:gd name="T12" fmla="*/ 168 w 179"/>
                <a:gd name="T13" fmla="*/ 84 h 182"/>
                <a:gd name="T14" fmla="*/ 165 w 179"/>
                <a:gd name="T15" fmla="*/ 127 h 182"/>
                <a:gd name="T16" fmla="*/ 116 w 179"/>
                <a:gd name="T17" fmla="*/ 17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82">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7" name="Freeform 83"/>
            <p:cNvSpPr>
              <a:spLocks/>
            </p:cNvSpPr>
            <p:nvPr/>
          </p:nvSpPr>
          <p:spPr bwMode="auto">
            <a:xfrm>
              <a:off x="3855" y="1904"/>
              <a:ext cx="254" cy="268"/>
            </a:xfrm>
            <a:custGeom>
              <a:avLst/>
              <a:gdLst>
                <a:gd name="T0" fmla="*/ 177 w 254"/>
                <a:gd name="T1" fmla="*/ 268 h 268"/>
                <a:gd name="T2" fmla="*/ 0 w 254"/>
                <a:gd name="T3" fmla="*/ 69 h 268"/>
                <a:gd name="T4" fmla="*/ 77 w 254"/>
                <a:gd name="T5" fmla="*/ 0 h 268"/>
                <a:gd name="T6" fmla="*/ 254 w 254"/>
                <a:gd name="T7" fmla="*/ 199 h 268"/>
                <a:gd name="T8" fmla="*/ 177 w 254"/>
                <a:gd name="T9" fmla="*/ 268 h 268"/>
              </a:gdLst>
              <a:ahLst/>
              <a:cxnLst>
                <a:cxn ang="0">
                  <a:pos x="T0" y="T1"/>
                </a:cxn>
                <a:cxn ang="0">
                  <a:pos x="T2" y="T3"/>
                </a:cxn>
                <a:cxn ang="0">
                  <a:pos x="T4" y="T5"/>
                </a:cxn>
                <a:cxn ang="0">
                  <a:pos x="T6" y="T7"/>
                </a:cxn>
                <a:cxn ang="0">
                  <a:pos x="T8" y="T9"/>
                </a:cxn>
              </a:cxnLst>
              <a:rect l="0" t="0" r="r" b="b"/>
              <a:pathLst>
                <a:path w="254" h="268">
                  <a:moveTo>
                    <a:pt x="177" y="268"/>
                  </a:moveTo>
                  <a:lnTo>
                    <a:pt x="0" y="69"/>
                  </a:lnTo>
                  <a:lnTo>
                    <a:pt x="77" y="0"/>
                  </a:lnTo>
                  <a:lnTo>
                    <a:pt x="254" y="199"/>
                  </a:lnTo>
                  <a:lnTo>
                    <a:pt x="177" y="26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8" name="Freeform 84"/>
            <p:cNvSpPr>
              <a:spLocks/>
            </p:cNvSpPr>
            <p:nvPr/>
          </p:nvSpPr>
          <p:spPr bwMode="auto">
            <a:xfrm>
              <a:off x="3855" y="1904"/>
              <a:ext cx="254" cy="268"/>
            </a:xfrm>
            <a:custGeom>
              <a:avLst/>
              <a:gdLst>
                <a:gd name="T0" fmla="*/ 177 w 254"/>
                <a:gd name="T1" fmla="*/ 268 h 268"/>
                <a:gd name="T2" fmla="*/ 0 w 254"/>
                <a:gd name="T3" fmla="*/ 69 h 268"/>
                <a:gd name="T4" fmla="*/ 77 w 254"/>
                <a:gd name="T5" fmla="*/ 0 h 268"/>
                <a:gd name="T6" fmla="*/ 254 w 254"/>
                <a:gd name="T7" fmla="*/ 199 h 268"/>
                <a:gd name="T8" fmla="*/ 177 w 254"/>
                <a:gd name="T9" fmla="*/ 268 h 268"/>
              </a:gdLst>
              <a:ahLst/>
              <a:cxnLst>
                <a:cxn ang="0">
                  <a:pos x="T0" y="T1"/>
                </a:cxn>
                <a:cxn ang="0">
                  <a:pos x="T2" y="T3"/>
                </a:cxn>
                <a:cxn ang="0">
                  <a:pos x="T4" y="T5"/>
                </a:cxn>
                <a:cxn ang="0">
                  <a:pos x="T6" y="T7"/>
                </a:cxn>
                <a:cxn ang="0">
                  <a:pos x="T8" y="T9"/>
                </a:cxn>
              </a:cxnLst>
              <a:rect l="0" t="0" r="r" b="b"/>
              <a:pathLst>
                <a:path w="254" h="268">
                  <a:moveTo>
                    <a:pt x="177" y="268"/>
                  </a:moveTo>
                  <a:lnTo>
                    <a:pt x="0" y="69"/>
                  </a:lnTo>
                  <a:lnTo>
                    <a:pt x="77" y="0"/>
                  </a:lnTo>
                  <a:lnTo>
                    <a:pt x="254" y="199"/>
                  </a:lnTo>
                  <a:lnTo>
                    <a:pt x="177" y="2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39" name="Freeform 85"/>
            <p:cNvSpPr>
              <a:spLocks/>
            </p:cNvSpPr>
            <p:nvPr/>
          </p:nvSpPr>
          <p:spPr bwMode="auto">
            <a:xfrm>
              <a:off x="3564" y="2225"/>
              <a:ext cx="186" cy="207"/>
            </a:xfrm>
            <a:custGeom>
              <a:avLst/>
              <a:gdLst>
                <a:gd name="T0" fmla="*/ 104 w 108"/>
                <a:gd name="T1" fmla="*/ 117 h 120"/>
                <a:gd name="T2" fmla="*/ 93 w 108"/>
                <a:gd name="T3" fmla="*/ 116 h 120"/>
                <a:gd name="T4" fmla="*/ 3 w 108"/>
                <a:gd name="T5" fmla="*/ 15 h 120"/>
                <a:gd name="T6" fmla="*/ 4 w 108"/>
                <a:gd name="T7" fmla="*/ 3 h 120"/>
                <a:gd name="T8" fmla="*/ 16 w 108"/>
                <a:gd name="T9" fmla="*/ 4 h 120"/>
                <a:gd name="T10" fmla="*/ 105 w 108"/>
                <a:gd name="T11" fmla="*/ 105 h 120"/>
                <a:gd name="T12" fmla="*/ 104 w 108"/>
                <a:gd name="T13" fmla="*/ 117 h 120"/>
              </a:gdLst>
              <a:ahLst/>
              <a:cxnLst>
                <a:cxn ang="0">
                  <a:pos x="T0" y="T1"/>
                </a:cxn>
                <a:cxn ang="0">
                  <a:pos x="T2" y="T3"/>
                </a:cxn>
                <a:cxn ang="0">
                  <a:pos x="T4" y="T5"/>
                </a:cxn>
                <a:cxn ang="0">
                  <a:pos x="T6" y="T7"/>
                </a:cxn>
                <a:cxn ang="0">
                  <a:pos x="T8" y="T9"/>
                </a:cxn>
                <a:cxn ang="0">
                  <a:pos x="T10" y="T11"/>
                </a:cxn>
                <a:cxn ang="0">
                  <a:pos x="T12" y="T13"/>
                </a:cxn>
              </a:cxnLst>
              <a:rect l="0" t="0" r="r" b="b"/>
              <a:pathLst>
                <a:path w="108" h="12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0" name="Freeform 86"/>
            <p:cNvSpPr>
              <a:spLocks noEditPoints="1"/>
            </p:cNvSpPr>
            <p:nvPr/>
          </p:nvSpPr>
          <p:spPr bwMode="auto">
            <a:xfrm>
              <a:off x="3745" y="2038"/>
              <a:ext cx="436" cy="370"/>
            </a:xfrm>
            <a:custGeom>
              <a:avLst/>
              <a:gdLst>
                <a:gd name="T0" fmla="*/ 99 w 436"/>
                <a:gd name="T1" fmla="*/ 299 h 370"/>
                <a:gd name="T2" fmla="*/ 0 w 436"/>
                <a:gd name="T3" fmla="*/ 370 h 370"/>
                <a:gd name="T4" fmla="*/ 0 w 436"/>
                <a:gd name="T5" fmla="*/ 370 h 370"/>
                <a:gd name="T6" fmla="*/ 99 w 436"/>
                <a:gd name="T7" fmla="*/ 299 h 370"/>
                <a:gd name="T8" fmla="*/ 197 w 436"/>
                <a:gd name="T9" fmla="*/ 34 h 370"/>
                <a:gd name="T10" fmla="*/ 197 w 436"/>
                <a:gd name="T11" fmla="*/ 34 h 370"/>
                <a:gd name="T12" fmla="*/ 268 w 436"/>
                <a:gd name="T13" fmla="*/ 112 h 370"/>
                <a:gd name="T14" fmla="*/ 287 w 436"/>
                <a:gd name="T15" fmla="*/ 134 h 370"/>
                <a:gd name="T16" fmla="*/ 197 w 436"/>
                <a:gd name="T17" fmla="*/ 34 h 370"/>
                <a:gd name="T18" fmla="*/ 436 w 436"/>
                <a:gd name="T19" fmla="*/ 0 h 370"/>
                <a:gd name="T20" fmla="*/ 364 w 436"/>
                <a:gd name="T21" fmla="*/ 65 h 370"/>
                <a:gd name="T22" fmla="*/ 364 w 436"/>
                <a:gd name="T23" fmla="*/ 65 h 370"/>
                <a:gd name="T24" fmla="*/ 436 w 436"/>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7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1" name="Freeform 87"/>
            <p:cNvSpPr>
              <a:spLocks noEditPoints="1"/>
            </p:cNvSpPr>
            <p:nvPr/>
          </p:nvSpPr>
          <p:spPr bwMode="auto">
            <a:xfrm>
              <a:off x="3745" y="2038"/>
              <a:ext cx="436" cy="370"/>
            </a:xfrm>
            <a:custGeom>
              <a:avLst/>
              <a:gdLst>
                <a:gd name="T0" fmla="*/ 99 w 436"/>
                <a:gd name="T1" fmla="*/ 299 h 370"/>
                <a:gd name="T2" fmla="*/ 0 w 436"/>
                <a:gd name="T3" fmla="*/ 370 h 370"/>
                <a:gd name="T4" fmla="*/ 0 w 436"/>
                <a:gd name="T5" fmla="*/ 370 h 370"/>
                <a:gd name="T6" fmla="*/ 99 w 436"/>
                <a:gd name="T7" fmla="*/ 299 h 370"/>
                <a:gd name="T8" fmla="*/ 197 w 436"/>
                <a:gd name="T9" fmla="*/ 34 h 370"/>
                <a:gd name="T10" fmla="*/ 197 w 436"/>
                <a:gd name="T11" fmla="*/ 34 h 370"/>
                <a:gd name="T12" fmla="*/ 268 w 436"/>
                <a:gd name="T13" fmla="*/ 112 h 370"/>
                <a:gd name="T14" fmla="*/ 287 w 436"/>
                <a:gd name="T15" fmla="*/ 134 h 370"/>
                <a:gd name="T16" fmla="*/ 197 w 436"/>
                <a:gd name="T17" fmla="*/ 34 h 370"/>
                <a:gd name="T18" fmla="*/ 436 w 436"/>
                <a:gd name="T19" fmla="*/ 0 h 370"/>
                <a:gd name="T20" fmla="*/ 364 w 436"/>
                <a:gd name="T21" fmla="*/ 65 h 370"/>
                <a:gd name="T22" fmla="*/ 364 w 436"/>
                <a:gd name="T23" fmla="*/ 65 h 370"/>
                <a:gd name="T24" fmla="*/ 436 w 436"/>
                <a:gd name="T2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7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2" name="Freeform 88"/>
            <p:cNvSpPr>
              <a:spLocks/>
            </p:cNvSpPr>
            <p:nvPr/>
          </p:nvSpPr>
          <p:spPr bwMode="auto">
            <a:xfrm>
              <a:off x="3910" y="2072"/>
              <a:ext cx="103" cy="109"/>
            </a:xfrm>
            <a:custGeom>
              <a:avLst/>
              <a:gdLst>
                <a:gd name="T0" fmla="*/ 32 w 103"/>
                <a:gd name="T1" fmla="*/ 0 h 109"/>
                <a:gd name="T2" fmla="*/ 0 w 103"/>
                <a:gd name="T3" fmla="*/ 30 h 109"/>
                <a:gd name="T4" fmla="*/ 68 w 103"/>
                <a:gd name="T5" fmla="*/ 109 h 109"/>
                <a:gd name="T6" fmla="*/ 103 w 103"/>
                <a:gd name="T7" fmla="*/ 78 h 109"/>
                <a:gd name="T8" fmla="*/ 32 w 103"/>
                <a:gd name="T9" fmla="*/ 0 h 109"/>
              </a:gdLst>
              <a:ahLst/>
              <a:cxnLst>
                <a:cxn ang="0">
                  <a:pos x="T0" y="T1"/>
                </a:cxn>
                <a:cxn ang="0">
                  <a:pos x="T2" y="T3"/>
                </a:cxn>
                <a:cxn ang="0">
                  <a:pos x="T4" y="T5"/>
                </a:cxn>
                <a:cxn ang="0">
                  <a:pos x="T6" y="T7"/>
                </a:cxn>
                <a:cxn ang="0">
                  <a:pos x="T8" y="T9"/>
                </a:cxn>
              </a:cxnLst>
              <a:rect l="0" t="0" r="r" b="b"/>
              <a:pathLst>
                <a:path w="103" h="109">
                  <a:moveTo>
                    <a:pt x="32" y="0"/>
                  </a:moveTo>
                  <a:lnTo>
                    <a:pt x="0" y="30"/>
                  </a:lnTo>
                  <a:lnTo>
                    <a:pt x="68" y="109"/>
                  </a:lnTo>
                  <a:lnTo>
                    <a:pt x="103" y="78"/>
                  </a:lnTo>
                  <a:lnTo>
                    <a:pt x="3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3" name="Freeform 89"/>
            <p:cNvSpPr>
              <a:spLocks/>
            </p:cNvSpPr>
            <p:nvPr/>
          </p:nvSpPr>
          <p:spPr bwMode="auto">
            <a:xfrm>
              <a:off x="3910" y="2072"/>
              <a:ext cx="103" cy="109"/>
            </a:xfrm>
            <a:custGeom>
              <a:avLst/>
              <a:gdLst>
                <a:gd name="T0" fmla="*/ 32 w 103"/>
                <a:gd name="T1" fmla="*/ 0 h 109"/>
                <a:gd name="T2" fmla="*/ 0 w 103"/>
                <a:gd name="T3" fmla="*/ 30 h 109"/>
                <a:gd name="T4" fmla="*/ 68 w 103"/>
                <a:gd name="T5" fmla="*/ 109 h 109"/>
                <a:gd name="T6" fmla="*/ 103 w 103"/>
                <a:gd name="T7" fmla="*/ 78 h 109"/>
                <a:gd name="T8" fmla="*/ 32 w 103"/>
                <a:gd name="T9" fmla="*/ 0 h 109"/>
              </a:gdLst>
              <a:ahLst/>
              <a:cxnLst>
                <a:cxn ang="0">
                  <a:pos x="T0" y="T1"/>
                </a:cxn>
                <a:cxn ang="0">
                  <a:pos x="T2" y="T3"/>
                </a:cxn>
                <a:cxn ang="0">
                  <a:pos x="T4" y="T5"/>
                </a:cxn>
                <a:cxn ang="0">
                  <a:pos x="T6" y="T7"/>
                </a:cxn>
                <a:cxn ang="0">
                  <a:pos x="T8" y="T9"/>
                </a:cxn>
              </a:cxnLst>
              <a:rect l="0" t="0" r="r" b="b"/>
              <a:pathLst>
                <a:path w="103" h="109">
                  <a:moveTo>
                    <a:pt x="32" y="0"/>
                  </a:moveTo>
                  <a:lnTo>
                    <a:pt x="0" y="30"/>
                  </a:lnTo>
                  <a:lnTo>
                    <a:pt x="68" y="109"/>
                  </a:lnTo>
                  <a:lnTo>
                    <a:pt x="103" y="78"/>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4" name="Freeform 90"/>
            <p:cNvSpPr>
              <a:spLocks/>
            </p:cNvSpPr>
            <p:nvPr/>
          </p:nvSpPr>
          <p:spPr bwMode="auto">
            <a:xfrm>
              <a:off x="3666" y="2102"/>
              <a:ext cx="331" cy="306"/>
            </a:xfrm>
            <a:custGeom>
              <a:avLst/>
              <a:gdLst>
                <a:gd name="T0" fmla="*/ 142 w 193"/>
                <a:gd name="T1" fmla="*/ 0 h 178"/>
                <a:gd name="T2" fmla="*/ 0 w 193"/>
                <a:gd name="T3" fmla="*/ 125 h 178"/>
                <a:gd name="T4" fmla="*/ 46 w 193"/>
                <a:gd name="T5" fmla="*/ 177 h 178"/>
                <a:gd name="T6" fmla="*/ 46 w 193"/>
                <a:gd name="T7" fmla="*/ 178 h 178"/>
                <a:gd name="T8" fmla="*/ 104 w 193"/>
                <a:gd name="T9" fmla="*/ 137 h 178"/>
                <a:gd name="T10" fmla="*/ 193 w 193"/>
                <a:gd name="T11" fmla="*/ 58 h 178"/>
                <a:gd name="T12" fmla="*/ 182 w 193"/>
                <a:gd name="T13" fmla="*/ 46 h 178"/>
                <a:gd name="T14" fmla="*/ 142 w 193"/>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78">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5" name="Freeform 91"/>
            <p:cNvSpPr>
              <a:spLocks/>
            </p:cNvSpPr>
            <p:nvPr/>
          </p:nvSpPr>
          <p:spPr bwMode="auto">
            <a:xfrm>
              <a:off x="4020" y="1904"/>
              <a:ext cx="180" cy="199"/>
            </a:xfrm>
            <a:custGeom>
              <a:avLst/>
              <a:gdLst>
                <a:gd name="T0" fmla="*/ 66 w 105"/>
                <a:gd name="T1" fmla="*/ 0 h 116"/>
                <a:gd name="T2" fmla="*/ 0 w 105"/>
                <a:gd name="T3" fmla="*/ 58 h 116"/>
                <a:gd name="T4" fmla="*/ 52 w 105"/>
                <a:gd name="T5" fmla="*/ 116 h 116"/>
                <a:gd name="T6" fmla="*/ 94 w 105"/>
                <a:gd name="T7" fmla="*/ 78 h 116"/>
                <a:gd name="T8" fmla="*/ 105 w 105"/>
                <a:gd name="T9" fmla="*/ 55 h 116"/>
                <a:gd name="T10" fmla="*/ 97 w 105"/>
                <a:gd name="T11" fmla="*/ 35 h 116"/>
                <a:gd name="T12" fmla="*/ 97 w 105"/>
                <a:gd name="T13" fmla="*/ 35 h 116"/>
                <a:gd name="T14" fmla="*/ 66 w 105"/>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16">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6" name="Freeform 92"/>
            <p:cNvSpPr>
              <a:spLocks/>
            </p:cNvSpPr>
            <p:nvPr/>
          </p:nvSpPr>
          <p:spPr bwMode="auto">
            <a:xfrm>
              <a:off x="3942" y="2003"/>
              <a:ext cx="167" cy="169"/>
            </a:xfrm>
            <a:custGeom>
              <a:avLst/>
              <a:gdLst>
                <a:gd name="T0" fmla="*/ 78 w 167"/>
                <a:gd name="T1" fmla="*/ 0 h 169"/>
                <a:gd name="T2" fmla="*/ 0 w 167"/>
                <a:gd name="T3" fmla="*/ 69 h 169"/>
                <a:gd name="T4" fmla="*/ 90 w 167"/>
                <a:gd name="T5" fmla="*/ 169 h 169"/>
                <a:gd name="T6" fmla="*/ 155 w 167"/>
                <a:gd name="T7" fmla="*/ 111 h 169"/>
                <a:gd name="T8" fmla="*/ 167 w 167"/>
                <a:gd name="T9" fmla="*/ 100 h 169"/>
                <a:gd name="T10" fmla="*/ 78 w 167"/>
                <a:gd name="T11" fmla="*/ 0 h 169"/>
              </a:gdLst>
              <a:ahLst/>
              <a:cxnLst>
                <a:cxn ang="0">
                  <a:pos x="T0" y="T1"/>
                </a:cxn>
                <a:cxn ang="0">
                  <a:pos x="T2" y="T3"/>
                </a:cxn>
                <a:cxn ang="0">
                  <a:pos x="T4" y="T5"/>
                </a:cxn>
                <a:cxn ang="0">
                  <a:pos x="T6" y="T7"/>
                </a:cxn>
                <a:cxn ang="0">
                  <a:pos x="T8" y="T9"/>
                </a:cxn>
                <a:cxn ang="0">
                  <a:pos x="T10" y="T11"/>
                </a:cxn>
              </a:cxnLst>
              <a:rect l="0" t="0" r="r" b="b"/>
              <a:pathLst>
                <a:path w="167" h="169">
                  <a:moveTo>
                    <a:pt x="78" y="0"/>
                  </a:moveTo>
                  <a:lnTo>
                    <a:pt x="0" y="69"/>
                  </a:lnTo>
                  <a:lnTo>
                    <a:pt x="90" y="169"/>
                  </a:lnTo>
                  <a:lnTo>
                    <a:pt x="155" y="111"/>
                  </a:lnTo>
                  <a:lnTo>
                    <a:pt x="167" y="100"/>
                  </a:lnTo>
                  <a:lnTo>
                    <a:pt x="78" y="0"/>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7" name="Freeform 93"/>
            <p:cNvSpPr>
              <a:spLocks/>
            </p:cNvSpPr>
            <p:nvPr/>
          </p:nvSpPr>
          <p:spPr bwMode="auto">
            <a:xfrm>
              <a:off x="3942" y="2003"/>
              <a:ext cx="167" cy="169"/>
            </a:xfrm>
            <a:custGeom>
              <a:avLst/>
              <a:gdLst>
                <a:gd name="T0" fmla="*/ 78 w 167"/>
                <a:gd name="T1" fmla="*/ 0 h 169"/>
                <a:gd name="T2" fmla="*/ 0 w 167"/>
                <a:gd name="T3" fmla="*/ 69 h 169"/>
                <a:gd name="T4" fmla="*/ 90 w 167"/>
                <a:gd name="T5" fmla="*/ 169 h 169"/>
                <a:gd name="T6" fmla="*/ 155 w 167"/>
                <a:gd name="T7" fmla="*/ 111 h 169"/>
                <a:gd name="T8" fmla="*/ 167 w 167"/>
                <a:gd name="T9" fmla="*/ 100 h 169"/>
                <a:gd name="T10" fmla="*/ 78 w 167"/>
                <a:gd name="T11" fmla="*/ 0 h 169"/>
              </a:gdLst>
              <a:ahLst/>
              <a:cxnLst>
                <a:cxn ang="0">
                  <a:pos x="T0" y="T1"/>
                </a:cxn>
                <a:cxn ang="0">
                  <a:pos x="T2" y="T3"/>
                </a:cxn>
                <a:cxn ang="0">
                  <a:pos x="T4" y="T5"/>
                </a:cxn>
                <a:cxn ang="0">
                  <a:pos x="T6" y="T7"/>
                </a:cxn>
                <a:cxn ang="0">
                  <a:pos x="T8" y="T9"/>
                </a:cxn>
                <a:cxn ang="0">
                  <a:pos x="T10" y="T11"/>
                </a:cxn>
              </a:cxnLst>
              <a:rect l="0" t="0" r="r" b="b"/>
              <a:pathLst>
                <a:path w="167" h="169">
                  <a:moveTo>
                    <a:pt x="78" y="0"/>
                  </a:moveTo>
                  <a:lnTo>
                    <a:pt x="0" y="69"/>
                  </a:lnTo>
                  <a:lnTo>
                    <a:pt x="90" y="169"/>
                  </a:lnTo>
                  <a:lnTo>
                    <a:pt x="155" y="111"/>
                  </a:lnTo>
                  <a:lnTo>
                    <a:pt x="167" y="10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8" name="Freeform 94"/>
            <p:cNvSpPr>
              <a:spLocks noEditPoints="1"/>
            </p:cNvSpPr>
            <p:nvPr/>
          </p:nvSpPr>
          <p:spPr bwMode="auto">
            <a:xfrm>
              <a:off x="3724" y="2425"/>
              <a:ext cx="19" cy="5"/>
            </a:xfrm>
            <a:custGeom>
              <a:avLst/>
              <a:gdLst>
                <a:gd name="T0" fmla="*/ 6 w 11"/>
                <a:gd name="T1" fmla="*/ 3 h 3"/>
                <a:gd name="T2" fmla="*/ 6 w 11"/>
                <a:gd name="T3" fmla="*/ 3 h 3"/>
                <a:gd name="T4" fmla="*/ 6 w 11"/>
                <a:gd name="T5" fmla="*/ 3 h 3"/>
                <a:gd name="T6" fmla="*/ 6 w 11"/>
                <a:gd name="T7" fmla="*/ 3 h 3"/>
                <a:gd name="T8" fmla="*/ 11 w 11"/>
                <a:gd name="T9" fmla="*/ 1 h 3"/>
                <a:gd name="T10" fmla="*/ 6 w 11"/>
                <a:gd name="T11" fmla="*/ 3 h 3"/>
                <a:gd name="T12" fmla="*/ 11 w 11"/>
                <a:gd name="T13" fmla="*/ 1 h 3"/>
                <a:gd name="T14" fmla="*/ 0 w 11"/>
                <a:gd name="T15" fmla="*/ 0 h 3"/>
                <a:gd name="T16" fmla="*/ 0 w 11"/>
                <a:gd name="T17" fmla="*/ 0 h 3"/>
                <a:gd name="T18" fmla="*/ 0 w 11"/>
                <a:gd name="T19" fmla="*/ 0 h 3"/>
                <a:gd name="T20" fmla="*/ 0 w 11"/>
                <a:gd name="T21" fmla="*/ 0 h 3"/>
                <a:gd name="T22" fmla="*/ 0 w 11"/>
                <a:gd name="T23" fmla="*/ 0 h 3"/>
                <a:gd name="T24" fmla="*/ 0 w 1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49" name="Freeform 95"/>
            <p:cNvSpPr>
              <a:spLocks/>
            </p:cNvSpPr>
            <p:nvPr/>
          </p:nvSpPr>
          <p:spPr bwMode="auto">
            <a:xfrm>
              <a:off x="3645" y="2317"/>
              <a:ext cx="105" cy="113"/>
            </a:xfrm>
            <a:custGeom>
              <a:avLst/>
              <a:gdLst>
                <a:gd name="T0" fmla="*/ 12 w 61"/>
                <a:gd name="T1" fmla="*/ 0 h 66"/>
                <a:gd name="T2" fmla="*/ 0 w 61"/>
                <a:gd name="T3" fmla="*/ 11 h 66"/>
                <a:gd name="T4" fmla="*/ 46 w 61"/>
                <a:gd name="T5" fmla="*/ 63 h 66"/>
                <a:gd name="T6" fmla="*/ 46 w 61"/>
                <a:gd name="T7" fmla="*/ 63 h 66"/>
                <a:gd name="T8" fmla="*/ 46 w 61"/>
                <a:gd name="T9" fmla="*/ 63 h 66"/>
                <a:gd name="T10" fmla="*/ 46 w 61"/>
                <a:gd name="T11" fmla="*/ 63 h 66"/>
                <a:gd name="T12" fmla="*/ 46 w 61"/>
                <a:gd name="T13" fmla="*/ 63 h 66"/>
                <a:gd name="T14" fmla="*/ 52 w 61"/>
                <a:gd name="T15" fmla="*/ 66 h 66"/>
                <a:gd name="T16" fmla="*/ 52 w 61"/>
                <a:gd name="T17" fmla="*/ 66 h 66"/>
                <a:gd name="T18" fmla="*/ 52 w 61"/>
                <a:gd name="T19" fmla="*/ 66 h 66"/>
                <a:gd name="T20" fmla="*/ 57 w 61"/>
                <a:gd name="T21" fmla="*/ 64 h 66"/>
                <a:gd name="T22" fmla="*/ 57 w 61"/>
                <a:gd name="T23" fmla="*/ 64 h 66"/>
                <a:gd name="T24" fmla="*/ 58 w 61"/>
                <a:gd name="T25" fmla="*/ 53 h 66"/>
                <a:gd name="T26" fmla="*/ 58 w 61"/>
                <a:gd name="T27" fmla="*/ 53 h 66"/>
                <a:gd name="T28" fmla="*/ 58 w 61"/>
                <a:gd name="T29" fmla="*/ 53 h 66"/>
                <a:gd name="T30" fmla="*/ 58 w 61"/>
                <a:gd name="T31" fmla="*/ 52 h 66"/>
                <a:gd name="T32" fmla="*/ 12 w 61"/>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6">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0" name="Freeform 96"/>
            <p:cNvSpPr>
              <a:spLocks/>
            </p:cNvSpPr>
            <p:nvPr/>
          </p:nvSpPr>
          <p:spPr bwMode="auto">
            <a:xfrm>
              <a:off x="3258" y="2409"/>
              <a:ext cx="239" cy="289"/>
            </a:xfrm>
            <a:custGeom>
              <a:avLst/>
              <a:gdLst>
                <a:gd name="T0" fmla="*/ 5 w 139"/>
                <a:gd name="T1" fmla="*/ 0 h 168"/>
                <a:gd name="T2" fmla="*/ 4 w 139"/>
                <a:gd name="T3" fmla="*/ 0 h 168"/>
                <a:gd name="T4" fmla="*/ 1 w 139"/>
                <a:gd name="T5" fmla="*/ 4 h 168"/>
                <a:gd name="T6" fmla="*/ 1 w 139"/>
                <a:gd name="T7" fmla="*/ 4 h 168"/>
                <a:gd name="T8" fmla="*/ 24 w 139"/>
                <a:gd name="T9" fmla="*/ 69 h 168"/>
                <a:gd name="T10" fmla="*/ 133 w 139"/>
                <a:gd name="T11" fmla="*/ 167 h 168"/>
                <a:gd name="T12" fmla="*/ 134 w 139"/>
                <a:gd name="T13" fmla="*/ 168 h 168"/>
                <a:gd name="T14" fmla="*/ 138 w 139"/>
                <a:gd name="T15" fmla="*/ 165 h 168"/>
                <a:gd name="T16" fmla="*/ 136 w 139"/>
                <a:gd name="T17" fmla="*/ 160 h 168"/>
                <a:gd name="T18" fmla="*/ 31 w 139"/>
                <a:gd name="T19" fmla="*/ 66 h 168"/>
                <a:gd name="T20" fmla="*/ 13 w 139"/>
                <a:gd name="T21" fmla="*/ 21 h 168"/>
                <a:gd name="T22" fmla="*/ 10 w 139"/>
                <a:gd name="T23" fmla="*/ 8 h 168"/>
                <a:gd name="T24" fmla="*/ 9 w 139"/>
                <a:gd name="T25" fmla="*/ 4 h 168"/>
                <a:gd name="T26" fmla="*/ 9 w 139"/>
                <a:gd name="T27" fmla="*/ 3 h 168"/>
                <a:gd name="T28" fmla="*/ 9 w 139"/>
                <a:gd name="T29" fmla="*/ 3 h 168"/>
                <a:gd name="T30" fmla="*/ 5 w 139"/>
                <a:gd name="T3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8">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1" name="Freeform 97"/>
            <p:cNvSpPr>
              <a:spLocks/>
            </p:cNvSpPr>
            <p:nvPr/>
          </p:nvSpPr>
          <p:spPr bwMode="auto">
            <a:xfrm>
              <a:off x="3332" y="2428"/>
              <a:ext cx="158" cy="191"/>
            </a:xfrm>
            <a:custGeom>
              <a:avLst/>
              <a:gdLst>
                <a:gd name="T0" fmla="*/ 4 w 92"/>
                <a:gd name="T1" fmla="*/ 0 h 111"/>
                <a:gd name="T2" fmla="*/ 3 w 92"/>
                <a:gd name="T3" fmla="*/ 0 h 111"/>
                <a:gd name="T4" fmla="*/ 0 w 92"/>
                <a:gd name="T5" fmla="*/ 5 h 111"/>
                <a:gd name="T6" fmla="*/ 15 w 92"/>
                <a:gd name="T7" fmla="*/ 47 h 111"/>
                <a:gd name="T8" fmla="*/ 86 w 92"/>
                <a:gd name="T9" fmla="*/ 111 h 111"/>
                <a:gd name="T10" fmla="*/ 87 w 92"/>
                <a:gd name="T11" fmla="*/ 111 h 111"/>
                <a:gd name="T12" fmla="*/ 91 w 92"/>
                <a:gd name="T13" fmla="*/ 109 h 111"/>
                <a:gd name="T14" fmla="*/ 89 w 92"/>
                <a:gd name="T15" fmla="*/ 103 h 111"/>
                <a:gd name="T16" fmla="*/ 22 w 92"/>
                <a:gd name="T17" fmla="*/ 44 h 111"/>
                <a:gd name="T18" fmla="*/ 11 w 92"/>
                <a:gd name="T19" fmla="*/ 15 h 111"/>
                <a:gd name="T20" fmla="*/ 8 w 92"/>
                <a:gd name="T21" fmla="*/ 7 h 111"/>
                <a:gd name="T22" fmla="*/ 8 w 92"/>
                <a:gd name="T23" fmla="*/ 4 h 111"/>
                <a:gd name="T24" fmla="*/ 8 w 92"/>
                <a:gd name="T25" fmla="*/ 4 h 111"/>
                <a:gd name="T26" fmla="*/ 8 w 92"/>
                <a:gd name="T27" fmla="*/ 4 h 111"/>
                <a:gd name="T28" fmla="*/ 4 w 92"/>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11">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52" name="Freeform 98"/>
            <p:cNvSpPr>
              <a:spLocks/>
            </p:cNvSpPr>
            <p:nvPr/>
          </p:nvSpPr>
          <p:spPr bwMode="auto">
            <a:xfrm>
              <a:off x="3403" y="2458"/>
              <a:ext cx="94" cy="103"/>
            </a:xfrm>
            <a:custGeom>
              <a:avLst/>
              <a:gdLst>
                <a:gd name="T0" fmla="*/ 5 w 55"/>
                <a:gd name="T1" fmla="*/ 0 h 60"/>
                <a:gd name="T2" fmla="*/ 4 w 55"/>
                <a:gd name="T3" fmla="*/ 0 h 60"/>
                <a:gd name="T4" fmla="*/ 1 w 55"/>
                <a:gd name="T5" fmla="*/ 5 h 60"/>
                <a:gd name="T6" fmla="*/ 9 w 55"/>
                <a:gd name="T7" fmla="*/ 27 h 60"/>
                <a:gd name="T8" fmla="*/ 49 w 55"/>
                <a:gd name="T9" fmla="*/ 59 h 60"/>
                <a:gd name="T10" fmla="*/ 50 w 55"/>
                <a:gd name="T11" fmla="*/ 60 h 60"/>
                <a:gd name="T12" fmla="*/ 54 w 55"/>
                <a:gd name="T13" fmla="*/ 57 h 60"/>
                <a:gd name="T14" fmla="*/ 52 w 55"/>
                <a:gd name="T15" fmla="*/ 52 h 60"/>
                <a:gd name="T16" fmla="*/ 16 w 55"/>
                <a:gd name="T17" fmla="*/ 23 h 60"/>
                <a:gd name="T18" fmla="*/ 10 w 55"/>
                <a:gd name="T19" fmla="*/ 9 h 60"/>
                <a:gd name="T20" fmla="*/ 9 w 55"/>
                <a:gd name="T21" fmla="*/ 5 h 60"/>
                <a:gd name="T22" fmla="*/ 9 w 55"/>
                <a:gd name="T23" fmla="*/ 4 h 60"/>
                <a:gd name="T24" fmla="*/ 8 w 55"/>
                <a:gd name="T25" fmla="*/ 4 h 60"/>
                <a:gd name="T26" fmla="*/ 8 w 55"/>
                <a:gd name="T27" fmla="*/ 4 h 60"/>
                <a:gd name="T28" fmla="*/ 5 w 55"/>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985" name="Freeform 18">
            <a:extLst>
              <a:ext uri="{FF2B5EF4-FFF2-40B4-BE49-F238E27FC236}">
                <a16:creationId xmlns:a16="http://schemas.microsoft.com/office/drawing/2014/main" id="{8DB795EA-4402-4BFD-8A88-B67FA1C937AB}"/>
              </a:ext>
            </a:extLst>
          </p:cNvPr>
          <p:cNvSpPr>
            <a:spLocks noEditPoints="1"/>
          </p:cNvSpPr>
          <p:nvPr/>
        </p:nvSpPr>
        <p:spPr bwMode="auto">
          <a:xfrm>
            <a:off x="7322933" y="2257227"/>
            <a:ext cx="4240615" cy="4248506"/>
          </a:xfrm>
          <a:custGeom>
            <a:avLst/>
            <a:gdLst>
              <a:gd name="T0" fmla="*/ 774 w 1570"/>
              <a:gd name="T1" fmla="*/ 1569 h 1569"/>
              <a:gd name="T2" fmla="*/ 731 w 1570"/>
              <a:gd name="T3" fmla="*/ 1568 h 1569"/>
              <a:gd name="T4" fmla="*/ 688 w 1570"/>
              <a:gd name="T5" fmla="*/ 1563 h 1569"/>
              <a:gd name="T6" fmla="*/ 646 w 1570"/>
              <a:gd name="T7" fmla="*/ 1557 h 1569"/>
              <a:gd name="T8" fmla="*/ 604 w 1570"/>
              <a:gd name="T9" fmla="*/ 1549 h 1569"/>
              <a:gd name="T10" fmla="*/ 562 w 1570"/>
              <a:gd name="T11" fmla="*/ 1538 h 1569"/>
              <a:gd name="T12" fmla="*/ 522 w 1570"/>
              <a:gd name="T13" fmla="*/ 1524 h 1569"/>
              <a:gd name="T14" fmla="*/ 464 w 1570"/>
              <a:gd name="T15" fmla="*/ 1495 h 1569"/>
              <a:gd name="T16" fmla="*/ 442 w 1570"/>
              <a:gd name="T17" fmla="*/ 1491 h 1569"/>
              <a:gd name="T18" fmla="*/ 404 w 1570"/>
              <a:gd name="T19" fmla="*/ 1471 h 1569"/>
              <a:gd name="T20" fmla="*/ 367 w 1570"/>
              <a:gd name="T21" fmla="*/ 1449 h 1569"/>
              <a:gd name="T22" fmla="*/ 331 w 1570"/>
              <a:gd name="T23" fmla="*/ 1426 h 1569"/>
              <a:gd name="T24" fmla="*/ 297 w 1570"/>
              <a:gd name="T25" fmla="*/ 1400 h 1569"/>
              <a:gd name="T26" fmla="*/ 1319 w 1570"/>
              <a:gd name="T27" fmla="*/ 1359 h 1569"/>
              <a:gd name="T28" fmla="*/ 1351 w 1570"/>
              <a:gd name="T29" fmla="*/ 1328 h 1569"/>
              <a:gd name="T30" fmla="*/ 1379 w 1570"/>
              <a:gd name="T31" fmla="*/ 1297 h 1569"/>
              <a:gd name="T32" fmla="*/ 1407 w 1570"/>
              <a:gd name="T33" fmla="*/ 1263 h 1569"/>
              <a:gd name="T34" fmla="*/ 1432 w 1570"/>
              <a:gd name="T35" fmla="*/ 1229 h 1569"/>
              <a:gd name="T36" fmla="*/ 1455 w 1570"/>
              <a:gd name="T37" fmla="*/ 1193 h 1569"/>
              <a:gd name="T38" fmla="*/ 1476 w 1570"/>
              <a:gd name="T39" fmla="*/ 1156 h 1569"/>
              <a:gd name="T40" fmla="*/ 1496 w 1570"/>
              <a:gd name="T41" fmla="*/ 1117 h 1569"/>
              <a:gd name="T42" fmla="*/ 1513 w 1570"/>
              <a:gd name="T43" fmla="*/ 1078 h 1569"/>
              <a:gd name="T44" fmla="*/ 1528 w 1570"/>
              <a:gd name="T45" fmla="*/ 1038 h 1569"/>
              <a:gd name="T46" fmla="*/ 1541 w 1570"/>
              <a:gd name="T47" fmla="*/ 997 h 1569"/>
              <a:gd name="T48" fmla="*/ 1551 w 1570"/>
              <a:gd name="T49" fmla="*/ 955 h 1569"/>
              <a:gd name="T50" fmla="*/ 1559 w 1570"/>
              <a:gd name="T51" fmla="*/ 912 h 1569"/>
              <a:gd name="T52" fmla="*/ 1565 w 1570"/>
              <a:gd name="T53" fmla="*/ 870 h 1569"/>
              <a:gd name="T54" fmla="*/ 8 w 1570"/>
              <a:gd name="T55" fmla="*/ 849 h 1569"/>
              <a:gd name="T56" fmla="*/ 6 w 1570"/>
              <a:gd name="T57" fmla="*/ 806 h 1569"/>
              <a:gd name="T58" fmla="*/ 0 w 1570"/>
              <a:gd name="T59" fmla="*/ 763 h 1569"/>
              <a:gd name="T60" fmla="*/ 2 w 1570"/>
              <a:gd name="T61" fmla="*/ 720 h 1569"/>
              <a:gd name="T62" fmla="*/ 7 w 1570"/>
              <a:gd name="T63" fmla="*/ 677 h 1569"/>
              <a:gd name="T64" fmla="*/ 14 w 1570"/>
              <a:gd name="T65" fmla="*/ 635 h 1569"/>
              <a:gd name="T66" fmla="*/ 23 w 1570"/>
              <a:gd name="T67" fmla="*/ 593 h 1569"/>
              <a:gd name="T68" fmla="*/ 35 w 1570"/>
              <a:gd name="T69" fmla="*/ 552 h 1569"/>
              <a:gd name="T70" fmla="*/ 48 w 1570"/>
              <a:gd name="T71" fmla="*/ 512 h 1569"/>
              <a:gd name="T72" fmla="*/ 64 w 1570"/>
              <a:gd name="T73" fmla="*/ 472 h 1569"/>
              <a:gd name="T74" fmla="*/ 83 w 1570"/>
              <a:gd name="T75" fmla="*/ 433 h 1569"/>
              <a:gd name="T76" fmla="*/ 103 w 1570"/>
              <a:gd name="T77" fmla="*/ 395 h 1569"/>
              <a:gd name="T78" fmla="*/ 125 w 1570"/>
              <a:gd name="T79" fmla="*/ 358 h 1569"/>
              <a:gd name="T80" fmla="*/ 150 w 1570"/>
              <a:gd name="T81" fmla="*/ 323 h 1569"/>
              <a:gd name="T82" fmla="*/ 1375 w 1570"/>
              <a:gd name="T83" fmla="*/ 276 h 1569"/>
              <a:gd name="T84" fmla="*/ 1346 w 1570"/>
              <a:gd name="T85" fmla="*/ 245 h 1569"/>
              <a:gd name="T86" fmla="*/ 1316 w 1570"/>
              <a:gd name="T87" fmla="*/ 215 h 1569"/>
              <a:gd name="T88" fmla="*/ 1284 w 1570"/>
              <a:gd name="T89" fmla="*/ 187 h 1569"/>
              <a:gd name="T90" fmla="*/ 298 w 1570"/>
              <a:gd name="T91" fmla="*/ 169 h 1569"/>
              <a:gd name="T92" fmla="*/ 332 w 1570"/>
              <a:gd name="T93" fmla="*/ 143 h 1569"/>
              <a:gd name="T94" fmla="*/ 368 w 1570"/>
              <a:gd name="T95" fmla="*/ 119 h 1569"/>
              <a:gd name="T96" fmla="*/ 405 w 1570"/>
              <a:gd name="T97" fmla="*/ 98 h 1569"/>
              <a:gd name="T98" fmla="*/ 1162 w 1570"/>
              <a:gd name="T99" fmla="*/ 102 h 1569"/>
              <a:gd name="T100" fmla="*/ 1124 w 1570"/>
              <a:gd name="T101" fmla="*/ 83 h 1569"/>
              <a:gd name="T102" fmla="*/ 1085 w 1570"/>
              <a:gd name="T103" fmla="*/ 65 h 1569"/>
              <a:gd name="T104" fmla="*/ 1045 w 1570"/>
              <a:gd name="T105" fmla="*/ 50 h 1569"/>
              <a:gd name="T106" fmla="*/ 1005 w 1570"/>
              <a:gd name="T107" fmla="*/ 37 h 1569"/>
              <a:gd name="T108" fmla="*/ 964 w 1570"/>
              <a:gd name="T109" fmla="*/ 26 h 1569"/>
              <a:gd name="T110" fmla="*/ 922 w 1570"/>
              <a:gd name="T111" fmla="*/ 18 h 1569"/>
              <a:gd name="T112" fmla="*/ 880 w 1570"/>
              <a:gd name="T113" fmla="*/ 11 h 1569"/>
              <a:gd name="T114" fmla="*/ 837 w 1570"/>
              <a:gd name="T115" fmla="*/ 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0" h="1569">
                <a:moveTo>
                  <a:pt x="795" y="1569"/>
                </a:moveTo>
                <a:cubicBezTo>
                  <a:pt x="795" y="1563"/>
                  <a:pt x="795" y="1563"/>
                  <a:pt x="795" y="1563"/>
                </a:cubicBezTo>
                <a:cubicBezTo>
                  <a:pt x="802" y="1563"/>
                  <a:pt x="809" y="1563"/>
                  <a:pt x="816" y="1563"/>
                </a:cubicBezTo>
                <a:cubicBezTo>
                  <a:pt x="817" y="1569"/>
                  <a:pt x="817" y="1569"/>
                  <a:pt x="817" y="1569"/>
                </a:cubicBezTo>
                <a:cubicBezTo>
                  <a:pt x="810" y="1569"/>
                  <a:pt x="802" y="1569"/>
                  <a:pt x="795" y="1569"/>
                </a:cubicBezTo>
                <a:moveTo>
                  <a:pt x="774" y="1569"/>
                </a:moveTo>
                <a:cubicBezTo>
                  <a:pt x="767" y="1569"/>
                  <a:pt x="760" y="1569"/>
                  <a:pt x="752" y="1569"/>
                </a:cubicBezTo>
                <a:cubicBezTo>
                  <a:pt x="753" y="1563"/>
                  <a:pt x="753" y="1563"/>
                  <a:pt x="753" y="1563"/>
                </a:cubicBezTo>
                <a:cubicBezTo>
                  <a:pt x="760" y="1563"/>
                  <a:pt x="767" y="1563"/>
                  <a:pt x="774" y="1563"/>
                </a:cubicBezTo>
                <a:cubicBezTo>
                  <a:pt x="774" y="1569"/>
                  <a:pt x="774" y="1569"/>
                  <a:pt x="774" y="1569"/>
                </a:cubicBezTo>
                <a:moveTo>
                  <a:pt x="838" y="1568"/>
                </a:moveTo>
                <a:cubicBezTo>
                  <a:pt x="838" y="1562"/>
                  <a:pt x="838" y="1562"/>
                  <a:pt x="838" y="1562"/>
                </a:cubicBezTo>
                <a:cubicBezTo>
                  <a:pt x="845" y="1561"/>
                  <a:pt x="852" y="1561"/>
                  <a:pt x="859" y="1560"/>
                </a:cubicBezTo>
                <a:cubicBezTo>
                  <a:pt x="860" y="1566"/>
                  <a:pt x="860" y="1566"/>
                  <a:pt x="860" y="1566"/>
                </a:cubicBezTo>
                <a:cubicBezTo>
                  <a:pt x="852" y="1567"/>
                  <a:pt x="845" y="1567"/>
                  <a:pt x="838" y="1568"/>
                </a:cubicBezTo>
                <a:moveTo>
                  <a:pt x="731" y="1568"/>
                </a:moveTo>
                <a:cubicBezTo>
                  <a:pt x="724" y="1567"/>
                  <a:pt x="717" y="1566"/>
                  <a:pt x="710" y="1566"/>
                </a:cubicBezTo>
                <a:cubicBezTo>
                  <a:pt x="710" y="1560"/>
                  <a:pt x="710" y="1560"/>
                  <a:pt x="710" y="1560"/>
                </a:cubicBezTo>
                <a:cubicBezTo>
                  <a:pt x="717" y="1560"/>
                  <a:pt x="724" y="1561"/>
                  <a:pt x="732" y="1561"/>
                </a:cubicBezTo>
                <a:cubicBezTo>
                  <a:pt x="731" y="1568"/>
                  <a:pt x="731" y="1568"/>
                  <a:pt x="731" y="1568"/>
                </a:cubicBezTo>
                <a:moveTo>
                  <a:pt x="881" y="1564"/>
                </a:moveTo>
                <a:cubicBezTo>
                  <a:pt x="880" y="1558"/>
                  <a:pt x="880" y="1558"/>
                  <a:pt x="880" y="1558"/>
                </a:cubicBezTo>
                <a:cubicBezTo>
                  <a:pt x="887" y="1557"/>
                  <a:pt x="894" y="1556"/>
                  <a:pt x="901" y="1555"/>
                </a:cubicBezTo>
                <a:cubicBezTo>
                  <a:pt x="902" y="1561"/>
                  <a:pt x="902" y="1561"/>
                  <a:pt x="902" y="1561"/>
                </a:cubicBezTo>
                <a:cubicBezTo>
                  <a:pt x="895" y="1562"/>
                  <a:pt x="888" y="1563"/>
                  <a:pt x="881" y="1564"/>
                </a:cubicBezTo>
                <a:moveTo>
                  <a:pt x="688" y="1563"/>
                </a:moveTo>
                <a:cubicBezTo>
                  <a:pt x="681" y="1563"/>
                  <a:pt x="674" y="1562"/>
                  <a:pt x="667" y="1561"/>
                </a:cubicBezTo>
                <a:cubicBezTo>
                  <a:pt x="668" y="1554"/>
                  <a:pt x="668" y="1554"/>
                  <a:pt x="668" y="1554"/>
                </a:cubicBezTo>
                <a:cubicBezTo>
                  <a:pt x="675" y="1556"/>
                  <a:pt x="682" y="1556"/>
                  <a:pt x="689" y="1557"/>
                </a:cubicBezTo>
                <a:cubicBezTo>
                  <a:pt x="688" y="1563"/>
                  <a:pt x="688" y="1563"/>
                  <a:pt x="688" y="1563"/>
                </a:cubicBezTo>
                <a:moveTo>
                  <a:pt x="923" y="1557"/>
                </a:moveTo>
                <a:cubicBezTo>
                  <a:pt x="922" y="1551"/>
                  <a:pt x="922" y="1551"/>
                  <a:pt x="922" y="1551"/>
                </a:cubicBezTo>
                <a:cubicBezTo>
                  <a:pt x="929" y="1550"/>
                  <a:pt x="936" y="1549"/>
                  <a:pt x="943" y="1547"/>
                </a:cubicBezTo>
                <a:cubicBezTo>
                  <a:pt x="944" y="1553"/>
                  <a:pt x="944" y="1553"/>
                  <a:pt x="944" y="1553"/>
                </a:cubicBezTo>
                <a:cubicBezTo>
                  <a:pt x="937" y="1555"/>
                  <a:pt x="930" y="1556"/>
                  <a:pt x="923" y="1557"/>
                </a:cubicBezTo>
                <a:moveTo>
                  <a:pt x="646" y="1557"/>
                </a:moveTo>
                <a:cubicBezTo>
                  <a:pt x="639" y="1556"/>
                  <a:pt x="632" y="1555"/>
                  <a:pt x="625" y="1553"/>
                </a:cubicBezTo>
                <a:cubicBezTo>
                  <a:pt x="626" y="1547"/>
                  <a:pt x="626" y="1547"/>
                  <a:pt x="626" y="1547"/>
                </a:cubicBezTo>
                <a:cubicBezTo>
                  <a:pt x="633" y="1549"/>
                  <a:pt x="640" y="1550"/>
                  <a:pt x="647" y="1551"/>
                </a:cubicBezTo>
                <a:cubicBezTo>
                  <a:pt x="646" y="1557"/>
                  <a:pt x="646" y="1557"/>
                  <a:pt x="646" y="1557"/>
                </a:cubicBezTo>
                <a:moveTo>
                  <a:pt x="965" y="1549"/>
                </a:moveTo>
                <a:cubicBezTo>
                  <a:pt x="964" y="1543"/>
                  <a:pt x="964" y="1543"/>
                  <a:pt x="964" y="1543"/>
                </a:cubicBezTo>
                <a:cubicBezTo>
                  <a:pt x="971" y="1541"/>
                  <a:pt x="978" y="1539"/>
                  <a:pt x="984" y="1538"/>
                </a:cubicBezTo>
                <a:cubicBezTo>
                  <a:pt x="986" y="1543"/>
                  <a:pt x="986" y="1543"/>
                  <a:pt x="986" y="1543"/>
                </a:cubicBezTo>
                <a:cubicBezTo>
                  <a:pt x="979" y="1545"/>
                  <a:pt x="972" y="1547"/>
                  <a:pt x="965" y="1549"/>
                </a:cubicBezTo>
                <a:moveTo>
                  <a:pt x="604" y="1549"/>
                </a:moveTo>
                <a:cubicBezTo>
                  <a:pt x="597" y="1547"/>
                  <a:pt x="590" y="1545"/>
                  <a:pt x="583" y="1543"/>
                </a:cubicBezTo>
                <a:cubicBezTo>
                  <a:pt x="585" y="1538"/>
                  <a:pt x="585" y="1538"/>
                  <a:pt x="585" y="1538"/>
                </a:cubicBezTo>
                <a:cubicBezTo>
                  <a:pt x="591" y="1539"/>
                  <a:pt x="598" y="1541"/>
                  <a:pt x="605" y="1543"/>
                </a:cubicBezTo>
                <a:cubicBezTo>
                  <a:pt x="604" y="1549"/>
                  <a:pt x="604" y="1549"/>
                  <a:pt x="604" y="1549"/>
                </a:cubicBezTo>
                <a:moveTo>
                  <a:pt x="1006" y="1538"/>
                </a:moveTo>
                <a:cubicBezTo>
                  <a:pt x="1005" y="1532"/>
                  <a:pt x="1005" y="1532"/>
                  <a:pt x="1005" y="1532"/>
                </a:cubicBezTo>
                <a:cubicBezTo>
                  <a:pt x="1011" y="1530"/>
                  <a:pt x="1018" y="1528"/>
                  <a:pt x="1025" y="1526"/>
                </a:cubicBezTo>
                <a:cubicBezTo>
                  <a:pt x="1027" y="1531"/>
                  <a:pt x="1027" y="1531"/>
                  <a:pt x="1027" y="1531"/>
                </a:cubicBezTo>
                <a:cubicBezTo>
                  <a:pt x="1020" y="1533"/>
                  <a:pt x="1013" y="1536"/>
                  <a:pt x="1006" y="1538"/>
                </a:cubicBezTo>
                <a:moveTo>
                  <a:pt x="562" y="1538"/>
                </a:moveTo>
                <a:cubicBezTo>
                  <a:pt x="556" y="1535"/>
                  <a:pt x="549" y="1533"/>
                  <a:pt x="542" y="1531"/>
                </a:cubicBezTo>
                <a:cubicBezTo>
                  <a:pt x="544" y="1525"/>
                  <a:pt x="544" y="1525"/>
                  <a:pt x="544" y="1525"/>
                </a:cubicBezTo>
                <a:cubicBezTo>
                  <a:pt x="550" y="1527"/>
                  <a:pt x="557" y="1530"/>
                  <a:pt x="564" y="1532"/>
                </a:cubicBezTo>
                <a:cubicBezTo>
                  <a:pt x="562" y="1538"/>
                  <a:pt x="562" y="1538"/>
                  <a:pt x="562" y="1538"/>
                </a:cubicBezTo>
                <a:moveTo>
                  <a:pt x="1047" y="1524"/>
                </a:moveTo>
                <a:cubicBezTo>
                  <a:pt x="1045" y="1519"/>
                  <a:pt x="1045" y="1519"/>
                  <a:pt x="1045" y="1519"/>
                </a:cubicBezTo>
                <a:cubicBezTo>
                  <a:pt x="1052" y="1516"/>
                  <a:pt x="1059" y="1514"/>
                  <a:pt x="1065" y="1511"/>
                </a:cubicBezTo>
                <a:cubicBezTo>
                  <a:pt x="1067" y="1517"/>
                  <a:pt x="1067" y="1517"/>
                  <a:pt x="1067" y="1517"/>
                </a:cubicBezTo>
                <a:cubicBezTo>
                  <a:pt x="1061" y="1519"/>
                  <a:pt x="1054" y="1522"/>
                  <a:pt x="1047" y="1524"/>
                </a:cubicBezTo>
                <a:moveTo>
                  <a:pt x="522" y="1524"/>
                </a:moveTo>
                <a:cubicBezTo>
                  <a:pt x="515" y="1522"/>
                  <a:pt x="508" y="1519"/>
                  <a:pt x="501" y="1517"/>
                </a:cubicBezTo>
                <a:cubicBezTo>
                  <a:pt x="504" y="1511"/>
                  <a:pt x="504" y="1511"/>
                  <a:pt x="504" y="1511"/>
                </a:cubicBezTo>
                <a:cubicBezTo>
                  <a:pt x="511" y="1514"/>
                  <a:pt x="517" y="1516"/>
                  <a:pt x="524" y="1518"/>
                </a:cubicBezTo>
                <a:cubicBezTo>
                  <a:pt x="522" y="1524"/>
                  <a:pt x="522" y="1524"/>
                  <a:pt x="522" y="1524"/>
                </a:cubicBezTo>
                <a:moveTo>
                  <a:pt x="1087" y="1509"/>
                </a:moveTo>
                <a:cubicBezTo>
                  <a:pt x="1085" y="1503"/>
                  <a:pt x="1085" y="1503"/>
                  <a:pt x="1085" y="1503"/>
                </a:cubicBezTo>
                <a:cubicBezTo>
                  <a:pt x="1087" y="1503"/>
                  <a:pt x="1090" y="1501"/>
                  <a:pt x="1092" y="1501"/>
                </a:cubicBezTo>
                <a:cubicBezTo>
                  <a:pt x="1096" y="1499"/>
                  <a:pt x="1100" y="1497"/>
                  <a:pt x="1104" y="1495"/>
                </a:cubicBezTo>
                <a:cubicBezTo>
                  <a:pt x="1107" y="1501"/>
                  <a:pt x="1107" y="1501"/>
                  <a:pt x="1107" y="1501"/>
                </a:cubicBezTo>
                <a:cubicBezTo>
                  <a:pt x="1103" y="1502"/>
                  <a:pt x="1099" y="1504"/>
                  <a:pt x="1095" y="1506"/>
                </a:cubicBezTo>
                <a:cubicBezTo>
                  <a:pt x="1092" y="1507"/>
                  <a:pt x="1090" y="1508"/>
                  <a:pt x="1087" y="1509"/>
                </a:cubicBezTo>
                <a:moveTo>
                  <a:pt x="481" y="1509"/>
                </a:moveTo>
                <a:cubicBezTo>
                  <a:pt x="475" y="1506"/>
                  <a:pt x="468" y="1503"/>
                  <a:pt x="462" y="1500"/>
                </a:cubicBezTo>
                <a:cubicBezTo>
                  <a:pt x="464" y="1495"/>
                  <a:pt x="464" y="1495"/>
                  <a:pt x="464" y="1495"/>
                </a:cubicBezTo>
                <a:cubicBezTo>
                  <a:pt x="471" y="1498"/>
                  <a:pt x="477" y="1501"/>
                  <a:pt x="484" y="1503"/>
                </a:cubicBezTo>
                <a:cubicBezTo>
                  <a:pt x="481" y="1509"/>
                  <a:pt x="481" y="1509"/>
                  <a:pt x="481" y="1509"/>
                </a:cubicBezTo>
                <a:moveTo>
                  <a:pt x="1127" y="1491"/>
                </a:moveTo>
                <a:cubicBezTo>
                  <a:pt x="1124" y="1486"/>
                  <a:pt x="1124" y="1486"/>
                  <a:pt x="1124" y="1486"/>
                </a:cubicBezTo>
                <a:cubicBezTo>
                  <a:pt x="1127" y="1485"/>
                  <a:pt x="1129" y="1483"/>
                  <a:pt x="1132" y="1482"/>
                </a:cubicBezTo>
                <a:cubicBezTo>
                  <a:pt x="1136" y="1480"/>
                  <a:pt x="1139" y="1478"/>
                  <a:pt x="1143" y="1476"/>
                </a:cubicBezTo>
                <a:cubicBezTo>
                  <a:pt x="1146" y="1482"/>
                  <a:pt x="1146" y="1482"/>
                  <a:pt x="1146" y="1482"/>
                </a:cubicBezTo>
                <a:cubicBezTo>
                  <a:pt x="1142" y="1484"/>
                  <a:pt x="1139" y="1486"/>
                  <a:pt x="1135" y="1488"/>
                </a:cubicBezTo>
                <a:cubicBezTo>
                  <a:pt x="1132" y="1489"/>
                  <a:pt x="1129" y="1490"/>
                  <a:pt x="1127" y="1491"/>
                </a:cubicBezTo>
                <a:moveTo>
                  <a:pt x="442" y="1491"/>
                </a:moveTo>
                <a:cubicBezTo>
                  <a:pt x="436" y="1488"/>
                  <a:pt x="429" y="1485"/>
                  <a:pt x="423" y="1482"/>
                </a:cubicBezTo>
                <a:cubicBezTo>
                  <a:pt x="426" y="1476"/>
                  <a:pt x="426" y="1476"/>
                  <a:pt x="426" y="1476"/>
                </a:cubicBezTo>
                <a:cubicBezTo>
                  <a:pt x="432" y="1479"/>
                  <a:pt x="438" y="1482"/>
                  <a:pt x="445" y="1486"/>
                </a:cubicBezTo>
                <a:cubicBezTo>
                  <a:pt x="442" y="1491"/>
                  <a:pt x="442" y="1491"/>
                  <a:pt x="442" y="1491"/>
                </a:cubicBezTo>
                <a:moveTo>
                  <a:pt x="1164" y="1472"/>
                </a:moveTo>
                <a:cubicBezTo>
                  <a:pt x="1162" y="1466"/>
                  <a:pt x="1162" y="1466"/>
                  <a:pt x="1162" y="1466"/>
                </a:cubicBezTo>
                <a:cubicBezTo>
                  <a:pt x="1168" y="1463"/>
                  <a:pt x="1174" y="1459"/>
                  <a:pt x="1180" y="1456"/>
                </a:cubicBezTo>
                <a:cubicBezTo>
                  <a:pt x="1183" y="1461"/>
                  <a:pt x="1183" y="1461"/>
                  <a:pt x="1183" y="1461"/>
                </a:cubicBezTo>
                <a:cubicBezTo>
                  <a:pt x="1177" y="1465"/>
                  <a:pt x="1171" y="1468"/>
                  <a:pt x="1164" y="1472"/>
                </a:cubicBezTo>
                <a:moveTo>
                  <a:pt x="404" y="1471"/>
                </a:moveTo>
                <a:cubicBezTo>
                  <a:pt x="398" y="1468"/>
                  <a:pt x="392" y="1464"/>
                  <a:pt x="385" y="1461"/>
                </a:cubicBezTo>
                <a:cubicBezTo>
                  <a:pt x="389" y="1455"/>
                  <a:pt x="389" y="1455"/>
                  <a:pt x="389" y="1455"/>
                </a:cubicBezTo>
                <a:cubicBezTo>
                  <a:pt x="395" y="1459"/>
                  <a:pt x="401" y="1463"/>
                  <a:pt x="407" y="1466"/>
                </a:cubicBezTo>
                <a:cubicBezTo>
                  <a:pt x="404" y="1471"/>
                  <a:pt x="404" y="1471"/>
                  <a:pt x="404" y="1471"/>
                </a:cubicBezTo>
                <a:moveTo>
                  <a:pt x="1202" y="1450"/>
                </a:moveTo>
                <a:cubicBezTo>
                  <a:pt x="1198" y="1445"/>
                  <a:pt x="1198" y="1445"/>
                  <a:pt x="1198" y="1445"/>
                </a:cubicBezTo>
                <a:cubicBezTo>
                  <a:pt x="1204" y="1441"/>
                  <a:pt x="1210" y="1437"/>
                  <a:pt x="1216" y="1433"/>
                </a:cubicBezTo>
                <a:cubicBezTo>
                  <a:pt x="1220" y="1438"/>
                  <a:pt x="1220" y="1438"/>
                  <a:pt x="1220" y="1438"/>
                </a:cubicBezTo>
                <a:cubicBezTo>
                  <a:pt x="1213" y="1442"/>
                  <a:pt x="1207" y="1446"/>
                  <a:pt x="1202" y="1450"/>
                </a:cubicBezTo>
                <a:moveTo>
                  <a:pt x="367" y="1449"/>
                </a:moveTo>
                <a:cubicBezTo>
                  <a:pt x="361" y="1446"/>
                  <a:pt x="355" y="1442"/>
                  <a:pt x="349" y="1438"/>
                </a:cubicBezTo>
                <a:cubicBezTo>
                  <a:pt x="352" y="1433"/>
                  <a:pt x="352" y="1433"/>
                  <a:pt x="352" y="1433"/>
                </a:cubicBezTo>
                <a:cubicBezTo>
                  <a:pt x="358" y="1437"/>
                  <a:pt x="364" y="1441"/>
                  <a:pt x="370" y="1445"/>
                </a:cubicBezTo>
                <a:cubicBezTo>
                  <a:pt x="367" y="1449"/>
                  <a:pt x="367" y="1449"/>
                  <a:pt x="367" y="1449"/>
                </a:cubicBezTo>
                <a:moveTo>
                  <a:pt x="1237" y="1426"/>
                </a:moveTo>
                <a:cubicBezTo>
                  <a:pt x="1234" y="1421"/>
                  <a:pt x="1234" y="1421"/>
                  <a:pt x="1234" y="1421"/>
                </a:cubicBezTo>
                <a:cubicBezTo>
                  <a:pt x="1239" y="1417"/>
                  <a:pt x="1245" y="1413"/>
                  <a:pt x="1251" y="1409"/>
                </a:cubicBezTo>
                <a:cubicBezTo>
                  <a:pt x="1255" y="1414"/>
                  <a:pt x="1255" y="1414"/>
                  <a:pt x="1255" y="1414"/>
                </a:cubicBezTo>
                <a:cubicBezTo>
                  <a:pt x="1249" y="1418"/>
                  <a:pt x="1243" y="1422"/>
                  <a:pt x="1237" y="1426"/>
                </a:cubicBezTo>
                <a:moveTo>
                  <a:pt x="331" y="1426"/>
                </a:moveTo>
                <a:cubicBezTo>
                  <a:pt x="326" y="1421"/>
                  <a:pt x="320" y="1417"/>
                  <a:pt x="314" y="1413"/>
                </a:cubicBezTo>
                <a:cubicBezTo>
                  <a:pt x="318" y="1408"/>
                  <a:pt x="318" y="1408"/>
                  <a:pt x="318" y="1408"/>
                </a:cubicBezTo>
                <a:cubicBezTo>
                  <a:pt x="324" y="1412"/>
                  <a:pt x="329" y="1417"/>
                  <a:pt x="335" y="1421"/>
                </a:cubicBezTo>
                <a:cubicBezTo>
                  <a:pt x="331" y="1426"/>
                  <a:pt x="331" y="1426"/>
                  <a:pt x="331" y="1426"/>
                </a:cubicBezTo>
                <a:moveTo>
                  <a:pt x="1271" y="1401"/>
                </a:moveTo>
                <a:cubicBezTo>
                  <a:pt x="1268" y="1396"/>
                  <a:pt x="1268" y="1396"/>
                  <a:pt x="1268" y="1396"/>
                </a:cubicBezTo>
                <a:cubicBezTo>
                  <a:pt x="1273" y="1391"/>
                  <a:pt x="1279" y="1387"/>
                  <a:pt x="1284" y="1382"/>
                </a:cubicBezTo>
                <a:cubicBezTo>
                  <a:pt x="1288" y="1387"/>
                  <a:pt x="1288" y="1387"/>
                  <a:pt x="1288" y="1387"/>
                </a:cubicBezTo>
                <a:cubicBezTo>
                  <a:pt x="1283" y="1391"/>
                  <a:pt x="1277" y="1396"/>
                  <a:pt x="1271" y="1401"/>
                </a:cubicBezTo>
                <a:moveTo>
                  <a:pt x="297" y="1400"/>
                </a:moveTo>
                <a:cubicBezTo>
                  <a:pt x="292" y="1395"/>
                  <a:pt x="286" y="1391"/>
                  <a:pt x="280" y="1386"/>
                </a:cubicBezTo>
                <a:cubicBezTo>
                  <a:pt x="284" y="1381"/>
                  <a:pt x="284" y="1381"/>
                  <a:pt x="284" y="1381"/>
                </a:cubicBezTo>
                <a:cubicBezTo>
                  <a:pt x="290" y="1386"/>
                  <a:pt x="295" y="1390"/>
                  <a:pt x="301" y="1395"/>
                </a:cubicBezTo>
                <a:cubicBezTo>
                  <a:pt x="297" y="1400"/>
                  <a:pt x="297" y="1400"/>
                  <a:pt x="297" y="1400"/>
                </a:cubicBezTo>
                <a:moveTo>
                  <a:pt x="1304" y="1373"/>
                </a:moveTo>
                <a:cubicBezTo>
                  <a:pt x="1300" y="1368"/>
                  <a:pt x="1300" y="1368"/>
                  <a:pt x="1300" y="1368"/>
                </a:cubicBezTo>
                <a:cubicBezTo>
                  <a:pt x="1305" y="1364"/>
                  <a:pt x="1310" y="1359"/>
                  <a:pt x="1315" y="1355"/>
                </a:cubicBezTo>
                <a:cubicBezTo>
                  <a:pt x="1316" y="1354"/>
                  <a:pt x="1316" y="1354"/>
                  <a:pt x="1316" y="1354"/>
                </a:cubicBezTo>
                <a:cubicBezTo>
                  <a:pt x="1320" y="1358"/>
                  <a:pt x="1320" y="1358"/>
                  <a:pt x="1320" y="1358"/>
                </a:cubicBezTo>
                <a:cubicBezTo>
                  <a:pt x="1320" y="1359"/>
                  <a:pt x="1319" y="1359"/>
                  <a:pt x="1319" y="1359"/>
                </a:cubicBezTo>
                <a:cubicBezTo>
                  <a:pt x="1314" y="1364"/>
                  <a:pt x="1309" y="1368"/>
                  <a:pt x="1304" y="1373"/>
                </a:cubicBezTo>
                <a:moveTo>
                  <a:pt x="264" y="1372"/>
                </a:moveTo>
                <a:cubicBezTo>
                  <a:pt x="259" y="1368"/>
                  <a:pt x="254" y="1363"/>
                  <a:pt x="248" y="1358"/>
                </a:cubicBezTo>
                <a:cubicBezTo>
                  <a:pt x="252" y="1353"/>
                  <a:pt x="252" y="1353"/>
                  <a:pt x="252" y="1353"/>
                </a:cubicBezTo>
                <a:cubicBezTo>
                  <a:pt x="258" y="1358"/>
                  <a:pt x="263" y="1363"/>
                  <a:pt x="268" y="1368"/>
                </a:cubicBezTo>
                <a:cubicBezTo>
                  <a:pt x="264" y="1372"/>
                  <a:pt x="264" y="1372"/>
                  <a:pt x="264" y="1372"/>
                </a:cubicBezTo>
                <a:moveTo>
                  <a:pt x="1336" y="1344"/>
                </a:moveTo>
                <a:cubicBezTo>
                  <a:pt x="1331" y="1339"/>
                  <a:pt x="1331" y="1339"/>
                  <a:pt x="1331" y="1339"/>
                </a:cubicBezTo>
                <a:cubicBezTo>
                  <a:pt x="1336" y="1334"/>
                  <a:pt x="1341" y="1329"/>
                  <a:pt x="1346" y="1324"/>
                </a:cubicBezTo>
                <a:cubicBezTo>
                  <a:pt x="1351" y="1328"/>
                  <a:pt x="1351" y="1328"/>
                  <a:pt x="1351" y="1328"/>
                </a:cubicBezTo>
                <a:cubicBezTo>
                  <a:pt x="1346" y="1333"/>
                  <a:pt x="1341" y="1339"/>
                  <a:pt x="1336" y="1344"/>
                </a:cubicBezTo>
                <a:moveTo>
                  <a:pt x="233" y="1343"/>
                </a:moveTo>
                <a:cubicBezTo>
                  <a:pt x="228" y="1338"/>
                  <a:pt x="223" y="1333"/>
                  <a:pt x="218" y="1328"/>
                </a:cubicBezTo>
                <a:cubicBezTo>
                  <a:pt x="222" y="1323"/>
                  <a:pt x="222" y="1323"/>
                  <a:pt x="222" y="1323"/>
                </a:cubicBezTo>
                <a:cubicBezTo>
                  <a:pt x="227" y="1328"/>
                  <a:pt x="232" y="1333"/>
                  <a:pt x="237" y="1338"/>
                </a:cubicBezTo>
                <a:cubicBezTo>
                  <a:pt x="233" y="1343"/>
                  <a:pt x="233" y="1343"/>
                  <a:pt x="233" y="1343"/>
                </a:cubicBezTo>
                <a:moveTo>
                  <a:pt x="1365" y="1313"/>
                </a:moveTo>
                <a:cubicBezTo>
                  <a:pt x="1361" y="1309"/>
                  <a:pt x="1361" y="1309"/>
                  <a:pt x="1361" y="1309"/>
                </a:cubicBezTo>
                <a:cubicBezTo>
                  <a:pt x="1365" y="1303"/>
                  <a:pt x="1370" y="1298"/>
                  <a:pt x="1375" y="1293"/>
                </a:cubicBezTo>
                <a:cubicBezTo>
                  <a:pt x="1379" y="1297"/>
                  <a:pt x="1379" y="1297"/>
                  <a:pt x="1379" y="1297"/>
                </a:cubicBezTo>
                <a:cubicBezTo>
                  <a:pt x="1375" y="1302"/>
                  <a:pt x="1370" y="1307"/>
                  <a:pt x="1365" y="1313"/>
                </a:cubicBezTo>
                <a:moveTo>
                  <a:pt x="203" y="1312"/>
                </a:moveTo>
                <a:cubicBezTo>
                  <a:pt x="199" y="1307"/>
                  <a:pt x="194" y="1301"/>
                  <a:pt x="189" y="1296"/>
                </a:cubicBezTo>
                <a:cubicBezTo>
                  <a:pt x="194" y="1292"/>
                  <a:pt x="194" y="1292"/>
                  <a:pt x="194" y="1292"/>
                </a:cubicBezTo>
                <a:cubicBezTo>
                  <a:pt x="198" y="1297"/>
                  <a:pt x="203" y="1303"/>
                  <a:pt x="208" y="1308"/>
                </a:cubicBezTo>
                <a:cubicBezTo>
                  <a:pt x="203" y="1312"/>
                  <a:pt x="203" y="1312"/>
                  <a:pt x="203" y="1312"/>
                </a:cubicBezTo>
                <a:moveTo>
                  <a:pt x="1393" y="1280"/>
                </a:moveTo>
                <a:cubicBezTo>
                  <a:pt x="1389" y="1276"/>
                  <a:pt x="1389" y="1276"/>
                  <a:pt x="1389" y="1276"/>
                </a:cubicBezTo>
                <a:cubicBezTo>
                  <a:pt x="1393" y="1271"/>
                  <a:pt x="1398" y="1265"/>
                  <a:pt x="1402" y="1260"/>
                </a:cubicBezTo>
                <a:cubicBezTo>
                  <a:pt x="1407" y="1263"/>
                  <a:pt x="1407" y="1263"/>
                  <a:pt x="1407" y="1263"/>
                </a:cubicBezTo>
                <a:cubicBezTo>
                  <a:pt x="1402" y="1269"/>
                  <a:pt x="1398" y="1275"/>
                  <a:pt x="1393" y="1280"/>
                </a:cubicBezTo>
                <a:moveTo>
                  <a:pt x="175" y="1280"/>
                </a:moveTo>
                <a:cubicBezTo>
                  <a:pt x="171" y="1274"/>
                  <a:pt x="166" y="1268"/>
                  <a:pt x="162" y="1263"/>
                </a:cubicBezTo>
                <a:cubicBezTo>
                  <a:pt x="167" y="1259"/>
                  <a:pt x="167" y="1259"/>
                  <a:pt x="167" y="1259"/>
                </a:cubicBezTo>
                <a:cubicBezTo>
                  <a:pt x="171" y="1264"/>
                  <a:pt x="176" y="1270"/>
                  <a:pt x="180" y="1275"/>
                </a:cubicBezTo>
                <a:cubicBezTo>
                  <a:pt x="175" y="1280"/>
                  <a:pt x="175" y="1280"/>
                  <a:pt x="175" y="1280"/>
                </a:cubicBezTo>
                <a:moveTo>
                  <a:pt x="1420" y="1246"/>
                </a:moveTo>
                <a:cubicBezTo>
                  <a:pt x="1415" y="1243"/>
                  <a:pt x="1415" y="1243"/>
                  <a:pt x="1415" y="1243"/>
                </a:cubicBezTo>
                <a:cubicBezTo>
                  <a:pt x="1419" y="1237"/>
                  <a:pt x="1423" y="1231"/>
                  <a:pt x="1427" y="1225"/>
                </a:cubicBezTo>
                <a:cubicBezTo>
                  <a:pt x="1432" y="1229"/>
                  <a:pt x="1432" y="1229"/>
                  <a:pt x="1432" y="1229"/>
                </a:cubicBezTo>
                <a:cubicBezTo>
                  <a:pt x="1428" y="1235"/>
                  <a:pt x="1424" y="1240"/>
                  <a:pt x="1420" y="1246"/>
                </a:cubicBezTo>
                <a:moveTo>
                  <a:pt x="149" y="1245"/>
                </a:moveTo>
                <a:cubicBezTo>
                  <a:pt x="145" y="1240"/>
                  <a:pt x="141" y="1234"/>
                  <a:pt x="137" y="1228"/>
                </a:cubicBezTo>
                <a:cubicBezTo>
                  <a:pt x="142" y="1224"/>
                  <a:pt x="142" y="1224"/>
                  <a:pt x="142" y="1224"/>
                </a:cubicBezTo>
                <a:cubicBezTo>
                  <a:pt x="146" y="1230"/>
                  <a:pt x="150" y="1236"/>
                  <a:pt x="154" y="1242"/>
                </a:cubicBezTo>
                <a:cubicBezTo>
                  <a:pt x="149" y="1245"/>
                  <a:pt x="149" y="1245"/>
                  <a:pt x="149" y="1245"/>
                </a:cubicBezTo>
                <a:moveTo>
                  <a:pt x="1444" y="1211"/>
                </a:moveTo>
                <a:cubicBezTo>
                  <a:pt x="1439" y="1208"/>
                  <a:pt x="1439" y="1208"/>
                  <a:pt x="1439" y="1208"/>
                </a:cubicBezTo>
                <a:cubicBezTo>
                  <a:pt x="1443" y="1202"/>
                  <a:pt x="1446" y="1196"/>
                  <a:pt x="1450" y="1190"/>
                </a:cubicBezTo>
                <a:cubicBezTo>
                  <a:pt x="1455" y="1193"/>
                  <a:pt x="1455" y="1193"/>
                  <a:pt x="1455" y="1193"/>
                </a:cubicBezTo>
                <a:cubicBezTo>
                  <a:pt x="1452" y="1199"/>
                  <a:pt x="1448" y="1205"/>
                  <a:pt x="1444" y="1211"/>
                </a:cubicBezTo>
                <a:moveTo>
                  <a:pt x="125" y="1210"/>
                </a:moveTo>
                <a:cubicBezTo>
                  <a:pt x="121" y="1204"/>
                  <a:pt x="117" y="1198"/>
                  <a:pt x="114" y="1192"/>
                </a:cubicBezTo>
                <a:cubicBezTo>
                  <a:pt x="119" y="1189"/>
                  <a:pt x="119" y="1189"/>
                  <a:pt x="119" y="1189"/>
                </a:cubicBezTo>
                <a:cubicBezTo>
                  <a:pt x="123" y="1195"/>
                  <a:pt x="127" y="1201"/>
                  <a:pt x="130" y="1207"/>
                </a:cubicBezTo>
                <a:cubicBezTo>
                  <a:pt x="125" y="1210"/>
                  <a:pt x="125" y="1210"/>
                  <a:pt x="125" y="1210"/>
                </a:cubicBezTo>
                <a:moveTo>
                  <a:pt x="1466" y="1174"/>
                </a:moveTo>
                <a:cubicBezTo>
                  <a:pt x="1461" y="1171"/>
                  <a:pt x="1461" y="1171"/>
                  <a:pt x="1461" y="1171"/>
                </a:cubicBezTo>
                <a:cubicBezTo>
                  <a:pt x="1465" y="1165"/>
                  <a:pt x="1468" y="1159"/>
                  <a:pt x="1471" y="1153"/>
                </a:cubicBezTo>
                <a:cubicBezTo>
                  <a:pt x="1476" y="1156"/>
                  <a:pt x="1476" y="1156"/>
                  <a:pt x="1476" y="1156"/>
                </a:cubicBezTo>
                <a:cubicBezTo>
                  <a:pt x="1473" y="1162"/>
                  <a:pt x="1470" y="1168"/>
                  <a:pt x="1466" y="1174"/>
                </a:cubicBezTo>
                <a:moveTo>
                  <a:pt x="103" y="1174"/>
                </a:moveTo>
                <a:cubicBezTo>
                  <a:pt x="99" y="1168"/>
                  <a:pt x="96" y="1161"/>
                  <a:pt x="92" y="1155"/>
                </a:cubicBezTo>
                <a:cubicBezTo>
                  <a:pt x="98" y="1152"/>
                  <a:pt x="98" y="1152"/>
                  <a:pt x="98" y="1152"/>
                </a:cubicBezTo>
                <a:cubicBezTo>
                  <a:pt x="101" y="1158"/>
                  <a:pt x="104" y="1165"/>
                  <a:pt x="108" y="1171"/>
                </a:cubicBezTo>
                <a:cubicBezTo>
                  <a:pt x="103" y="1174"/>
                  <a:pt x="103" y="1174"/>
                  <a:pt x="103" y="1174"/>
                </a:cubicBezTo>
                <a:moveTo>
                  <a:pt x="1487" y="1136"/>
                </a:moveTo>
                <a:cubicBezTo>
                  <a:pt x="1481" y="1134"/>
                  <a:pt x="1481" y="1134"/>
                  <a:pt x="1481" y="1134"/>
                </a:cubicBezTo>
                <a:cubicBezTo>
                  <a:pt x="1484" y="1127"/>
                  <a:pt x="1488" y="1121"/>
                  <a:pt x="1490" y="1114"/>
                </a:cubicBezTo>
                <a:cubicBezTo>
                  <a:pt x="1496" y="1117"/>
                  <a:pt x="1496" y="1117"/>
                  <a:pt x="1496" y="1117"/>
                </a:cubicBezTo>
                <a:cubicBezTo>
                  <a:pt x="1493" y="1124"/>
                  <a:pt x="1490" y="1130"/>
                  <a:pt x="1487" y="1136"/>
                </a:cubicBezTo>
                <a:moveTo>
                  <a:pt x="83" y="1136"/>
                </a:moveTo>
                <a:cubicBezTo>
                  <a:pt x="79" y="1130"/>
                  <a:pt x="76" y="1123"/>
                  <a:pt x="73" y="1117"/>
                </a:cubicBezTo>
                <a:cubicBezTo>
                  <a:pt x="79" y="1114"/>
                  <a:pt x="79" y="1114"/>
                  <a:pt x="79" y="1114"/>
                </a:cubicBezTo>
                <a:cubicBezTo>
                  <a:pt x="82" y="1121"/>
                  <a:pt x="85" y="1127"/>
                  <a:pt x="88" y="1133"/>
                </a:cubicBezTo>
                <a:cubicBezTo>
                  <a:pt x="83" y="1136"/>
                  <a:pt x="83" y="1136"/>
                  <a:pt x="83" y="1136"/>
                </a:cubicBezTo>
                <a:moveTo>
                  <a:pt x="1505" y="1098"/>
                </a:moveTo>
                <a:cubicBezTo>
                  <a:pt x="1499" y="1095"/>
                  <a:pt x="1499" y="1095"/>
                  <a:pt x="1499" y="1095"/>
                </a:cubicBezTo>
                <a:cubicBezTo>
                  <a:pt x="1502" y="1089"/>
                  <a:pt x="1505" y="1082"/>
                  <a:pt x="1507" y="1076"/>
                </a:cubicBezTo>
                <a:cubicBezTo>
                  <a:pt x="1513" y="1078"/>
                  <a:pt x="1513" y="1078"/>
                  <a:pt x="1513" y="1078"/>
                </a:cubicBezTo>
                <a:cubicBezTo>
                  <a:pt x="1511" y="1084"/>
                  <a:pt x="1508" y="1091"/>
                  <a:pt x="1505" y="1098"/>
                </a:cubicBezTo>
                <a:moveTo>
                  <a:pt x="64" y="1097"/>
                </a:moveTo>
                <a:cubicBezTo>
                  <a:pt x="62" y="1091"/>
                  <a:pt x="59" y="1084"/>
                  <a:pt x="56" y="1077"/>
                </a:cubicBezTo>
                <a:cubicBezTo>
                  <a:pt x="62" y="1075"/>
                  <a:pt x="62" y="1075"/>
                  <a:pt x="62" y="1075"/>
                </a:cubicBezTo>
                <a:cubicBezTo>
                  <a:pt x="64" y="1082"/>
                  <a:pt x="67" y="1088"/>
                  <a:pt x="70" y="1095"/>
                </a:cubicBezTo>
                <a:cubicBezTo>
                  <a:pt x="64" y="1097"/>
                  <a:pt x="64" y="1097"/>
                  <a:pt x="64" y="1097"/>
                </a:cubicBezTo>
                <a:moveTo>
                  <a:pt x="1521" y="1058"/>
                </a:moveTo>
                <a:cubicBezTo>
                  <a:pt x="1515" y="1056"/>
                  <a:pt x="1515" y="1056"/>
                  <a:pt x="1515" y="1056"/>
                </a:cubicBezTo>
                <a:cubicBezTo>
                  <a:pt x="1517" y="1049"/>
                  <a:pt x="1520" y="1042"/>
                  <a:pt x="1522" y="1035"/>
                </a:cubicBezTo>
                <a:cubicBezTo>
                  <a:pt x="1528" y="1038"/>
                  <a:pt x="1528" y="1038"/>
                  <a:pt x="1528" y="1038"/>
                </a:cubicBezTo>
                <a:cubicBezTo>
                  <a:pt x="1526" y="1044"/>
                  <a:pt x="1523" y="1051"/>
                  <a:pt x="1521" y="1058"/>
                </a:cubicBezTo>
                <a:moveTo>
                  <a:pt x="48" y="1057"/>
                </a:moveTo>
                <a:cubicBezTo>
                  <a:pt x="46" y="1051"/>
                  <a:pt x="43" y="1044"/>
                  <a:pt x="41" y="1037"/>
                </a:cubicBezTo>
                <a:cubicBezTo>
                  <a:pt x="47" y="1035"/>
                  <a:pt x="47" y="1035"/>
                  <a:pt x="47" y="1035"/>
                </a:cubicBezTo>
                <a:cubicBezTo>
                  <a:pt x="49" y="1042"/>
                  <a:pt x="52" y="1049"/>
                  <a:pt x="54" y="1055"/>
                </a:cubicBezTo>
                <a:cubicBezTo>
                  <a:pt x="48" y="1057"/>
                  <a:pt x="48" y="1057"/>
                  <a:pt x="48" y="1057"/>
                </a:cubicBezTo>
                <a:moveTo>
                  <a:pt x="1535" y="1017"/>
                </a:moveTo>
                <a:cubicBezTo>
                  <a:pt x="1529" y="1015"/>
                  <a:pt x="1529" y="1015"/>
                  <a:pt x="1529" y="1015"/>
                </a:cubicBezTo>
                <a:cubicBezTo>
                  <a:pt x="1531" y="1009"/>
                  <a:pt x="1533" y="1002"/>
                  <a:pt x="1535" y="995"/>
                </a:cubicBezTo>
                <a:cubicBezTo>
                  <a:pt x="1541" y="997"/>
                  <a:pt x="1541" y="997"/>
                  <a:pt x="1541" y="997"/>
                </a:cubicBezTo>
                <a:cubicBezTo>
                  <a:pt x="1539" y="1003"/>
                  <a:pt x="1537" y="1010"/>
                  <a:pt x="1535" y="1017"/>
                </a:cubicBezTo>
                <a:moveTo>
                  <a:pt x="35" y="1017"/>
                </a:moveTo>
                <a:cubicBezTo>
                  <a:pt x="33" y="1010"/>
                  <a:pt x="31" y="1003"/>
                  <a:pt x="29" y="996"/>
                </a:cubicBezTo>
                <a:cubicBezTo>
                  <a:pt x="34" y="994"/>
                  <a:pt x="34" y="994"/>
                  <a:pt x="34" y="994"/>
                </a:cubicBezTo>
                <a:cubicBezTo>
                  <a:pt x="36" y="1001"/>
                  <a:pt x="38" y="1008"/>
                  <a:pt x="41" y="1015"/>
                </a:cubicBezTo>
                <a:cubicBezTo>
                  <a:pt x="35" y="1017"/>
                  <a:pt x="35" y="1017"/>
                  <a:pt x="35" y="1017"/>
                </a:cubicBezTo>
                <a:moveTo>
                  <a:pt x="1546" y="976"/>
                </a:moveTo>
                <a:cubicBezTo>
                  <a:pt x="1540" y="974"/>
                  <a:pt x="1540" y="974"/>
                  <a:pt x="1540" y="974"/>
                </a:cubicBezTo>
                <a:cubicBezTo>
                  <a:pt x="1542" y="967"/>
                  <a:pt x="1544" y="960"/>
                  <a:pt x="1545" y="954"/>
                </a:cubicBezTo>
                <a:cubicBezTo>
                  <a:pt x="1551" y="955"/>
                  <a:pt x="1551" y="955"/>
                  <a:pt x="1551" y="955"/>
                </a:cubicBezTo>
                <a:cubicBezTo>
                  <a:pt x="1550" y="962"/>
                  <a:pt x="1548" y="969"/>
                  <a:pt x="1546" y="976"/>
                </a:cubicBezTo>
                <a:moveTo>
                  <a:pt x="23" y="976"/>
                </a:moveTo>
                <a:cubicBezTo>
                  <a:pt x="21" y="969"/>
                  <a:pt x="20" y="962"/>
                  <a:pt x="18" y="955"/>
                </a:cubicBezTo>
                <a:cubicBezTo>
                  <a:pt x="24" y="953"/>
                  <a:pt x="24" y="953"/>
                  <a:pt x="24" y="953"/>
                </a:cubicBezTo>
                <a:cubicBezTo>
                  <a:pt x="26" y="960"/>
                  <a:pt x="27" y="967"/>
                  <a:pt x="29" y="974"/>
                </a:cubicBezTo>
                <a:cubicBezTo>
                  <a:pt x="23" y="976"/>
                  <a:pt x="23" y="976"/>
                  <a:pt x="23" y="976"/>
                </a:cubicBezTo>
                <a:moveTo>
                  <a:pt x="1555" y="934"/>
                </a:moveTo>
                <a:cubicBezTo>
                  <a:pt x="1549" y="933"/>
                  <a:pt x="1549" y="933"/>
                  <a:pt x="1549" y="933"/>
                </a:cubicBezTo>
                <a:cubicBezTo>
                  <a:pt x="1551" y="926"/>
                  <a:pt x="1552" y="919"/>
                  <a:pt x="1553" y="912"/>
                </a:cubicBezTo>
                <a:cubicBezTo>
                  <a:pt x="1559" y="912"/>
                  <a:pt x="1559" y="912"/>
                  <a:pt x="1559" y="912"/>
                </a:cubicBezTo>
                <a:cubicBezTo>
                  <a:pt x="1558" y="920"/>
                  <a:pt x="1557" y="927"/>
                  <a:pt x="1555" y="934"/>
                </a:cubicBezTo>
                <a:moveTo>
                  <a:pt x="14" y="934"/>
                </a:moveTo>
                <a:cubicBezTo>
                  <a:pt x="12" y="927"/>
                  <a:pt x="11" y="920"/>
                  <a:pt x="10" y="913"/>
                </a:cubicBezTo>
                <a:cubicBezTo>
                  <a:pt x="16" y="912"/>
                  <a:pt x="16" y="912"/>
                  <a:pt x="16" y="912"/>
                </a:cubicBezTo>
                <a:cubicBezTo>
                  <a:pt x="17" y="919"/>
                  <a:pt x="18" y="926"/>
                  <a:pt x="20" y="933"/>
                </a:cubicBezTo>
                <a:cubicBezTo>
                  <a:pt x="14" y="934"/>
                  <a:pt x="14" y="934"/>
                  <a:pt x="14" y="934"/>
                </a:cubicBezTo>
                <a:moveTo>
                  <a:pt x="1562" y="891"/>
                </a:moveTo>
                <a:cubicBezTo>
                  <a:pt x="1556" y="891"/>
                  <a:pt x="1556" y="891"/>
                  <a:pt x="1556" y="891"/>
                </a:cubicBezTo>
                <a:cubicBezTo>
                  <a:pt x="1557" y="884"/>
                  <a:pt x="1558" y="877"/>
                  <a:pt x="1559" y="869"/>
                </a:cubicBezTo>
                <a:cubicBezTo>
                  <a:pt x="1565" y="870"/>
                  <a:pt x="1565" y="870"/>
                  <a:pt x="1565" y="870"/>
                </a:cubicBezTo>
                <a:cubicBezTo>
                  <a:pt x="1565" y="877"/>
                  <a:pt x="1563" y="884"/>
                  <a:pt x="1562" y="891"/>
                </a:cubicBezTo>
                <a:moveTo>
                  <a:pt x="7" y="891"/>
                </a:moveTo>
                <a:cubicBezTo>
                  <a:pt x="6" y="884"/>
                  <a:pt x="5" y="877"/>
                  <a:pt x="4" y="870"/>
                </a:cubicBezTo>
                <a:cubicBezTo>
                  <a:pt x="10" y="870"/>
                  <a:pt x="10" y="870"/>
                  <a:pt x="10" y="870"/>
                </a:cubicBezTo>
                <a:cubicBezTo>
                  <a:pt x="11" y="877"/>
                  <a:pt x="12" y="884"/>
                  <a:pt x="13" y="891"/>
                </a:cubicBezTo>
                <a:cubicBezTo>
                  <a:pt x="7" y="891"/>
                  <a:pt x="7" y="891"/>
                  <a:pt x="7" y="891"/>
                </a:cubicBezTo>
                <a:moveTo>
                  <a:pt x="2" y="849"/>
                </a:moveTo>
                <a:cubicBezTo>
                  <a:pt x="2" y="842"/>
                  <a:pt x="1" y="835"/>
                  <a:pt x="1" y="828"/>
                </a:cubicBezTo>
                <a:cubicBezTo>
                  <a:pt x="7" y="827"/>
                  <a:pt x="7" y="827"/>
                  <a:pt x="7" y="827"/>
                </a:cubicBezTo>
                <a:cubicBezTo>
                  <a:pt x="7" y="834"/>
                  <a:pt x="8" y="842"/>
                  <a:pt x="8" y="849"/>
                </a:cubicBezTo>
                <a:cubicBezTo>
                  <a:pt x="2" y="849"/>
                  <a:pt x="2" y="849"/>
                  <a:pt x="2" y="849"/>
                </a:cubicBezTo>
                <a:moveTo>
                  <a:pt x="1567" y="849"/>
                </a:moveTo>
                <a:cubicBezTo>
                  <a:pt x="1561" y="848"/>
                  <a:pt x="1561" y="848"/>
                  <a:pt x="1561" y="848"/>
                </a:cubicBezTo>
                <a:cubicBezTo>
                  <a:pt x="1562" y="841"/>
                  <a:pt x="1562" y="834"/>
                  <a:pt x="1562" y="827"/>
                </a:cubicBezTo>
                <a:cubicBezTo>
                  <a:pt x="1569" y="827"/>
                  <a:pt x="1569" y="827"/>
                  <a:pt x="1569" y="827"/>
                </a:cubicBezTo>
                <a:cubicBezTo>
                  <a:pt x="1568" y="834"/>
                  <a:pt x="1568" y="842"/>
                  <a:pt x="1567" y="849"/>
                </a:cubicBezTo>
                <a:moveTo>
                  <a:pt x="0" y="806"/>
                </a:moveTo>
                <a:cubicBezTo>
                  <a:pt x="0" y="799"/>
                  <a:pt x="0" y="792"/>
                  <a:pt x="0" y="784"/>
                </a:cubicBezTo>
                <a:cubicBezTo>
                  <a:pt x="6" y="784"/>
                  <a:pt x="6" y="784"/>
                  <a:pt x="6" y="784"/>
                </a:cubicBezTo>
                <a:cubicBezTo>
                  <a:pt x="6" y="791"/>
                  <a:pt x="6" y="799"/>
                  <a:pt x="6" y="806"/>
                </a:cubicBezTo>
                <a:cubicBezTo>
                  <a:pt x="0" y="806"/>
                  <a:pt x="0" y="806"/>
                  <a:pt x="0" y="806"/>
                </a:cubicBezTo>
                <a:moveTo>
                  <a:pt x="1569" y="806"/>
                </a:moveTo>
                <a:cubicBezTo>
                  <a:pt x="1563" y="806"/>
                  <a:pt x="1563" y="806"/>
                  <a:pt x="1563" y="806"/>
                </a:cubicBezTo>
                <a:cubicBezTo>
                  <a:pt x="1564" y="799"/>
                  <a:pt x="1564" y="791"/>
                  <a:pt x="1564" y="784"/>
                </a:cubicBezTo>
                <a:cubicBezTo>
                  <a:pt x="1564" y="784"/>
                  <a:pt x="1564" y="784"/>
                  <a:pt x="1564" y="784"/>
                </a:cubicBezTo>
                <a:cubicBezTo>
                  <a:pt x="1570" y="784"/>
                  <a:pt x="1570" y="784"/>
                  <a:pt x="1570" y="784"/>
                </a:cubicBezTo>
                <a:cubicBezTo>
                  <a:pt x="1570" y="784"/>
                  <a:pt x="1570" y="784"/>
                  <a:pt x="1570" y="784"/>
                </a:cubicBezTo>
                <a:cubicBezTo>
                  <a:pt x="1570" y="791"/>
                  <a:pt x="1570" y="799"/>
                  <a:pt x="1569" y="806"/>
                </a:cubicBezTo>
                <a:moveTo>
                  <a:pt x="6" y="763"/>
                </a:moveTo>
                <a:cubicBezTo>
                  <a:pt x="0" y="763"/>
                  <a:pt x="0" y="763"/>
                  <a:pt x="0" y="763"/>
                </a:cubicBezTo>
                <a:cubicBezTo>
                  <a:pt x="0" y="756"/>
                  <a:pt x="1" y="749"/>
                  <a:pt x="1" y="742"/>
                </a:cubicBezTo>
                <a:cubicBezTo>
                  <a:pt x="7" y="742"/>
                  <a:pt x="7" y="742"/>
                  <a:pt x="7" y="742"/>
                </a:cubicBezTo>
                <a:cubicBezTo>
                  <a:pt x="6" y="749"/>
                  <a:pt x="6" y="756"/>
                  <a:pt x="6" y="763"/>
                </a:cubicBezTo>
                <a:moveTo>
                  <a:pt x="1563" y="762"/>
                </a:moveTo>
                <a:cubicBezTo>
                  <a:pt x="1563" y="755"/>
                  <a:pt x="1563" y="748"/>
                  <a:pt x="1562" y="741"/>
                </a:cubicBezTo>
                <a:cubicBezTo>
                  <a:pt x="1569" y="741"/>
                  <a:pt x="1569" y="741"/>
                  <a:pt x="1569" y="741"/>
                </a:cubicBezTo>
                <a:cubicBezTo>
                  <a:pt x="1569" y="748"/>
                  <a:pt x="1569" y="755"/>
                  <a:pt x="1569" y="762"/>
                </a:cubicBezTo>
                <a:cubicBezTo>
                  <a:pt x="1563" y="762"/>
                  <a:pt x="1563" y="762"/>
                  <a:pt x="1563" y="762"/>
                </a:cubicBezTo>
                <a:moveTo>
                  <a:pt x="8" y="721"/>
                </a:moveTo>
                <a:cubicBezTo>
                  <a:pt x="2" y="720"/>
                  <a:pt x="2" y="720"/>
                  <a:pt x="2" y="720"/>
                </a:cubicBezTo>
                <a:cubicBezTo>
                  <a:pt x="3" y="713"/>
                  <a:pt x="3" y="706"/>
                  <a:pt x="4" y="699"/>
                </a:cubicBezTo>
                <a:cubicBezTo>
                  <a:pt x="10" y="700"/>
                  <a:pt x="10" y="700"/>
                  <a:pt x="10" y="700"/>
                </a:cubicBezTo>
                <a:cubicBezTo>
                  <a:pt x="10" y="707"/>
                  <a:pt x="9" y="714"/>
                  <a:pt x="8" y="721"/>
                </a:cubicBezTo>
                <a:moveTo>
                  <a:pt x="1561" y="720"/>
                </a:moveTo>
                <a:cubicBezTo>
                  <a:pt x="1560" y="713"/>
                  <a:pt x="1560" y="705"/>
                  <a:pt x="1559" y="698"/>
                </a:cubicBezTo>
                <a:cubicBezTo>
                  <a:pt x="1565" y="698"/>
                  <a:pt x="1565" y="698"/>
                  <a:pt x="1565" y="698"/>
                </a:cubicBezTo>
                <a:cubicBezTo>
                  <a:pt x="1566" y="705"/>
                  <a:pt x="1567" y="712"/>
                  <a:pt x="1567" y="719"/>
                </a:cubicBezTo>
                <a:cubicBezTo>
                  <a:pt x="1561" y="720"/>
                  <a:pt x="1561" y="720"/>
                  <a:pt x="1561" y="720"/>
                </a:cubicBezTo>
                <a:moveTo>
                  <a:pt x="13" y="678"/>
                </a:moveTo>
                <a:cubicBezTo>
                  <a:pt x="7" y="677"/>
                  <a:pt x="7" y="677"/>
                  <a:pt x="7" y="677"/>
                </a:cubicBezTo>
                <a:cubicBezTo>
                  <a:pt x="8" y="670"/>
                  <a:pt x="9" y="663"/>
                  <a:pt x="10" y="656"/>
                </a:cubicBezTo>
                <a:cubicBezTo>
                  <a:pt x="16" y="657"/>
                  <a:pt x="16" y="657"/>
                  <a:pt x="16" y="657"/>
                </a:cubicBezTo>
                <a:cubicBezTo>
                  <a:pt x="15" y="664"/>
                  <a:pt x="14" y="671"/>
                  <a:pt x="13" y="678"/>
                </a:cubicBezTo>
                <a:moveTo>
                  <a:pt x="1556" y="677"/>
                </a:moveTo>
                <a:cubicBezTo>
                  <a:pt x="1555" y="670"/>
                  <a:pt x="1554" y="663"/>
                  <a:pt x="1553" y="656"/>
                </a:cubicBezTo>
                <a:cubicBezTo>
                  <a:pt x="1559" y="656"/>
                  <a:pt x="1559" y="656"/>
                  <a:pt x="1559" y="656"/>
                </a:cubicBezTo>
                <a:cubicBezTo>
                  <a:pt x="1560" y="663"/>
                  <a:pt x="1562" y="670"/>
                  <a:pt x="1562" y="677"/>
                </a:cubicBezTo>
                <a:cubicBezTo>
                  <a:pt x="1556" y="677"/>
                  <a:pt x="1556" y="677"/>
                  <a:pt x="1556" y="677"/>
                </a:cubicBezTo>
                <a:moveTo>
                  <a:pt x="20" y="636"/>
                </a:moveTo>
                <a:cubicBezTo>
                  <a:pt x="14" y="635"/>
                  <a:pt x="14" y="635"/>
                  <a:pt x="14" y="635"/>
                </a:cubicBezTo>
                <a:cubicBezTo>
                  <a:pt x="15" y="628"/>
                  <a:pt x="17" y="621"/>
                  <a:pt x="18" y="614"/>
                </a:cubicBezTo>
                <a:cubicBezTo>
                  <a:pt x="24" y="616"/>
                  <a:pt x="24" y="616"/>
                  <a:pt x="24" y="616"/>
                </a:cubicBezTo>
                <a:cubicBezTo>
                  <a:pt x="22" y="623"/>
                  <a:pt x="21" y="630"/>
                  <a:pt x="20" y="636"/>
                </a:cubicBezTo>
                <a:moveTo>
                  <a:pt x="1549" y="635"/>
                </a:moveTo>
                <a:cubicBezTo>
                  <a:pt x="1548" y="628"/>
                  <a:pt x="1546" y="621"/>
                  <a:pt x="1545" y="615"/>
                </a:cubicBezTo>
                <a:cubicBezTo>
                  <a:pt x="1551" y="613"/>
                  <a:pt x="1551" y="613"/>
                  <a:pt x="1551" y="613"/>
                </a:cubicBezTo>
                <a:cubicBezTo>
                  <a:pt x="1553" y="620"/>
                  <a:pt x="1554" y="627"/>
                  <a:pt x="1555" y="634"/>
                </a:cubicBezTo>
                <a:cubicBezTo>
                  <a:pt x="1549" y="635"/>
                  <a:pt x="1549" y="635"/>
                  <a:pt x="1549" y="635"/>
                </a:cubicBezTo>
                <a:moveTo>
                  <a:pt x="29" y="595"/>
                </a:moveTo>
                <a:cubicBezTo>
                  <a:pt x="23" y="593"/>
                  <a:pt x="23" y="593"/>
                  <a:pt x="23" y="593"/>
                </a:cubicBezTo>
                <a:cubicBezTo>
                  <a:pt x="25" y="586"/>
                  <a:pt x="27" y="579"/>
                  <a:pt x="29" y="573"/>
                </a:cubicBezTo>
                <a:cubicBezTo>
                  <a:pt x="34" y="575"/>
                  <a:pt x="34" y="575"/>
                  <a:pt x="34" y="575"/>
                </a:cubicBezTo>
                <a:cubicBezTo>
                  <a:pt x="33" y="581"/>
                  <a:pt x="31" y="588"/>
                  <a:pt x="29" y="595"/>
                </a:cubicBezTo>
                <a:moveTo>
                  <a:pt x="1540" y="594"/>
                </a:moveTo>
                <a:cubicBezTo>
                  <a:pt x="1539" y="587"/>
                  <a:pt x="1537" y="580"/>
                  <a:pt x="1535" y="574"/>
                </a:cubicBezTo>
                <a:cubicBezTo>
                  <a:pt x="1541" y="572"/>
                  <a:pt x="1541" y="572"/>
                  <a:pt x="1541" y="572"/>
                </a:cubicBezTo>
                <a:cubicBezTo>
                  <a:pt x="1543" y="579"/>
                  <a:pt x="1544" y="586"/>
                  <a:pt x="1546" y="593"/>
                </a:cubicBezTo>
                <a:cubicBezTo>
                  <a:pt x="1540" y="594"/>
                  <a:pt x="1540" y="594"/>
                  <a:pt x="1540" y="594"/>
                </a:cubicBezTo>
                <a:moveTo>
                  <a:pt x="41" y="554"/>
                </a:moveTo>
                <a:cubicBezTo>
                  <a:pt x="35" y="552"/>
                  <a:pt x="35" y="552"/>
                  <a:pt x="35" y="552"/>
                </a:cubicBezTo>
                <a:cubicBezTo>
                  <a:pt x="37" y="545"/>
                  <a:pt x="39" y="538"/>
                  <a:pt x="41" y="532"/>
                </a:cubicBezTo>
                <a:cubicBezTo>
                  <a:pt x="47" y="534"/>
                  <a:pt x="47" y="534"/>
                  <a:pt x="47" y="534"/>
                </a:cubicBezTo>
                <a:cubicBezTo>
                  <a:pt x="45" y="540"/>
                  <a:pt x="43" y="547"/>
                  <a:pt x="41" y="554"/>
                </a:cubicBezTo>
                <a:moveTo>
                  <a:pt x="1529" y="553"/>
                </a:moveTo>
                <a:cubicBezTo>
                  <a:pt x="1527" y="546"/>
                  <a:pt x="1524" y="540"/>
                  <a:pt x="1522" y="533"/>
                </a:cubicBezTo>
                <a:cubicBezTo>
                  <a:pt x="1528" y="531"/>
                  <a:pt x="1528" y="531"/>
                  <a:pt x="1528" y="531"/>
                </a:cubicBezTo>
                <a:cubicBezTo>
                  <a:pt x="1530" y="537"/>
                  <a:pt x="1532" y="544"/>
                  <a:pt x="1534" y="551"/>
                </a:cubicBezTo>
                <a:cubicBezTo>
                  <a:pt x="1529" y="553"/>
                  <a:pt x="1529" y="553"/>
                  <a:pt x="1529" y="553"/>
                </a:cubicBezTo>
                <a:moveTo>
                  <a:pt x="54" y="514"/>
                </a:moveTo>
                <a:cubicBezTo>
                  <a:pt x="48" y="512"/>
                  <a:pt x="48" y="512"/>
                  <a:pt x="48" y="512"/>
                </a:cubicBezTo>
                <a:cubicBezTo>
                  <a:pt x="51" y="505"/>
                  <a:pt x="53" y="498"/>
                  <a:pt x="56" y="491"/>
                </a:cubicBezTo>
                <a:cubicBezTo>
                  <a:pt x="62" y="494"/>
                  <a:pt x="62" y="494"/>
                  <a:pt x="62" y="494"/>
                </a:cubicBezTo>
                <a:cubicBezTo>
                  <a:pt x="59" y="500"/>
                  <a:pt x="57" y="507"/>
                  <a:pt x="54" y="514"/>
                </a:cubicBezTo>
                <a:moveTo>
                  <a:pt x="1515" y="513"/>
                </a:moveTo>
                <a:cubicBezTo>
                  <a:pt x="1513" y="506"/>
                  <a:pt x="1510" y="500"/>
                  <a:pt x="1507" y="493"/>
                </a:cubicBezTo>
                <a:cubicBezTo>
                  <a:pt x="1513" y="491"/>
                  <a:pt x="1513" y="491"/>
                  <a:pt x="1513" y="491"/>
                </a:cubicBezTo>
                <a:cubicBezTo>
                  <a:pt x="1516" y="497"/>
                  <a:pt x="1518" y="504"/>
                  <a:pt x="1521" y="511"/>
                </a:cubicBezTo>
                <a:cubicBezTo>
                  <a:pt x="1515" y="513"/>
                  <a:pt x="1515" y="513"/>
                  <a:pt x="1515" y="513"/>
                </a:cubicBezTo>
                <a:moveTo>
                  <a:pt x="70" y="474"/>
                </a:moveTo>
                <a:cubicBezTo>
                  <a:pt x="64" y="472"/>
                  <a:pt x="64" y="472"/>
                  <a:pt x="64" y="472"/>
                </a:cubicBezTo>
                <a:cubicBezTo>
                  <a:pt x="67" y="465"/>
                  <a:pt x="70" y="458"/>
                  <a:pt x="73" y="452"/>
                </a:cubicBezTo>
                <a:cubicBezTo>
                  <a:pt x="79" y="455"/>
                  <a:pt x="79" y="455"/>
                  <a:pt x="79" y="455"/>
                </a:cubicBezTo>
                <a:cubicBezTo>
                  <a:pt x="76" y="461"/>
                  <a:pt x="73" y="468"/>
                  <a:pt x="70" y="474"/>
                </a:cubicBezTo>
                <a:moveTo>
                  <a:pt x="1499" y="474"/>
                </a:moveTo>
                <a:cubicBezTo>
                  <a:pt x="1496" y="467"/>
                  <a:pt x="1493" y="461"/>
                  <a:pt x="1490" y="454"/>
                </a:cubicBezTo>
                <a:cubicBezTo>
                  <a:pt x="1496" y="452"/>
                  <a:pt x="1496" y="452"/>
                  <a:pt x="1496" y="452"/>
                </a:cubicBezTo>
                <a:cubicBezTo>
                  <a:pt x="1499" y="458"/>
                  <a:pt x="1502" y="465"/>
                  <a:pt x="1505" y="471"/>
                </a:cubicBezTo>
                <a:cubicBezTo>
                  <a:pt x="1499" y="474"/>
                  <a:pt x="1499" y="474"/>
                  <a:pt x="1499" y="474"/>
                </a:cubicBezTo>
                <a:moveTo>
                  <a:pt x="88" y="435"/>
                </a:moveTo>
                <a:cubicBezTo>
                  <a:pt x="83" y="433"/>
                  <a:pt x="83" y="433"/>
                  <a:pt x="83" y="433"/>
                </a:cubicBezTo>
                <a:cubicBezTo>
                  <a:pt x="86" y="426"/>
                  <a:pt x="89" y="420"/>
                  <a:pt x="92" y="414"/>
                </a:cubicBezTo>
                <a:cubicBezTo>
                  <a:pt x="98" y="417"/>
                  <a:pt x="98" y="417"/>
                  <a:pt x="98" y="417"/>
                </a:cubicBezTo>
                <a:cubicBezTo>
                  <a:pt x="95" y="423"/>
                  <a:pt x="91" y="429"/>
                  <a:pt x="88" y="435"/>
                </a:cubicBezTo>
                <a:moveTo>
                  <a:pt x="1481" y="435"/>
                </a:moveTo>
                <a:cubicBezTo>
                  <a:pt x="1478" y="429"/>
                  <a:pt x="1475" y="423"/>
                  <a:pt x="1471" y="416"/>
                </a:cubicBezTo>
                <a:cubicBezTo>
                  <a:pt x="1476" y="413"/>
                  <a:pt x="1476" y="413"/>
                  <a:pt x="1476" y="413"/>
                </a:cubicBezTo>
                <a:cubicBezTo>
                  <a:pt x="1480" y="420"/>
                  <a:pt x="1483" y="426"/>
                  <a:pt x="1486" y="432"/>
                </a:cubicBezTo>
                <a:cubicBezTo>
                  <a:pt x="1481" y="435"/>
                  <a:pt x="1481" y="435"/>
                  <a:pt x="1481" y="435"/>
                </a:cubicBezTo>
                <a:moveTo>
                  <a:pt x="108" y="398"/>
                </a:moveTo>
                <a:cubicBezTo>
                  <a:pt x="103" y="395"/>
                  <a:pt x="103" y="395"/>
                  <a:pt x="103" y="395"/>
                </a:cubicBezTo>
                <a:cubicBezTo>
                  <a:pt x="107" y="389"/>
                  <a:pt x="110" y="382"/>
                  <a:pt x="114" y="377"/>
                </a:cubicBezTo>
                <a:cubicBezTo>
                  <a:pt x="120" y="380"/>
                  <a:pt x="120" y="380"/>
                  <a:pt x="120" y="380"/>
                </a:cubicBezTo>
                <a:cubicBezTo>
                  <a:pt x="115" y="386"/>
                  <a:pt x="112" y="392"/>
                  <a:pt x="108" y="398"/>
                </a:cubicBezTo>
                <a:moveTo>
                  <a:pt x="1461" y="398"/>
                </a:moveTo>
                <a:cubicBezTo>
                  <a:pt x="1458" y="391"/>
                  <a:pt x="1454" y="385"/>
                  <a:pt x="1450" y="379"/>
                </a:cubicBezTo>
                <a:cubicBezTo>
                  <a:pt x="1455" y="376"/>
                  <a:pt x="1455" y="376"/>
                  <a:pt x="1455" y="376"/>
                </a:cubicBezTo>
                <a:cubicBezTo>
                  <a:pt x="1459" y="382"/>
                  <a:pt x="1463" y="388"/>
                  <a:pt x="1466" y="394"/>
                </a:cubicBezTo>
                <a:cubicBezTo>
                  <a:pt x="1461" y="398"/>
                  <a:pt x="1461" y="398"/>
                  <a:pt x="1461" y="398"/>
                </a:cubicBezTo>
                <a:moveTo>
                  <a:pt x="131" y="361"/>
                </a:moveTo>
                <a:cubicBezTo>
                  <a:pt x="125" y="358"/>
                  <a:pt x="125" y="358"/>
                  <a:pt x="125" y="358"/>
                </a:cubicBezTo>
                <a:cubicBezTo>
                  <a:pt x="129" y="352"/>
                  <a:pt x="133" y="346"/>
                  <a:pt x="137" y="340"/>
                </a:cubicBezTo>
                <a:cubicBezTo>
                  <a:pt x="142" y="344"/>
                  <a:pt x="142" y="344"/>
                  <a:pt x="142" y="344"/>
                </a:cubicBezTo>
                <a:cubicBezTo>
                  <a:pt x="138" y="349"/>
                  <a:pt x="134" y="356"/>
                  <a:pt x="131" y="361"/>
                </a:cubicBezTo>
                <a:moveTo>
                  <a:pt x="1439" y="361"/>
                </a:moveTo>
                <a:cubicBezTo>
                  <a:pt x="1435" y="356"/>
                  <a:pt x="1431" y="349"/>
                  <a:pt x="1427" y="344"/>
                </a:cubicBezTo>
                <a:cubicBezTo>
                  <a:pt x="1432" y="340"/>
                  <a:pt x="1432" y="340"/>
                  <a:pt x="1432" y="340"/>
                </a:cubicBezTo>
                <a:cubicBezTo>
                  <a:pt x="1436" y="346"/>
                  <a:pt x="1440" y="352"/>
                  <a:pt x="1444" y="358"/>
                </a:cubicBezTo>
                <a:cubicBezTo>
                  <a:pt x="1439" y="361"/>
                  <a:pt x="1439" y="361"/>
                  <a:pt x="1439" y="361"/>
                </a:cubicBezTo>
                <a:moveTo>
                  <a:pt x="155" y="326"/>
                </a:moveTo>
                <a:cubicBezTo>
                  <a:pt x="150" y="323"/>
                  <a:pt x="150" y="323"/>
                  <a:pt x="150" y="323"/>
                </a:cubicBezTo>
                <a:cubicBezTo>
                  <a:pt x="154" y="317"/>
                  <a:pt x="158" y="312"/>
                  <a:pt x="162" y="306"/>
                </a:cubicBezTo>
                <a:cubicBezTo>
                  <a:pt x="167" y="309"/>
                  <a:pt x="167" y="309"/>
                  <a:pt x="167" y="309"/>
                </a:cubicBezTo>
                <a:cubicBezTo>
                  <a:pt x="163" y="315"/>
                  <a:pt x="159" y="321"/>
                  <a:pt x="155" y="326"/>
                </a:cubicBezTo>
                <a:moveTo>
                  <a:pt x="1415" y="326"/>
                </a:moveTo>
                <a:cubicBezTo>
                  <a:pt x="1411" y="321"/>
                  <a:pt x="1406" y="315"/>
                  <a:pt x="1402" y="309"/>
                </a:cubicBezTo>
                <a:cubicBezTo>
                  <a:pt x="1407" y="306"/>
                  <a:pt x="1407" y="306"/>
                  <a:pt x="1407" y="306"/>
                </a:cubicBezTo>
                <a:cubicBezTo>
                  <a:pt x="1411" y="311"/>
                  <a:pt x="1416" y="317"/>
                  <a:pt x="1420" y="323"/>
                </a:cubicBezTo>
                <a:cubicBezTo>
                  <a:pt x="1415" y="326"/>
                  <a:pt x="1415" y="326"/>
                  <a:pt x="1415" y="326"/>
                </a:cubicBezTo>
                <a:moveTo>
                  <a:pt x="1389" y="293"/>
                </a:moveTo>
                <a:cubicBezTo>
                  <a:pt x="1384" y="287"/>
                  <a:pt x="1380" y="282"/>
                  <a:pt x="1375" y="276"/>
                </a:cubicBezTo>
                <a:cubicBezTo>
                  <a:pt x="1380" y="272"/>
                  <a:pt x="1380" y="272"/>
                  <a:pt x="1380" y="272"/>
                </a:cubicBezTo>
                <a:cubicBezTo>
                  <a:pt x="1384" y="278"/>
                  <a:pt x="1389" y="283"/>
                  <a:pt x="1393" y="288"/>
                </a:cubicBezTo>
                <a:cubicBezTo>
                  <a:pt x="1389" y="293"/>
                  <a:pt x="1389" y="293"/>
                  <a:pt x="1389" y="293"/>
                </a:cubicBezTo>
                <a:moveTo>
                  <a:pt x="181" y="293"/>
                </a:moveTo>
                <a:cubicBezTo>
                  <a:pt x="176" y="289"/>
                  <a:pt x="176" y="289"/>
                  <a:pt x="176" y="289"/>
                </a:cubicBezTo>
                <a:cubicBezTo>
                  <a:pt x="180" y="283"/>
                  <a:pt x="185" y="278"/>
                  <a:pt x="190" y="272"/>
                </a:cubicBezTo>
                <a:cubicBezTo>
                  <a:pt x="194" y="277"/>
                  <a:pt x="194" y="277"/>
                  <a:pt x="194" y="277"/>
                </a:cubicBezTo>
                <a:cubicBezTo>
                  <a:pt x="190" y="281"/>
                  <a:pt x="185" y="287"/>
                  <a:pt x="181" y="293"/>
                </a:cubicBezTo>
                <a:moveTo>
                  <a:pt x="1361" y="260"/>
                </a:moveTo>
                <a:cubicBezTo>
                  <a:pt x="1356" y="255"/>
                  <a:pt x="1351" y="250"/>
                  <a:pt x="1346" y="245"/>
                </a:cubicBezTo>
                <a:cubicBezTo>
                  <a:pt x="1351" y="241"/>
                  <a:pt x="1351" y="241"/>
                  <a:pt x="1351" y="241"/>
                </a:cubicBezTo>
                <a:cubicBezTo>
                  <a:pt x="1356" y="246"/>
                  <a:pt x="1361" y="251"/>
                  <a:pt x="1365" y="256"/>
                </a:cubicBezTo>
                <a:cubicBezTo>
                  <a:pt x="1361" y="260"/>
                  <a:pt x="1361" y="260"/>
                  <a:pt x="1361" y="260"/>
                </a:cubicBezTo>
                <a:moveTo>
                  <a:pt x="208" y="260"/>
                </a:moveTo>
                <a:cubicBezTo>
                  <a:pt x="204" y="256"/>
                  <a:pt x="204" y="256"/>
                  <a:pt x="204" y="256"/>
                </a:cubicBezTo>
                <a:cubicBezTo>
                  <a:pt x="208" y="251"/>
                  <a:pt x="213" y="246"/>
                  <a:pt x="218" y="240"/>
                </a:cubicBezTo>
                <a:cubicBezTo>
                  <a:pt x="223" y="245"/>
                  <a:pt x="223" y="245"/>
                  <a:pt x="223" y="245"/>
                </a:cubicBezTo>
                <a:cubicBezTo>
                  <a:pt x="218" y="250"/>
                  <a:pt x="213" y="255"/>
                  <a:pt x="208" y="260"/>
                </a:cubicBezTo>
                <a:moveTo>
                  <a:pt x="1332" y="230"/>
                </a:moveTo>
                <a:cubicBezTo>
                  <a:pt x="1327" y="225"/>
                  <a:pt x="1321" y="220"/>
                  <a:pt x="1316" y="215"/>
                </a:cubicBezTo>
                <a:cubicBezTo>
                  <a:pt x="1320" y="210"/>
                  <a:pt x="1320" y="210"/>
                  <a:pt x="1320" y="210"/>
                </a:cubicBezTo>
                <a:cubicBezTo>
                  <a:pt x="1325" y="215"/>
                  <a:pt x="1331" y="220"/>
                  <a:pt x="1336" y="225"/>
                </a:cubicBezTo>
                <a:cubicBezTo>
                  <a:pt x="1332" y="230"/>
                  <a:pt x="1332" y="230"/>
                  <a:pt x="1332" y="230"/>
                </a:cubicBezTo>
                <a:moveTo>
                  <a:pt x="238" y="230"/>
                </a:moveTo>
                <a:cubicBezTo>
                  <a:pt x="234" y="225"/>
                  <a:pt x="234" y="225"/>
                  <a:pt x="234" y="225"/>
                </a:cubicBezTo>
                <a:cubicBezTo>
                  <a:pt x="238" y="220"/>
                  <a:pt x="244" y="215"/>
                  <a:pt x="249" y="210"/>
                </a:cubicBezTo>
                <a:cubicBezTo>
                  <a:pt x="253" y="215"/>
                  <a:pt x="253" y="215"/>
                  <a:pt x="253" y="215"/>
                </a:cubicBezTo>
                <a:cubicBezTo>
                  <a:pt x="248" y="220"/>
                  <a:pt x="243" y="225"/>
                  <a:pt x="238" y="230"/>
                </a:cubicBezTo>
                <a:moveTo>
                  <a:pt x="1300" y="201"/>
                </a:moveTo>
                <a:cubicBezTo>
                  <a:pt x="1295" y="196"/>
                  <a:pt x="1290" y="191"/>
                  <a:pt x="1284" y="187"/>
                </a:cubicBezTo>
                <a:cubicBezTo>
                  <a:pt x="1288" y="182"/>
                  <a:pt x="1288" y="182"/>
                  <a:pt x="1288" y="182"/>
                </a:cubicBezTo>
                <a:cubicBezTo>
                  <a:pt x="1294" y="187"/>
                  <a:pt x="1299" y="191"/>
                  <a:pt x="1304" y="196"/>
                </a:cubicBezTo>
                <a:cubicBezTo>
                  <a:pt x="1300" y="201"/>
                  <a:pt x="1300" y="201"/>
                  <a:pt x="1300" y="201"/>
                </a:cubicBezTo>
                <a:moveTo>
                  <a:pt x="269" y="201"/>
                </a:moveTo>
                <a:cubicBezTo>
                  <a:pt x="265" y="196"/>
                  <a:pt x="265" y="196"/>
                  <a:pt x="265" y="196"/>
                </a:cubicBezTo>
                <a:cubicBezTo>
                  <a:pt x="270" y="191"/>
                  <a:pt x="276" y="187"/>
                  <a:pt x="281" y="182"/>
                </a:cubicBezTo>
                <a:cubicBezTo>
                  <a:pt x="285" y="187"/>
                  <a:pt x="285" y="187"/>
                  <a:pt x="285" y="187"/>
                </a:cubicBezTo>
                <a:cubicBezTo>
                  <a:pt x="280" y="191"/>
                  <a:pt x="274" y="196"/>
                  <a:pt x="269" y="201"/>
                </a:cubicBezTo>
                <a:moveTo>
                  <a:pt x="302" y="173"/>
                </a:moveTo>
                <a:cubicBezTo>
                  <a:pt x="298" y="169"/>
                  <a:pt x="298" y="169"/>
                  <a:pt x="298" y="169"/>
                </a:cubicBezTo>
                <a:cubicBezTo>
                  <a:pt x="304" y="164"/>
                  <a:pt x="309" y="160"/>
                  <a:pt x="315" y="156"/>
                </a:cubicBezTo>
                <a:cubicBezTo>
                  <a:pt x="319" y="160"/>
                  <a:pt x="319" y="160"/>
                  <a:pt x="319" y="160"/>
                </a:cubicBezTo>
                <a:cubicBezTo>
                  <a:pt x="313" y="165"/>
                  <a:pt x="307" y="169"/>
                  <a:pt x="302" y="173"/>
                </a:cubicBezTo>
                <a:moveTo>
                  <a:pt x="1268" y="173"/>
                </a:moveTo>
                <a:cubicBezTo>
                  <a:pt x="1262" y="169"/>
                  <a:pt x="1257" y="165"/>
                  <a:pt x="1251" y="160"/>
                </a:cubicBezTo>
                <a:cubicBezTo>
                  <a:pt x="1255" y="155"/>
                  <a:pt x="1255" y="155"/>
                  <a:pt x="1255" y="155"/>
                </a:cubicBezTo>
                <a:cubicBezTo>
                  <a:pt x="1260" y="160"/>
                  <a:pt x="1266" y="164"/>
                  <a:pt x="1271" y="168"/>
                </a:cubicBezTo>
                <a:cubicBezTo>
                  <a:pt x="1268" y="173"/>
                  <a:pt x="1268" y="173"/>
                  <a:pt x="1268" y="173"/>
                </a:cubicBezTo>
                <a:moveTo>
                  <a:pt x="336" y="148"/>
                </a:moveTo>
                <a:cubicBezTo>
                  <a:pt x="332" y="143"/>
                  <a:pt x="332" y="143"/>
                  <a:pt x="332" y="143"/>
                </a:cubicBezTo>
                <a:cubicBezTo>
                  <a:pt x="338" y="139"/>
                  <a:pt x="344" y="135"/>
                  <a:pt x="350" y="131"/>
                </a:cubicBezTo>
                <a:cubicBezTo>
                  <a:pt x="353" y="136"/>
                  <a:pt x="353" y="136"/>
                  <a:pt x="353" y="136"/>
                </a:cubicBezTo>
                <a:cubicBezTo>
                  <a:pt x="347" y="140"/>
                  <a:pt x="341" y="144"/>
                  <a:pt x="336" y="148"/>
                </a:cubicBezTo>
                <a:moveTo>
                  <a:pt x="1234" y="148"/>
                </a:moveTo>
                <a:cubicBezTo>
                  <a:pt x="1228" y="144"/>
                  <a:pt x="1222" y="140"/>
                  <a:pt x="1216" y="136"/>
                </a:cubicBezTo>
                <a:cubicBezTo>
                  <a:pt x="1220" y="131"/>
                  <a:pt x="1220" y="131"/>
                  <a:pt x="1220" y="131"/>
                </a:cubicBezTo>
                <a:cubicBezTo>
                  <a:pt x="1225" y="135"/>
                  <a:pt x="1232" y="139"/>
                  <a:pt x="1237" y="143"/>
                </a:cubicBezTo>
                <a:cubicBezTo>
                  <a:pt x="1234" y="148"/>
                  <a:pt x="1234" y="148"/>
                  <a:pt x="1234" y="148"/>
                </a:cubicBezTo>
                <a:moveTo>
                  <a:pt x="371" y="124"/>
                </a:moveTo>
                <a:cubicBezTo>
                  <a:pt x="368" y="119"/>
                  <a:pt x="368" y="119"/>
                  <a:pt x="368" y="119"/>
                </a:cubicBezTo>
                <a:cubicBezTo>
                  <a:pt x="374" y="115"/>
                  <a:pt x="380" y="112"/>
                  <a:pt x="386" y="108"/>
                </a:cubicBezTo>
                <a:cubicBezTo>
                  <a:pt x="389" y="113"/>
                  <a:pt x="389" y="113"/>
                  <a:pt x="389" y="113"/>
                </a:cubicBezTo>
                <a:cubicBezTo>
                  <a:pt x="383" y="117"/>
                  <a:pt x="377" y="121"/>
                  <a:pt x="371" y="124"/>
                </a:cubicBezTo>
                <a:moveTo>
                  <a:pt x="1198" y="124"/>
                </a:moveTo>
                <a:cubicBezTo>
                  <a:pt x="1192" y="121"/>
                  <a:pt x="1186" y="117"/>
                  <a:pt x="1180" y="113"/>
                </a:cubicBezTo>
                <a:cubicBezTo>
                  <a:pt x="1183" y="108"/>
                  <a:pt x="1183" y="108"/>
                  <a:pt x="1183" y="108"/>
                </a:cubicBezTo>
                <a:cubicBezTo>
                  <a:pt x="1190" y="112"/>
                  <a:pt x="1196" y="115"/>
                  <a:pt x="1202" y="119"/>
                </a:cubicBezTo>
                <a:cubicBezTo>
                  <a:pt x="1198" y="124"/>
                  <a:pt x="1198" y="124"/>
                  <a:pt x="1198" y="124"/>
                </a:cubicBezTo>
                <a:moveTo>
                  <a:pt x="408" y="103"/>
                </a:moveTo>
                <a:cubicBezTo>
                  <a:pt x="405" y="98"/>
                  <a:pt x="405" y="98"/>
                  <a:pt x="405" y="98"/>
                </a:cubicBezTo>
                <a:cubicBezTo>
                  <a:pt x="411" y="94"/>
                  <a:pt x="417" y="91"/>
                  <a:pt x="424" y="87"/>
                </a:cubicBezTo>
                <a:cubicBezTo>
                  <a:pt x="427" y="93"/>
                  <a:pt x="427" y="93"/>
                  <a:pt x="427" y="93"/>
                </a:cubicBezTo>
                <a:cubicBezTo>
                  <a:pt x="420" y="96"/>
                  <a:pt x="414" y="99"/>
                  <a:pt x="408" y="103"/>
                </a:cubicBezTo>
                <a:moveTo>
                  <a:pt x="1162" y="102"/>
                </a:moveTo>
                <a:cubicBezTo>
                  <a:pt x="1157" y="100"/>
                  <a:pt x="1152" y="97"/>
                  <a:pt x="1147" y="95"/>
                </a:cubicBezTo>
                <a:cubicBezTo>
                  <a:pt x="1143" y="93"/>
                  <a:pt x="1143" y="93"/>
                  <a:pt x="1143" y="93"/>
                </a:cubicBezTo>
                <a:cubicBezTo>
                  <a:pt x="1146" y="87"/>
                  <a:pt x="1146" y="87"/>
                  <a:pt x="1146" y="87"/>
                </a:cubicBezTo>
                <a:cubicBezTo>
                  <a:pt x="1150" y="89"/>
                  <a:pt x="1150" y="89"/>
                  <a:pt x="1150" y="89"/>
                </a:cubicBezTo>
                <a:cubicBezTo>
                  <a:pt x="1155" y="92"/>
                  <a:pt x="1160" y="94"/>
                  <a:pt x="1165" y="97"/>
                </a:cubicBezTo>
                <a:cubicBezTo>
                  <a:pt x="1162" y="102"/>
                  <a:pt x="1162" y="102"/>
                  <a:pt x="1162" y="102"/>
                </a:cubicBezTo>
                <a:moveTo>
                  <a:pt x="445" y="83"/>
                </a:moveTo>
                <a:cubicBezTo>
                  <a:pt x="443" y="78"/>
                  <a:pt x="443" y="78"/>
                  <a:pt x="443" y="78"/>
                </a:cubicBezTo>
                <a:cubicBezTo>
                  <a:pt x="449" y="74"/>
                  <a:pt x="455" y="72"/>
                  <a:pt x="462" y="69"/>
                </a:cubicBezTo>
                <a:cubicBezTo>
                  <a:pt x="464" y="74"/>
                  <a:pt x="464" y="74"/>
                  <a:pt x="464" y="74"/>
                </a:cubicBezTo>
                <a:cubicBezTo>
                  <a:pt x="458" y="77"/>
                  <a:pt x="452" y="80"/>
                  <a:pt x="445" y="83"/>
                </a:cubicBezTo>
                <a:moveTo>
                  <a:pt x="1124" y="83"/>
                </a:moveTo>
                <a:cubicBezTo>
                  <a:pt x="1117" y="80"/>
                  <a:pt x="1111" y="77"/>
                  <a:pt x="1104" y="74"/>
                </a:cubicBezTo>
                <a:cubicBezTo>
                  <a:pt x="1107" y="68"/>
                  <a:pt x="1107" y="68"/>
                  <a:pt x="1107" y="68"/>
                </a:cubicBezTo>
                <a:cubicBezTo>
                  <a:pt x="1113" y="71"/>
                  <a:pt x="1120" y="74"/>
                  <a:pt x="1127" y="77"/>
                </a:cubicBezTo>
                <a:cubicBezTo>
                  <a:pt x="1124" y="83"/>
                  <a:pt x="1124" y="83"/>
                  <a:pt x="1124" y="83"/>
                </a:cubicBezTo>
                <a:moveTo>
                  <a:pt x="484" y="66"/>
                </a:moveTo>
                <a:cubicBezTo>
                  <a:pt x="482" y="60"/>
                  <a:pt x="482" y="60"/>
                  <a:pt x="482" y="60"/>
                </a:cubicBezTo>
                <a:cubicBezTo>
                  <a:pt x="488" y="58"/>
                  <a:pt x="495" y="55"/>
                  <a:pt x="501" y="52"/>
                </a:cubicBezTo>
                <a:cubicBezTo>
                  <a:pt x="504" y="58"/>
                  <a:pt x="504" y="58"/>
                  <a:pt x="504" y="58"/>
                </a:cubicBezTo>
                <a:cubicBezTo>
                  <a:pt x="497" y="60"/>
                  <a:pt x="490" y="63"/>
                  <a:pt x="484" y="66"/>
                </a:cubicBezTo>
                <a:moveTo>
                  <a:pt x="1085" y="65"/>
                </a:moveTo>
                <a:cubicBezTo>
                  <a:pt x="1078" y="63"/>
                  <a:pt x="1072" y="60"/>
                  <a:pt x="1065" y="58"/>
                </a:cubicBezTo>
                <a:cubicBezTo>
                  <a:pt x="1067" y="52"/>
                  <a:pt x="1067" y="52"/>
                  <a:pt x="1067" y="52"/>
                </a:cubicBezTo>
                <a:cubicBezTo>
                  <a:pt x="1074" y="54"/>
                  <a:pt x="1081" y="57"/>
                  <a:pt x="1087" y="60"/>
                </a:cubicBezTo>
                <a:cubicBezTo>
                  <a:pt x="1085" y="65"/>
                  <a:pt x="1085" y="65"/>
                  <a:pt x="1085" y="65"/>
                </a:cubicBezTo>
                <a:moveTo>
                  <a:pt x="523" y="50"/>
                </a:moveTo>
                <a:cubicBezTo>
                  <a:pt x="521" y="44"/>
                  <a:pt x="521" y="44"/>
                  <a:pt x="521" y="44"/>
                </a:cubicBezTo>
                <a:cubicBezTo>
                  <a:pt x="528" y="42"/>
                  <a:pt x="535" y="40"/>
                  <a:pt x="542" y="37"/>
                </a:cubicBezTo>
                <a:cubicBezTo>
                  <a:pt x="543" y="43"/>
                  <a:pt x="543" y="43"/>
                  <a:pt x="543" y="43"/>
                </a:cubicBezTo>
                <a:cubicBezTo>
                  <a:pt x="537" y="46"/>
                  <a:pt x="530" y="48"/>
                  <a:pt x="523" y="50"/>
                </a:cubicBezTo>
                <a:moveTo>
                  <a:pt x="1045" y="50"/>
                </a:moveTo>
                <a:cubicBezTo>
                  <a:pt x="1039" y="48"/>
                  <a:pt x="1032" y="46"/>
                  <a:pt x="1025" y="44"/>
                </a:cubicBezTo>
                <a:cubicBezTo>
                  <a:pt x="1027" y="38"/>
                  <a:pt x="1027" y="38"/>
                  <a:pt x="1027" y="38"/>
                </a:cubicBezTo>
                <a:cubicBezTo>
                  <a:pt x="1034" y="40"/>
                  <a:pt x="1041" y="42"/>
                  <a:pt x="1047" y="45"/>
                </a:cubicBezTo>
                <a:cubicBezTo>
                  <a:pt x="1045" y="50"/>
                  <a:pt x="1045" y="50"/>
                  <a:pt x="1045" y="50"/>
                </a:cubicBezTo>
                <a:moveTo>
                  <a:pt x="564" y="37"/>
                </a:moveTo>
                <a:cubicBezTo>
                  <a:pt x="562" y="31"/>
                  <a:pt x="562" y="31"/>
                  <a:pt x="562" y="31"/>
                </a:cubicBezTo>
                <a:cubicBezTo>
                  <a:pt x="569" y="29"/>
                  <a:pt x="576" y="27"/>
                  <a:pt x="583" y="25"/>
                </a:cubicBezTo>
                <a:cubicBezTo>
                  <a:pt x="584" y="31"/>
                  <a:pt x="584" y="31"/>
                  <a:pt x="584" y="31"/>
                </a:cubicBezTo>
                <a:cubicBezTo>
                  <a:pt x="578" y="33"/>
                  <a:pt x="571" y="35"/>
                  <a:pt x="564" y="37"/>
                </a:cubicBezTo>
                <a:moveTo>
                  <a:pt x="1005" y="37"/>
                </a:moveTo>
                <a:cubicBezTo>
                  <a:pt x="998" y="35"/>
                  <a:pt x="991" y="33"/>
                  <a:pt x="984" y="31"/>
                </a:cubicBezTo>
                <a:cubicBezTo>
                  <a:pt x="986" y="25"/>
                  <a:pt x="986" y="25"/>
                  <a:pt x="986" y="25"/>
                </a:cubicBezTo>
                <a:cubicBezTo>
                  <a:pt x="993" y="27"/>
                  <a:pt x="999" y="29"/>
                  <a:pt x="1006" y="31"/>
                </a:cubicBezTo>
                <a:cubicBezTo>
                  <a:pt x="1005" y="37"/>
                  <a:pt x="1005" y="37"/>
                  <a:pt x="1005" y="37"/>
                </a:cubicBezTo>
                <a:moveTo>
                  <a:pt x="605" y="26"/>
                </a:moveTo>
                <a:cubicBezTo>
                  <a:pt x="604" y="21"/>
                  <a:pt x="604" y="21"/>
                  <a:pt x="604" y="21"/>
                </a:cubicBezTo>
                <a:cubicBezTo>
                  <a:pt x="611" y="19"/>
                  <a:pt x="618" y="17"/>
                  <a:pt x="625" y="16"/>
                </a:cubicBezTo>
                <a:cubicBezTo>
                  <a:pt x="626" y="22"/>
                  <a:pt x="626" y="22"/>
                  <a:pt x="626" y="22"/>
                </a:cubicBezTo>
                <a:cubicBezTo>
                  <a:pt x="619" y="23"/>
                  <a:pt x="612" y="25"/>
                  <a:pt x="605" y="26"/>
                </a:cubicBezTo>
                <a:moveTo>
                  <a:pt x="964" y="26"/>
                </a:moveTo>
                <a:cubicBezTo>
                  <a:pt x="957" y="24"/>
                  <a:pt x="950" y="23"/>
                  <a:pt x="943" y="21"/>
                </a:cubicBezTo>
                <a:cubicBezTo>
                  <a:pt x="944" y="15"/>
                  <a:pt x="944" y="15"/>
                  <a:pt x="944" y="15"/>
                </a:cubicBezTo>
                <a:cubicBezTo>
                  <a:pt x="951" y="17"/>
                  <a:pt x="958" y="18"/>
                  <a:pt x="965" y="20"/>
                </a:cubicBezTo>
                <a:cubicBezTo>
                  <a:pt x="964" y="26"/>
                  <a:pt x="964" y="26"/>
                  <a:pt x="964" y="26"/>
                </a:cubicBezTo>
                <a:moveTo>
                  <a:pt x="647" y="18"/>
                </a:moveTo>
                <a:cubicBezTo>
                  <a:pt x="646" y="11"/>
                  <a:pt x="646" y="11"/>
                  <a:pt x="646" y="11"/>
                </a:cubicBezTo>
                <a:cubicBezTo>
                  <a:pt x="653" y="10"/>
                  <a:pt x="660" y="9"/>
                  <a:pt x="667" y="8"/>
                </a:cubicBezTo>
                <a:cubicBezTo>
                  <a:pt x="668" y="14"/>
                  <a:pt x="668" y="14"/>
                  <a:pt x="668" y="14"/>
                </a:cubicBezTo>
                <a:cubicBezTo>
                  <a:pt x="661" y="15"/>
                  <a:pt x="654" y="16"/>
                  <a:pt x="647" y="18"/>
                </a:cubicBezTo>
                <a:moveTo>
                  <a:pt x="922" y="18"/>
                </a:moveTo>
                <a:cubicBezTo>
                  <a:pt x="915" y="16"/>
                  <a:pt x="908" y="15"/>
                  <a:pt x="901" y="14"/>
                </a:cubicBezTo>
                <a:cubicBezTo>
                  <a:pt x="902" y="8"/>
                  <a:pt x="902" y="8"/>
                  <a:pt x="902" y="8"/>
                </a:cubicBezTo>
                <a:cubicBezTo>
                  <a:pt x="909" y="9"/>
                  <a:pt x="916" y="10"/>
                  <a:pt x="923" y="11"/>
                </a:cubicBezTo>
                <a:cubicBezTo>
                  <a:pt x="922" y="18"/>
                  <a:pt x="922" y="18"/>
                  <a:pt x="922" y="18"/>
                </a:cubicBezTo>
                <a:moveTo>
                  <a:pt x="689" y="11"/>
                </a:moveTo>
                <a:cubicBezTo>
                  <a:pt x="688" y="5"/>
                  <a:pt x="688" y="5"/>
                  <a:pt x="688" y="5"/>
                </a:cubicBezTo>
                <a:cubicBezTo>
                  <a:pt x="695" y="4"/>
                  <a:pt x="702" y="3"/>
                  <a:pt x="709" y="3"/>
                </a:cubicBezTo>
                <a:cubicBezTo>
                  <a:pt x="710" y="9"/>
                  <a:pt x="710" y="9"/>
                  <a:pt x="710" y="9"/>
                </a:cubicBezTo>
                <a:cubicBezTo>
                  <a:pt x="703" y="10"/>
                  <a:pt x="696" y="10"/>
                  <a:pt x="689" y="11"/>
                </a:cubicBezTo>
                <a:moveTo>
                  <a:pt x="880" y="11"/>
                </a:moveTo>
                <a:cubicBezTo>
                  <a:pt x="873" y="10"/>
                  <a:pt x="866" y="9"/>
                  <a:pt x="859" y="9"/>
                </a:cubicBezTo>
                <a:cubicBezTo>
                  <a:pt x="859" y="3"/>
                  <a:pt x="859" y="3"/>
                  <a:pt x="859" y="3"/>
                </a:cubicBezTo>
                <a:cubicBezTo>
                  <a:pt x="866" y="3"/>
                  <a:pt x="874" y="4"/>
                  <a:pt x="881" y="5"/>
                </a:cubicBezTo>
                <a:cubicBezTo>
                  <a:pt x="880" y="11"/>
                  <a:pt x="880" y="11"/>
                  <a:pt x="880" y="11"/>
                </a:cubicBezTo>
                <a:moveTo>
                  <a:pt x="731" y="7"/>
                </a:moveTo>
                <a:cubicBezTo>
                  <a:pt x="731" y="1"/>
                  <a:pt x="731" y="1"/>
                  <a:pt x="731" y="1"/>
                </a:cubicBezTo>
                <a:cubicBezTo>
                  <a:pt x="738" y="1"/>
                  <a:pt x="745" y="0"/>
                  <a:pt x="752" y="0"/>
                </a:cubicBezTo>
                <a:cubicBezTo>
                  <a:pt x="753" y="6"/>
                  <a:pt x="753" y="6"/>
                  <a:pt x="753" y="6"/>
                </a:cubicBezTo>
                <a:cubicBezTo>
                  <a:pt x="745" y="7"/>
                  <a:pt x="738" y="7"/>
                  <a:pt x="731" y="7"/>
                </a:cubicBezTo>
                <a:moveTo>
                  <a:pt x="837" y="7"/>
                </a:moveTo>
                <a:cubicBezTo>
                  <a:pt x="830" y="7"/>
                  <a:pt x="823" y="6"/>
                  <a:pt x="816" y="6"/>
                </a:cubicBezTo>
                <a:cubicBezTo>
                  <a:pt x="816" y="0"/>
                  <a:pt x="816" y="0"/>
                  <a:pt x="816" y="0"/>
                </a:cubicBezTo>
                <a:cubicBezTo>
                  <a:pt x="823" y="0"/>
                  <a:pt x="831" y="0"/>
                  <a:pt x="838" y="1"/>
                </a:cubicBezTo>
                <a:cubicBezTo>
                  <a:pt x="837" y="7"/>
                  <a:pt x="837" y="7"/>
                  <a:pt x="837" y="7"/>
                </a:cubicBezTo>
                <a:moveTo>
                  <a:pt x="774" y="6"/>
                </a:moveTo>
                <a:cubicBezTo>
                  <a:pt x="774" y="0"/>
                  <a:pt x="774" y="0"/>
                  <a:pt x="774" y="0"/>
                </a:cubicBezTo>
                <a:cubicBezTo>
                  <a:pt x="781" y="0"/>
                  <a:pt x="788" y="0"/>
                  <a:pt x="795" y="0"/>
                </a:cubicBezTo>
                <a:cubicBezTo>
                  <a:pt x="795" y="6"/>
                  <a:pt x="795" y="6"/>
                  <a:pt x="795" y="6"/>
                </a:cubicBezTo>
                <a:cubicBezTo>
                  <a:pt x="788" y="5"/>
                  <a:pt x="781" y="5"/>
                  <a:pt x="77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nvGrpSpPr>
          <p:cNvPr id="986" name="Group 985">
            <a:extLst>
              <a:ext uri="{FF2B5EF4-FFF2-40B4-BE49-F238E27FC236}">
                <a16:creationId xmlns:a16="http://schemas.microsoft.com/office/drawing/2014/main" id="{D6A73875-709F-4DD2-9401-974F5B662D7B}"/>
              </a:ext>
            </a:extLst>
          </p:cNvPr>
          <p:cNvGrpSpPr>
            <a:grpSpLocks noChangeAspect="1"/>
          </p:cNvGrpSpPr>
          <p:nvPr/>
        </p:nvGrpSpPr>
        <p:grpSpPr bwMode="auto">
          <a:xfrm>
            <a:off x="7812318" y="2724945"/>
            <a:ext cx="3236234" cy="3236234"/>
            <a:chOff x="3384" y="1705"/>
            <a:chExt cx="912" cy="912"/>
          </a:xfrm>
        </p:grpSpPr>
        <p:sp>
          <p:nvSpPr>
            <p:cNvPr id="1008" name="Oval 5">
              <a:extLst>
                <a:ext uri="{FF2B5EF4-FFF2-40B4-BE49-F238E27FC236}">
                  <a16:creationId xmlns:a16="http://schemas.microsoft.com/office/drawing/2014/main" id="{4B4CA7FD-FFD2-4291-9C83-D1DF15278ACB}"/>
                </a:ext>
              </a:extLst>
            </p:cNvPr>
            <p:cNvSpPr>
              <a:spLocks noChangeArrowheads="1"/>
            </p:cNvSpPr>
            <p:nvPr/>
          </p:nvSpPr>
          <p:spPr bwMode="auto">
            <a:xfrm>
              <a:off x="3384" y="1705"/>
              <a:ext cx="912" cy="912"/>
            </a:xfrm>
            <a:prstGeom prst="ellipse">
              <a:avLst/>
            </a:prstGeom>
            <a:solidFill>
              <a:srgbClr val="73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9" name="Freeform 6">
              <a:extLst>
                <a:ext uri="{FF2B5EF4-FFF2-40B4-BE49-F238E27FC236}">
                  <a16:creationId xmlns:a16="http://schemas.microsoft.com/office/drawing/2014/main" id="{8683B0C9-8005-43B1-B7E8-BFCB79A2FC99}"/>
                </a:ext>
              </a:extLst>
            </p:cNvPr>
            <p:cNvSpPr>
              <a:spLocks/>
            </p:cNvSpPr>
            <p:nvPr/>
          </p:nvSpPr>
          <p:spPr bwMode="auto">
            <a:xfrm>
              <a:off x="3432" y="1722"/>
              <a:ext cx="508" cy="845"/>
            </a:xfrm>
            <a:custGeom>
              <a:avLst/>
              <a:gdLst>
                <a:gd name="T0" fmla="*/ 23 w 295"/>
                <a:gd name="T1" fmla="*/ 200 h 491"/>
                <a:gd name="T2" fmla="*/ 21 w 295"/>
                <a:gd name="T3" fmla="*/ 182 h 491"/>
                <a:gd name="T4" fmla="*/ 28 w 295"/>
                <a:gd name="T5" fmla="*/ 181 h 491"/>
                <a:gd name="T6" fmla="*/ 51 w 295"/>
                <a:gd name="T7" fmla="*/ 227 h 491"/>
                <a:gd name="T8" fmla="*/ 82 w 295"/>
                <a:gd name="T9" fmla="*/ 228 h 491"/>
                <a:gd name="T10" fmla="*/ 115 w 295"/>
                <a:gd name="T11" fmla="*/ 256 h 491"/>
                <a:gd name="T12" fmla="*/ 123 w 295"/>
                <a:gd name="T13" fmla="*/ 283 h 491"/>
                <a:gd name="T14" fmla="*/ 143 w 295"/>
                <a:gd name="T15" fmla="*/ 342 h 491"/>
                <a:gd name="T16" fmla="*/ 166 w 295"/>
                <a:gd name="T17" fmla="*/ 401 h 491"/>
                <a:gd name="T18" fmla="*/ 177 w 295"/>
                <a:gd name="T19" fmla="*/ 431 h 491"/>
                <a:gd name="T20" fmla="*/ 221 w 295"/>
                <a:gd name="T21" fmla="*/ 486 h 491"/>
                <a:gd name="T22" fmla="*/ 206 w 295"/>
                <a:gd name="T23" fmla="*/ 458 h 491"/>
                <a:gd name="T24" fmla="*/ 209 w 295"/>
                <a:gd name="T25" fmla="*/ 444 h 491"/>
                <a:gd name="T26" fmla="*/ 232 w 295"/>
                <a:gd name="T27" fmla="*/ 420 h 491"/>
                <a:gd name="T28" fmla="*/ 249 w 295"/>
                <a:gd name="T29" fmla="*/ 371 h 491"/>
                <a:gd name="T30" fmla="*/ 280 w 295"/>
                <a:gd name="T31" fmla="*/ 330 h 491"/>
                <a:gd name="T32" fmla="*/ 277 w 295"/>
                <a:gd name="T33" fmla="*/ 294 h 491"/>
                <a:gd name="T34" fmla="*/ 234 w 295"/>
                <a:gd name="T35" fmla="*/ 272 h 491"/>
                <a:gd name="T36" fmla="*/ 198 w 295"/>
                <a:gd name="T37" fmla="*/ 244 h 491"/>
                <a:gd name="T38" fmla="*/ 175 w 295"/>
                <a:gd name="T39" fmla="*/ 248 h 491"/>
                <a:gd name="T40" fmla="*/ 119 w 295"/>
                <a:gd name="T41" fmla="*/ 225 h 491"/>
                <a:gd name="T42" fmla="*/ 102 w 295"/>
                <a:gd name="T43" fmla="*/ 204 h 491"/>
                <a:gd name="T44" fmla="*/ 128 w 295"/>
                <a:gd name="T45" fmla="*/ 175 h 491"/>
                <a:gd name="T46" fmla="*/ 138 w 295"/>
                <a:gd name="T47" fmla="*/ 173 h 491"/>
                <a:gd name="T48" fmla="*/ 194 w 295"/>
                <a:gd name="T49" fmla="*/ 123 h 491"/>
                <a:gd name="T50" fmla="*/ 217 w 295"/>
                <a:gd name="T51" fmla="*/ 107 h 491"/>
                <a:gd name="T52" fmla="*/ 235 w 295"/>
                <a:gd name="T53" fmla="*/ 99 h 491"/>
                <a:gd name="T54" fmla="*/ 235 w 295"/>
                <a:gd name="T55" fmla="*/ 111 h 491"/>
                <a:gd name="T56" fmla="*/ 245 w 295"/>
                <a:gd name="T57" fmla="*/ 104 h 491"/>
                <a:gd name="T58" fmla="*/ 252 w 295"/>
                <a:gd name="T59" fmla="*/ 89 h 491"/>
                <a:gd name="T60" fmla="*/ 228 w 295"/>
                <a:gd name="T61" fmla="*/ 71 h 491"/>
                <a:gd name="T62" fmla="*/ 205 w 295"/>
                <a:gd name="T63" fmla="*/ 55 h 491"/>
                <a:gd name="T64" fmla="*/ 182 w 295"/>
                <a:gd name="T65" fmla="*/ 83 h 491"/>
                <a:gd name="T66" fmla="*/ 170 w 295"/>
                <a:gd name="T67" fmla="*/ 82 h 491"/>
                <a:gd name="T68" fmla="*/ 185 w 295"/>
                <a:gd name="T69" fmla="*/ 57 h 491"/>
                <a:gd name="T70" fmla="*/ 200 w 295"/>
                <a:gd name="T71" fmla="*/ 50 h 491"/>
                <a:gd name="T72" fmla="*/ 233 w 295"/>
                <a:gd name="T73" fmla="*/ 40 h 491"/>
                <a:gd name="T74" fmla="*/ 244 w 295"/>
                <a:gd name="T75" fmla="*/ 51 h 491"/>
                <a:gd name="T76" fmla="*/ 252 w 295"/>
                <a:gd name="T77" fmla="*/ 39 h 491"/>
                <a:gd name="T78" fmla="*/ 200 w 295"/>
                <a:gd name="T79" fmla="*/ 37 h 491"/>
                <a:gd name="T80" fmla="*/ 198 w 295"/>
                <a:gd name="T81" fmla="*/ 22 h 491"/>
                <a:gd name="T82" fmla="*/ 178 w 295"/>
                <a:gd name="T83" fmla="*/ 29 h 491"/>
                <a:gd name="T84" fmla="*/ 166 w 295"/>
                <a:gd name="T85" fmla="*/ 40 h 491"/>
                <a:gd name="T86" fmla="*/ 161 w 295"/>
                <a:gd name="T87" fmla="*/ 33 h 491"/>
                <a:gd name="T88" fmla="*/ 158 w 295"/>
                <a:gd name="T89" fmla="*/ 25 h 491"/>
                <a:gd name="T90" fmla="*/ 118 w 295"/>
                <a:gd name="T91" fmla="*/ 28 h 491"/>
                <a:gd name="T92" fmla="*/ 137 w 295"/>
                <a:gd name="T93" fmla="*/ 36 h 491"/>
                <a:gd name="T94" fmla="*/ 116 w 295"/>
                <a:gd name="T95" fmla="*/ 35 h 491"/>
                <a:gd name="T96" fmla="*/ 0 w 295"/>
                <a:gd name="T97" fmla="*/ 13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491">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10" name="Oval 7">
              <a:extLst>
                <a:ext uri="{FF2B5EF4-FFF2-40B4-BE49-F238E27FC236}">
                  <a16:creationId xmlns:a16="http://schemas.microsoft.com/office/drawing/2014/main" id="{C29AB5A6-6369-485D-A029-7D95FD082626}"/>
                </a:ext>
              </a:extLst>
            </p:cNvPr>
            <p:cNvSpPr>
              <a:spLocks noChangeArrowheads="1"/>
            </p:cNvSpPr>
            <p:nvPr/>
          </p:nvSpPr>
          <p:spPr bwMode="auto">
            <a:xfrm>
              <a:off x="3764" y="1932"/>
              <a:ext cx="18" cy="12"/>
            </a:xfrm>
            <a:prstGeom prst="ellipse">
              <a:avLst/>
            </a:pr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11" name="Freeform 8">
              <a:extLst>
                <a:ext uri="{FF2B5EF4-FFF2-40B4-BE49-F238E27FC236}">
                  <a16:creationId xmlns:a16="http://schemas.microsoft.com/office/drawing/2014/main" id="{E202B251-48CA-4C02-AB05-DC7413DE0BC0}"/>
                </a:ext>
              </a:extLst>
            </p:cNvPr>
            <p:cNvSpPr>
              <a:spLocks/>
            </p:cNvSpPr>
            <p:nvPr/>
          </p:nvSpPr>
          <p:spPr bwMode="auto">
            <a:xfrm>
              <a:off x="3787" y="1918"/>
              <a:ext cx="31" cy="24"/>
            </a:xfrm>
            <a:custGeom>
              <a:avLst/>
              <a:gdLst>
                <a:gd name="T0" fmla="*/ 8 w 18"/>
                <a:gd name="T1" fmla="*/ 6 h 14"/>
                <a:gd name="T2" fmla="*/ 1 w 18"/>
                <a:gd name="T3" fmla="*/ 6 h 14"/>
                <a:gd name="T4" fmla="*/ 3 w 18"/>
                <a:gd name="T5" fmla="*/ 12 h 14"/>
                <a:gd name="T6" fmla="*/ 9 w 18"/>
                <a:gd name="T7" fmla="*/ 13 h 14"/>
                <a:gd name="T8" fmla="*/ 11 w 18"/>
                <a:gd name="T9" fmla="*/ 8 h 14"/>
                <a:gd name="T10" fmla="*/ 16 w 18"/>
                <a:gd name="T11" fmla="*/ 10 h 14"/>
                <a:gd name="T12" fmla="*/ 16 w 18"/>
                <a:gd name="T13" fmla="*/ 1 h 14"/>
                <a:gd name="T14" fmla="*/ 10 w 18"/>
                <a:gd name="T15" fmla="*/ 1 h 14"/>
                <a:gd name="T16" fmla="*/ 8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12" name="Freeform 9">
              <a:extLst>
                <a:ext uri="{FF2B5EF4-FFF2-40B4-BE49-F238E27FC236}">
                  <a16:creationId xmlns:a16="http://schemas.microsoft.com/office/drawing/2014/main" id="{3BABBCC4-AF80-4081-BE53-DA0D9BE10C97}"/>
                </a:ext>
              </a:extLst>
            </p:cNvPr>
            <p:cNvSpPr>
              <a:spLocks/>
            </p:cNvSpPr>
            <p:nvPr/>
          </p:nvSpPr>
          <p:spPr bwMode="auto">
            <a:xfrm>
              <a:off x="4010" y="1808"/>
              <a:ext cx="251" cy="184"/>
            </a:xfrm>
            <a:custGeom>
              <a:avLst/>
              <a:gdLst>
                <a:gd name="T0" fmla="*/ 55 w 146"/>
                <a:gd name="T1" fmla="*/ 23 h 107"/>
                <a:gd name="T2" fmla="*/ 58 w 146"/>
                <a:gd name="T3" fmla="*/ 32 h 107"/>
                <a:gd name="T4" fmla="*/ 69 w 146"/>
                <a:gd name="T5" fmla="*/ 30 h 107"/>
                <a:gd name="T6" fmla="*/ 70 w 146"/>
                <a:gd name="T7" fmla="*/ 41 h 107"/>
                <a:gd name="T8" fmla="*/ 50 w 146"/>
                <a:gd name="T9" fmla="*/ 43 h 107"/>
                <a:gd name="T10" fmla="*/ 39 w 146"/>
                <a:gd name="T11" fmla="*/ 57 h 107"/>
                <a:gd name="T12" fmla="*/ 26 w 146"/>
                <a:gd name="T13" fmla="*/ 57 h 107"/>
                <a:gd name="T14" fmla="*/ 24 w 146"/>
                <a:gd name="T15" fmla="*/ 69 h 107"/>
                <a:gd name="T16" fmla="*/ 29 w 146"/>
                <a:gd name="T17" fmla="*/ 70 h 107"/>
                <a:gd name="T18" fmla="*/ 29 w 146"/>
                <a:gd name="T19" fmla="*/ 78 h 107"/>
                <a:gd name="T20" fmla="*/ 9 w 146"/>
                <a:gd name="T21" fmla="*/ 77 h 107"/>
                <a:gd name="T22" fmla="*/ 1 w 146"/>
                <a:gd name="T23" fmla="*/ 85 h 107"/>
                <a:gd name="T24" fmla="*/ 3 w 146"/>
                <a:gd name="T25" fmla="*/ 100 h 107"/>
                <a:gd name="T26" fmla="*/ 13 w 146"/>
                <a:gd name="T27" fmla="*/ 104 h 107"/>
                <a:gd name="T28" fmla="*/ 30 w 146"/>
                <a:gd name="T29" fmla="*/ 96 h 107"/>
                <a:gd name="T30" fmla="*/ 43 w 146"/>
                <a:gd name="T31" fmla="*/ 79 h 107"/>
                <a:gd name="T32" fmla="*/ 55 w 146"/>
                <a:gd name="T33" fmla="*/ 81 h 107"/>
                <a:gd name="T34" fmla="*/ 62 w 146"/>
                <a:gd name="T35" fmla="*/ 73 h 107"/>
                <a:gd name="T36" fmla="*/ 64 w 146"/>
                <a:gd name="T37" fmla="*/ 80 h 107"/>
                <a:gd name="T38" fmla="*/ 82 w 146"/>
                <a:gd name="T39" fmla="*/ 91 h 107"/>
                <a:gd name="T40" fmla="*/ 79 w 146"/>
                <a:gd name="T41" fmla="*/ 102 h 107"/>
                <a:gd name="T42" fmla="*/ 81 w 146"/>
                <a:gd name="T43" fmla="*/ 102 h 107"/>
                <a:gd name="T44" fmla="*/ 89 w 146"/>
                <a:gd name="T45" fmla="*/ 92 h 107"/>
                <a:gd name="T46" fmla="*/ 75 w 146"/>
                <a:gd name="T47" fmla="*/ 79 h 107"/>
                <a:gd name="T48" fmla="*/ 73 w 146"/>
                <a:gd name="T49" fmla="*/ 72 h 107"/>
                <a:gd name="T50" fmla="*/ 84 w 146"/>
                <a:gd name="T51" fmla="*/ 71 h 107"/>
                <a:gd name="T52" fmla="*/ 95 w 146"/>
                <a:gd name="T53" fmla="*/ 81 h 107"/>
                <a:gd name="T54" fmla="*/ 97 w 146"/>
                <a:gd name="T55" fmla="*/ 93 h 107"/>
                <a:gd name="T56" fmla="*/ 107 w 146"/>
                <a:gd name="T57" fmla="*/ 101 h 107"/>
                <a:gd name="T58" fmla="*/ 117 w 146"/>
                <a:gd name="T59" fmla="*/ 85 h 107"/>
                <a:gd name="T60" fmla="*/ 118 w 146"/>
                <a:gd name="T61" fmla="*/ 96 h 107"/>
                <a:gd name="T62" fmla="*/ 124 w 146"/>
                <a:gd name="T63" fmla="*/ 105 h 107"/>
                <a:gd name="T64" fmla="*/ 146 w 146"/>
                <a:gd name="T65" fmla="*/ 103 h 107"/>
                <a:gd name="T66" fmla="*/ 68 w 146"/>
                <a:gd name="T67" fmla="*/ 0 h 107"/>
                <a:gd name="T68" fmla="*/ 66 w 146"/>
                <a:gd name="T69" fmla="*/ 5 h 107"/>
                <a:gd name="T70" fmla="*/ 55 w 146"/>
                <a:gd name="T71"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07">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13" name="Freeform 10">
              <a:extLst>
                <a:ext uri="{FF2B5EF4-FFF2-40B4-BE49-F238E27FC236}">
                  <a16:creationId xmlns:a16="http://schemas.microsoft.com/office/drawing/2014/main" id="{0A099810-4859-474A-AE5E-BD09191578B2}"/>
                </a:ext>
              </a:extLst>
            </p:cNvPr>
            <p:cNvSpPr>
              <a:spLocks/>
            </p:cNvSpPr>
            <p:nvPr/>
          </p:nvSpPr>
          <p:spPr bwMode="auto">
            <a:xfrm>
              <a:off x="3948" y="1973"/>
              <a:ext cx="348" cy="465"/>
            </a:xfrm>
            <a:custGeom>
              <a:avLst/>
              <a:gdLst>
                <a:gd name="T0" fmla="*/ 189 w 202"/>
                <a:gd name="T1" fmla="*/ 29 h 270"/>
                <a:gd name="T2" fmla="*/ 159 w 202"/>
                <a:gd name="T3" fmla="*/ 30 h 270"/>
                <a:gd name="T4" fmla="*/ 149 w 202"/>
                <a:gd name="T5" fmla="*/ 21 h 270"/>
                <a:gd name="T6" fmla="*/ 135 w 202"/>
                <a:gd name="T7" fmla="*/ 21 h 270"/>
                <a:gd name="T8" fmla="*/ 134 w 202"/>
                <a:gd name="T9" fmla="*/ 28 h 270"/>
                <a:gd name="T10" fmla="*/ 101 w 202"/>
                <a:gd name="T11" fmla="*/ 20 h 270"/>
                <a:gd name="T12" fmla="*/ 101 w 202"/>
                <a:gd name="T13" fmla="*/ 6 h 270"/>
                <a:gd name="T14" fmla="*/ 70 w 202"/>
                <a:gd name="T15" fmla="*/ 8 h 270"/>
                <a:gd name="T16" fmla="*/ 63 w 202"/>
                <a:gd name="T17" fmla="*/ 13 h 270"/>
                <a:gd name="T18" fmla="*/ 43 w 202"/>
                <a:gd name="T19" fmla="*/ 13 h 270"/>
                <a:gd name="T20" fmla="*/ 31 w 202"/>
                <a:gd name="T21" fmla="*/ 21 h 270"/>
                <a:gd name="T22" fmla="*/ 31 w 202"/>
                <a:gd name="T23" fmla="*/ 34 h 270"/>
                <a:gd name="T24" fmla="*/ 3 w 202"/>
                <a:gd name="T25" fmla="*/ 55 h 270"/>
                <a:gd name="T26" fmla="*/ 4 w 202"/>
                <a:gd name="T27" fmla="*/ 63 h 270"/>
                <a:gd name="T28" fmla="*/ 10 w 202"/>
                <a:gd name="T29" fmla="*/ 64 h 270"/>
                <a:gd name="T30" fmla="*/ 8 w 202"/>
                <a:gd name="T31" fmla="*/ 74 h 270"/>
                <a:gd name="T32" fmla="*/ 4 w 202"/>
                <a:gd name="T33" fmla="*/ 75 h 270"/>
                <a:gd name="T34" fmla="*/ 3 w 202"/>
                <a:gd name="T35" fmla="*/ 98 h 270"/>
                <a:gd name="T36" fmla="*/ 29 w 202"/>
                <a:gd name="T37" fmla="*/ 128 h 270"/>
                <a:gd name="T38" fmla="*/ 41 w 202"/>
                <a:gd name="T39" fmla="*/ 127 h 270"/>
                <a:gd name="T40" fmla="*/ 41 w 202"/>
                <a:gd name="T41" fmla="*/ 124 h 270"/>
                <a:gd name="T42" fmla="*/ 61 w 202"/>
                <a:gd name="T43" fmla="*/ 124 h 270"/>
                <a:gd name="T44" fmla="*/ 65 w 202"/>
                <a:gd name="T45" fmla="*/ 118 h 270"/>
                <a:gd name="T46" fmla="*/ 78 w 202"/>
                <a:gd name="T47" fmla="*/ 118 h 270"/>
                <a:gd name="T48" fmla="*/ 84 w 202"/>
                <a:gd name="T49" fmla="*/ 126 h 270"/>
                <a:gd name="T50" fmla="*/ 98 w 202"/>
                <a:gd name="T51" fmla="*/ 126 h 270"/>
                <a:gd name="T52" fmla="*/ 100 w 202"/>
                <a:gd name="T53" fmla="*/ 151 h 270"/>
                <a:gd name="T54" fmla="*/ 116 w 202"/>
                <a:gd name="T55" fmla="*/ 181 h 270"/>
                <a:gd name="T56" fmla="*/ 107 w 202"/>
                <a:gd name="T57" fmla="*/ 200 h 270"/>
                <a:gd name="T58" fmla="*/ 107 w 202"/>
                <a:gd name="T59" fmla="*/ 210 h 270"/>
                <a:gd name="T60" fmla="*/ 116 w 202"/>
                <a:gd name="T61" fmla="*/ 217 h 270"/>
                <a:gd name="T62" fmla="*/ 115 w 202"/>
                <a:gd name="T63" fmla="*/ 238 h 270"/>
                <a:gd name="T64" fmla="*/ 124 w 202"/>
                <a:gd name="T65" fmla="*/ 249 h 270"/>
                <a:gd name="T66" fmla="*/ 124 w 202"/>
                <a:gd name="T67" fmla="*/ 270 h 270"/>
                <a:gd name="T68" fmla="*/ 147 w 202"/>
                <a:gd name="T69" fmla="*/ 270 h 270"/>
                <a:gd name="T70" fmla="*/ 202 w 202"/>
                <a:gd name="T71" fmla="*/ 109 h 270"/>
                <a:gd name="T72" fmla="*/ 189 w 202"/>
                <a:gd name="T73" fmla="*/ 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7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grpSp>
        <p:nvGrpSpPr>
          <p:cNvPr id="2" name="Group 1">
            <a:extLst>
              <a:ext uri="{FF2B5EF4-FFF2-40B4-BE49-F238E27FC236}">
                <a16:creationId xmlns:a16="http://schemas.microsoft.com/office/drawing/2014/main" id="{67ED36A8-4CBE-4133-A1D0-0FBBCAC79BFC}"/>
              </a:ext>
            </a:extLst>
          </p:cNvPr>
          <p:cNvGrpSpPr/>
          <p:nvPr/>
        </p:nvGrpSpPr>
        <p:grpSpPr>
          <a:xfrm>
            <a:off x="3233349" y="2726047"/>
            <a:ext cx="7230841" cy="3196517"/>
            <a:chOff x="3233349" y="2726047"/>
            <a:chExt cx="7230841" cy="3196517"/>
          </a:xfrm>
        </p:grpSpPr>
        <p:sp>
          <p:nvSpPr>
            <p:cNvPr id="987" name="Trapezoid 986">
              <a:extLst>
                <a:ext uri="{FF2B5EF4-FFF2-40B4-BE49-F238E27FC236}">
                  <a16:creationId xmlns:a16="http://schemas.microsoft.com/office/drawing/2014/main" id="{9492CCFC-F29D-43D0-9B35-4DD4810D7B3C}"/>
                </a:ext>
              </a:extLst>
            </p:cNvPr>
            <p:cNvSpPr/>
            <p:nvPr/>
          </p:nvSpPr>
          <p:spPr>
            <a:xfrm rot="16200000">
              <a:off x="4543910" y="1534170"/>
              <a:ext cx="2996664" cy="5617786"/>
            </a:xfrm>
            <a:prstGeom prst="trapezoid">
              <a:avLst>
                <a:gd name="adj" fmla="val 16948"/>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989" name="Chord 988">
              <a:extLst>
                <a:ext uri="{FF2B5EF4-FFF2-40B4-BE49-F238E27FC236}">
                  <a16:creationId xmlns:a16="http://schemas.microsoft.com/office/drawing/2014/main" id="{98204EDE-8693-400A-BC58-4B90772E1FA5}"/>
                </a:ext>
              </a:extLst>
            </p:cNvPr>
            <p:cNvSpPr/>
            <p:nvPr/>
          </p:nvSpPr>
          <p:spPr>
            <a:xfrm rot="13068887">
              <a:off x="7605341" y="2726047"/>
              <a:ext cx="2858849" cy="3196517"/>
            </a:xfrm>
            <a:prstGeom prst="chord">
              <a:avLst>
                <a:gd name="adj1" fmla="val 2700000"/>
                <a:gd name="adj2" fmla="val 14321752"/>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grpSp>
      <p:grpSp>
        <p:nvGrpSpPr>
          <p:cNvPr id="991" name="Group 990">
            <a:extLst>
              <a:ext uri="{FF2B5EF4-FFF2-40B4-BE49-F238E27FC236}">
                <a16:creationId xmlns:a16="http://schemas.microsoft.com/office/drawing/2014/main" id="{17405E1E-DC1C-44A3-9983-FC8C046DE1B1}"/>
              </a:ext>
            </a:extLst>
          </p:cNvPr>
          <p:cNvGrpSpPr/>
          <p:nvPr/>
        </p:nvGrpSpPr>
        <p:grpSpPr>
          <a:xfrm>
            <a:off x="1754284" y="2930697"/>
            <a:ext cx="2819560" cy="2824730"/>
            <a:chOff x="795812" y="2126416"/>
            <a:chExt cx="2926293" cy="2931659"/>
          </a:xfrm>
          <a:effectLst>
            <a:glow rad="1905000">
              <a:schemeClr val="accent1">
                <a:satMod val="175000"/>
                <a:alpha val="17000"/>
              </a:schemeClr>
            </a:glow>
          </a:effectLst>
        </p:grpSpPr>
        <p:sp>
          <p:nvSpPr>
            <p:cNvPr id="998" name="Freeform 6">
              <a:extLst>
                <a:ext uri="{FF2B5EF4-FFF2-40B4-BE49-F238E27FC236}">
                  <a16:creationId xmlns:a16="http://schemas.microsoft.com/office/drawing/2014/main" id="{649D4DFE-BDB6-48DF-8CEF-F6CD4F32E027}"/>
                </a:ext>
              </a:extLst>
            </p:cNvPr>
            <p:cNvSpPr>
              <a:spLocks/>
            </p:cNvSpPr>
            <p:nvPr/>
          </p:nvSpPr>
          <p:spPr bwMode="auto">
            <a:xfrm>
              <a:off x="2326929" y="2519928"/>
              <a:ext cx="448961" cy="2074878"/>
            </a:xfrm>
            <a:custGeom>
              <a:avLst/>
              <a:gdLst>
                <a:gd name="T0" fmla="*/ 123 w 251"/>
                <a:gd name="T1" fmla="*/ 0 h 1160"/>
                <a:gd name="T2" fmla="*/ 12 w 251"/>
                <a:gd name="T3" fmla="*/ 549 h 1160"/>
                <a:gd name="T4" fmla="*/ 0 w 251"/>
                <a:gd name="T5" fmla="*/ 549 h 1160"/>
                <a:gd name="T6" fmla="*/ 5 w 251"/>
                <a:gd name="T7" fmla="*/ 580 h 1160"/>
                <a:gd name="T8" fmla="*/ 0 w 251"/>
                <a:gd name="T9" fmla="*/ 611 h 1160"/>
                <a:gd name="T10" fmla="*/ 12 w 251"/>
                <a:gd name="T11" fmla="*/ 611 h 1160"/>
                <a:gd name="T12" fmla="*/ 61 w 251"/>
                <a:gd name="T13" fmla="*/ 1160 h 1160"/>
                <a:gd name="T14" fmla="*/ 251 w 251"/>
                <a:gd name="T15" fmla="*/ 1129 h 1160"/>
                <a:gd name="T16" fmla="*/ 251 w 251"/>
                <a:gd name="T17" fmla="*/ 20 h 1160"/>
                <a:gd name="T18" fmla="*/ 123 w 251"/>
                <a:gd name="T1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160">
                  <a:moveTo>
                    <a:pt x="123" y="0"/>
                  </a:moveTo>
                  <a:lnTo>
                    <a:pt x="12" y="549"/>
                  </a:lnTo>
                  <a:lnTo>
                    <a:pt x="0" y="549"/>
                  </a:lnTo>
                  <a:lnTo>
                    <a:pt x="5" y="580"/>
                  </a:lnTo>
                  <a:lnTo>
                    <a:pt x="0" y="611"/>
                  </a:lnTo>
                  <a:lnTo>
                    <a:pt x="12" y="611"/>
                  </a:lnTo>
                  <a:lnTo>
                    <a:pt x="61" y="1160"/>
                  </a:lnTo>
                  <a:lnTo>
                    <a:pt x="251" y="1129"/>
                  </a:lnTo>
                  <a:lnTo>
                    <a:pt x="251" y="20"/>
                  </a:lnTo>
                  <a:lnTo>
                    <a:pt x="123" y="0"/>
                  </a:lnTo>
                  <a:close/>
                </a:path>
              </a:pathLst>
            </a:custGeom>
            <a:solidFill>
              <a:srgbClr val="C9C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999" name="Freeform 7">
              <a:extLst>
                <a:ext uri="{FF2B5EF4-FFF2-40B4-BE49-F238E27FC236}">
                  <a16:creationId xmlns:a16="http://schemas.microsoft.com/office/drawing/2014/main" id="{2ED8E3A0-2AF9-45F1-8E6A-28D8DD3F4171}"/>
                </a:ext>
              </a:extLst>
            </p:cNvPr>
            <p:cNvSpPr>
              <a:spLocks/>
            </p:cNvSpPr>
            <p:nvPr/>
          </p:nvSpPr>
          <p:spPr bwMode="auto">
            <a:xfrm>
              <a:off x="2326929" y="2519928"/>
              <a:ext cx="448961" cy="2074878"/>
            </a:xfrm>
            <a:custGeom>
              <a:avLst/>
              <a:gdLst>
                <a:gd name="T0" fmla="*/ 123 w 251"/>
                <a:gd name="T1" fmla="*/ 0 h 1160"/>
                <a:gd name="T2" fmla="*/ 12 w 251"/>
                <a:gd name="T3" fmla="*/ 549 h 1160"/>
                <a:gd name="T4" fmla="*/ 0 w 251"/>
                <a:gd name="T5" fmla="*/ 549 h 1160"/>
                <a:gd name="T6" fmla="*/ 5 w 251"/>
                <a:gd name="T7" fmla="*/ 580 h 1160"/>
                <a:gd name="T8" fmla="*/ 0 w 251"/>
                <a:gd name="T9" fmla="*/ 611 h 1160"/>
                <a:gd name="T10" fmla="*/ 12 w 251"/>
                <a:gd name="T11" fmla="*/ 611 h 1160"/>
                <a:gd name="T12" fmla="*/ 61 w 251"/>
                <a:gd name="T13" fmla="*/ 1160 h 1160"/>
                <a:gd name="T14" fmla="*/ 251 w 251"/>
                <a:gd name="T15" fmla="*/ 1129 h 1160"/>
                <a:gd name="T16" fmla="*/ 251 w 251"/>
                <a:gd name="T17" fmla="*/ 20 h 1160"/>
                <a:gd name="T18" fmla="*/ 123 w 251"/>
                <a:gd name="T1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160">
                  <a:moveTo>
                    <a:pt x="123" y="0"/>
                  </a:moveTo>
                  <a:lnTo>
                    <a:pt x="12" y="549"/>
                  </a:lnTo>
                  <a:lnTo>
                    <a:pt x="0" y="549"/>
                  </a:lnTo>
                  <a:lnTo>
                    <a:pt x="5" y="580"/>
                  </a:lnTo>
                  <a:lnTo>
                    <a:pt x="0" y="611"/>
                  </a:lnTo>
                  <a:lnTo>
                    <a:pt x="12" y="611"/>
                  </a:lnTo>
                  <a:lnTo>
                    <a:pt x="61" y="1160"/>
                  </a:lnTo>
                  <a:lnTo>
                    <a:pt x="251" y="1129"/>
                  </a:lnTo>
                  <a:lnTo>
                    <a:pt x="251" y="20"/>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0" name="Freeform 13">
              <a:extLst>
                <a:ext uri="{FF2B5EF4-FFF2-40B4-BE49-F238E27FC236}">
                  <a16:creationId xmlns:a16="http://schemas.microsoft.com/office/drawing/2014/main" id="{1E89A836-77C1-4406-9F41-5DA0686DB518}"/>
                </a:ext>
              </a:extLst>
            </p:cNvPr>
            <p:cNvSpPr>
              <a:spLocks/>
            </p:cNvSpPr>
            <p:nvPr/>
          </p:nvSpPr>
          <p:spPr bwMode="auto">
            <a:xfrm>
              <a:off x="795812" y="2126416"/>
              <a:ext cx="2926293" cy="2931659"/>
            </a:xfrm>
            <a:custGeom>
              <a:avLst/>
              <a:gdLst>
                <a:gd name="T0" fmla="*/ 956 w 956"/>
                <a:gd name="T1" fmla="*/ 477 h 955"/>
                <a:gd name="T2" fmla="*/ 900 w 956"/>
                <a:gd name="T3" fmla="*/ 386 h 955"/>
                <a:gd name="T4" fmla="*/ 889 w 956"/>
                <a:gd name="T5" fmla="*/ 346 h 955"/>
                <a:gd name="T6" fmla="*/ 892 w 956"/>
                <a:gd name="T7" fmla="*/ 239 h 955"/>
                <a:gd name="T8" fmla="*/ 798 w 956"/>
                <a:gd name="T9" fmla="*/ 187 h 955"/>
                <a:gd name="T10" fmla="*/ 768 w 956"/>
                <a:gd name="T11" fmla="*/ 158 h 955"/>
                <a:gd name="T12" fmla="*/ 717 w 956"/>
                <a:gd name="T13" fmla="*/ 64 h 955"/>
                <a:gd name="T14" fmla="*/ 610 w 956"/>
                <a:gd name="T15" fmla="*/ 66 h 955"/>
                <a:gd name="T16" fmla="*/ 570 w 956"/>
                <a:gd name="T17" fmla="*/ 56 h 955"/>
                <a:gd name="T18" fmla="*/ 478 w 956"/>
                <a:gd name="T19" fmla="*/ 0 h 955"/>
                <a:gd name="T20" fmla="*/ 387 w 956"/>
                <a:gd name="T21" fmla="*/ 56 h 955"/>
                <a:gd name="T22" fmla="*/ 347 w 956"/>
                <a:gd name="T23" fmla="*/ 66 h 955"/>
                <a:gd name="T24" fmla="*/ 240 w 956"/>
                <a:gd name="T25" fmla="*/ 64 h 955"/>
                <a:gd name="T26" fmla="*/ 188 w 956"/>
                <a:gd name="T27" fmla="*/ 158 h 955"/>
                <a:gd name="T28" fmla="*/ 159 w 956"/>
                <a:gd name="T29" fmla="*/ 187 h 955"/>
                <a:gd name="T30" fmla="*/ 65 w 956"/>
                <a:gd name="T31" fmla="*/ 239 h 955"/>
                <a:gd name="T32" fmla="*/ 67 w 956"/>
                <a:gd name="T33" fmla="*/ 346 h 955"/>
                <a:gd name="T34" fmla="*/ 56 w 956"/>
                <a:gd name="T35" fmla="*/ 386 h 955"/>
                <a:gd name="T36" fmla="*/ 0 w 956"/>
                <a:gd name="T37" fmla="*/ 477 h 955"/>
                <a:gd name="T38" fmla="*/ 56 w 956"/>
                <a:gd name="T39" fmla="*/ 569 h 955"/>
                <a:gd name="T40" fmla="*/ 67 w 956"/>
                <a:gd name="T41" fmla="*/ 609 h 955"/>
                <a:gd name="T42" fmla="*/ 65 w 956"/>
                <a:gd name="T43" fmla="*/ 716 h 955"/>
                <a:gd name="T44" fmla="*/ 159 w 956"/>
                <a:gd name="T45" fmla="*/ 768 h 955"/>
                <a:gd name="T46" fmla="*/ 188 w 956"/>
                <a:gd name="T47" fmla="*/ 797 h 955"/>
                <a:gd name="T48" fmla="*/ 240 w 956"/>
                <a:gd name="T49" fmla="*/ 891 h 955"/>
                <a:gd name="T50" fmla="*/ 347 w 956"/>
                <a:gd name="T51" fmla="*/ 889 h 955"/>
                <a:gd name="T52" fmla="*/ 387 w 956"/>
                <a:gd name="T53" fmla="*/ 899 h 955"/>
                <a:gd name="T54" fmla="*/ 478 w 956"/>
                <a:gd name="T55" fmla="*/ 955 h 955"/>
                <a:gd name="T56" fmla="*/ 570 w 956"/>
                <a:gd name="T57" fmla="*/ 899 h 955"/>
                <a:gd name="T58" fmla="*/ 610 w 956"/>
                <a:gd name="T59" fmla="*/ 889 h 955"/>
                <a:gd name="T60" fmla="*/ 717 w 956"/>
                <a:gd name="T61" fmla="*/ 891 h 955"/>
                <a:gd name="T62" fmla="*/ 768 w 956"/>
                <a:gd name="T63" fmla="*/ 797 h 955"/>
                <a:gd name="T64" fmla="*/ 798 w 956"/>
                <a:gd name="T65" fmla="*/ 768 h 955"/>
                <a:gd name="T66" fmla="*/ 892 w 956"/>
                <a:gd name="T67" fmla="*/ 716 h 955"/>
                <a:gd name="T68" fmla="*/ 889 w 956"/>
                <a:gd name="T69" fmla="*/ 609 h 955"/>
                <a:gd name="T70" fmla="*/ 900 w 956"/>
                <a:gd name="T71" fmla="*/ 56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6" h="955">
                  <a:moveTo>
                    <a:pt x="910" y="498"/>
                  </a:moveTo>
                  <a:cubicBezTo>
                    <a:pt x="956" y="477"/>
                    <a:pt x="956" y="477"/>
                    <a:pt x="956" y="477"/>
                  </a:cubicBezTo>
                  <a:cubicBezTo>
                    <a:pt x="910" y="457"/>
                    <a:pt x="910" y="457"/>
                    <a:pt x="910" y="457"/>
                  </a:cubicBezTo>
                  <a:cubicBezTo>
                    <a:pt x="881" y="444"/>
                    <a:pt x="876" y="406"/>
                    <a:pt x="900" y="386"/>
                  </a:cubicBezTo>
                  <a:cubicBezTo>
                    <a:pt x="940" y="354"/>
                    <a:pt x="940" y="354"/>
                    <a:pt x="940" y="354"/>
                  </a:cubicBezTo>
                  <a:cubicBezTo>
                    <a:pt x="889" y="346"/>
                    <a:pt x="889" y="346"/>
                    <a:pt x="889" y="346"/>
                  </a:cubicBezTo>
                  <a:cubicBezTo>
                    <a:pt x="859" y="341"/>
                    <a:pt x="844" y="305"/>
                    <a:pt x="862" y="280"/>
                  </a:cubicBezTo>
                  <a:cubicBezTo>
                    <a:pt x="892" y="239"/>
                    <a:pt x="892" y="239"/>
                    <a:pt x="892" y="239"/>
                  </a:cubicBezTo>
                  <a:cubicBezTo>
                    <a:pt x="841" y="244"/>
                    <a:pt x="841" y="244"/>
                    <a:pt x="841" y="244"/>
                  </a:cubicBezTo>
                  <a:cubicBezTo>
                    <a:pt x="810" y="247"/>
                    <a:pt x="787" y="216"/>
                    <a:pt x="798" y="187"/>
                  </a:cubicBezTo>
                  <a:cubicBezTo>
                    <a:pt x="816" y="140"/>
                    <a:pt x="816" y="140"/>
                    <a:pt x="816" y="140"/>
                  </a:cubicBezTo>
                  <a:cubicBezTo>
                    <a:pt x="768" y="158"/>
                    <a:pt x="768" y="158"/>
                    <a:pt x="768" y="158"/>
                  </a:cubicBezTo>
                  <a:cubicBezTo>
                    <a:pt x="739" y="169"/>
                    <a:pt x="709" y="146"/>
                    <a:pt x="712" y="114"/>
                  </a:cubicBezTo>
                  <a:cubicBezTo>
                    <a:pt x="717" y="64"/>
                    <a:pt x="717" y="64"/>
                    <a:pt x="717" y="64"/>
                  </a:cubicBezTo>
                  <a:cubicBezTo>
                    <a:pt x="676" y="94"/>
                    <a:pt x="676" y="94"/>
                    <a:pt x="676" y="94"/>
                  </a:cubicBezTo>
                  <a:cubicBezTo>
                    <a:pt x="650" y="112"/>
                    <a:pt x="615" y="97"/>
                    <a:pt x="610" y="66"/>
                  </a:cubicBezTo>
                  <a:cubicBezTo>
                    <a:pt x="602" y="16"/>
                    <a:pt x="602" y="16"/>
                    <a:pt x="602" y="16"/>
                  </a:cubicBezTo>
                  <a:cubicBezTo>
                    <a:pt x="570" y="56"/>
                    <a:pt x="570" y="56"/>
                    <a:pt x="570" y="56"/>
                  </a:cubicBezTo>
                  <a:cubicBezTo>
                    <a:pt x="550" y="80"/>
                    <a:pt x="512" y="75"/>
                    <a:pt x="499" y="46"/>
                  </a:cubicBezTo>
                  <a:cubicBezTo>
                    <a:pt x="478" y="0"/>
                    <a:pt x="478" y="0"/>
                    <a:pt x="478" y="0"/>
                  </a:cubicBezTo>
                  <a:cubicBezTo>
                    <a:pt x="458" y="46"/>
                    <a:pt x="458" y="46"/>
                    <a:pt x="458" y="46"/>
                  </a:cubicBezTo>
                  <a:cubicBezTo>
                    <a:pt x="445" y="75"/>
                    <a:pt x="407" y="80"/>
                    <a:pt x="387" y="56"/>
                  </a:cubicBezTo>
                  <a:cubicBezTo>
                    <a:pt x="355" y="16"/>
                    <a:pt x="355" y="16"/>
                    <a:pt x="355" y="16"/>
                  </a:cubicBezTo>
                  <a:cubicBezTo>
                    <a:pt x="347" y="66"/>
                    <a:pt x="347" y="66"/>
                    <a:pt x="347" y="66"/>
                  </a:cubicBezTo>
                  <a:cubicBezTo>
                    <a:pt x="342" y="97"/>
                    <a:pt x="306" y="112"/>
                    <a:pt x="281" y="94"/>
                  </a:cubicBezTo>
                  <a:cubicBezTo>
                    <a:pt x="240" y="64"/>
                    <a:pt x="240" y="64"/>
                    <a:pt x="240" y="64"/>
                  </a:cubicBezTo>
                  <a:cubicBezTo>
                    <a:pt x="245" y="114"/>
                    <a:pt x="245" y="114"/>
                    <a:pt x="245" y="114"/>
                  </a:cubicBezTo>
                  <a:cubicBezTo>
                    <a:pt x="248" y="146"/>
                    <a:pt x="217" y="169"/>
                    <a:pt x="188" y="158"/>
                  </a:cubicBezTo>
                  <a:cubicBezTo>
                    <a:pt x="140" y="140"/>
                    <a:pt x="140" y="140"/>
                    <a:pt x="140" y="140"/>
                  </a:cubicBezTo>
                  <a:cubicBezTo>
                    <a:pt x="159" y="187"/>
                    <a:pt x="159" y="187"/>
                    <a:pt x="159" y="187"/>
                  </a:cubicBezTo>
                  <a:cubicBezTo>
                    <a:pt x="170" y="216"/>
                    <a:pt x="147" y="247"/>
                    <a:pt x="115" y="244"/>
                  </a:cubicBezTo>
                  <a:cubicBezTo>
                    <a:pt x="65" y="239"/>
                    <a:pt x="65" y="239"/>
                    <a:pt x="65" y="239"/>
                  </a:cubicBezTo>
                  <a:cubicBezTo>
                    <a:pt x="95" y="280"/>
                    <a:pt x="95" y="280"/>
                    <a:pt x="95" y="280"/>
                  </a:cubicBezTo>
                  <a:cubicBezTo>
                    <a:pt x="113" y="305"/>
                    <a:pt x="98" y="341"/>
                    <a:pt x="67" y="346"/>
                  </a:cubicBezTo>
                  <a:cubicBezTo>
                    <a:pt x="17" y="354"/>
                    <a:pt x="17" y="354"/>
                    <a:pt x="17" y="354"/>
                  </a:cubicBezTo>
                  <a:cubicBezTo>
                    <a:pt x="56" y="386"/>
                    <a:pt x="56" y="386"/>
                    <a:pt x="56" y="386"/>
                  </a:cubicBezTo>
                  <a:cubicBezTo>
                    <a:pt x="81" y="405"/>
                    <a:pt x="76" y="444"/>
                    <a:pt x="47" y="457"/>
                  </a:cubicBezTo>
                  <a:cubicBezTo>
                    <a:pt x="0" y="477"/>
                    <a:pt x="0" y="477"/>
                    <a:pt x="0" y="477"/>
                  </a:cubicBezTo>
                  <a:cubicBezTo>
                    <a:pt x="47" y="498"/>
                    <a:pt x="47" y="498"/>
                    <a:pt x="47" y="498"/>
                  </a:cubicBezTo>
                  <a:cubicBezTo>
                    <a:pt x="76" y="511"/>
                    <a:pt x="81" y="549"/>
                    <a:pt x="56" y="569"/>
                  </a:cubicBezTo>
                  <a:cubicBezTo>
                    <a:pt x="17" y="601"/>
                    <a:pt x="17" y="601"/>
                    <a:pt x="17" y="601"/>
                  </a:cubicBezTo>
                  <a:cubicBezTo>
                    <a:pt x="67" y="609"/>
                    <a:pt x="67" y="609"/>
                    <a:pt x="67" y="609"/>
                  </a:cubicBezTo>
                  <a:cubicBezTo>
                    <a:pt x="98" y="614"/>
                    <a:pt x="113" y="649"/>
                    <a:pt x="95" y="675"/>
                  </a:cubicBezTo>
                  <a:cubicBezTo>
                    <a:pt x="65" y="716"/>
                    <a:pt x="65" y="716"/>
                    <a:pt x="65" y="716"/>
                  </a:cubicBezTo>
                  <a:cubicBezTo>
                    <a:pt x="115" y="711"/>
                    <a:pt x="115" y="711"/>
                    <a:pt x="115" y="711"/>
                  </a:cubicBezTo>
                  <a:cubicBezTo>
                    <a:pt x="147" y="708"/>
                    <a:pt x="170" y="738"/>
                    <a:pt x="159" y="768"/>
                  </a:cubicBezTo>
                  <a:cubicBezTo>
                    <a:pt x="140" y="815"/>
                    <a:pt x="140" y="815"/>
                    <a:pt x="140" y="815"/>
                  </a:cubicBezTo>
                  <a:cubicBezTo>
                    <a:pt x="188" y="797"/>
                    <a:pt x="188" y="797"/>
                    <a:pt x="188" y="797"/>
                  </a:cubicBezTo>
                  <a:cubicBezTo>
                    <a:pt x="217" y="786"/>
                    <a:pt x="248" y="809"/>
                    <a:pt x="245" y="840"/>
                  </a:cubicBezTo>
                  <a:cubicBezTo>
                    <a:pt x="240" y="891"/>
                    <a:pt x="240" y="891"/>
                    <a:pt x="240" y="891"/>
                  </a:cubicBezTo>
                  <a:cubicBezTo>
                    <a:pt x="281" y="861"/>
                    <a:pt x="281" y="861"/>
                    <a:pt x="281" y="861"/>
                  </a:cubicBezTo>
                  <a:cubicBezTo>
                    <a:pt x="306" y="843"/>
                    <a:pt x="342" y="858"/>
                    <a:pt x="347" y="889"/>
                  </a:cubicBezTo>
                  <a:cubicBezTo>
                    <a:pt x="355" y="939"/>
                    <a:pt x="355" y="939"/>
                    <a:pt x="355" y="939"/>
                  </a:cubicBezTo>
                  <a:cubicBezTo>
                    <a:pt x="387" y="899"/>
                    <a:pt x="387" y="899"/>
                    <a:pt x="387" y="899"/>
                  </a:cubicBezTo>
                  <a:cubicBezTo>
                    <a:pt x="406" y="875"/>
                    <a:pt x="445" y="880"/>
                    <a:pt x="458" y="909"/>
                  </a:cubicBezTo>
                  <a:cubicBezTo>
                    <a:pt x="478" y="955"/>
                    <a:pt x="478" y="955"/>
                    <a:pt x="478" y="955"/>
                  </a:cubicBezTo>
                  <a:cubicBezTo>
                    <a:pt x="499" y="909"/>
                    <a:pt x="499" y="909"/>
                    <a:pt x="499" y="909"/>
                  </a:cubicBezTo>
                  <a:cubicBezTo>
                    <a:pt x="512" y="880"/>
                    <a:pt x="550" y="875"/>
                    <a:pt x="570" y="899"/>
                  </a:cubicBezTo>
                  <a:cubicBezTo>
                    <a:pt x="602" y="939"/>
                    <a:pt x="602" y="939"/>
                    <a:pt x="602" y="939"/>
                  </a:cubicBezTo>
                  <a:cubicBezTo>
                    <a:pt x="610" y="889"/>
                    <a:pt x="610" y="889"/>
                    <a:pt x="610" y="889"/>
                  </a:cubicBezTo>
                  <a:cubicBezTo>
                    <a:pt x="615" y="858"/>
                    <a:pt x="650" y="843"/>
                    <a:pt x="676" y="861"/>
                  </a:cubicBezTo>
                  <a:cubicBezTo>
                    <a:pt x="717" y="891"/>
                    <a:pt x="717" y="891"/>
                    <a:pt x="717" y="891"/>
                  </a:cubicBezTo>
                  <a:cubicBezTo>
                    <a:pt x="712" y="840"/>
                    <a:pt x="712" y="840"/>
                    <a:pt x="712" y="840"/>
                  </a:cubicBezTo>
                  <a:cubicBezTo>
                    <a:pt x="709" y="809"/>
                    <a:pt x="739" y="786"/>
                    <a:pt x="768" y="797"/>
                  </a:cubicBezTo>
                  <a:cubicBezTo>
                    <a:pt x="816" y="815"/>
                    <a:pt x="816" y="815"/>
                    <a:pt x="816" y="815"/>
                  </a:cubicBezTo>
                  <a:cubicBezTo>
                    <a:pt x="798" y="768"/>
                    <a:pt x="798" y="768"/>
                    <a:pt x="798" y="768"/>
                  </a:cubicBezTo>
                  <a:cubicBezTo>
                    <a:pt x="787" y="738"/>
                    <a:pt x="810" y="708"/>
                    <a:pt x="841" y="711"/>
                  </a:cubicBezTo>
                  <a:cubicBezTo>
                    <a:pt x="892" y="716"/>
                    <a:pt x="892" y="716"/>
                    <a:pt x="892" y="716"/>
                  </a:cubicBezTo>
                  <a:cubicBezTo>
                    <a:pt x="862" y="675"/>
                    <a:pt x="862" y="675"/>
                    <a:pt x="862" y="675"/>
                  </a:cubicBezTo>
                  <a:cubicBezTo>
                    <a:pt x="844" y="649"/>
                    <a:pt x="859" y="614"/>
                    <a:pt x="889" y="609"/>
                  </a:cubicBezTo>
                  <a:cubicBezTo>
                    <a:pt x="940" y="601"/>
                    <a:pt x="940" y="601"/>
                    <a:pt x="940" y="601"/>
                  </a:cubicBezTo>
                  <a:cubicBezTo>
                    <a:pt x="900" y="569"/>
                    <a:pt x="900" y="569"/>
                    <a:pt x="900" y="569"/>
                  </a:cubicBezTo>
                  <a:cubicBezTo>
                    <a:pt x="876" y="549"/>
                    <a:pt x="881" y="511"/>
                    <a:pt x="910" y="498"/>
                  </a:cubicBezTo>
                  <a:close/>
                </a:path>
              </a:pathLst>
            </a:custGeom>
            <a:solidFill>
              <a:srgbClr val="FFE3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1" name="Oval 14">
              <a:extLst>
                <a:ext uri="{FF2B5EF4-FFF2-40B4-BE49-F238E27FC236}">
                  <a16:creationId xmlns:a16="http://schemas.microsoft.com/office/drawing/2014/main" id="{E356482B-AEB0-44AB-88C7-03EA3CD6E12F}"/>
                </a:ext>
              </a:extLst>
            </p:cNvPr>
            <p:cNvSpPr>
              <a:spLocks noChangeArrowheads="1"/>
            </p:cNvSpPr>
            <p:nvPr/>
          </p:nvSpPr>
          <p:spPr bwMode="auto">
            <a:xfrm>
              <a:off x="1130297" y="2457324"/>
              <a:ext cx="2259113" cy="2268056"/>
            </a:xfrm>
            <a:prstGeom prst="ellipse">
              <a:avLst/>
            </a:pr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2" name="Oval 15">
              <a:extLst>
                <a:ext uri="{FF2B5EF4-FFF2-40B4-BE49-F238E27FC236}">
                  <a16:creationId xmlns:a16="http://schemas.microsoft.com/office/drawing/2014/main" id="{26FB2EF3-FF8C-4F03-807B-A59EAAF60A86}"/>
                </a:ext>
              </a:extLst>
            </p:cNvPr>
            <p:cNvSpPr>
              <a:spLocks noChangeArrowheads="1"/>
            </p:cNvSpPr>
            <p:nvPr/>
          </p:nvSpPr>
          <p:spPr bwMode="auto">
            <a:xfrm>
              <a:off x="1278758" y="2607574"/>
              <a:ext cx="1962191" cy="1967557"/>
            </a:xfrm>
            <a:prstGeom prst="ellipse">
              <a:avLst/>
            </a:pr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3" name="Oval 16">
              <a:extLst>
                <a:ext uri="{FF2B5EF4-FFF2-40B4-BE49-F238E27FC236}">
                  <a16:creationId xmlns:a16="http://schemas.microsoft.com/office/drawing/2014/main" id="{215A2454-77AF-46C8-9DD1-1C988BC9A55D}"/>
                </a:ext>
              </a:extLst>
            </p:cNvPr>
            <p:cNvSpPr>
              <a:spLocks noChangeArrowheads="1"/>
            </p:cNvSpPr>
            <p:nvPr/>
          </p:nvSpPr>
          <p:spPr bwMode="auto">
            <a:xfrm>
              <a:off x="1414698" y="2743514"/>
              <a:ext cx="1692099" cy="1697465"/>
            </a:xfrm>
            <a:prstGeom prst="ellipse">
              <a:avLst/>
            </a:pr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sp>
          <p:nvSpPr>
            <p:cNvPr id="1004" name="Oval 17">
              <a:extLst>
                <a:ext uri="{FF2B5EF4-FFF2-40B4-BE49-F238E27FC236}">
                  <a16:creationId xmlns:a16="http://schemas.microsoft.com/office/drawing/2014/main" id="{6D7CEEE7-066C-4031-9834-FD8F243A6D7B}"/>
                </a:ext>
              </a:extLst>
            </p:cNvPr>
            <p:cNvSpPr>
              <a:spLocks noChangeArrowheads="1"/>
            </p:cNvSpPr>
            <p:nvPr/>
          </p:nvSpPr>
          <p:spPr bwMode="auto">
            <a:xfrm>
              <a:off x="1414698" y="2743514"/>
              <a:ext cx="1692099" cy="1697465"/>
            </a:xfrm>
            <a:prstGeom prst="ellipse">
              <a:avLst/>
            </a:pr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laytime With Hot Toddies"/>
                <a:ea typeface="+mn-ea"/>
                <a:cs typeface="+mn-cs"/>
              </a:endParaRPr>
            </a:p>
          </p:txBody>
        </p:sp>
      </p:grpSp>
      <p:sp>
        <p:nvSpPr>
          <p:cNvPr id="1018" name="Freeform: Shape 1017">
            <a:extLst>
              <a:ext uri="{FF2B5EF4-FFF2-40B4-BE49-F238E27FC236}">
                <a16:creationId xmlns:a16="http://schemas.microsoft.com/office/drawing/2014/main" id="{A1122A87-F5D3-42B8-9E6B-20503C88F445}"/>
              </a:ext>
            </a:extLst>
          </p:cNvPr>
          <p:cNvSpPr/>
          <p:nvPr/>
        </p:nvSpPr>
        <p:spPr>
          <a:xfrm>
            <a:off x="8866136" y="2719863"/>
            <a:ext cx="2169088" cy="3226215"/>
          </a:xfrm>
          <a:custGeom>
            <a:avLst/>
            <a:gdLst>
              <a:gd name="connsiteX0" fmla="*/ 0 w 2458389"/>
              <a:gd name="connsiteY0" fmla="*/ 3476604 h 3656510"/>
              <a:gd name="connsiteX1" fmla="*/ 285 w 2458389"/>
              <a:gd name="connsiteY1" fmla="*/ 3542773 h 3656510"/>
              <a:gd name="connsiteX2" fmla="*/ 0 w 2458389"/>
              <a:gd name="connsiteY2" fmla="*/ 3542668 h 3656510"/>
              <a:gd name="connsiteX3" fmla="*/ 630134 w 2458389"/>
              <a:gd name="connsiteY3" fmla="*/ 0 h 3656510"/>
              <a:gd name="connsiteX4" fmla="*/ 2458389 w 2458389"/>
              <a:gd name="connsiteY4" fmla="*/ 1828255 h 3656510"/>
              <a:gd name="connsiteX5" fmla="*/ 630134 w 2458389"/>
              <a:gd name="connsiteY5" fmla="*/ 3656510 h 3656510"/>
              <a:gd name="connsiteX6" fmla="*/ 86467 w 2458389"/>
              <a:gd name="connsiteY6" fmla="*/ 3574316 h 3656510"/>
              <a:gd name="connsiteX7" fmla="*/ 23620 w 2458389"/>
              <a:gd name="connsiteY7" fmla="*/ 3551313 h 3656510"/>
              <a:gd name="connsiteX8" fmla="*/ 229003 w 2458389"/>
              <a:gd name="connsiteY8" fmla="*/ 3539093 h 3656510"/>
              <a:gd name="connsiteX9" fmla="*/ 1575277 w 2458389"/>
              <a:gd name="connsiteY9" fmla="*/ 2668913 h 3656510"/>
              <a:gd name="connsiteX10" fmla="*/ 1703857 w 2458389"/>
              <a:gd name="connsiteY10" fmla="*/ 847759 h 3656510"/>
              <a:gd name="connsiteX11" fmla="*/ 248422 w 2458389"/>
              <a:gd name="connsiteY11" fmla="*/ 74192 h 3656510"/>
              <a:gd name="connsiteX12" fmla="*/ 0 w 2458389"/>
              <a:gd name="connsiteY12" fmla="*/ 114138 h 3656510"/>
              <a:gd name="connsiteX13" fmla="*/ 0 w 2458389"/>
              <a:gd name="connsiteY13" fmla="*/ 113842 h 3656510"/>
              <a:gd name="connsiteX14" fmla="*/ 86467 w 2458389"/>
              <a:gd name="connsiteY14" fmla="*/ 82195 h 3656510"/>
              <a:gd name="connsiteX15" fmla="*/ 630134 w 2458389"/>
              <a:gd name="connsiteY15" fmla="*/ 0 h 365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8389" h="3656510">
                <a:moveTo>
                  <a:pt x="0" y="3476604"/>
                </a:moveTo>
                <a:lnTo>
                  <a:pt x="285" y="3542773"/>
                </a:lnTo>
                <a:lnTo>
                  <a:pt x="0" y="3542668"/>
                </a:lnTo>
                <a:close/>
                <a:moveTo>
                  <a:pt x="630134" y="0"/>
                </a:moveTo>
                <a:cubicBezTo>
                  <a:pt x="1639851" y="0"/>
                  <a:pt x="2458389" y="818538"/>
                  <a:pt x="2458389" y="1828255"/>
                </a:cubicBezTo>
                <a:cubicBezTo>
                  <a:pt x="2458389" y="2837972"/>
                  <a:pt x="1639851" y="3656510"/>
                  <a:pt x="630134" y="3656510"/>
                </a:cubicBezTo>
                <a:cubicBezTo>
                  <a:pt x="440812" y="3656510"/>
                  <a:pt x="258211" y="3627734"/>
                  <a:pt x="86467" y="3574316"/>
                </a:cubicBezTo>
                <a:lnTo>
                  <a:pt x="23620" y="3551313"/>
                </a:lnTo>
                <a:lnTo>
                  <a:pt x="229003" y="3539093"/>
                </a:lnTo>
                <a:cubicBezTo>
                  <a:pt x="759454" y="3470861"/>
                  <a:pt x="1260566" y="3151422"/>
                  <a:pt x="1575277" y="2668913"/>
                </a:cubicBezTo>
                <a:cubicBezTo>
                  <a:pt x="1947557" y="2098141"/>
                  <a:pt x="1997252" y="1394278"/>
                  <a:pt x="1703857" y="847759"/>
                </a:cubicBezTo>
                <a:cubicBezTo>
                  <a:pt x="1417806" y="314922"/>
                  <a:pt x="856684" y="24732"/>
                  <a:pt x="248422" y="74192"/>
                </a:cubicBezTo>
                <a:lnTo>
                  <a:pt x="0" y="114138"/>
                </a:lnTo>
                <a:lnTo>
                  <a:pt x="0" y="113842"/>
                </a:lnTo>
                <a:lnTo>
                  <a:pt x="86467" y="82195"/>
                </a:lnTo>
                <a:cubicBezTo>
                  <a:pt x="258211" y="28777"/>
                  <a:pt x="440812" y="0"/>
                  <a:pt x="630134" y="0"/>
                </a:cubicBezTo>
                <a:close/>
              </a:path>
            </a:pathLst>
          </a:cu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laytime With Hot Toddies"/>
              <a:ea typeface="+mn-ea"/>
              <a:cs typeface="+mn-cs"/>
            </a:endParaRPr>
          </a:p>
        </p:txBody>
      </p:sp>
      <p:sp>
        <p:nvSpPr>
          <p:cNvPr id="1020" name="Title 1">
            <a:extLst>
              <a:ext uri="{FF2B5EF4-FFF2-40B4-BE49-F238E27FC236}">
                <a16:creationId xmlns:a16="http://schemas.microsoft.com/office/drawing/2014/main" id="{65DED5A1-A296-48CC-B914-341B5267373C}"/>
              </a:ext>
            </a:extLst>
          </p:cNvPr>
          <p:cNvSpPr txBox="1">
            <a:spLocks/>
          </p:cNvSpPr>
          <p:nvPr/>
        </p:nvSpPr>
        <p:spPr>
          <a:xfrm>
            <a:off x="1027683" y="510642"/>
            <a:ext cx="10267950" cy="1857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ctr" defTabSz="914400" rtl="0" eaLnBrk="1" fontAlgn="auto" latinLnBrk="0" hangingPunct="1">
              <a:lnSpc>
                <a:spcPct val="160000"/>
              </a:lnSpc>
              <a:spcBef>
                <a:spcPct val="0"/>
              </a:spcBef>
              <a:spcAft>
                <a:spcPts val="0"/>
              </a:spcAft>
              <a:buClrTx/>
              <a:buSzTx/>
              <a:buFontTx/>
              <a:buNone/>
              <a:tabLst/>
              <a:defRPr/>
            </a:pPr>
            <a:r>
              <a:rPr kumimoji="0" lang="vi-VN" sz="2800" b="1" i="0" u="none" strike="noStrike" kern="1200" cap="none" spc="0" normalizeH="0" baseline="0" noProof="0">
                <a:ln>
                  <a:noFill/>
                </a:ln>
                <a:solidFill>
                  <a:srgbClr val="15F9FF"/>
                </a:solidFill>
                <a:effectLst/>
                <a:uLnTx/>
                <a:uFillTx/>
                <a:latin typeface="Arial"/>
                <a:ea typeface="+mj-ea"/>
                <a:cs typeface="Arial"/>
                <a:rtl val="0"/>
              </a:rPr>
              <a:t>THỰC </a:t>
            </a:r>
            <a:r>
              <a:rPr kumimoji="0" lang="vi-VN" sz="2800" b="1" i="0" u="none" strike="noStrike" kern="1200" cap="none" spc="0" normalizeH="0" baseline="0" noProof="0" dirty="0">
                <a:ln>
                  <a:noFill/>
                </a:ln>
                <a:solidFill>
                  <a:srgbClr val="15F9FF"/>
                </a:solidFill>
                <a:effectLst/>
                <a:uLnTx/>
                <a:uFillTx/>
                <a:latin typeface="Arial"/>
                <a:ea typeface="+mj-ea"/>
                <a:cs typeface="Arial"/>
                <a:rtl val="0"/>
              </a:rPr>
              <a:t>HÀNH QUAN SÁT TÌM HIỂU SỰ </a:t>
            </a:r>
            <a:r>
              <a:rPr kumimoji="0" lang="pt-BR" sz="2800" b="1" i="0" u="none" strike="noStrike" kern="1200" cap="none" spc="0" normalizeH="0" baseline="0" noProof="0" dirty="0">
                <a:ln>
                  <a:noFill/>
                </a:ln>
                <a:solidFill>
                  <a:srgbClr val="15F9FF"/>
                </a:solidFill>
                <a:effectLst/>
                <a:uLnTx/>
                <a:uFillTx/>
                <a:latin typeface="Arial"/>
                <a:ea typeface="+mj-ea"/>
                <a:cs typeface="Arial"/>
                <a:rtl val="0"/>
              </a:rPr>
              <a:t>CHUYỂN ĐỘNG TỰ QUAY XUNG QUANH TRỤC CỦA TRÁI ĐẤT </a:t>
            </a:r>
            <a:r>
              <a:rPr kumimoji="0" lang="vi-VN" sz="2800" b="1" i="0" u="none" strike="noStrike" kern="1200" cap="none" spc="0" normalizeH="0" baseline="0" noProof="0" dirty="0">
                <a:ln>
                  <a:noFill/>
                </a:ln>
                <a:solidFill>
                  <a:srgbClr val="15F9FF"/>
                </a:solidFill>
                <a:effectLst/>
                <a:uLnTx/>
                <a:uFillTx/>
                <a:latin typeface="Arial"/>
                <a:ea typeface="+mj-ea"/>
                <a:cs typeface="Arial"/>
                <a:rtl val="0"/>
              </a:rPr>
              <a:t>VÀ QUANH MẶT TRỜI. HỆ QUẢ NGÀY VÀ ĐÊM</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36990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2" presetClass="entr" presetSubtype="3" fill="hold" nodeType="withEffect">
                                  <p:stCondLst>
                                    <p:cond delay="0"/>
                                  </p:stCondLst>
                                  <p:childTnLst>
                                    <p:set>
                                      <p:cBhvr>
                                        <p:cTn id="12" dur="1" fill="hold">
                                          <p:stCondLst>
                                            <p:cond delay="0"/>
                                          </p:stCondLst>
                                        </p:cTn>
                                        <p:tgtEl>
                                          <p:spTgt spid="898"/>
                                        </p:tgtEl>
                                        <p:attrNameLst>
                                          <p:attrName>style.visibility</p:attrName>
                                        </p:attrNameLst>
                                      </p:cBhvr>
                                      <p:to>
                                        <p:strVal val="visible"/>
                                      </p:to>
                                    </p:set>
                                    <p:anim calcmode="lin" valueType="num">
                                      <p:cBhvr additive="base">
                                        <p:cTn id="13" dur="500" fill="hold"/>
                                        <p:tgtEl>
                                          <p:spTgt spid="898"/>
                                        </p:tgtEl>
                                        <p:attrNameLst>
                                          <p:attrName>ppt_x</p:attrName>
                                        </p:attrNameLst>
                                      </p:cBhvr>
                                      <p:tavLst>
                                        <p:tav tm="0">
                                          <p:val>
                                            <p:strVal val="1+#ppt_w/2"/>
                                          </p:val>
                                        </p:tav>
                                        <p:tav tm="100000">
                                          <p:val>
                                            <p:strVal val="#ppt_x"/>
                                          </p:val>
                                        </p:tav>
                                      </p:tavLst>
                                    </p:anim>
                                    <p:anim calcmode="lin" valueType="num">
                                      <p:cBhvr additive="base">
                                        <p:cTn id="14" dur="500" fill="hold"/>
                                        <p:tgtEl>
                                          <p:spTgt spid="898"/>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875"/>
                                        </p:tgtEl>
                                        <p:attrNameLst>
                                          <p:attrName>style.visibility</p:attrName>
                                        </p:attrNameLst>
                                      </p:cBhvr>
                                      <p:to>
                                        <p:strVal val="visible"/>
                                      </p:to>
                                    </p:set>
                                    <p:anim calcmode="lin" valueType="num">
                                      <p:cBhvr additive="base">
                                        <p:cTn id="17" dur="500" fill="hold"/>
                                        <p:tgtEl>
                                          <p:spTgt spid="875"/>
                                        </p:tgtEl>
                                        <p:attrNameLst>
                                          <p:attrName>ppt_x</p:attrName>
                                        </p:attrNameLst>
                                      </p:cBhvr>
                                      <p:tavLst>
                                        <p:tav tm="0">
                                          <p:val>
                                            <p:strVal val="1+#ppt_w/2"/>
                                          </p:val>
                                        </p:tav>
                                        <p:tav tm="100000">
                                          <p:val>
                                            <p:strVal val="#ppt_x"/>
                                          </p:val>
                                        </p:tav>
                                      </p:tavLst>
                                    </p:anim>
                                    <p:anim calcmode="lin" valueType="num">
                                      <p:cBhvr additive="base">
                                        <p:cTn id="18" dur="500" fill="hold"/>
                                        <p:tgtEl>
                                          <p:spTgt spid="875"/>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842"/>
                                        </p:tgtEl>
                                        <p:attrNameLst>
                                          <p:attrName>style.visibility</p:attrName>
                                        </p:attrNameLst>
                                      </p:cBhvr>
                                      <p:to>
                                        <p:strVal val="visible"/>
                                      </p:to>
                                    </p:set>
                                    <p:anim calcmode="lin" valueType="num">
                                      <p:cBhvr additive="base">
                                        <p:cTn id="21" dur="500" fill="hold"/>
                                        <p:tgtEl>
                                          <p:spTgt spid="842"/>
                                        </p:tgtEl>
                                        <p:attrNameLst>
                                          <p:attrName>ppt_x</p:attrName>
                                        </p:attrNameLst>
                                      </p:cBhvr>
                                      <p:tavLst>
                                        <p:tav tm="0">
                                          <p:val>
                                            <p:strVal val="1+#ppt_w/2"/>
                                          </p:val>
                                        </p:tav>
                                        <p:tav tm="100000">
                                          <p:val>
                                            <p:strVal val="#ppt_x"/>
                                          </p:val>
                                        </p:tav>
                                      </p:tavLst>
                                    </p:anim>
                                    <p:anim calcmode="lin" valueType="num">
                                      <p:cBhvr additive="base">
                                        <p:cTn id="22" dur="500" fill="hold"/>
                                        <p:tgtEl>
                                          <p:spTgt spid="84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6DF6F1C-5AAE-4099-A298-900E688F35C5}"/>
              </a:ext>
            </a:extLst>
          </p:cNvPr>
          <p:cNvSpPr txBox="1"/>
          <p:nvPr/>
        </p:nvSpPr>
        <p:spPr>
          <a:xfrm>
            <a:off x="3376488" y="4365940"/>
            <a:ext cx="187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15F9FF"/>
                </a:solidFill>
                <a:effectLst/>
                <a:uLnTx/>
                <a:uFillTx/>
                <a:latin typeface="Playtime With Hot Toddies"/>
                <a:ea typeface="+mn-ea"/>
                <a:cs typeface="+mn-cs"/>
              </a:rPr>
              <a:t>Thổ</a:t>
            </a:r>
            <a:r>
              <a:rPr kumimoji="0" lang="en-US" sz="2400" b="1" i="0" u="none" strike="noStrike" kern="1200" cap="none" spc="0" normalizeH="0" baseline="0" noProof="0" dirty="0">
                <a:ln>
                  <a:noFill/>
                </a:ln>
                <a:solidFill>
                  <a:srgbClr val="15F9FF"/>
                </a:solidFill>
                <a:effectLst/>
                <a:uLnTx/>
                <a:uFillTx/>
                <a:latin typeface="Playtime With Hot Toddies"/>
                <a:ea typeface="+mn-ea"/>
                <a:cs typeface="+mn-cs"/>
              </a:rPr>
              <a:t> </a:t>
            </a:r>
            <a:r>
              <a:rPr kumimoji="0" lang="en-US" sz="2400" b="1" i="0" u="none" strike="noStrike" kern="1200" cap="none" spc="0" normalizeH="0" baseline="0" noProof="0" dirty="0" err="1">
                <a:ln>
                  <a:noFill/>
                </a:ln>
                <a:solidFill>
                  <a:srgbClr val="15F9FF"/>
                </a:solidFill>
                <a:effectLst/>
                <a:uLnTx/>
                <a:uFillTx/>
                <a:latin typeface="Playtime With Hot Toddies"/>
                <a:ea typeface="+mn-ea"/>
                <a:cs typeface="+mn-cs"/>
              </a:rPr>
              <a:t>tinh</a:t>
            </a:r>
            <a:endParaRPr kumimoji="0" lang="en-US" sz="2400" b="1" i="0" u="none" strike="noStrike" kern="1200" cap="none" spc="0" normalizeH="0" baseline="0" noProof="0" dirty="0">
              <a:ln>
                <a:noFill/>
              </a:ln>
              <a:solidFill>
                <a:srgbClr val="15F9FF"/>
              </a:solidFill>
              <a:effectLst/>
              <a:uLnTx/>
              <a:uFillTx/>
              <a:latin typeface="Playtime With Hot Toddies"/>
              <a:ea typeface="+mn-ea"/>
              <a:cs typeface="+mn-cs"/>
            </a:endParaRPr>
          </a:p>
        </p:txBody>
      </p:sp>
      <p:sp>
        <p:nvSpPr>
          <p:cNvPr id="35" name="TextBox 34">
            <a:extLst>
              <a:ext uri="{FF2B5EF4-FFF2-40B4-BE49-F238E27FC236}">
                <a16:creationId xmlns:a16="http://schemas.microsoft.com/office/drawing/2014/main" id="{9F7B4125-2533-42AA-910A-2C4E0C25D45C}"/>
              </a:ext>
            </a:extLst>
          </p:cNvPr>
          <p:cNvSpPr txBox="1"/>
          <p:nvPr/>
        </p:nvSpPr>
        <p:spPr>
          <a:xfrm>
            <a:off x="5875309" y="4318039"/>
            <a:ext cx="22790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F9FF"/>
                </a:solidFill>
                <a:effectLst/>
                <a:uLnTx/>
                <a:uFillTx/>
                <a:latin typeface="Playtime With Hot Toddies"/>
                <a:ea typeface="+mn-ea"/>
                <a:cs typeface="+mn-cs"/>
              </a:rPr>
              <a:t>Sao </a:t>
            </a:r>
            <a:r>
              <a:rPr kumimoji="0" lang="en-US" sz="2400" b="1" i="0" u="none" strike="noStrike" kern="1200" cap="none" spc="0" normalizeH="0" baseline="0" noProof="0" dirty="0" err="1">
                <a:ln>
                  <a:noFill/>
                </a:ln>
                <a:solidFill>
                  <a:srgbClr val="15F9FF"/>
                </a:solidFill>
                <a:effectLst/>
                <a:uLnTx/>
                <a:uFillTx/>
                <a:latin typeface="Playtime With Hot Toddies"/>
                <a:ea typeface="+mn-ea"/>
                <a:cs typeface="+mn-cs"/>
              </a:rPr>
              <a:t>Chổi</a:t>
            </a:r>
            <a:r>
              <a:rPr kumimoji="0" lang="en-US" sz="2400" b="1" i="0" u="none" strike="noStrike" kern="1200" cap="none" spc="0" normalizeH="0" baseline="0" noProof="0" dirty="0">
                <a:ln>
                  <a:noFill/>
                </a:ln>
                <a:solidFill>
                  <a:srgbClr val="15F9FF"/>
                </a:solidFill>
                <a:effectLst/>
                <a:uLnTx/>
                <a:uFillTx/>
                <a:latin typeface="Playtime With Hot Toddies"/>
                <a:ea typeface="+mn-ea"/>
                <a:cs typeface="+mn-cs"/>
              </a:rPr>
              <a:t> Halley</a:t>
            </a:r>
          </a:p>
        </p:txBody>
      </p:sp>
      <p:pic>
        <p:nvPicPr>
          <p:cNvPr id="5" name="Picture 4" descr="A planet in space&#10;&#10;Description automatically generated with medium confidence">
            <a:extLst>
              <a:ext uri="{FF2B5EF4-FFF2-40B4-BE49-F238E27FC236}">
                <a16:creationId xmlns:a16="http://schemas.microsoft.com/office/drawing/2014/main" id="{AAA1FAB9-D797-4288-A85A-EFF99029E49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205" r="91114">
                        <a14:foregroundMark x1="23409" y1="55399" x2="32432" y2="58216"/>
                        <a14:foregroundMark x1="23114" y1="56620" x2="32545" y2="58028"/>
                        <a14:foregroundMark x1="91136" y1="50892" x2="91136" y2="50892"/>
                        <a14:foregroundMark x1="9659" y1="48685" x2="9205" y2="48685"/>
                        <a14:foregroundMark x1="22432" y1="56150" x2="22523" y2="56432"/>
                      </a14:backgroundRemoval>
                    </a14:imgEffect>
                  </a14:imgLayer>
                </a14:imgProps>
              </a:ext>
              <a:ext uri="{28A0092B-C50C-407E-A947-70E740481C1C}">
                <a14:useLocalDpi xmlns:a14="http://schemas.microsoft.com/office/drawing/2010/main" val="0"/>
              </a:ext>
            </a:extLst>
          </a:blip>
          <a:stretch>
            <a:fillRect/>
          </a:stretch>
        </p:blipFill>
        <p:spPr>
          <a:xfrm rot="2628407">
            <a:off x="2367950" y="2007612"/>
            <a:ext cx="4006300" cy="2346810"/>
          </a:xfrm>
          <a:prstGeom prst="rect">
            <a:avLst/>
          </a:prstGeom>
        </p:spPr>
      </p:pic>
      <p:pic>
        <p:nvPicPr>
          <p:cNvPr id="4098" name="Picture 2" descr="What Is the Most Famous Comet? | Famous, Comet, Halley&amp;#39;s comet">
            <a:extLst>
              <a:ext uri="{FF2B5EF4-FFF2-40B4-BE49-F238E27FC236}">
                <a16:creationId xmlns:a16="http://schemas.microsoft.com/office/drawing/2014/main" id="{437330C1-F498-4FBE-ACB0-55D285C216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695957"/>
            <a:ext cx="2335546" cy="1314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EE39227-0C80-4159-AA11-9702E4E9CC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186" b="95808" l="6548" r="94643">
                        <a14:foregroundMark x1="40179" y1="7186" x2="22321" y2="15868"/>
                        <a14:foregroundMark x1="22321" y1="15868" x2="15476" y2="31437"/>
                        <a14:foregroundMark x1="15476" y1="31437" x2="19643" y2="63772"/>
                        <a14:foregroundMark x1="19643" y1="63772" x2="21429" y2="68563"/>
                        <a14:foregroundMark x1="12798" y1="60479" x2="25298" y2="76048"/>
                        <a14:foregroundMark x1="25298" y1="76048" x2="42262" y2="83533"/>
                        <a14:foregroundMark x1="42262" y1="83533" x2="47917" y2="82335"/>
                        <a14:foregroundMark x1="36012" y1="87126" x2="50298" y2="92216"/>
                        <a14:foregroundMark x1="50298" y1="92216" x2="62500" y2="89521"/>
                        <a14:foregroundMark x1="91369" y1="35629" x2="95238" y2="65868"/>
                        <a14:foregroundMark x1="7143" y1="31437" x2="6548" y2="47305"/>
                        <a14:foregroundMark x1="6548" y1="47305" x2="9226" y2="56886"/>
                        <a14:foregroundMark x1="41667" y1="95808" x2="52083" y2="95808"/>
                      </a14:backgroundRemoval>
                    </a14:imgEffect>
                  </a14:imgLayer>
                </a14:imgProps>
              </a:ext>
            </a:extLst>
          </a:blip>
          <a:stretch>
            <a:fillRect/>
          </a:stretch>
        </p:blipFill>
        <p:spPr>
          <a:xfrm>
            <a:off x="355795" y="1466079"/>
            <a:ext cx="2869038" cy="2851960"/>
          </a:xfrm>
          <a:prstGeom prst="rect">
            <a:avLst/>
          </a:prstGeom>
        </p:spPr>
      </p:pic>
      <p:sp>
        <p:nvSpPr>
          <p:cNvPr id="18" name="TextBox 17">
            <a:extLst>
              <a:ext uri="{FF2B5EF4-FFF2-40B4-BE49-F238E27FC236}">
                <a16:creationId xmlns:a16="http://schemas.microsoft.com/office/drawing/2014/main" id="{0A41BF5A-A325-461D-B30E-E0841F26132A}"/>
              </a:ext>
            </a:extLst>
          </p:cNvPr>
          <p:cNvSpPr txBox="1"/>
          <p:nvPr/>
        </p:nvSpPr>
        <p:spPr>
          <a:xfrm>
            <a:off x="877667" y="4347430"/>
            <a:ext cx="187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5F9FF"/>
                </a:solidFill>
                <a:effectLst/>
                <a:uLnTx/>
                <a:uFillTx/>
                <a:latin typeface="Playtime With Hot Toddies"/>
                <a:ea typeface="+mn-ea"/>
                <a:cs typeface="+mn-cs"/>
              </a:rPr>
              <a:t>Mặt Trăng</a:t>
            </a:r>
            <a:endParaRPr kumimoji="0" lang="en-US" sz="2400" b="1" i="0" u="none" strike="noStrike" kern="1200" cap="none" spc="0" normalizeH="0" baseline="0" noProof="0" dirty="0">
              <a:ln>
                <a:noFill/>
              </a:ln>
              <a:solidFill>
                <a:srgbClr val="15F9FF"/>
              </a:solidFill>
              <a:effectLst/>
              <a:uLnTx/>
              <a:uFillTx/>
              <a:latin typeface="Playtime With Hot Toddies"/>
              <a:ea typeface="+mn-ea"/>
              <a:cs typeface="+mn-cs"/>
            </a:endParaRPr>
          </a:p>
        </p:txBody>
      </p:sp>
      <p:pic>
        <p:nvPicPr>
          <p:cNvPr id="1026" name="Picture 2">
            <a:extLst>
              <a:ext uri="{FF2B5EF4-FFF2-40B4-BE49-F238E27FC236}">
                <a16:creationId xmlns:a16="http://schemas.microsoft.com/office/drawing/2014/main" id="{A7114857-7988-4132-A6A5-BE1332996C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2857" y="2498696"/>
            <a:ext cx="2958330" cy="163859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9E6AB03-6FDC-4D6B-A8F6-6609F9B4A406}"/>
              </a:ext>
            </a:extLst>
          </p:cNvPr>
          <p:cNvSpPr txBox="1"/>
          <p:nvPr/>
        </p:nvSpPr>
        <p:spPr>
          <a:xfrm>
            <a:off x="8942518" y="4361621"/>
            <a:ext cx="22790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5F9FF"/>
                </a:solidFill>
                <a:effectLst/>
                <a:uLnTx/>
                <a:uFillTx/>
                <a:latin typeface="Playtime With Hot Toddies"/>
                <a:ea typeface="+mn-ea"/>
                <a:cs typeface="+mn-cs"/>
              </a:rPr>
              <a:t>Các chòm sao</a:t>
            </a:r>
            <a:endParaRPr kumimoji="0" lang="en-US" sz="2400" b="1" i="0" u="none" strike="noStrike" kern="1200" cap="none" spc="0" normalizeH="0" baseline="0" noProof="0" dirty="0">
              <a:ln>
                <a:noFill/>
              </a:ln>
              <a:solidFill>
                <a:srgbClr val="15F9FF"/>
              </a:solidFill>
              <a:effectLst/>
              <a:uLnTx/>
              <a:uFillTx/>
              <a:latin typeface="Playtime With Hot Toddies"/>
              <a:ea typeface="+mn-ea"/>
              <a:cs typeface="+mn-cs"/>
            </a:endParaRPr>
          </a:p>
        </p:txBody>
      </p:sp>
      <p:sp>
        <p:nvSpPr>
          <p:cNvPr id="36" name="Title 1">
            <a:extLst>
              <a:ext uri="{FF2B5EF4-FFF2-40B4-BE49-F238E27FC236}">
                <a16:creationId xmlns:a16="http://schemas.microsoft.com/office/drawing/2014/main" id="{3B075DE8-AD12-4043-A39A-2FE9997189CA}"/>
              </a:ext>
            </a:extLst>
          </p:cNvPr>
          <p:cNvSpPr txBox="1">
            <a:spLocks/>
          </p:cNvSpPr>
          <p:nvPr/>
        </p:nvSpPr>
        <p:spPr>
          <a:xfrm>
            <a:off x="355317" y="-193599"/>
            <a:ext cx="10267950" cy="1035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4"/>
                </a:solidFill>
                <a:latin typeface="+mj-lt"/>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III.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Phân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biệt</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các</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thiên</a:t>
            </a:r>
            <a:r>
              <a:rPr kumimoji="0" lang="en-US" sz="2800" b="1" i="0" u="none" strike="noStrike" kern="1200" cap="none" spc="0" normalizeH="0" baseline="0" noProof="0" dirty="0">
                <a:ln>
                  <a:noFill/>
                </a:ln>
                <a:solidFill>
                  <a:srgbClr val="15F9FF"/>
                </a:solidFill>
                <a:effectLst/>
                <a:uLnTx/>
                <a:uFillTx/>
                <a:latin typeface="Arial"/>
                <a:ea typeface="+mj-ea"/>
                <a:cs typeface="Arial"/>
                <a:rtl val="0"/>
              </a:rPr>
              <a:t> </a:t>
            </a:r>
            <a:r>
              <a:rPr kumimoji="0" lang="en-US" sz="2800" b="1" i="0" u="none" strike="noStrike" kern="1200" cap="none" spc="0" normalizeH="0" baseline="0" noProof="0" dirty="0" err="1">
                <a:ln>
                  <a:noFill/>
                </a:ln>
                <a:solidFill>
                  <a:srgbClr val="15F9FF"/>
                </a:solidFill>
                <a:effectLst/>
                <a:uLnTx/>
                <a:uFillTx/>
                <a:latin typeface="Arial"/>
                <a:ea typeface="+mj-ea"/>
                <a:cs typeface="Arial"/>
                <a:rtl val="0"/>
              </a:rPr>
              <a:t>thể</a:t>
            </a:r>
            <a:endParaRPr kumimoji="0" lang="en-US" sz="2800" b="1" i="0" u="none" strike="noStrike" kern="1200" cap="none" spc="0" normalizeH="0" baseline="0" noProof="0" dirty="0">
              <a:ln>
                <a:noFill/>
              </a:ln>
              <a:solidFill>
                <a:srgbClr val="15F9FF"/>
              </a:solidFill>
              <a:effectLst/>
              <a:uLnTx/>
              <a:uFillTx/>
              <a:latin typeface="Arial"/>
              <a:ea typeface="+mj-ea"/>
              <a:cs typeface="Arial"/>
              <a:rtl val="0"/>
            </a:endParaRPr>
          </a:p>
        </p:txBody>
      </p:sp>
    </p:spTree>
    <p:extLst>
      <p:ext uri="{BB962C8B-B14F-4D97-AF65-F5344CB8AC3E}">
        <p14:creationId xmlns:p14="http://schemas.microsoft.com/office/powerpoint/2010/main" val="175455620"/>
      </p:ext>
    </p:extLst>
  </p:cSld>
  <p:clrMapOvr>
    <a:masterClrMapping/>
  </p:clrMapOvr>
</p:sld>
</file>

<file path=ppt/theme/theme1.xml><?xml version="1.0" encoding="utf-8"?>
<a:theme xmlns:a="http://schemas.openxmlformats.org/drawingml/2006/main" name="1_Office Theme">
  <a:themeElements>
    <a:clrScheme name="Custom 17">
      <a:dk1>
        <a:sysClr val="windowText" lastClr="000000"/>
      </a:dk1>
      <a:lt1>
        <a:sysClr val="window" lastClr="FFFFFF"/>
      </a:lt1>
      <a:dk2>
        <a:srgbClr val="44546A"/>
      </a:dk2>
      <a:lt2>
        <a:srgbClr val="E7E6E6"/>
      </a:lt2>
      <a:accent1>
        <a:srgbClr val="FFC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0">
      <a:majorFont>
        <a:latin typeface="Star Jedi"/>
        <a:ea typeface=""/>
        <a:cs typeface=""/>
      </a:majorFont>
      <a:minorFont>
        <a:latin typeface="Playtime With Hot Toddi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8B6B0FDFE7E4AA45C5562A205A20B" ma:contentTypeVersion="6" ma:contentTypeDescription="Create a new document." ma:contentTypeScope="" ma:versionID="d6ca6fff453d7160dbf277932c5ead90">
  <xsd:schema xmlns:xsd="http://www.w3.org/2001/XMLSchema" xmlns:xs="http://www.w3.org/2001/XMLSchema" xmlns:p="http://schemas.microsoft.com/office/2006/metadata/properties" xmlns:ns3="be49195e-5eb0-436d-97b2-74cc0f09a03a" targetNamespace="http://schemas.microsoft.com/office/2006/metadata/properties" ma:root="true" ma:fieldsID="d828d024cbe4d0bd93804bf64e82f836" ns3:_="">
    <xsd:import namespace="be49195e-5eb0-436d-97b2-74cc0f09a0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9195e-5eb0-436d-97b2-74cc0f09a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641DF0-BB55-456D-8E9F-8AC316634B7E}">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be49195e-5eb0-436d-97b2-74cc0f09a03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BCBAF64-C7B9-4DC6-8162-8B49DC0198EC}">
  <ds:schemaRefs>
    <ds:schemaRef ds:uri="http://schemas.microsoft.com/sharepoint/v3/contenttype/forms"/>
  </ds:schemaRefs>
</ds:datastoreItem>
</file>

<file path=customXml/itemProps3.xml><?xml version="1.0" encoding="utf-8"?>
<ds:datastoreItem xmlns:ds="http://schemas.openxmlformats.org/officeDocument/2006/customXml" ds:itemID="{CEE74AE3-5D29-4F9B-B03D-DCEA819DD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49195e-5eb0-436d-97b2-74cc0f09a0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634</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#9Slide03 Ralewayv4020 Medium</vt:lpstr>
      <vt:lpstr>#9Slide07 SVNNexa Rust Slab Bla</vt:lpstr>
      <vt:lpstr>Arial</vt:lpstr>
      <vt:lpstr>Calibri</vt:lpstr>
      <vt:lpstr>Playtime With Hot Toddies</vt:lpstr>
      <vt:lpstr>Star Jedi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Chổi</vt:lpstr>
      <vt:lpstr>Chòm sao</vt:lpstr>
      <vt:lpstr>Hành Tinh</vt:lpstr>
      <vt:lpstr>Vệ Tinh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Quang Minh</dc:creator>
  <cp:lastModifiedBy>Trần Quang Minh</cp:lastModifiedBy>
  <cp:revision>6</cp:revision>
  <dcterms:created xsi:type="dcterms:W3CDTF">2024-05-10T15:43:16Z</dcterms:created>
  <dcterms:modified xsi:type="dcterms:W3CDTF">2024-05-10T16:05:57Z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0x010100B688B6B0FDFE7E4AA45C5562A205A20B</vt:lpwstr>
  </property>
</Properties>
</file>