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5" r:id="rId4"/>
    <p:sldId id="280" r:id="rId5"/>
    <p:sldId id="300" r:id="rId6"/>
    <p:sldId id="301" r:id="rId7"/>
    <p:sldId id="293" r:id="rId8"/>
    <p:sldId id="281" r:id="rId9"/>
    <p:sldId id="284" r:id="rId10"/>
    <p:sldId id="282" r:id="rId11"/>
    <p:sldId id="296" r:id="rId12"/>
    <p:sldId id="272" r:id="rId13"/>
    <p:sldId id="285" r:id="rId14"/>
    <p:sldId id="292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4EB"/>
    <a:srgbClr val="CA520A"/>
    <a:srgbClr val="07443C"/>
    <a:srgbClr val="02438C"/>
    <a:srgbClr val="308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57" autoAdjust="0"/>
    <p:restoredTop sz="94660"/>
  </p:normalViewPr>
  <p:slideViewPr>
    <p:cSldViewPr snapToGrid="0">
      <p:cViewPr varScale="1">
        <p:scale>
          <a:sx n="67" d="100"/>
          <a:sy n="67" d="100"/>
        </p:scale>
        <p:origin x="2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38AB-85A9-440F-BF0F-A3A1EC1DA239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78E2-18C1-4EEB-BA27-78770F185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51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0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0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9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50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3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9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26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590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90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Candy_Wind - 青空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1895" y="-2009274"/>
            <a:ext cx="609600" cy="609600"/>
          </a:xfrm>
          <a:prstGeom prst="rect">
            <a:avLst/>
          </a:prstGeom>
        </p:spPr>
      </p:pic>
      <p:sp>
        <p:nvSpPr>
          <p:cNvPr id="8" name="文本框 92"/>
          <p:cNvSpPr txBox="1">
            <a:spLocks noChangeArrowheads="1"/>
          </p:cNvSpPr>
          <p:nvPr/>
        </p:nvSpPr>
        <p:spPr bwMode="auto">
          <a:xfrm>
            <a:off x="993913" y="1307640"/>
            <a:ext cx="99126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9600" b="1" dirty="0" err="1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Tiết</a:t>
            </a:r>
            <a:r>
              <a:rPr lang="en-US" altLang="zh-CN" sz="9600" b="1" dirty="0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 </a:t>
            </a:r>
            <a:r>
              <a:rPr lang="en-US" altLang="zh-CN" sz="9600" b="1" dirty="0" err="1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kiệm</a:t>
            </a:r>
            <a:r>
              <a:rPr lang="en-US" altLang="zh-CN" sz="9600" b="1" dirty="0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 </a:t>
            </a:r>
            <a:r>
              <a:rPr lang="en-US" altLang="zh-CN" sz="9600" b="1" dirty="0" err="1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năng</a:t>
            </a:r>
            <a:r>
              <a:rPr lang="en-US" altLang="zh-CN" sz="9600" b="1" dirty="0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 </a:t>
            </a:r>
            <a:r>
              <a:rPr lang="en-US" altLang="zh-CN" sz="9600" b="1" dirty="0" err="1">
                <a:solidFill>
                  <a:schemeClr val="bg2"/>
                </a:solidFill>
                <a:latin typeface="Amazone" panose="03020702060507090A04" pitchFamily="66" charset="-93"/>
                <a:ea typeface="华文琥珀" panose="02010800040101010101" pitchFamily="2" charset="-122"/>
              </a:rPr>
              <a:t>lượng</a:t>
            </a:r>
            <a:endParaRPr lang="zh-CN" altLang="en-US" sz="9600" b="1" dirty="0">
              <a:solidFill>
                <a:schemeClr val="tx2"/>
              </a:solidFill>
              <a:latin typeface="Amazone" panose="03020702060507090A04" pitchFamily="66" charset="-93"/>
              <a:ea typeface="华文琥珀" panose="02010800040101010101" pitchFamily="2" charset="-122"/>
            </a:endParaRPr>
          </a:p>
        </p:txBody>
      </p:sp>
      <p:sp>
        <p:nvSpPr>
          <p:cNvPr id="9" name="文本框 36"/>
          <p:cNvSpPr txBox="1">
            <a:spLocks noChangeArrowheads="1"/>
          </p:cNvSpPr>
          <p:nvPr/>
        </p:nvSpPr>
        <p:spPr bwMode="auto">
          <a:xfrm>
            <a:off x="3279273" y="892702"/>
            <a:ext cx="53419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4400" b="1" dirty="0" err="1">
                <a:solidFill>
                  <a:schemeClr val="tx2"/>
                </a:solidFill>
                <a:latin typeface="Amazone" panose="03020702060507090A04" pitchFamily="66" charset="-93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4400" b="1" dirty="0">
                <a:solidFill>
                  <a:schemeClr val="tx2"/>
                </a:solidFill>
                <a:latin typeface="Amazone" panose="03020702060507090A04" pitchFamily="66" charset="-93"/>
                <a:ea typeface="微软雅黑" panose="020B0503020204020204" pitchFamily="34" charset="-122"/>
                <a:cs typeface="Arial" panose="020B0604020202020204" pitchFamily="34" charset="0"/>
              </a:rPr>
              <a:t> 51:</a:t>
            </a:r>
            <a:endParaRPr lang="zh-CN" altLang="en-US" sz="4400" b="1" dirty="0">
              <a:solidFill>
                <a:schemeClr val="tx2"/>
              </a:solidFill>
              <a:latin typeface="Amazone" panose="03020702060507090A04" pitchFamily="66" charset="-93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 bwMode="auto">
          <a:xfrm>
            <a:off x="1427925" y="2090879"/>
            <a:ext cx="7765125" cy="1338121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844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2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3" name="任意多边形 2"/>
          <p:cNvSpPr/>
          <p:nvPr/>
        </p:nvSpPr>
        <p:spPr bwMode="auto">
          <a:xfrm>
            <a:off x="2112545" y="3652325"/>
            <a:ext cx="7765125" cy="1339951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F5F5F5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844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2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2797165" y="5215600"/>
            <a:ext cx="7765125" cy="1338119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F5F5F5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06612" tIns="306612" rIns="1965105" bIns="306612" spcCol="1270" anchor="ctr"/>
          <a:lstStyle/>
          <a:p>
            <a:pPr defTabSz="3021844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2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5" name="任意多边形 4"/>
          <p:cNvSpPr/>
          <p:nvPr/>
        </p:nvSpPr>
        <p:spPr bwMode="auto">
          <a:xfrm>
            <a:off x="8057884" y="3074486"/>
            <a:ext cx="1188017" cy="869503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98626" rIns="298626" bIns="322395" spcCol="1270" anchor="ctr"/>
          <a:lstStyle/>
          <a:p>
            <a:pPr algn="ctr" defTabSz="2133067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2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8742503" y="4626779"/>
            <a:ext cx="1188017" cy="869503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98626" rIns="298626" bIns="322395" spcCol="1270" anchor="ctr"/>
          <a:lstStyle/>
          <a:p>
            <a:pPr algn="ctr" defTabSz="2133067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2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5752" y="2306600"/>
            <a:ext cx="6360453" cy="7562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+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Tiết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kiệm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chi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phí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. </a:t>
            </a:r>
            <a:endParaRPr lang="zh-CN" altLang="en-US" sz="36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575" y="3981065"/>
            <a:ext cx="7503064" cy="68247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+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Bảo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tồn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các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nguồn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năng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lượng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không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tái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tạo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.</a:t>
            </a:r>
            <a:endParaRPr lang="zh-CN" altLang="en-US" sz="32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7165" y="5245121"/>
            <a:ext cx="7765125" cy="132264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+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Góp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phần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giảm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lượng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chất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thải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và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giảm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ô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nhiễm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môi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trường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.</a:t>
            </a:r>
            <a:endParaRPr lang="zh-CN" altLang="en-US" sz="32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684543" y="251581"/>
            <a:ext cx="7065818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#9Slide03 AmpleSoft Bold" panose="02000000000000000000" pitchFamily="2" charset="-93"/>
                <a:cs typeface="方正静蕾简体" panose="03000509000000000000" pitchFamily="65" charset="-122"/>
              </a:rPr>
              <a:t>I.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Tại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sao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kiệm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năng</a:t>
            </a:r>
            <a:r>
              <a:rPr lang="en-US" altLang="zh-CN" sz="4000" b="1" dirty="0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lượng</a:t>
            </a:r>
            <a:endParaRPr lang="zh-CN" altLang="en-US" sz="4000" b="1" dirty="0">
              <a:solidFill>
                <a:srgbClr val="FF0000"/>
              </a:solidFill>
              <a:latin typeface="+mj-ea"/>
              <a:ea typeface="+mj-ea"/>
              <a:cs typeface="方正静蕾简体" panose="03000509000000000000" pitchFamily="65" charset="-122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29FE315A-496B-440B-AF91-2D170963B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3503" y="290233"/>
            <a:ext cx="914400" cy="914400"/>
          </a:xfrm>
          <a:prstGeom prst="rect">
            <a:avLst/>
          </a:prstGeom>
        </p:spPr>
      </p:pic>
      <p:sp>
        <p:nvSpPr>
          <p:cNvPr id="13" name="标题 16">
            <a:extLst>
              <a:ext uri="{FF2B5EF4-FFF2-40B4-BE49-F238E27FC236}">
                <a16:creationId xmlns:a16="http://schemas.microsoft.com/office/drawing/2014/main" id="{DB247AC2-AF6A-4273-BA01-2B9665536F24}"/>
              </a:ext>
            </a:extLst>
          </p:cNvPr>
          <p:cNvSpPr txBox="1">
            <a:spLocks/>
          </p:cNvSpPr>
          <p:nvPr/>
        </p:nvSpPr>
        <p:spPr>
          <a:xfrm>
            <a:off x="1427925" y="1127328"/>
            <a:ext cx="7065818" cy="75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- </a:t>
            </a:r>
            <a:r>
              <a:rPr lang="en-US" altLang="zh-CN" sz="3600" b="0" dirty="0" err="1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Tiết</a:t>
            </a:r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kiệm</a:t>
            </a:r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năng</a:t>
            </a:r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lượng</a:t>
            </a:r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giúp</a:t>
            </a:r>
            <a:r>
              <a:rPr lang="en-US" altLang="zh-CN" sz="3600" b="0" dirty="0">
                <a:solidFill>
                  <a:schemeClr val="tx1"/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:</a:t>
            </a:r>
            <a:endParaRPr lang="zh-CN" altLang="en-US" sz="3600" b="0" dirty="0">
              <a:solidFill>
                <a:srgbClr val="FF0000"/>
              </a:solidFill>
              <a:latin typeface="+mj-ea"/>
              <a:cs typeface="方正静蕾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56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7" grpId="1"/>
          <p:bldP spid="8" grpId="0"/>
          <p:bldP spid="8" grpId="1"/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7" grpId="1"/>
          <p:bldP spid="8" grpId="0"/>
          <p:bldP spid="8" grpId="1"/>
          <p:bldP spid="9" grpId="0"/>
          <p:bldP spid="9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844040" y="1534242"/>
            <a:ext cx="8641080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Một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số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biện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pháp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tiết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kiệm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năng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lượng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trong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hoạt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động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hằng</a:t>
            </a:r>
            <a:r>
              <a:rPr lang="en-US" altLang="zh-CN" sz="5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5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ngày</a:t>
            </a:r>
            <a:endParaRPr lang="zh-CN" altLang="en-US" sz="5400" b="1" dirty="0">
              <a:solidFill>
                <a:schemeClr val="tx2">
                  <a:lumMod val="75000"/>
                  <a:lumOff val="25000"/>
                </a:schemeClr>
              </a:solidFill>
              <a:latin typeface="Amazone" panose="03020702060507090A04" pitchFamily="66" charset="-93"/>
              <a:cs typeface="方正静蕾简体" panose="03000509000000000000" pitchFamily="65" charset="-122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#9Slide03 AmpleSoft Bold" panose="02000000000000000000" pitchFamily="2" charset="-93"/>
                <a:cs typeface="方正静蕾简体" panose="03000509000000000000" pitchFamily="65" charset="-122"/>
              </a:rPr>
              <a:t>II</a:t>
            </a:r>
            <a:r>
              <a:rPr lang="en-US" altLang="zh-CN" sz="8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.</a:t>
            </a:r>
            <a:endParaRPr lang="zh-CN" altLang="en-US" sz="8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/>
          <p:cNvSpPr/>
          <p:nvPr/>
        </p:nvSpPr>
        <p:spPr bwMode="auto">
          <a:xfrm>
            <a:off x="8021789" y="3265811"/>
            <a:ext cx="3161455" cy="1481654"/>
          </a:xfrm>
          <a:prstGeom prst="rightArrow">
            <a:avLst>
              <a:gd name="adj1" fmla="val 67746"/>
              <a:gd name="adj2" fmla="val 4010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733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4"/>
          <p:cNvSpPr/>
          <p:nvPr/>
        </p:nvSpPr>
        <p:spPr bwMode="auto">
          <a:xfrm>
            <a:off x="8001792" y="3499757"/>
            <a:ext cx="1233787" cy="1479655"/>
          </a:xfrm>
          <a:custGeom>
            <a:avLst/>
            <a:gdLst>
              <a:gd name="connsiteX0" fmla="*/ 0 w 1224136"/>
              <a:gd name="connsiteY0" fmla="*/ 0 h 648072"/>
              <a:gd name="connsiteX1" fmla="*/ 1224136 w 1224136"/>
              <a:gd name="connsiteY1" fmla="*/ 0 h 648072"/>
              <a:gd name="connsiteX2" fmla="*/ 1224136 w 1224136"/>
              <a:gd name="connsiteY2" fmla="*/ 648072 h 648072"/>
              <a:gd name="connsiteX3" fmla="*/ 0 w 1224136"/>
              <a:gd name="connsiteY3" fmla="*/ 648072 h 648072"/>
              <a:gd name="connsiteX4" fmla="*/ 0 w 1224136"/>
              <a:gd name="connsiteY4" fmla="*/ 0 h 648072"/>
              <a:gd name="connsiteX0" fmla="*/ 377372 w 1224136"/>
              <a:gd name="connsiteY0" fmla="*/ 0 h 1025443"/>
              <a:gd name="connsiteX1" fmla="*/ 1224136 w 1224136"/>
              <a:gd name="connsiteY1" fmla="*/ 377371 h 1025443"/>
              <a:gd name="connsiteX2" fmla="*/ 1224136 w 1224136"/>
              <a:gd name="connsiteY2" fmla="*/ 1025443 h 1025443"/>
              <a:gd name="connsiteX3" fmla="*/ 0 w 1224136"/>
              <a:gd name="connsiteY3" fmla="*/ 1025443 h 1025443"/>
              <a:gd name="connsiteX4" fmla="*/ 377372 w 1224136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43542 w 846764"/>
              <a:gd name="connsiteY3" fmla="*/ 706129 h 1025443"/>
              <a:gd name="connsiteX4" fmla="*/ 0 w 846764"/>
              <a:gd name="connsiteY4" fmla="*/ 0 h 1025443"/>
              <a:gd name="connsiteX0" fmla="*/ 19886 w 866650"/>
              <a:gd name="connsiteY0" fmla="*/ 0 h 1025443"/>
              <a:gd name="connsiteX1" fmla="*/ 866650 w 866650"/>
              <a:gd name="connsiteY1" fmla="*/ 377371 h 1025443"/>
              <a:gd name="connsiteX2" fmla="*/ 866650 w 866650"/>
              <a:gd name="connsiteY2" fmla="*/ 1025443 h 1025443"/>
              <a:gd name="connsiteX3" fmla="*/ 0 w 866650"/>
              <a:gd name="connsiteY3" fmla="*/ 706130 h 1025443"/>
              <a:gd name="connsiteX4" fmla="*/ 19886 w 866650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1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2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5486 w 846764"/>
              <a:gd name="connsiteY3" fmla="*/ 706133 h 1025443"/>
              <a:gd name="connsiteX4" fmla="*/ 0 w 846764"/>
              <a:gd name="connsiteY4" fmla="*/ 0 h 1025443"/>
              <a:gd name="connsiteX0" fmla="*/ 7408 w 854172"/>
              <a:gd name="connsiteY0" fmla="*/ 0 h 1025443"/>
              <a:gd name="connsiteX1" fmla="*/ 854172 w 854172"/>
              <a:gd name="connsiteY1" fmla="*/ 377371 h 1025443"/>
              <a:gd name="connsiteX2" fmla="*/ 854172 w 854172"/>
              <a:gd name="connsiteY2" fmla="*/ 1025443 h 1025443"/>
              <a:gd name="connsiteX3" fmla="*/ 208 w 854172"/>
              <a:gd name="connsiteY3" fmla="*/ 706134 h 1025443"/>
              <a:gd name="connsiteX4" fmla="*/ 7408 w 854172"/>
              <a:gd name="connsiteY4" fmla="*/ 0 h 102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rgbClr val="EAEAE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066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6638022" y="4059630"/>
            <a:ext cx="2597553" cy="9337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733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4"/>
          <p:cNvSpPr/>
          <p:nvPr/>
        </p:nvSpPr>
        <p:spPr bwMode="auto">
          <a:xfrm>
            <a:off x="6624025" y="4065626"/>
            <a:ext cx="1233788" cy="1479655"/>
          </a:xfrm>
          <a:custGeom>
            <a:avLst/>
            <a:gdLst>
              <a:gd name="connsiteX0" fmla="*/ 0 w 1224136"/>
              <a:gd name="connsiteY0" fmla="*/ 0 h 648072"/>
              <a:gd name="connsiteX1" fmla="*/ 1224136 w 1224136"/>
              <a:gd name="connsiteY1" fmla="*/ 0 h 648072"/>
              <a:gd name="connsiteX2" fmla="*/ 1224136 w 1224136"/>
              <a:gd name="connsiteY2" fmla="*/ 648072 h 648072"/>
              <a:gd name="connsiteX3" fmla="*/ 0 w 1224136"/>
              <a:gd name="connsiteY3" fmla="*/ 648072 h 648072"/>
              <a:gd name="connsiteX4" fmla="*/ 0 w 1224136"/>
              <a:gd name="connsiteY4" fmla="*/ 0 h 648072"/>
              <a:gd name="connsiteX0" fmla="*/ 377372 w 1224136"/>
              <a:gd name="connsiteY0" fmla="*/ 0 h 1025443"/>
              <a:gd name="connsiteX1" fmla="*/ 1224136 w 1224136"/>
              <a:gd name="connsiteY1" fmla="*/ 377371 h 1025443"/>
              <a:gd name="connsiteX2" fmla="*/ 1224136 w 1224136"/>
              <a:gd name="connsiteY2" fmla="*/ 1025443 h 1025443"/>
              <a:gd name="connsiteX3" fmla="*/ 0 w 1224136"/>
              <a:gd name="connsiteY3" fmla="*/ 1025443 h 1025443"/>
              <a:gd name="connsiteX4" fmla="*/ 377372 w 1224136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43542 w 846764"/>
              <a:gd name="connsiteY3" fmla="*/ 706129 h 1025443"/>
              <a:gd name="connsiteX4" fmla="*/ 0 w 846764"/>
              <a:gd name="connsiteY4" fmla="*/ 0 h 1025443"/>
              <a:gd name="connsiteX0" fmla="*/ 19886 w 866650"/>
              <a:gd name="connsiteY0" fmla="*/ 0 h 1025443"/>
              <a:gd name="connsiteX1" fmla="*/ 866650 w 866650"/>
              <a:gd name="connsiteY1" fmla="*/ 377371 h 1025443"/>
              <a:gd name="connsiteX2" fmla="*/ 866650 w 866650"/>
              <a:gd name="connsiteY2" fmla="*/ 1025443 h 1025443"/>
              <a:gd name="connsiteX3" fmla="*/ 0 w 866650"/>
              <a:gd name="connsiteY3" fmla="*/ 706130 h 1025443"/>
              <a:gd name="connsiteX4" fmla="*/ 19886 w 866650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1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2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5486 w 846764"/>
              <a:gd name="connsiteY3" fmla="*/ 706133 h 1025443"/>
              <a:gd name="connsiteX4" fmla="*/ 0 w 846764"/>
              <a:gd name="connsiteY4" fmla="*/ 0 h 1025443"/>
              <a:gd name="connsiteX0" fmla="*/ 7408 w 854172"/>
              <a:gd name="connsiteY0" fmla="*/ 0 h 1025443"/>
              <a:gd name="connsiteX1" fmla="*/ 854172 w 854172"/>
              <a:gd name="connsiteY1" fmla="*/ 377371 h 1025443"/>
              <a:gd name="connsiteX2" fmla="*/ 854172 w 854172"/>
              <a:gd name="connsiteY2" fmla="*/ 1025443 h 1025443"/>
              <a:gd name="connsiteX3" fmla="*/ 208 w 854172"/>
              <a:gd name="connsiteY3" fmla="*/ 706134 h 1025443"/>
              <a:gd name="connsiteX4" fmla="*/ 7408 w 854172"/>
              <a:gd name="connsiteY4" fmla="*/ 0 h 102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rgbClr val="EAEAE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066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262261" y="4633496"/>
            <a:ext cx="2595553" cy="9337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733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4"/>
          <p:cNvSpPr/>
          <p:nvPr/>
        </p:nvSpPr>
        <p:spPr bwMode="auto">
          <a:xfrm>
            <a:off x="5234269" y="4647491"/>
            <a:ext cx="1233787" cy="1479655"/>
          </a:xfrm>
          <a:custGeom>
            <a:avLst/>
            <a:gdLst>
              <a:gd name="connsiteX0" fmla="*/ 0 w 1224136"/>
              <a:gd name="connsiteY0" fmla="*/ 0 h 648072"/>
              <a:gd name="connsiteX1" fmla="*/ 1224136 w 1224136"/>
              <a:gd name="connsiteY1" fmla="*/ 0 h 648072"/>
              <a:gd name="connsiteX2" fmla="*/ 1224136 w 1224136"/>
              <a:gd name="connsiteY2" fmla="*/ 648072 h 648072"/>
              <a:gd name="connsiteX3" fmla="*/ 0 w 1224136"/>
              <a:gd name="connsiteY3" fmla="*/ 648072 h 648072"/>
              <a:gd name="connsiteX4" fmla="*/ 0 w 1224136"/>
              <a:gd name="connsiteY4" fmla="*/ 0 h 648072"/>
              <a:gd name="connsiteX0" fmla="*/ 377372 w 1224136"/>
              <a:gd name="connsiteY0" fmla="*/ 0 h 1025443"/>
              <a:gd name="connsiteX1" fmla="*/ 1224136 w 1224136"/>
              <a:gd name="connsiteY1" fmla="*/ 377371 h 1025443"/>
              <a:gd name="connsiteX2" fmla="*/ 1224136 w 1224136"/>
              <a:gd name="connsiteY2" fmla="*/ 1025443 h 1025443"/>
              <a:gd name="connsiteX3" fmla="*/ 0 w 1224136"/>
              <a:gd name="connsiteY3" fmla="*/ 1025443 h 1025443"/>
              <a:gd name="connsiteX4" fmla="*/ 377372 w 1224136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43542 w 846764"/>
              <a:gd name="connsiteY3" fmla="*/ 706129 h 1025443"/>
              <a:gd name="connsiteX4" fmla="*/ 0 w 846764"/>
              <a:gd name="connsiteY4" fmla="*/ 0 h 1025443"/>
              <a:gd name="connsiteX0" fmla="*/ 19886 w 866650"/>
              <a:gd name="connsiteY0" fmla="*/ 0 h 1025443"/>
              <a:gd name="connsiteX1" fmla="*/ 866650 w 866650"/>
              <a:gd name="connsiteY1" fmla="*/ 377371 h 1025443"/>
              <a:gd name="connsiteX2" fmla="*/ 866650 w 866650"/>
              <a:gd name="connsiteY2" fmla="*/ 1025443 h 1025443"/>
              <a:gd name="connsiteX3" fmla="*/ 0 w 866650"/>
              <a:gd name="connsiteY3" fmla="*/ 706130 h 1025443"/>
              <a:gd name="connsiteX4" fmla="*/ 19886 w 866650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1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18171 w 846764"/>
              <a:gd name="connsiteY3" fmla="*/ 706132 h 1025443"/>
              <a:gd name="connsiteX4" fmla="*/ 0 w 846764"/>
              <a:gd name="connsiteY4" fmla="*/ 0 h 1025443"/>
              <a:gd name="connsiteX0" fmla="*/ 0 w 846764"/>
              <a:gd name="connsiteY0" fmla="*/ 0 h 1025443"/>
              <a:gd name="connsiteX1" fmla="*/ 846764 w 846764"/>
              <a:gd name="connsiteY1" fmla="*/ 377371 h 1025443"/>
              <a:gd name="connsiteX2" fmla="*/ 846764 w 846764"/>
              <a:gd name="connsiteY2" fmla="*/ 1025443 h 1025443"/>
              <a:gd name="connsiteX3" fmla="*/ 5486 w 846764"/>
              <a:gd name="connsiteY3" fmla="*/ 706133 h 1025443"/>
              <a:gd name="connsiteX4" fmla="*/ 0 w 846764"/>
              <a:gd name="connsiteY4" fmla="*/ 0 h 1025443"/>
              <a:gd name="connsiteX0" fmla="*/ 7408 w 854172"/>
              <a:gd name="connsiteY0" fmla="*/ 0 h 1025443"/>
              <a:gd name="connsiteX1" fmla="*/ 854172 w 854172"/>
              <a:gd name="connsiteY1" fmla="*/ 377371 h 1025443"/>
              <a:gd name="connsiteX2" fmla="*/ 854172 w 854172"/>
              <a:gd name="connsiteY2" fmla="*/ 1025443 h 1025443"/>
              <a:gd name="connsiteX3" fmla="*/ 208 w 854172"/>
              <a:gd name="connsiteY3" fmla="*/ 706134 h 1025443"/>
              <a:gd name="connsiteX4" fmla="*/ 7408 w 854172"/>
              <a:gd name="connsiteY4" fmla="*/ 0 h 102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rgbClr val="EAEAE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066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136969" y="5193366"/>
            <a:ext cx="5331083" cy="9337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5" tIns="57588" rIns="115175" bIns="57588"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1733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"/>
          <p:cNvSpPr>
            <a:spLocks noChangeArrowheads="1"/>
          </p:cNvSpPr>
          <p:nvPr/>
        </p:nvSpPr>
        <p:spPr bwMode="auto">
          <a:xfrm>
            <a:off x="731519" y="1746969"/>
            <a:ext cx="10988039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Amazone" panose="03020702060507090A04" pitchFamily="66" charset="-93"/>
              </a:rPr>
              <a:t>Trả</a:t>
            </a:r>
            <a:r>
              <a:rPr lang="en-US" sz="3200" dirty="0">
                <a:solidFill>
                  <a:srgbClr val="7030A0"/>
                </a:solidFill>
                <a:latin typeface="Amazone" panose="03020702060507090A04" pitchFamily="66" charset="-93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mazone" panose="03020702060507090A04" pitchFamily="66" charset="-93"/>
              </a:rPr>
              <a:t>lời</a:t>
            </a:r>
            <a:r>
              <a:rPr lang="en-US" sz="3200" dirty="0">
                <a:solidFill>
                  <a:srgbClr val="7030A0"/>
                </a:solidFill>
                <a:latin typeface="Amazone" panose="03020702060507090A04" pitchFamily="66" charset="-93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mazone" panose="03020702060507090A04" pitchFamily="66" charset="-93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Amazone" panose="03020702060507090A04" pitchFamily="66" charset="-93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mazone" panose="03020702060507090A04" pitchFamily="66" charset="-93"/>
              </a:rPr>
              <a:t>hỏi</a:t>
            </a:r>
            <a:r>
              <a:rPr lang="vi-VN" sz="3200" dirty="0">
                <a:solidFill>
                  <a:srgbClr val="7030A0"/>
                </a:solidFill>
                <a:latin typeface="Amazone" panose="03020702060507090A04" pitchFamily="66" charset="-93"/>
              </a:rPr>
              <a:t>. 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Amazone" panose="03020702060507090A04" pitchFamily="66" charset="-93"/>
              </a:rPr>
              <a:t>“Hãy nêu các biện pháp tiết kiệm năng lượng trong cuộc sống hằng ngày”</a:t>
            </a:r>
            <a:endParaRPr lang="zh-CN" altLang="en-US" sz="3200" spc="300" dirty="0">
              <a:solidFill>
                <a:srgbClr val="7030A0"/>
              </a:solidFill>
              <a:latin typeface="Amazone" panose="03020702060507090A04" pitchFamily="66" charset="-93"/>
              <a:ea typeface="Microsoft YaHei UI" panose="020B0503020204020204" pitchFamily="34" charset="-122"/>
            </a:endParaRPr>
          </a:p>
        </p:txBody>
      </p:sp>
      <p:sp>
        <p:nvSpPr>
          <p:cNvPr id="20" name="L 形 19"/>
          <p:cNvSpPr/>
          <p:nvPr/>
        </p:nvSpPr>
        <p:spPr>
          <a:xfrm rot="5400000">
            <a:off x="502302" y="1588394"/>
            <a:ext cx="458433" cy="393812"/>
          </a:xfrm>
          <a:prstGeom prst="corner">
            <a:avLst>
              <a:gd name="adj1" fmla="val 25014"/>
              <a:gd name="adj2" fmla="val 23544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</p:nvPr>
        </p:nvSpPr>
        <p:spPr>
          <a:xfrm>
            <a:off x="3845351" y="275445"/>
            <a:ext cx="4156441" cy="1133739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dirty="0">
                <a:solidFill>
                  <a:srgbClr val="C00000"/>
                </a:solidFill>
                <a:latin typeface="Amazone" panose="03020702060507090A04" pitchFamily="66" charset="-93"/>
                <a:ea typeface="Microsoft YaHei UI" panose="020B0503020204020204" pitchFamily="34" charset="-122"/>
              </a:rPr>
              <a:t>Quan </a:t>
            </a:r>
            <a:r>
              <a:rPr lang="en-US" altLang="zh-CN" sz="5400" dirty="0" err="1">
                <a:solidFill>
                  <a:srgbClr val="C00000"/>
                </a:solidFill>
                <a:latin typeface="Amazone" panose="03020702060507090A04" pitchFamily="66" charset="-93"/>
                <a:ea typeface="Microsoft YaHei UI" panose="020B0503020204020204" pitchFamily="34" charset="-122"/>
              </a:rPr>
              <a:t>sát</a:t>
            </a:r>
            <a:r>
              <a:rPr lang="en-US" altLang="zh-CN" sz="5400" dirty="0">
                <a:solidFill>
                  <a:srgbClr val="C00000"/>
                </a:solidFill>
                <a:latin typeface="Amazone" panose="03020702060507090A04" pitchFamily="66" charset="-93"/>
                <a:ea typeface="Microsoft YaHei UI" panose="020B0503020204020204" pitchFamily="34" charset="-122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17200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9" grpId="0" animBg="1"/>
          <p:bldP spid="2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84795" y="5057624"/>
            <a:ext cx="6263880" cy="134030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199"/>
          </a:p>
        </p:txBody>
      </p:sp>
      <p:sp>
        <p:nvSpPr>
          <p:cNvPr id="3" name="矩形 2"/>
          <p:cNvSpPr/>
          <p:nvPr/>
        </p:nvSpPr>
        <p:spPr>
          <a:xfrm>
            <a:off x="1869664" y="1324604"/>
            <a:ext cx="6263880" cy="134030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199"/>
          </a:p>
        </p:txBody>
      </p:sp>
      <p:sp>
        <p:nvSpPr>
          <p:cNvPr id="4" name="椭圆 64"/>
          <p:cNvSpPr>
            <a:spLocks noChangeArrowheads="1"/>
          </p:cNvSpPr>
          <p:nvPr/>
        </p:nvSpPr>
        <p:spPr bwMode="auto">
          <a:xfrm>
            <a:off x="525336" y="1317316"/>
            <a:ext cx="1658513" cy="1657616"/>
          </a:xfrm>
          <a:prstGeom prst="ellipse">
            <a:avLst/>
          </a:prstGeom>
          <a:solidFill>
            <a:schemeClr val="accent1"/>
          </a:solidFill>
          <a:ln w="190500" cap="sq" cmpd="sng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1436" tIns="45717" rIns="91436" bIns="45717" anchor="ctr"/>
          <a:lstStyle/>
          <a:p>
            <a:pPr algn="ctr"/>
            <a:endParaRPr lang="zh-CN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椭圆 64"/>
          <p:cNvSpPr>
            <a:spLocks noChangeArrowheads="1"/>
          </p:cNvSpPr>
          <p:nvPr/>
        </p:nvSpPr>
        <p:spPr bwMode="auto">
          <a:xfrm>
            <a:off x="9926099" y="3400008"/>
            <a:ext cx="1658513" cy="1657616"/>
          </a:xfrm>
          <a:prstGeom prst="ellipse">
            <a:avLst/>
          </a:prstGeom>
          <a:solidFill>
            <a:schemeClr val="accent2"/>
          </a:solidFill>
          <a:ln w="190500" cap="sq" cmpd="sng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1436" tIns="45717" rIns="91436" bIns="45717" anchor="ctr"/>
          <a:lstStyle/>
          <a:p>
            <a:pPr algn="ctr"/>
            <a:endParaRPr lang="zh-CN" altLang="zh-CN" sz="27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pic>
        <p:nvPicPr>
          <p:cNvPr id="10" name="Sử dụng Năng lượng tiết kiệm và hiệu quả - Giải pháp xanh cho mọi gia đình Việt">
            <a:hlinkClick r:id="" action="ppaction://media"/>
            <a:extLst>
              <a:ext uri="{FF2B5EF4-FFF2-40B4-BE49-F238E27FC236}">
                <a16:creationId xmlns:a16="http://schemas.microsoft.com/office/drawing/2014/main" id="{BC52178C-0592-4423-82E4-D841081F7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5769" y="1458635"/>
            <a:ext cx="7513650" cy="35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17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5143" y="1363011"/>
            <a:ext cx="6360285" cy="1442082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06883" y="1149337"/>
            <a:ext cx="4685690" cy="463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 dirty="0">
              <a:solidFill>
                <a:schemeClr val="tx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335280" y="1981200"/>
            <a:ext cx="2315339" cy="3459480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Một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số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biện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pháp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tiết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kiệm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năng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199" dirty="0" err="1">
                <a:latin typeface="Amazone" panose="03020702060507090A04" pitchFamily="66" charset="-93"/>
                <a:ea typeface="微软雅黑" pitchFamily="34" charset="-122"/>
              </a:rPr>
              <a:t>lượng</a:t>
            </a:r>
            <a:r>
              <a:rPr lang="en-US" altLang="zh-CN" sz="3199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endParaRPr lang="zh-CN" altLang="en-US" sz="3199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cxnSp>
        <p:nvCxnSpPr>
          <p:cNvPr id="5" name="直接箭头连接符 4"/>
          <p:cNvCxnSpPr>
            <a:cxnSpLocks/>
          </p:cNvCxnSpPr>
          <p:nvPr/>
        </p:nvCxnSpPr>
        <p:spPr>
          <a:xfrm flipV="1">
            <a:off x="2352976" y="2013211"/>
            <a:ext cx="1196186" cy="93585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cxnSpLocks/>
            <a:endCxn id="9" idx="1"/>
          </p:cNvCxnSpPr>
          <p:nvPr/>
        </p:nvCxnSpPr>
        <p:spPr>
          <a:xfrm>
            <a:off x="2650619" y="3764280"/>
            <a:ext cx="924524" cy="119504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cxnSpLocks/>
            <a:endCxn id="12" idx="1"/>
          </p:cNvCxnSpPr>
          <p:nvPr/>
        </p:nvCxnSpPr>
        <p:spPr>
          <a:xfrm>
            <a:off x="2256572" y="4604825"/>
            <a:ext cx="1318571" cy="1078690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91139" y="1653262"/>
            <a:ext cx="6047885" cy="756227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-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Sử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dụng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điện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,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nước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hợp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lí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.</a:t>
            </a:r>
            <a:endParaRPr lang="zh-CN" altLang="en-US" sz="36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5143" y="3162743"/>
            <a:ext cx="6360285" cy="1442082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06883" y="2949068"/>
            <a:ext cx="4685690" cy="4634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 dirty="0">
              <a:solidFill>
                <a:schemeClr val="tx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1139" y="3452995"/>
            <a:ext cx="6047885" cy="756227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-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Tiết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kiệm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nhiên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liệu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.</a:t>
            </a:r>
            <a:endParaRPr lang="zh-CN" altLang="en-US" sz="36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75143" y="4962474"/>
            <a:ext cx="7931057" cy="1442082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Amazone" panose="03020702060507090A04" pitchFamily="66" charset="-93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06883" y="4748800"/>
            <a:ext cx="4685690" cy="4634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zh-CN" altLang="en-US" sz="3600" dirty="0">
              <a:solidFill>
                <a:schemeClr val="tx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1139" y="5252726"/>
            <a:ext cx="7715061" cy="756227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-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Ưu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tiên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dung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các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nguồn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năng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lượng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tái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600" dirty="0" err="1">
                <a:latin typeface="Amazone" panose="03020702060507090A04" pitchFamily="66" charset="-93"/>
                <a:ea typeface="微软雅黑" pitchFamily="34" charset="-122"/>
              </a:rPr>
              <a:t>tạo</a:t>
            </a:r>
            <a:r>
              <a:rPr lang="en-US" altLang="zh-CN" sz="3600" dirty="0">
                <a:latin typeface="Amazone" panose="03020702060507090A04" pitchFamily="66" charset="-93"/>
                <a:ea typeface="微软雅黑" pitchFamily="34" charset="-122"/>
              </a:rPr>
              <a:t>.</a:t>
            </a:r>
            <a:endParaRPr lang="zh-CN" altLang="en-US" sz="36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1445067" y="407486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#9Slide03 AmpleSoft Bold" panose="02000000000000000000" pitchFamily="2" charset="-93"/>
                <a:ea typeface="+mj-ea"/>
                <a:cs typeface="方正静蕾简体" panose="03000509000000000000" pitchFamily="65" charset="-122"/>
              </a:rPr>
              <a:t>II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tiết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kiệm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năng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lượng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hoạt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hằng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ngày</a:t>
            </a:r>
            <a:endParaRPr lang="zh-CN" altLang="en-US" sz="3600" b="1" dirty="0">
              <a:solidFill>
                <a:srgbClr val="FF0000"/>
              </a:solidFill>
              <a:latin typeface="Amazone" panose="03020702060507090A04" pitchFamily="66" charset="-93"/>
              <a:ea typeface="+mj-ea"/>
              <a:cs typeface="方正静蕾简体" panose="03000509000000000000" pitchFamily="65" charset="-122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3C6CB911-A1E4-4CCB-9773-64F83C0C1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549" y="2342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3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3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370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87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37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/>
          <p:bldP spid="8" grpId="1"/>
          <p:bldP spid="9" grpId="0" animBg="1"/>
          <p:bldP spid="10" grpId="0" animBg="1"/>
          <p:bldP spid="11" grpId="0"/>
          <p:bldP spid="11" grpId="1"/>
          <p:bldP spid="12" grpId="0" animBg="1"/>
          <p:bldP spid="13" grpId="0" animBg="1"/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3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3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370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870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37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/>
          <p:bldP spid="8" grpId="1"/>
          <p:bldP spid="9" grpId="0" animBg="1"/>
          <p:bldP spid="10" grpId="0" animBg="1"/>
          <p:bldP spid="11" grpId="0"/>
          <p:bldP spid="11" grpId="1"/>
          <p:bldP spid="12" grpId="0" animBg="1"/>
          <p:bldP spid="13" grpId="0" animBg="1"/>
          <p:bldP spid="14" grpId="0"/>
          <p:bldP spid="14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7"/>
          <p:cNvSpPr txBox="1"/>
          <p:nvPr/>
        </p:nvSpPr>
        <p:spPr>
          <a:xfrm>
            <a:off x="2547894" y="1188862"/>
            <a:ext cx="7096212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#9Slide03 AmpleSoft Bold" panose="02000000000000000000" pitchFamily="2" charset="-93"/>
                <a:ea typeface="+mj-ea"/>
                <a:cs typeface="方正静蕾简体" panose="03000509000000000000" pitchFamily="65" charset="-122"/>
              </a:rPr>
              <a:t>I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.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Tại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sao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cần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tiết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kiệm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năng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lượng</a:t>
            </a:r>
            <a:endParaRPr lang="zh-CN" alt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Amazone" panose="03020702060507090A04" pitchFamily="66" charset="-93"/>
              <a:ea typeface="+mj-ea"/>
              <a:cs typeface="方正静蕾简体" panose="03000509000000000000" pitchFamily="65" charset="-122"/>
            </a:endParaRPr>
          </a:p>
        </p:txBody>
      </p:sp>
      <p:sp>
        <p:nvSpPr>
          <p:cNvPr id="29" name="TextBox 37"/>
          <p:cNvSpPr txBox="1"/>
          <p:nvPr/>
        </p:nvSpPr>
        <p:spPr>
          <a:xfrm>
            <a:off x="2547894" y="2105561"/>
            <a:ext cx="7096212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#9Slide03 AmpleSoft Bold" panose="02000000000000000000" pitchFamily="2" charset="-93"/>
                <a:ea typeface="+mj-ea"/>
                <a:cs typeface="方正静蕾简体" panose="03000509000000000000" pitchFamily="65" charset="-122"/>
              </a:rPr>
              <a:t>II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.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Một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số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biện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pháp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tiết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kiệm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năng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lượng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trong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hoạt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động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hằng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ea typeface="+mj-ea"/>
                <a:cs typeface="方正静蕾简体" panose="03000509000000000000" pitchFamily="65" charset="-122"/>
              </a:rPr>
              <a:t>ngày</a:t>
            </a:r>
            <a:endParaRPr lang="zh-CN" alt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Amazone" panose="03020702060507090A04" pitchFamily="66" charset="-93"/>
              <a:ea typeface="+mj-ea"/>
              <a:cs typeface="方正静蕾简体" panose="03000509000000000000" pitchFamily="65" charset="-122"/>
            </a:endParaRPr>
          </a:p>
        </p:txBody>
      </p:sp>
      <p:sp>
        <p:nvSpPr>
          <p:cNvPr id="32" name="文本框 38"/>
          <p:cNvSpPr txBox="1"/>
          <p:nvPr/>
        </p:nvSpPr>
        <p:spPr bwMode="auto">
          <a:xfrm>
            <a:off x="4876396" y="3993868"/>
            <a:ext cx="2439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srgbClr val="7030A0"/>
                </a:solidFill>
                <a:latin typeface="Amazone" panose="03020702060507090A04" pitchFamily="66" charset="-93"/>
                <a:ea typeface="方正清刻本悦宋简体" panose="02000000000000000000" pitchFamily="2" charset="-122"/>
                <a:cs typeface="方正静蕾简体" panose="03000509000000000000" pitchFamily="65" charset="-122"/>
              </a:rPr>
              <a:t>Nội</a:t>
            </a:r>
            <a:r>
              <a:rPr lang="en-US" altLang="zh-CN" sz="4800" b="1" dirty="0">
                <a:solidFill>
                  <a:srgbClr val="7030A0"/>
                </a:solidFill>
                <a:latin typeface="Amazone" panose="03020702060507090A04" pitchFamily="66" charset="-93"/>
                <a:ea typeface="方正清刻本悦宋简体" panose="02000000000000000000" pitchFamily="2" charset="-122"/>
                <a:cs typeface="方正静蕾简体" panose="03000509000000000000" pitchFamily="65" charset="-122"/>
              </a:rPr>
              <a:t> dung </a:t>
            </a:r>
            <a:r>
              <a:rPr lang="en-US" altLang="zh-CN" sz="4800" b="1" dirty="0" err="1">
                <a:solidFill>
                  <a:srgbClr val="7030A0"/>
                </a:solidFill>
                <a:latin typeface="Amazone" panose="03020702060507090A04" pitchFamily="66" charset="-93"/>
                <a:ea typeface="方正清刻本悦宋简体" panose="02000000000000000000" pitchFamily="2" charset="-122"/>
                <a:cs typeface="方正静蕾简体" panose="03000509000000000000" pitchFamily="65" charset="-122"/>
              </a:rPr>
              <a:t>bài</a:t>
            </a:r>
            <a:r>
              <a:rPr lang="en-US" altLang="zh-CN" sz="4800" b="1" dirty="0">
                <a:solidFill>
                  <a:srgbClr val="7030A0"/>
                </a:solidFill>
                <a:latin typeface="Amazone" panose="03020702060507090A04" pitchFamily="66" charset="-93"/>
                <a:ea typeface="方正清刻本悦宋简体" panose="02000000000000000000" pitchFamily="2" charset="-122"/>
                <a:cs typeface="方正静蕾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Amazone" panose="03020702060507090A04" pitchFamily="66" charset="-93"/>
                <a:ea typeface="方正清刻本悦宋简体" panose="02000000000000000000" pitchFamily="2" charset="-122"/>
                <a:cs typeface="方正静蕾简体" panose="03000509000000000000" pitchFamily="65" charset="-122"/>
              </a:rPr>
              <a:t>học</a:t>
            </a:r>
            <a:endParaRPr lang="zh-CN" altLang="en-US" sz="4800" b="1" dirty="0">
              <a:solidFill>
                <a:srgbClr val="7030A0"/>
              </a:solidFill>
              <a:latin typeface="Amazone" panose="03020702060507090A04" pitchFamily="66" charset="-93"/>
              <a:ea typeface="方正清刻本悦宋简体" panose="02000000000000000000" pitchFamily="2" charset="-122"/>
              <a:cs typeface="方正静蕾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8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496815" y="1964964"/>
            <a:ext cx="9197009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Tại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sao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cần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tiết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kiệm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năng</a:t>
            </a:r>
            <a:r>
              <a:rPr lang="en-US" altLang="zh-CN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 </a:t>
            </a:r>
            <a:r>
              <a:rPr lang="en-US" altLang="zh-CN" sz="6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mazone" panose="03020702060507090A04" pitchFamily="66" charset="-93"/>
                <a:cs typeface="方正静蕾简体" panose="03000509000000000000" pitchFamily="65" charset="-122"/>
              </a:rPr>
              <a:t>lượng</a:t>
            </a:r>
            <a:endParaRPr lang="zh-CN" altLang="en-US" sz="6000" b="1" dirty="0">
              <a:solidFill>
                <a:schemeClr val="tx2"/>
              </a:solidFill>
              <a:latin typeface="+mj-ea"/>
              <a:ea typeface="+mj-ea"/>
              <a:cs typeface="方正静蕾简体" panose="03000509000000000000" pitchFamily="65" charset="-122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  <a:latin typeface="#9Slide03 AmpleSoft Bold" panose="02000000000000000000" pitchFamily="2" charset="-93"/>
              </a:rPr>
              <a:t>I.</a:t>
            </a:r>
            <a:endParaRPr lang="zh-CN" altLang="en-US" sz="8000" dirty="0">
              <a:solidFill>
                <a:schemeClr val="tx2"/>
              </a:solidFill>
              <a:latin typeface="#9Slide03 AmpleSoft Bold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243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>
            <a:spLocks noChangeArrowheads="1"/>
          </p:cNvSpPr>
          <p:nvPr/>
        </p:nvSpPr>
        <p:spPr bwMode="auto">
          <a:xfrm>
            <a:off x="1130680" y="303725"/>
            <a:ext cx="10366452" cy="4031398"/>
          </a:xfrm>
          <a:prstGeom prst="rightArrow">
            <a:avLst>
              <a:gd name="adj1" fmla="val 50000"/>
              <a:gd name="adj2" fmla="val 49990"/>
            </a:avLst>
          </a:prstGeom>
          <a:solidFill>
            <a:schemeClr val="accent1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12199" y="1455553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sp>
        <p:nvSpPr>
          <p:cNvPr id="4" name="椭圆 3"/>
          <p:cNvSpPr/>
          <p:nvPr/>
        </p:nvSpPr>
        <p:spPr>
          <a:xfrm>
            <a:off x="4511840" y="1455553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sp>
        <p:nvSpPr>
          <p:cNvPr id="5" name="椭圆 4"/>
          <p:cNvSpPr/>
          <p:nvPr/>
        </p:nvSpPr>
        <p:spPr>
          <a:xfrm>
            <a:off x="6911482" y="1455553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9"/>
          </a:p>
        </p:txBody>
      </p:sp>
      <p:grpSp>
        <p:nvGrpSpPr>
          <p:cNvPr id="21" name="组合 20"/>
          <p:cNvGrpSpPr/>
          <p:nvPr/>
        </p:nvGrpSpPr>
        <p:grpSpPr>
          <a:xfrm>
            <a:off x="2493303" y="2001622"/>
            <a:ext cx="1064325" cy="885383"/>
            <a:chOff x="4992688" y="0"/>
            <a:chExt cx="906463" cy="754063"/>
          </a:xfrm>
          <a:solidFill>
            <a:schemeClr val="accent2"/>
          </a:solidFill>
        </p:grpSpPr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5253038" y="566738"/>
              <a:ext cx="234950" cy="187325"/>
            </a:xfrm>
            <a:custGeom>
              <a:avLst/>
              <a:gdLst>
                <a:gd name="T0" fmla="*/ 148 w 148"/>
                <a:gd name="T1" fmla="*/ 72 h 118"/>
                <a:gd name="T2" fmla="*/ 148 w 148"/>
                <a:gd name="T3" fmla="*/ 72 h 118"/>
                <a:gd name="T4" fmla="*/ 148 w 148"/>
                <a:gd name="T5" fmla="*/ 80 h 118"/>
                <a:gd name="T6" fmla="*/ 146 w 148"/>
                <a:gd name="T7" fmla="*/ 86 h 118"/>
                <a:gd name="T8" fmla="*/ 141 w 148"/>
                <a:gd name="T9" fmla="*/ 91 h 118"/>
                <a:gd name="T10" fmla="*/ 134 w 148"/>
                <a:gd name="T11" fmla="*/ 95 h 118"/>
                <a:gd name="T12" fmla="*/ 45 w 148"/>
                <a:gd name="T13" fmla="*/ 118 h 118"/>
                <a:gd name="T14" fmla="*/ 45 w 148"/>
                <a:gd name="T15" fmla="*/ 118 h 118"/>
                <a:gd name="T16" fmla="*/ 37 w 148"/>
                <a:gd name="T17" fmla="*/ 118 h 118"/>
                <a:gd name="T18" fmla="*/ 31 w 148"/>
                <a:gd name="T19" fmla="*/ 115 h 118"/>
                <a:gd name="T20" fmla="*/ 26 w 148"/>
                <a:gd name="T21" fmla="*/ 111 h 118"/>
                <a:gd name="T22" fmla="*/ 23 w 148"/>
                <a:gd name="T23" fmla="*/ 107 h 118"/>
                <a:gd name="T24" fmla="*/ 22 w 148"/>
                <a:gd name="T25" fmla="*/ 104 h 118"/>
                <a:gd name="T26" fmla="*/ 1 w 148"/>
                <a:gd name="T27" fmla="*/ 51 h 118"/>
                <a:gd name="T28" fmla="*/ 1 w 148"/>
                <a:gd name="T29" fmla="*/ 51 h 118"/>
                <a:gd name="T30" fmla="*/ 0 w 148"/>
                <a:gd name="T31" fmla="*/ 43 h 118"/>
                <a:gd name="T32" fmla="*/ 2 w 148"/>
                <a:gd name="T33" fmla="*/ 37 h 118"/>
                <a:gd name="T34" fmla="*/ 7 w 148"/>
                <a:gd name="T35" fmla="*/ 31 h 118"/>
                <a:gd name="T36" fmla="*/ 13 w 148"/>
                <a:gd name="T37" fmla="*/ 28 h 118"/>
                <a:gd name="T38" fmla="*/ 119 w 148"/>
                <a:gd name="T39" fmla="*/ 2 h 118"/>
                <a:gd name="T40" fmla="*/ 119 w 148"/>
                <a:gd name="T41" fmla="*/ 2 h 118"/>
                <a:gd name="T42" fmla="*/ 127 w 148"/>
                <a:gd name="T43" fmla="*/ 0 h 118"/>
                <a:gd name="T44" fmla="*/ 133 w 148"/>
                <a:gd name="T45" fmla="*/ 3 h 118"/>
                <a:gd name="T46" fmla="*/ 138 w 148"/>
                <a:gd name="T47" fmla="*/ 8 h 118"/>
                <a:gd name="T48" fmla="*/ 142 w 148"/>
                <a:gd name="T49" fmla="*/ 14 h 118"/>
                <a:gd name="T50" fmla="*/ 148 w 148"/>
                <a:gd name="T51" fmla="*/ 7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8" h="118">
                  <a:moveTo>
                    <a:pt x="148" y="72"/>
                  </a:moveTo>
                  <a:lnTo>
                    <a:pt x="148" y="72"/>
                  </a:lnTo>
                  <a:lnTo>
                    <a:pt x="148" y="80"/>
                  </a:lnTo>
                  <a:lnTo>
                    <a:pt x="146" y="86"/>
                  </a:lnTo>
                  <a:lnTo>
                    <a:pt x="141" y="91"/>
                  </a:lnTo>
                  <a:lnTo>
                    <a:pt x="134" y="95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37" y="118"/>
                  </a:lnTo>
                  <a:lnTo>
                    <a:pt x="31" y="115"/>
                  </a:lnTo>
                  <a:lnTo>
                    <a:pt x="26" y="111"/>
                  </a:lnTo>
                  <a:lnTo>
                    <a:pt x="23" y="107"/>
                  </a:lnTo>
                  <a:lnTo>
                    <a:pt x="22" y="104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2" y="37"/>
                  </a:lnTo>
                  <a:lnTo>
                    <a:pt x="7" y="31"/>
                  </a:lnTo>
                  <a:lnTo>
                    <a:pt x="13" y="28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27" y="0"/>
                  </a:lnTo>
                  <a:lnTo>
                    <a:pt x="133" y="3"/>
                  </a:lnTo>
                  <a:lnTo>
                    <a:pt x="138" y="8"/>
                  </a:lnTo>
                  <a:lnTo>
                    <a:pt x="142" y="14"/>
                  </a:lnTo>
                  <a:lnTo>
                    <a:pt x="14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5218113" y="555625"/>
              <a:ext cx="82550" cy="100013"/>
            </a:xfrm>
            <a:custGeom>
              <a:avLst/>
              <a:gdLst>
                <a:gd name="T0" fmla="*/ 0 w 52"/>
                <a:gd name="T1" fmla="*/ 10 h 63"/>
                <a:gd name="T2" fmla="*/ 13 w 52"/>
                <a:gd name="T3" fmla="*/ 0 h 63"/>
                <a:gd name="T4" fmla="*/ 52 w 52"/>
                <a:gd name="T5" fmla="*/ 53 h 63"/>
                <a:gd name="T6" fmla="*/ 38 w 52"/>
                <a:gd name="T7" fmla="*/ 63 h 63"/>
                <a:gd name="T8" fmla="*/ 0 w 52"/>
                <a:gd name="T9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0" y="10"/>
                  </a:moveTo>
                  <a:lnTo>
                    <a:pt x="13" y="0"/>
                  </a:lnTo>
                  <a:lnTo>
                    <a:pt x="52" y="53"/>
                  </a:lnTo>
                  <a:lnTo>
                    <a:pt x="38" y="63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5434013" y="503238"/>
              <a:ext cx="38100" cy="106363"/>
            </a:xfrm>
            <a:custGeom>
              <a:avLst/>
              <a:gdLst>
                <a:gd name="T0" fmla="*/ 24 w 24"/>
                <a:gd name="T1" fmla="*/ 1 h 67"/>
                <a:gd name="T2" fmla="*/ 9 w 24"/>
                <a:gd name="T3" fmla="*/ 0 h 67"/>
                <a:gd name="T4" fmla="*/ 0 w 24"/>
                <a:gd name="T5" fmla="*/ 64 h 67"/>
                <a:gd name="T6" fmla="*/ 16 w 24"/>
                <a:gd name="T7" fmla="*/ 67 h 67"/>
                <a:gd name="T8" fmla="*/ 24 w 24"/>
                <a:gd name="T9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7">
                  <a:moveTo>
                    <a:pt x="24" y="1"/>
                  </a:moveTo>
                  <a:lnTo>
                    <a:pt x="9" y="0"/>
                  </a:lnTo>
                  <a:lnTo>
                    <a:pt x="0" y="64"/>
                  </a:lnTo>
                  <a:lnTo>
                    <a:pt x="16" y="67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4992688" y="0"/>
              <a:ext cx="577850" cy="577850"/>
            </a:xfrm>
            <a:custGeom>
              <a:avLst/>
              <a:gdLst>
                <a:gd name="T0" fmla="*/ 2 w 364"/>
                <a:gd name="T1" fmla="*/ 209 h 364"/>
                <a:gd name="T2" fmla="*/ 2 w 364"/>
                <a:gd name="T3" fmla="*/ 155 h 364"/>
                <a:gd name="T4" fmla="*/ 18 w 364"/>
                <a:gd name="T5" fmla="*/ 104 h 364"/>
                <a:gd name="T6" fmla="*/ 46 w 364"/>
                <a:gd name="T7" fmla="*/ 62 h 364"/>
                <a:gd name="T8" fmla="*/ 87 w 364"/>
                <a:gd name="T9" fmla="*/ 28 h 364"/>
                <a:gd name="T10" fmla="*/ 137 w 364"/>
                <a:gd name="T11" fmla="*/ 6 h 364"/>
                <a:gd name="T12" fmla="*/ 174 w 364"/>
                <a:gd name="T13" fmla="*/ 0 h 364"/>
                <a:gd name="T14" fmla="*/ 226 w 364"/>
                <a:gd name="T15" fmla="*/ 6 h 364"/>
                <a:gd name="T16" fmla="*/ 276 w 364"/>
                <a:gd name="T17" fmla="*/ 25 h 364"/>
                <a:gd name="T18" fmla="*/ 316 w 364"/>
                <a:gd name="T19" fmla="*/ 59 h 364"/>
                <a:gd name="T20" fmla="*/ 346 w 364"/>
                <a:gd name="T21" fmla="*/ 103 h 364"/>
                <a:gd name="T22" fmla="*/ 359 w 364"/>
                <a:gd name="T23" fmla="*/ 137 h 364"/>
                <a:gd name="T24" fmla="*/ 364 w 364"/>
                <a:gd name="T25" fmla="*/ 191 h 364"/>
                <a:gd name="T26" fmla="*/ 354 w 364"/>
                <a:gd name="T27" fmla="*/ 244 h 364"/>
                <a:gd name="T28" fmla="*/ 328 w 364"/>
                <a:gd name="T29" fmla="*/ 290 h 364"/>
                <a:gd name="T30" fmla="*/ 292 w 364"/>
                <a:gd name="T31" fmla="*/ 327 h 364"/>
                <a:gd name="T32" fmla="*/ 245 w 364"/>
                <a:gd name="T33" fmla="*/ 354 h 364"/>
                <a:gd name="T34" fmla="*/ 209 w 364"/>
                <a:gd name="T35" fmla="*/ 363 h 364"/>
                <a:gd name="T36" fmla="*/ 155 w 364"/>
                <a:gd name="T37" fmla="*/ 363 h 364"/>
                <a:gd name="T38" fmla="*/ 104 w 364"/>
                <a:gd name="T39" fmla="*/ 347 h 364"/>
                <a:gd name="T40" fmla="*/ 60 w 364"/>
                <a:gd name="T41" fmla="*/ 318 h 364"/>
                <a:gd name="T42" fmla="*/ 26 w 364"/>
                <a:gd name="T43" fmla="*/ 278 h 364"/>
                <a:gd name="T44" fmla="*/ 6 w 364"/>
                <a:gd name="T45" fmla="*/ 228 h 364"/>
                <a:gd name="T46" fmla="*/ 21 w 364"/>
                <a:gd name="T47" fmla="*/ 223 h 364"/>
                <a:gd name="T48" fmla="*/ 41 w 364"/>
                <a:gd name="T49" fmla="*/ 269 h 364"/>
                <a:gd name="T50" fmla="*/ 72 w 364"/>
                <a:gd name="T51" fmla="*/ 306 h 364"/>
                <a:gd name="T52" fmla="*/ 112 w 364"/>
                <a:gd name="T53" fmla="*/ 332 h 364"/>
                <a:gd name="T54" fmla="*/ 157 w 364"/>
                <a:gd name="T55" fmla="*/ 346 h 364"/>
                <a:gd name="T56" fmla="*/ 206 w 364"/>
                <a:gd name="T57" fmla="*/ 346 h 364"/>
                <a:gd name="T58" fmla="*/ 239 w 364"/>
                <a:gd name="T59" fmla="*/ 337 h 364"/>
                <a:gd name="T60" fmla="*/ 282 w 364"/>
                <a:gd name="T61" fmla="*/ 315 h 364"/>
                <a:gd name="T62" fmla="*/ 316 w 364"/>
                <a:gd name="T63" fmla="*/ 281 h 364"/>
                <a:gd name="T64" fmla="*/ 338 w 364"/>
                <a:gd name="T65" fmla="*/ 238 h 364"/>
                <a:gd name="T66" fmla="*/ 347 w 364"/>
                <a:gd name="T67" fmla="*/ 191 h 364"/>
                <a:gd name="T68" fmla="*/ 342 w 364"/>
                <a:gd name="T69" fmla="*/ 141 h 364"/>
                <a:gd name="T70" fmla="*/ 331 w 364"/>
                <a:gd name="T71" fmla="*/ 110 h 364"/>
                <a:gd name="T72" fmla="*/ 303 w 364"/>
                <a:gd name="T73" fmla="*/ 69 h 364"/>
                <a:gd name="T74" fmla="*/ 267 w 364"/>
                <a:gd name="T75" fmla="*/ 40 h 364"/>
                <a:gd name="T76" fmla="*/ 223 w 364"/>
                <a:gd name="T77" fmla="*/ 21 h 364"/>
                <a:gd name="T78" fmla="*/ 175 w 364"/>
                <a:gd name="T79" fmla="*/ 16 h 364"/>
                <a:gd name="T80" fmla="*/ 141 w 364"/>
                <a:gd name="T81" fmla="*/ 21 h 364"/>
                <a:gd name="T82" fmla="*/ 96 w 364"/>
                <a:gd name="T83" fmla="*/ 42 h 364"/>
                <a:gd name="T84" fmla="*/ 58 w 364"/>
                <a:gd name="T85" fmla="*/ 72 h 364"/>
                <a:gd name="T86" fmla="*/ 33 w 364"/>
                <a:gd name="T87" fmla="*/ 112 h 364"/>
                <a:gd name="T88" fmla="*/ 18 w 364"/>
                <a:gd name="T89" fmla="*/ 157 h 364"/>
                <a:gd name="T90" fmla="*/ 18 w 364"/>
                <a:gd name="T91" fmla="*/ 206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364">
                  <a:moveTo>
                    <a:pt x="6" y="228"/>
                  </a:moveTo>
                  <a:lnTo>
                    <a:pt x="6" y="228"/>
                  </a:lnTo>
                  <a:lnTo>
                    <a:pt x="2" y="209"/>
                  </a:lnTo>
                  <a:lnTo>
                    <a:pt x="0" y="191"/>
                  </a:lnTo>
                  <a:lnTo>
                    <a:pt x="0" y="172"/>
                  </a:lnTo>
                  <a:lnTo>
                    <a:pt x="2" y="155"/>
                  </a:lnTo>
                  <a:lnTo>
                    <a:pt x="5" y="137"/>
                  </a:lnTo>
                  <a:lnTo>
                    <a:pt x="10" y="121"/>
                  </a:lnTo>
                  <a:lnTo>
                    <a:pt x="18" y="104"/>
                  </a:lnTo>
                  <a:lnTo>
                    <a:pt x="25" y="89"/>
                  </a:lnTo>
                  <a:lnTo>
                    <a:pt x="35" y="74"/>
                  </a:lnTo>
                  <a:lnTo>
                    <a:pt x="46" y="62"/>
                  </a:lnTo>
                  <a:lnTo>
                    <a:pt x="58" y="49"/>
                  </a:lnTo>
                  <a:lnTo>
                    <a:pt x="72" y="38"/>
                  </a:lnTo>
                  <a:lnTo>
                    <a:pt x="87" y="28"/>
                  </a:lnTo>
                  <a:lnTo>
                    <a:pt x="102" y="19"/>
                  </a:lnTo>
                  <a:lnTo>
                    <a:pt x="119" y="11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55" y="3"/>
                  </a:lnTo>
                  <a:lnTo>
                    <a:pt x="174" y="0"/>
                  </a:lnTo>
                  <a:lnTo>
                    <a:pt x="191" y="0"/>
                  </a:lnTo>
                  <a:lnTo>
                    <a:pt x="209" y="3"/>
                  </a:lnTo>
                  <a:lnTo>
                    <a:pt x="226" y="6"/>
                  </a:lnTo>
                  <a:lnTo>
                    <a:pt x="243" y="11"/>
                  </a:lnTo>
                  <a:lnTo>
                    <a:pt x="259" y="18"/>
                  </a:lnTo>
                  <a:lnTo>
                    <a:pt x="276" y="25"/>
                  </a:lnTo>
                  <a:lnTo>
                    <a:pt x="289" y="35"/>
                  </a:lnTo>
                  <a:lnTo>
                    <a:pt x="303" y="47"/>
                  </a:lnTo>
                  <a:lnTo>
                    <a:pt x="316" y="59"/>
                  </a:lnTo>
                  <a:lnTo>
                    <a:pt x="327" y="72"/>
                  </a:lnTo>
                  <a:lnTo>
                    <a:pt x="337" y="87"/>
                  </a:lnTo>
                  <a:lnTo>
                    <a:pt x="346" y="103"/>
                  </a:lnTo>
                  <a:lnTo>
                    <a:pt x="352" y="120"/>
                  </a:lnTo>
                  <a:lnTo>
                    <a:pt x="359" y="137"/>
                  </a:lnTo>
                  <a:lnTo>
                    <a:pt x="359" y="137"/>
                  </a:lnTo>
                  <a:lnTo>
                    <a:pt x="362" y="156"/>
                  </a:lnTo>
                  <a:lnTo>
                    <a:pt x="364" y="174"/>
                  </a:lnTo>
                  <a:lnTo>
                    <a:pt x="364" y="191"/>
                  </a:lnTo>
                  <a:lnTo>
                    <a:pt x="362" y="209"/>
                  </a:lnTo>
                  <a:lnTo>
                    <a:pt x="359" y="227"/>
                  </a:lnTo>
                  <a:lnTo>
                    <a:pt x="354" y="244"/>
                  </a:lnTo>
                  <a:lnTo>
                    <a:pt x="347" y="259"/>
                  </a:lnTo>
                  <a:lnTo>
                    <a:pt x="338" y="276"/>
                  </a:lnTo>
                  <a:lnTo>
                    <a:pt x="328" y="290"/>
                  </a:lnTo>
                  <a:lnTo>
                    <a:pt x="318" y="303"/>
                  </a:lnTo>
                  <a:lnTo>
                    <a:pt x="306" y="316"/>
                  </a:lnTo>
                  <a:lnTo>
                    <a:pt x="292" y="327"/>
                  </a:lnTo>
                  <a:lnTo>
                    <a:pt x="278" y="337"/>
                  </a:lnTo>
                  <a:lnTo>
                    <a:pt x="262" y="346"/>
                  </a:lnTo>
                  <a:lnTo>
                    <a:pt x="245" y="354"/>
                  </a:lnTo>
                  <a:lnTo>
                    <a:pt x="226" y="359"/>
                  </a:lnTo>
                  <a:lnTo>
                    <a:pt x="226" y="359"/>
                  </a:lnTo>
                  <a:lnTo>
                    <a:pt x="209" y="363"/>
                  </a:lnTo>
                  <a:lnTo>
                    <a:pt x="190" y="364"/>
                  </a:lnTo>
                  <a:lnTo>
                    <a:pt x="172" y="364"/>
                  </a:lnTo>
                  <a:lnTo>
                    <a:pt x="155" y="363"/>
                  </a:lnTo>
                  <a:lnTo>
                    <a:pt x="137" y="359"/>
                  </a:lnTo>
                  <a:lnTo>
                    <a:pt x="121" y="354"/>
                  </a:lnTo>
                  <a:lnTo>
                    <a:pt x="104" y="347"/>
                  </a:lnTo>
                  <a:lnTo>
                    <a:pt x="89" y="339"/>
                  </a:lnTo>
                  <a:lnTo>
                    <a:pt x="74" y="330"/>
                  </a:lnTo>
                  <a:lnTo>
                    <a:pt x="60" y="318"/>
                  </a:lnTo>
                  <a:lnTo>
                    <a:pt x="48" y="306"/>
                  </a:lnTo>
                  <a:lnTo>
                    <a:pt x="36" y="292"/>
                  </a:lnTo>
                  <a:lnTo>
                    <a:pt x="26" y="278"/>
                  </a:lnTo>
                  <a:lnTo>
                    <a:pt x="19" y="262"/>
                  </a:lnTo>
                  <a:lnTo>
                    <a:pt x="11" y="245"/>
                  </a:lnTo>
                  <a:lnTo>
                    <a:pt x="6" y="228"/>
                  </a:lnTo>
                  <a:lnTo>
                    <a:pt x="6" y="228"/>
                  </a:lnTo>
                  <a:close/>
                  <a:moveTo>
                    <a:pt x="21" y="223"/>
                  </a:moveTo>
                  <a:lnTo>
                    <a:pt x="21" y="223"/>
                  </a:lnTo>
                  <a:lnTo>
                    <a:pt x="26" y="239"/>
                  </a:lnTo>
                  <a:lnTo>
                    <a:pt x="33" y="254"/>
                  </a:lnTo>
                  <a:lnTo>
                    <a:pt x="41" y="269"/>
                  </a:lnTo>
                  <a:lnTo>
                    <a:pt x="50" y="282"/>
                  </a:lnTo>
                  <a:lnTo>
                    <a:pt x="60" y="295"/>
                  </a:lnTo>
                  <a:lnTo>
                    <a:pt x="72" y="306"/>
                  </a:lnTo>
                  <a:lnTo>
                    <a:pt x="84" y="316"/>
                  </a:lnTo>
                  <a:lnTo>
                    <a:pt x="98" y="325"/>
                  </a:lnTo>
                  <a:lnTo>
                    <a:pt x="112" y="332"/>
                  </a:lnTo>
                  <a:lnTo>
                    <a:pt x="126" y="339"/>
                  </a:lnTo>
                  <a:lnTo>
                    <a:pt x="142" y="342"/>
                  </a:lnTo>
                  <a:lnTo>
                    <a:pt x="157" y="346"/>
                  </a:lnTo>
                  <a:lnTo>
                    <a:pt x="174" y="347"/>
                  </a:lnTo>
                  <a:lnTo>
                    <a:pt x="190" y="347"/>
                  </a:lnTo>
                  <a:lnTo>
                    <a:pt x="206" y="346"/>
                  </a:lnTo>
                  <a:lnTo>
                    <a:pt x="223" y="342"/>
                  </a:lnTo>
                  <a:lnTo>
                    <a:pt x="223" y="342"/>
                  </a:lnTo>
                  <a:lnTo>
                    <a:pt x="239" y="337"/>
                  </a:lnTo>
                  <a:lnTo>
                    <a:pt x="254" y="331"/>
                  </a:lnTo>
                  <a:lnTo>
                    <a:pt x="269" y="323"/>
                  </a:lnTo>
                  <a:lnTo>
                    <a:pt x="282" y="315"/>
                  </a:lnTo>
                  <a:lnTo>
                    <a:pt x="294" y="303"/>
                  </a:lnTo>
                  <a:lnTo>
                    <a:pt x="306" y="292"/>
                  </a:lnTo>
                  <a:lnTo>
                    <a:pt x="316" y="281"/>
                  </a:lnTo>
                  <a:lnTo>
                    <a:pt x="325" y="267"/>
                  </a:lnTo>
                  <a:lnTo>
                    <a:pt x="332" y="253"/>
                  </a:lnTo>
                  <a:lnTo>
                    <a:pt x="338" y="238"/>
                  </a:lnTo>
                  <a:lnTo>
                    <a:pt x="342" y="223"/>
                  </a:lnTo>
                  <a:lnTo>
                    <a:pt x="346" y="206"/>
                  </a:lnTo>
                  <a:lnTo>
                    <a:pt x="347" y="191"/>
                  </a:lnTo>
                  <a:lnTo>
                    <a:pt x="347" y="175"/>
                  </a:lnTo>
                  <a:lnTo>
                    <a:pt x="346" y="157"/>
                  </a:lnTo>
                  <a:lnTo>
                    <a:pt x="342" y="141"/>
                  </a:lnTo>
                  <a:lnTo>
                    <a:pt x="342" y="141"/>
                  </a:lnTo>
                  <a:lnTo>
                    <a:pt x="337" y="125"/>
                  </a:lnTo>
                  <a:lnTo>
                    <a:pt x="331" y="110"/>
                  </a:lnTo>
                  <a:lnTo>
                    <a:pt x="323" y="96"/>
                  </a:lnTo>
                  <a:lnTo>
                    <a:pt x="315" y="82"/>
                  </a:lnTo>
                  <a:lnTo>
                    <a:pt x="303" y="69"/>
                  </a:lnTo>
                  <a:lnTo>
                    <a:pt x="292" y="59"/>
                  </a:lnTo>
                  <a:lnTo>
                    <a:pt x="279" y="49"/>
                  </a:lnTo>
                  <a:lnTo>
                    <a:pt x="267" y="40"/>
                  </a:lnTo>
                  <a:lnTo>
                    <a:pt x="253" y="33"/>
                  </a:lnTo>
                  <a:lnTo>
                    <a:pt x="238" y="26"/>
                  </a:lnTo>
                  <a:lnTo>
                    <a:pt x="223" y="21"/>
                  </a:lnTo>
                  <a:lnTo>
                    <a:pt x="206" y="19"/>
                  </a:lnTo>
                  <a:lnTo>
                    <a:pt x="191" y="16"/>
                  </a:lnTo>
                  <a:lnTo>
                    <a:pt x="175" y="16"/>
                  </a:lnTo>
                  <a:lnTo>
                    <a:pt x="157" y="19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25" y="26"/>
                  </a:lnTo>
                  <a:lnTo>
                    <a:pt x="109" y="33"/>
                  </a:lnTo>
                  <a:lnTo>
                    <a:pt x="96" y="42"/>
                  </a:lnTo>
                  <a:lnTo>
                    <a:pt x="82" y="50"/>
                  </a:lnTo>
                  <a:lnTo>
                    <a:pt x="69" y="60"/>
                  </a:lnTo>
                  <a:lnTo>
                    <a:pt x="58" y="72"/>
                  </a:lnTo>
                  <a:lnTo>
                    <a:pt x="48" y="84"/>
                  </a:lnTo>
                  <a:lnTo>
                    <a:pt x="40" y="98"/>
                  </a:lnTo>
                  <a:lnTo>
                    <a:pt x="33" y="112"/>
                  </a:lnTo>
                  <a:lnTo>
                    <a:pt x="26" y="126"/>
                  </a:lnTo>
                  <a:lnTo>
                    <a:pt x="21" y="142"/>
                  </a:lnTo>
                  <a:lnTo>
                    <a:pt x="18" y="157"/>
                  </a:lnTo>
                  <a:lnTo>
                    <a:pt x="16" y="174"/>
                  </a:lnTo>
                  <a:lnTo>
                    <a:pt x="16" y="190"/>
                  </a:lnTo>
                  <a:lnTo>
                    <a:pt x="18" y="206"/>
                  </a:lnTo>
                  <a:lnTo>
                    <a:pt x="21" y="223"/>
                  </a:lnTo>
                  <a:lnTo>
                    <a:pt x="21" y="2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5006976" y="74613"/>
              <a:ext cx="227013" cy="487363"/>
            </a:xfrm>
            <a:custGeom>
              <a:avLst/>
              <a:gdLst>
                <a:gd name="T0" fmla="*/ 65 w 143"/>
                <a:gd name="T1" fmla="*/ 0 h 307"/>
                <a:gd name="T2" fmla="*/ 65 w 143"/>
                <a:gd name="T3" fmla="*/ 0 h 307"/>
                <a:gd name="T4" fmla="*/ 55 w 143"/>
                <a:gd name="T5" fmla="*/ 7 h 307"/>
                <a:gd name="T6" fmla="*/ 46 w 143"/>
                <a:gd name="T7" fmla="*/ 16 h 307"/>
                <a:gd name="T8" fmla="*/ 39 w 143"/>
                <a:gd name="T9" fmla="*/ 25 h 307"/>
                <a:gd name="T10" fmla="*/ 31 w 143"/>
                <a:gd name="T11" fmla="*/ 35 h 307"/>
                <a:gd name="T12" fmla="*/ 25 w 143"/>
                <a:gd name="T13" fmla="*/ 45 h 307"/>
                <a:gd name="T14" fmla="*/ 19 w 143"/>
                <a:gd name="T15" fmla="*/ 56 h 307"/>
                <a:gd name="T16" fmla="*/ 14 w 143"/>
                <a:gd name="T17" fmla="*/ 68 h 307"/>
                <a:gd name="T18" fmla="*/ 9 w 143"/>
                <a:gd name="T19" fmla="*/ 79 h 307"/>
                <a:gd name="T20" fmla="*/ 5 w 143"/>
                <a:gd name="T21" fmla="*/ 90 h 307"/>
                <a:gd name="T22" fmla="*/ 2 w 143"/>
                <a:gd name="T23" fmla="*/ 103 h 307"/>
                <a:gd name="T24" fmla="*/ 0 w 143"/>
                <a:gd name="T25" fmla="*/ 115 h 307"/>
                <a:gd name="T26" fmla="*/ 0 w 143"/>
                <a:gd name="T27" fmla="*/ 127 h 307"/>
                <a:gd name="T28" fmla="*/ 0 w 143"/>
                <a:gd name="T29" fmla="*/ 139 h 307"/>
                <a:gd name="T30" fmla="*/ 0 w 143"/>
                <a:gd name="T31" fmla="*/ 153 h 307"/>
                <a:gd name="T32" fmla="*/ 2 w 143"/>
                <a:gd name="T33" fmla="*/ 166 h 307"/>
                <a:gd name="T34" fmla="*/ 5 w 143"/>
                <a:gd name="T35" fmla="*/ 178 h 307"/>
                <a:gd name="T36" fmla="*/ 5 w 143"/>
                <a:gd name="T37" fmla="*/ 178 h 307"/>
                <a:gd name="T38" fmla="*/ 9 w 143"/>
                <a:gd name="T39" fmla="*/ 191 h 307"/>
                <a:gd name="T40" fmla="*/ 12 w 143"/>
                <a:gd name="T41" fmla="*/ 203 h 307"/>
                <a:gd name="T42" fmla="*/ 19 w 143"/>
                <a:gd name="T43" fmla="*/ 215 h 307"/>
                <a:gd name="T44" fmla="*/ 25 w 143"/>
                <a:gd name="T45" fmla="*/ 226 h 307"/>
                <a:gd name="T46" fmla="*/ 31 w 143"/>
                <a:gd name="T47" fmla="*/ 236 h 307"/>
                <a:gd name="T48" fmla="*/ 39 w 143"/>
                <a:gd name="T49" fmla="*/ 246 h 307"/>
                <a:gd name="T50" fmla="*/ 48 w 143"/>
                <a:gd name="T51" fmla="*/ 255 h 307"/>
                <a:gd name="T52" fmla="*/ 56 w 143"/>
                <a:gd name="T53" fmla="*/ 264 h 307"/>
                <a:gd name="T54" fmla="*/ 65 w 143"/>
                <a:gd name="T55" fmla="*/ 271 h 307"/>
                <a:gd name="T56" fmla="*/ 75 w 143"/>
                <a:gd name="T57" fmla="*/ 279 h 307"/>
                <a:gd name="T58" fmla="*/ 85 w 143"/>
                <a:gd name="T59" fmla="*/ 285 h 307"/>
                <a:gd name="T60" fmla="*/ 97 w 143"/>
                <a:gd name="T61" fmla="*/ 292 h 307"/>
                <a:gd name="T62" fmla="*/ 108 w 143"/>
                <a:gd name="T63" fmla="*/ 297 h 307"/>
                <a:gd name="T64" fmla="*/ 119 w 143"/>
                <a:gd name="T65" fmla="*/ 300 h 307"/>
                <a:gd name="T66" fmla="*/ 132 w 143"/>
                <a:gd name="T67" fmla="*/ 304 h 307"/>
                <a:gd name="T68" fmla="*/ 143 w 143"/>
                <a:gd name="T69" fmla="*/ 307 h 307"/>
                <a:gd name="T70" fmla="*/ 143 w 143"/>
                <a:gd name="T71" fmla="*/ 307 h 307"/>
                <a:gd name="T72" fmla="*/ 118 w 143"/>
                <a:gd name="T73" fmla="*/ 284 h 307"/>
                <a:gd name="T74" fmla="*/ 97 w 143"/>
                <a:gd name="T75" fmla="*/ 263 h 307"/>
                <a:gd name="T76" fmla="*/ 79 w 143"/>
                <a:gd name="T77" fmla="*/ 240 h 307"/>
                <a:gd name="T78" fmla="*/ 65 w 143"/>
                <a:gd name="T79" fmla="*/ 219 h 307"/>
                <a:gd name="T80" fmla="*/ 54 w 143"/>
                <a:gd name="T81" fmla="*/ 196 h 307"/>
                <a:gd name="T82" fmla="*/ 46 w 143"/>
                <a:gd name="T83" fmla="*/ 175 h 307"/>
                <a:gd name="T84" fmla="*/ 40 w 143"/>
                <a:gd name="T85" fmla="*/ 153 h 307"/>
                <a:gd name="T86" fmla="*/ 37 w 143"/>
                <a:gd name="T87" fmla="*/ 132 h 307"/>
                <a:gd name="T88" fmla="*/ 36 w 143"/>
                <a:gd name="T89" fmla="*/ 112 h 307"/>
                <a:gd name="T90" fmla="*/ 37 w 143"/>
                <a:gd name="T91" fmla="*/ 93 h 307"/>
                <a:gd name="T92" fmla="*/ 40 w 143"/>
                <a:gd name="T93" fmla="*/ 74 h 307"/>
                <a:gd name="T94" fmla="*/ 44 w 143"/>
                <a:gd name="T95" fmla="*/ 56 h 307"/>
                <a:gd name="T96" fmla="*/ 49 w 143"/>
                <a:gd name="T97" fmla="*/ 40 h 307"/>
                <a:gd name="T98" fmla="*/ 54 w 143"/>
                <a:gd name="T99" fmla="*/ 25 h 307"/>
                <a:gd name="T100" fmla="*/ 59 w 143"/>
                <a:gd name="T101" fmla="*/ 11 h 307"/>
                <a:gd name="T102" fmla="*/ 65 w 143"/>
                <a:gd name="T103" fmla="*/ 0 h 307"/>
                <a:gd name="T104" fmla="*/ 65 w 143"/>
                <a:gd name="T10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307">
                  <a:moveTo>
                    <a:pt x="65" y="0"/>
                  </a:moveTo>
                  <a:lnTo>
                    <a:pt x="65" y="0"/>
                  </a:lnTo>
                  <a:lnTo>
                    <a:pt x="55" y="7"/>
                  </a:lnTo>
                  <a:lnTo>
                    <a:pt x="46" y="16"/>
                  </a:lnTo>
                  <a:lnTo>
                    <a:pt x="39" y="25"/>
                  </a:lnTo>
                  <a:lnTo>
                    <a:pt x="31" y="35"/>
                  </a:lnTo>
                  <a:lnTo>
                    <a:pt x="25" y="45"/>
                  </a:lnTo>
                  <a:lnTo>
                    <a:pt x="19" y="56"/>
                  </a:lnTo>
                  <a:lnTo>
                    <a:pt x="14" y="68"/>
                  </a:lnTo>
                  <a:lnTo>
                    <a:pt x="9" y="79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7"/>
                  </a:lnTo>
                  <a:lnTo>
                    <a:pt x="0" y="139"/>
                  </a:lnTo>
                  <a:lnTo>
                    <a:pt x="0" y="153"/>
                  </a:lnTo>
                  <a:lnTo>
                    <a:pt x="2" y="166"/>
                  </a:lnTo>
                  <a:lnTo>
                    <a:pt x="5" y="178"/>
                  </a:lnTo>
                  <a:lnTo>
                    <a:pt x="5" y="178"/>
                  </a:lnTo>
                  <a:lnTo>
                    <a:pt x="9" y="191"/>
                  </a:lnTo>
                  <a:lnTo>
                    <a:pt x="12" y="203"/>
                  </a:lnTo>
                  <a:lnTo>
                    <a:pt x="19" y="215"/>
                  </a:lnTo>
                  <a:lnTo>
                    <a:pt x="25" y="226"/>
                  </a:lnTo>
                  <a:lnTo>
                    <a:pt x="31" y="236"/>
                  </a:lnTo>
                  <a:lnTo>
                    <a:pt x="39" y="246"/>
                  </a:lnTo>
                  <a:lnTo>
                    <a:pt x="48" y="255"/>
                  </a:lnTo>
                  <a:lnTo>
                    <a:pt x="56" y="264"/>
                  </a:lnTo>
                  <a:lnTo>
                    <a:pt x="65" y="271"/>
                  </a:lnTo>
                  <a:lnTo>
                    <a:pt x="75" y="279"/>
                  </a:lnTo>
                  <a:lnTo>
                    <a:pt x="85" y="285"/>
                  </a:lnTo>
                  <a:lnTo>
                    <a:pt x="97" y="292"/>
                  </a:lnTo>
                  <a:lnTo>
                    <a:pt x="108" y="297"/>
                  </a:lnTo>
                  <a:lnTo>
                    <a:pt x="119" y="300"/>
                  </a:lnTo>
                  <a:lnTo>
                    <a:pt x="132" y="304"/>
                  </a:lnTo>
                  <a:lnTo>
                    <a:pt x="143" y="307"/>
                  </a:lnTo>
                  <a:lnTo>
                    <a:pt x="143" y="307"/>
                  </a:lnTo>
                  <a:lnTo>
                    <a:pt x="118" y="284"/>
                  </a:lnTo>
                  <a:lnTo>
                    <a:pt x="97" y="263"/>
                  </a:lnTo>
                  <a:lnTo>
                    <a:pt x="79" y="240"/>
                  </a:lnTo>
                  <a:lnTo>
                    <a:pt x="65" y="219"/>
                  </a:lnTo>
                  <a:lnTo>
                    <a:pt x="54" y="196"/>
                  </a:lnTo>
                  <a:lnTo>
                    <a:pt x="46" y="175"/>
                  </a:lnTo>
                  <a:lnTo>
                    <a:pt x="40" y="153"/>
                  </a:lnTo>
                  <a:lnTo>
                    <a:pt x="37" y="132"/>
                  </a:lnTo>
                  <a:lnTo>
                    <a:pt x="36" y="112"/>
                  </a:lnTo>
                  <a:lnTo>
                    <a:pt x="37" y="93"/>
                  </a:lnTo>
                  <a:lnTo>
                    <a:pt x="40" y="74"/>
                  </a:lnTo>
                  <a:lnTo>
                    <a:pt x="44" y="56"/>
                  </a:lnTo>
                  <a:lnTo>
                    <a:pt x="49" y="40"/>
                  </a:lnTo>
                  <a:lnTo>
                    <a:pt x="54" y="25"/>
                  </a:lnTo>
                  <a:lnTo>
                    <a:pt x="59" y="11"/>
                  </a:ln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5164138" y="68263"/>
              <a:ext cx="217488" cy="495300"/>
            </a:xfrm>
            <a:custGeom>
              <a:avLst/>
              <a:gdLst>
                <a:gd name="T0" fmla="*/ 72 w 137"/>
                <a:gd name="T1" fmla="*/ 0 h 312"/>
                <a:gd name="T2" fmla="*/ 72 w 137"/>
                <a:gd name="T3" fmla="*/ 0 h 312"/>
                <a:gd name="T4" fmla="*/ 67 w 137"/>
                <a:gd name="T5" fmla="*/ 6 h 312"/>
                <a:gd name="T6" fmla="*/ 61 w 137"/>
                <a:gd name="T7" fmla="*/ 12 h 312"/>
                <a:gd name="T8" fmla="*/ 53 w 137"/>
                <a:gd name="T9" fmla="*/ 17 h 312"/>
                <a:gd name="T10" fmla="*/ 43 w 137"/>
                <a:gd name="T11" fmla="*/ 21 h 312"/>
                <a:gd name="T12" fmla="*/ 43 w 137"/>
                <a:gd name="T13" fmla="*/ 21 h 312"/>
                <a:gd name="T14" fmla="*/ 30 w 137"/>
                <a:gd name="T15" fmla="*/ 22 h 312"/>
                <a:gd name="T16" fmla="*/ 19 w 137"/>
                <a:gd name="T17" fmla="*/ 21 h 312"/>
                <a:gd name="T18" fmla="*/ 10 w 137"/>
                <a:gd name="T19" fmla="*/ 19 h 312"/>
                <a:gd name="T20" fmla="*/ 1 w 137"/>
                <a:gd name="T21" fmla="*/ 12 h 312"/>
                <a:gd name="T22" fmla="*/ 1 w 137"/>
                <a:gd name="T23" fmla="*/ 12 h 312"/>
                <a:gd name="T24" fmla="*/ 0 w 137"/>
                <a:gd name="T25" fmla="*/ 40 h 312"/>
                <a:gd name="T26" fmla="*/ 0 w 137"/>
                <a:gd name="T27" fmla="*/ 70 h 312"/>
                <a:gd name="T28" fmla="*/ 1 w 137"/>
                <a:gd name="T29" fmla="*/ 88 h 312"/>
                <a:gd name="T30" fmla="*/ 3 w 137"/>
                <a:gd name="T31" fmla="*/ 106 h 312"/>
                <a:gd name="T32" fmla="*/ 6 w 137"/>
                <a:gd name="T33" fmla="*/ 124 h 312"/>
                <a:gd name="T34" fmla="*/ 10 w 137"/>
                <a:gd name="T35" fmla="*/ 143 h 312"/>
                <a:gd name="T36" fmla="*/ 15 w 137"/>
                <a:gd name="T37" fmla="*/ 163 h 312"/>
                <a:gd name="T38" fmla="*/ 23 w 137"/>
                <a:gd name="T39" fmla="*/ 184 h 312"/>
                <a:gd name="T40" fmla="*/ 30 w 137"/>
                <a:gd name="T41" fmla="*/ 205 h 312"/>
                <a:gd name="T42" fmla="*/ 40 w 137"/>
                <a:gd name="T43" fmla="*/ 226 h 312"/>
                <a:gd name="T44" fmla="*/ 52 w 137"/>
                <a:gd name="T45" fmla="*/ 248 h 312"/>
                <a:gd name="T46" fmla="*/ 66 w 137"/>
                <a:gd name="T47" fmla="*/ 269 h 312"/>
                <a:gd name="T48" fmla="*/ 81 w 137"/>
                <a:gd name="T49" fmla="*/ 291 h 312"/>
                <a:gd name="T50" fmla="*/ 97 w 137"/>
                <a:gd name="T51" fmla="*/ 312 h 312"/>
                <a:gd name="T52" fmla="*/ 97 w 137"/>
                <a:gd name="T53" fmla="*/ 312 h 312"/>
                <a:gd name="T54" fmla="*/ 117 w 137"/>
                <a:gd name="T55" fmla="*/ 308 h 312"/>
                <a:gd name="T56" fmla="*/ 117 w 137"/>
                <a:gd name="T57" fmla="*/ 308 h 312"/>
                <a:gd name="T58" fmla="*/ 129 w 137"/>
                <a:gd name="T59" fmla="*/ 304 h 312"/>
                <a:gd name="T60" fmla="*/ 129 w 137"/>
                <a:gd name="T61" fmla="*/ 304 h 312"/>
                <a:gd name="T62" fmla="*/ 132 w 137"/>
                <a:gd name="T63" fmla="*/ 278 h 312"/>
                <a:gd name="T64" fmla="*/ 136 w 137"/>
                <a:gd name="T65" fmla="*/ 253 h 312"/>
                <a:gd name="T66" fmla="*/ 137 w 137"/>
                <a:gd name="T67" fmla="*/ 228 h 312"/>
                <a:gd name="T68" fmla="*/ 137 w 137"/>
                <a:gd name="T69" fmla="*/ 204 h 312"/>
                <a:gd name="T70" fmla="*/ 136 w 137"/>
                <a:gd name="T71" fmla="*/ 181 h 312"/>
                <a:gd name="T72" fmla="*/ 134 w 137"/>
                <a:gd name="T73" fmla="*/ 160 h 312"/>
                <a:gd name="T74" fmla="*/ 130 w 137"/>
                <a:gd name="T75" fmla="*/ 138 h 312"/>
                <a:gd name="T76" fmla="*/ 125 w 137"/>
                <a:gd name="T77" fmla="*/ 118 h 312"/>
                <a:gd name="T78" fmla="*/ 120 w 137"/>
                <a:gd name="T79" fmla="*/ 100 h 312"/>
                <a:gd name="T80" fmla="*/ 113 w 137"/>
                <a:gd name="T81" fmla="*/ 82 h 312"/>
                <a:gd name="T82" fmla="*/ 107 w 137"/>
                <a:gd name="T83" fmla="*/ 65 h 312"/>
                <a:gd name="T84" fmla="*/ 101 w 137"/>
                <a:gd name="T85" fmla="*/ 50 h 312"/>
                <a:gd name="T86" fmla="*/ 86 w 137"/>
                <a:gd name="T87" fmla="*/ 22 h 312"/>
                <a:gd name="T88" fmla="*/ 72 w 137"/>
                <a:gd name="T89" fmla="*/ 0 h 312"/>
                <a:gd name="T90" fmla="*/ 72 w 137"/>
                <a:gd name="T91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312">
                  <a:moveTo>
                    <a:pt x="72" y="0"/>
                  </a:moveTo>
                  <a:lnTo>
                    <a:pt x="72" y="0"/>
                  </a:lnTo>
                  <a:lnTo>
                    <a:pt x="67" y="6"/>
                  </a:lnTo>
                  <a:lnTo>
                    <a:pt x="61" y="12"/>
                  </a:lnTo>
                  <a:lnTo>
                    <a:pt x="53" y="17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30" y="22"/>
                  </a:lnTo>
                  <a:lnTo>
                    <a:pt x="19" y="21"/>
                  </a:lnTo>
                  <a:lnTo>
                    <a:pt x="10" y="19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40"/>
                  </a:lnTo>
                  <a:lnTo>
                    <a:pt x="0" y="70"/>
                  </a:lnTo>
                  <a:lnTo>
                    <a:pt x="1" y="88"/>
                  </a:lnTo>
                  <a:lnTo>
                    <a:pt x="3" y="106"/>
                  </a:lnTo>
                  <a:lnTo>
                    <a:pt x="6" y="124"/>
                  </a:lnTo>
                  <a:lnTo>
                    <a:pt x="10" y="143"/>
                  </a:lnTo>
                  <a:lnTo>
                    <a:pt x="15" y="163"/>
                  </a:lnTo>
                  <a:lnTo>
                    <a:pt x="23" y="184"/>
                  </a:lnTo>
                  <a:lnTo>
                    <a:pt x="30" y="205"/>
                  </a:lnTo>
                  <a:lnTo>
                    <a:pt x="40" y="226"/>
                  </a:lnTo>
                  <a:lnTo>
                    <a:pt x="52" y="248"/>
                  </a:lnTo>
                  <a:lnTo>
                    <a:pt x="66" y="269"/>
                  </a:lnTo>
                  <a:lnTo>
                    <a:pt x="81" y="291"/>
                  </a:lnTo>
                  <a:lnTo>
                    <a:pt x="97" y="312"/>
                  </a:lnTo>
                  <a:lnTo>
                    <a:pt x="97" y="312"/>
                  </a:lnTo>
                  <a:lnTo>
                    <a:pt x="117" y="308"/>
                  </a:lnTo>
                  <a:lnTo>
                    <a:pt x="117" y="308"/>
                  </a:lnTo>
                  <a:lnTo>
                    <a:pt x="129" y="304"/>
                  </a:lnTo>
                  <a:lnTo>
                    <a:pt x="129" y="304"/>
                  </a:lnTo>
                  <a:lnTo>
                    <a:pt x="132" y="278"/>
                  </a:lnTo>
                  <a:lnTo>
                    <a:pt x="136" y="253"/>
                  </a:lnTo>
                  <a:lnTo>
                    <a:pt x="137" y="228"/>
                  </a:lnTo>
                  <a:lnTo>
                    <a:pt x="137" y="204"/>
                  </a:lnTo>
                  <a:lnTo>
                    <a:pt x="136" y="181"/>
                  </a:lnTo>
                  <a:lnTo>
                    <a:pt x="134" y="160"/>
                  </a:lnTo>
                  <a:lnTo>
                    <a:pt x="130" y="138"/>
                  </a:lnTo>
                  <a:lnTo>
                    <a:pt x="125" y="118"/>
                  </a:lnTo>
                  <a:lnTo>
                    <a:pt x="120" y="100"/>
                  </a:lnTo>
                  <a:lnTo>
                    <a:pt x="113" y="82"/>
                  </a:lnTo>
                  <a:lnTo>
                    <a:pt x="107" y="65"/>
                  </a:lnTo>
                  <a:lnTo>
                    <a:pt x="101" y="50"/>
                  </a:lnTo>
                  <a:lnTo>
                    <a:pt x="86" y="22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5308601" y="14288"/>
              <a:ext cx="249238" cy="503238"/>
            </a:xfrm>
            <a:custGeom>
              <a:avLst/>
              <a:gdLst>
                <a:gd name="T0" fmla="*/ 152 w 157"/>
                <a:gd name="T1" fmla="*/ 131 h 317"/>
                <a:gd name="T2" fmla="*/ 152 w 157"/>
                <a:gd name="T3" fmla="*/ 131 h 317"/>
                <a:gd name="T4" fmla="*/ 147 w 157"/>
                <a:gd name="T5" fmla="*/ 117 h 317"/>
                <a:gd name="T6" fmla="*/ 142 w 157"/>
                <a:gd name="T7" fmla="*/ 104 h 317"/>
                <a:gd name="T8" fmla="*/ 137 w 157"/>
                <a:gd name="T9" fmla="*/ 92 h 317"/>
                <a:gd name="T10" fmla="*/ 129 w 157"/>
                <a:gd name="T11" fmla="*/ 80 h 317"/>
                <a:gd name="T12" fmla="*/ 122 w 157"/>
                <a:gd name="T13" fmla="*/ 69 h 317"/>
                <a:gd name="T14" fmla="*/ 114 w 157"/>
                <a:gd name="T15" fmla="*/ 59 h 317"/>
                <a:gd name="T16" fmla="*/ 106 w 157"/>
                <a:gd name="T17" fmla="*/ 49 h 317"/>
                <a:gd name="T18" fmla="*/ 95 w 157"/>
                <a:gd name="T19" fmla="*/ 40 h 317"/>
                <a:gd name="T20" fmla="*/ 85 w 157"/>
                <a:gd name="T21" fmla="*/ 33 h 317"/>
                <a:gd name="T22" fmla="*/ 74 w 157"/>
                <a:gd name="T23" fmla="*/ 25 h 317"/>
                <a:gd name="T24" fmla="*/ 63 w 157"/>
                <a:gd name="T25" fmla="*/ 19 h 317"/>
                <a:gd name="T26" fmla="*/ 50 w 157"/>
                <a:gd name="T27" fmla="*/ 14 h 317"/>
                <a:gd name="T28" fmla="*/ 39 w 157"/>
                <a:gd name="T29" fmla="*/ 9 h 317"/>
                <a:gd name="T30" fmla="*/ 26 w 157"/>
                <a:gd name="T31" fmla="*/ 5 h 317"/>
                <a:gd name="T32" fmla="*/ 12 w 157"/>
                <a:gd name="T33" fmla="*/ 2 h 317"/>
                <a:gd name="T34" fmla="*/ 0 w 157"/>
                <a:gd name="T35" fmla="*/ 0 h 317"/>
                <a:gd name="T36" fmla="*/ 0 w 157"/>
                <a:gd name="T37" fmla="*/ 0 h 317"/>
                <a:gd name="T38" fmla="*/ 10 w 157"/>
                <a:gd name="T39" fmla="*/ 7 h 317"/>
                <a:gd name="T40" fmla="*/ 22 w 157"/>
                <a:gd name="T41" fmla="*/ 16 h 317"/>
                <a:gd name="T42" fmla="*/ 34 w 157"/>
                <a:gd name="T43" fmla="*/ 28 h 317"/>
                <a:gd name="T44" fmla="*/ 46 w 157"/>
                <a:gd name="T45" fmla="*/ 39 h 317"/>
                <a:gd name="T46" fmla="*/ 59 w 157"/>
                <a:gd name="T47" fmla="*/ 53 h 317"/>
                <a:gd name="T48" fmla="*/ 70 w 157"/>
                <a:gd name="T49" fmla="*/ 68 h 317"/>
                <a:gd name="T50" fmla="*/ 82 w 157"/>
                <a:gd name="T51" fmla="*/ 85 h 317"/>
                <a:gd name="T52" fmla="*/ 90 w 157"/>
                <a:gd name="T53" fmla="*/ 104 h 317"/>
                <a:gd name="T54" fmla="*/ 99 w 157"/>
                <a:gd name="T55" fmla="*/ 124 h 317"/>
                <a:gd name="T56" fmla="*/ 106 w 157"/>
                <a:gd name="T57" fmla="*/ 146 h 317"/>
                <a:gd name="T58" fmla="*/ 109 w 157"/>
                <a:gd name="T59" fmla="*/ 170 h 317"/>
                <a:gd name="T60" fmla="*/ 109 w 157"/>
                <a:gd name="T61" fmla="*/ 196 h 317"/>
                <a:gd name="T62" fmla="*/ 109 w 157"/>
                <a:gd name="T63" fmla="*/ 209 h 317"/>
                <a:gd name="T64" fmla="*/ 108 w 157"/>
                <a:gd name="T65" fmla="*/ 224 h 317"/>
                <a:gd name="T66" fmla="*/ 106 w 157"/>
                <a:gd name="T67" fmla="*/ 238 h 317"/>
                <a:gd name="T68" fmla="*/ 103 w 157"/>
                <a:gd name="T69" fmla="*/ 253 h 317"/>
                <a:gd name="T70" fmla="*/ 99 w 157"/>
                <a:gd name="T71" fmla="*/ 268 h 317"/>
                <a:gd name="T72" fmla="*/ 94 w 157"/>
                <a:gd name="T73" fmla="*/ 284 h 317"/>
                <a:gd name="T74" fmla="*/ 88 w 157"/>
                <a:gd name="T75" fmla="*/ 301 h 317"/>
                <a:gd name="T76" fmla="*/ 80 w 157"/>
                <a:gd name="T77" fmla="*/ 317 h 317"/>
                <a:gd name="T78" fmla="*/ 80 w 157"/>
                <a:gd name="T79" fmla="*/ 317 h 317"/>
                <a:gd name="T80" fmla="*/ 92 w 157"/>
                <a:gd name="T81" fmla="*/ 309 h 317"/>
                <a:gd name="T82" fmla="*/ 102 w 157"/>
                <a:gd name="T83" fmla="*/ 301 h 317"/>
                <a:gd name="T84" fmla="*/ 111 w 157"/>
                <a:gd name="T85" fmla="*/ 291 h 317"/>
                <a:gd name="T86" fmla="*/ 119 w 157"/>
                <a:gd name="T87" fmla="*/ 282 h 317"/>
                <a:gd name="T88" fmla="*/ 127 w 157"/>
                <a:gd name="T89" fmla="*/ 270 h 317"/>
                <a:gd name="T90" fmla="*/ 134 w 157"/>
                <a:gd name="T91" fmla="*/ 259 h 317"/>
                <a:gd name="T92" fmla="*/ 139 w 157"/>
                <a:gd name="T93" fmla="*/ 248 h 317"/>
                <a:gd name="T94" fmla="*/ 146 w 157"/>
                <a:gd name="T95" fmla="*/ 236 h 317"/>
                <a:gd name="T96" fmla="*/ 150 w 157"/>
                <a:gd name="T97" fmla="*/ 224 h 317"/>
                <a:gd name="T98" fmla="*/ 153 w 157"/>
                <a:gd name="T99" fmla="*/ 211 h 317"/>
                <a:gd name="T100" fmla="*/ 156 w 157"/>
                <a:gd name="T101" fmla="*/ 197 h 317"/>
                <a:gd name="T102" fmla="*/ 157 w 157"/>
                <a:gd name="T103" fmla="*/ 185 h 317"/>
                <a:gd name="T104" fmla="*/ 157 w 157"/>
                <a:gd name="T105" fmla="*/ 171 h 317"/>
                <a:gd name="T106" fmla="*/ 156 w 157"/>
                <a:gd name="T107" fmla="*/ 157 h 317"/>
                <a:gd name="T108" fmla="*/ 155 w 157"/>
                <a:gd name="T109" fmla="*/ 145 h 317"/>
                <a:gd name="T110" fmla="*/ 152 w 157"/>
                <a:gd name="T111" fmla="*/ 131 h 317"/>
                <a:gd name="T112" fmla="*/ 152 w 157"/>
                <a:gd name="T113" fmla="*/ 13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317">
                  <a:moveTo>
                    <a:pt x="152" y="131"/>
                  </a:moveTo>
                  <a:lnTo>
                    <a:pt x="152" y="131"/>
                  </a:lnTo>
                  <a:lnTo>
                    <a:pt x="147" y="117"/>
                  </a:lnTo>
                  <a:lnTo>
                    <a:pt x="142" y="104"/>
                  </a:lnTo>
                  <a:lnTo>
                    <a:pt x="137" y="92"/>
                  </a:lnTo>
                  <a:lnTo>
                    <a:pt x="129" y="80"/>
                  </a:lnTo>
                  <a:lnTo>
                    <a:pt x="122" y="69"/>
                  </a:lnTo>
                  <a:lnTo>
                    <a:pt x="114" y="59"/>
                  </a:lnTo>
                  <a:lnTo>
                    <a:pt x="106" y="49"/>
                  </a:lnTo>
                  <a:lnTo>
                    <a:pt x="95" y="40"/>
                  </a:lnTo>
                  <a:lnTo>
                    <a:pt x="85" y="33"/>
                  </a:lnTo>
                  <a:lnTo>
                    <a:pt x="74" y="25"/>
                  </a:lnTo>
                  <a:lnTo>
                    <a:pt x="63" y="19"/>
                  </a:lnTo>
                  <a:lnTo>
                    <a:pt x="50" y="14"/>
                  </a:lnTo>
                  <a:lnTo>
                    <a:pt x="39" y="9"/>
                  </a:lnTo>
                  <a:lnTo>
                    <a:pt x="26" y="5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7"/>
                  </a:lnTo>
                  <a:lnTo>
                    <a:pt x="22" y="16"/>
                  </a:lnTo>
                  <a:lnTo>
                    <a:pt x="34" y="28"/>
                  </a:lnTo>
                  <a:lnTo>
                    <a:pt x="46" y="39"/>
                  </a:lnTo>
                  <a:lnTo>
                    <a:pt x="59" y="53"/>
                  </a:lnTo>
                  <a:lnTo>
                    <a:pt x="70" y="68"/>
                  </a:lnTo>
                  <a:lnTo>
                    <a:pt x="82" y="85"/>
                  </a:lnTo>
                  <a:lnTo>
                    <a:pt x="90" y="104"/>
                  </a:lnTo>
                  <a:lnTo>
                    <a:pt x="99" y="124"/>
                  </a:lnTo>
                  <a:lnTo>
                    <a:pt x="106" y="146"/>
                  </a:lnTo>
                  <a:lnTo>
                    <a:pt x="109" y="170"/>
                  </a:lnTo>
                  <a:lnTo>
                    <a:pt x="109" y="196"/>
                  </a:lnTo>
                  <a:lnTo>
                    <a:pt x="109" y="209"/>
                  </a:lnTo>
                  <a:lnTo>
                    <a:pt x="108" y="224"/>
                  </a:lnTo>
                  <a:lnTo>
                    <a:pt x="106" y="238"/>
                  </a:lnTo>
                  <a:lnTo>
                    <a:pt x="103" y="253"/>
                  </a:lnTo>
                  <a:lnTo>
                    <a:pt x="99" y="268"/>
                  </a:lnTo>
                  <a:lnTo>
                    <a:pt x="94" y="284"/>
                  </a:lnTo>
                  <a:lnTo>
                    <a:pt x="88" y="301"/>
                  </a:lnTo>
                  <a:lnTo>
                    <a:pt x="80" y="317"/>
                  </a:lnTo>
                  <a:lnTo>
                    <a:pt x="80" y="317"/>
                  </a:lnTo>
                  <a:lnTo>
                    <a:pt x="92" y="309"/>
                  </a:lnTo>
                  <a:lnTo>
                    <a:pt x="102" y="301"/>
                  </a:lnTo>
                  <a:lnTo>
                    <a:pt x="111" y="291"/>
                  </a:lnTo>
                  <a:lnTo>
                    <a:pt x="119" y="282"/>
                  </a:lnTo>
                  <a:lnTo>
                    <a:pt x="127" y="270"/>
                  </a:lnTo>
                  <a:lnTo>
                    <a:pt x="134" y="259"/>
                  </a:lnTo>
                  <a:lnTo>
                    <a:pt x="139" y="248"/>
                  </a:lnTo>
                  <a:lnTo>
                    <a:pt x="146" y="236"/>
                  </a:lnTo>
                  <a:lnTo>
                    <a:pt x="150" y="224"/>
                  </a:lnTo>
                  <a:lnTo>
                    <a:pt x="153" y="211"/>
                  </a:lnTo>
                  <a:lnTo>
                    <a:pt x="156" y="197"/>
                  </a:lnTo>
                  <a:lnTo>
                    <a:pt x="157" y="185"/>
                  </a:lnTo>
                  <a:lnTo>
                    <a:pt x="157" y="171"/>
                  </a:lnTo>
                  <a:lnTo>
                    <a:pt x="156" y="157"/>
                  </a:lnTo>
                  <a:lnTo>
                    <a:pt x="155" y="145"/>
                  </a:lnTo>
                  <a:lnTo>
                    <a:pt x="152" y="131"/>
                  </a:lnTo>
                  <a:lnTo>
                    <a:pt x="152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29" name="Freeform 21"/>
            <p:cNvSpPr>
              <a:spLocks noEditPoints="1"/>
            </p:cNvSpPr>
            <p:nvPr/>
          </p:nvSpPr>
          <p:spPr bwMode="auto">
            <a:xfrm>
              <a:off x="5119688" y="1588"/>
              <a:ext cx="212725" cy="109538"/>
            </a:xfrm>
            <a:custGeom>
              <a:avLst/>
              <a:gdLst>
                <a:gd name="T0" fmla="*/ 28 w 134"/>
                <a:gd name="T1" fmla="*/ 69 h 69"/>
                <a:gd name="T2" fmla="*/ 12 w 134"/>
                <a:gd name="T3" fmla="*/ 64 h 69"/>
                <a:gd name="T4" fmla="*/ 4 w 134"/>
                <a:gd name="T5" fmla="*/ 59 h 69"/>
                <a:gd name="T6" fmla="*/ 0 w 134"/>
                <a:gd name="T7" fmla="*/ 52 h 69"/>
                <a:gd name="T8" fmla="*/ 0 w 134"/>
                <a:gd name="T9" fmla="*/ 48 h 69"/>
                <a:gd name="T10" fmla="*/ 2 w 134"/>
                <a:gd name="T11" fmla="*/ 39 h 69"/>
                <a:gd name="T12" fmla="*/ 9 w 134"/>
                <a:gd name="T13" fmla="*/ 29 h 69"/>
                <a:gd name="T14" fmla="*/ 17 w 134"/>
                <a:gd name="T15" fmla="*/ 24 h 69"/>
                <a:gd name="T16" fmla="*/ 36 w 134"/>
                <a:gd name="T17" fmla="*/ 14 h 69"/>
                <a:gd name="T18" fmla="*/ 60 w 134"/>
                <a:gd name="T19" fmla="*/ 5 h 69"/>
                <a:gd name="T20" fmla="*/ 72 w 134"/>
                <a:gd name="T21" fmla="*/ 3 h 69"/>
                <a:gd name="T22" fmla="*/ 95 w 134"/>
                <a:gd name="T23" fmla="*/ 0 h 69"/>
                <a:gd name="T24" fmla="*/ 105 w 134"/>
                <a:gd name="T25" fmla="*/ 2 h 69"/>
                <a:gd name="T26" fmla="*/ 123 w 134"/>
                <a:gd name="T27" fmla="*/ 5 h 69"/>
                <a:gd name="T28" fmla="*/ 129 w 134"/>
                <a:gd name="T29" fmla="*/ 10 h 69"/>
                <a:gd name="T30" fmla="*/ 134 w 134"/>
                <a:gd name="T31" fmla="*/ 18 h 69"/>
                <a:gd name="T32" fmla="*/ 134 w 134"/>
                <a:gd name="T33" fmla="*/ 23 h 69"/>
                <a:gd name="T34" fmla="*/ 131 w 134"/>
                <a:gd name="T35" fmla="*/ 30 h 69"/>
                <a:gd name="T36" fmla="*/ 124 w 134"/>
                <a:gd name="T37" fmla="*/ 41 h 69"/>
                <a:gd name="T38" fmla="*/ 116 w 134"/>
                <a:gd name="T39" fmla="*/ 47 h 69"/>
                <a:gd name="T40" fmla="*/ 97 w 134"/>
                <a:gd name="T41" fmla="*/ 57 h 69"/>
                <a:gd name="T42" fmla="*/ 75 w 134"/>
                <a:gd name="T43" fmla="*/ 64 h 69"/>
                <a:gd name="T44" fmla="*/ 62 w 134"/>
                <a:gd name="T45" fmla="*/ 67 h 69"/>
                <a:gd name="T46" fmla="*/ 38 w 134"/>
                <a:gd name="T47" fmla="*/ 69 h 69"/>
                <a:gd name="T48" fmla="*/ 28 w 134"/>
                <a:gd name="T49" fmla="*/ 69 h 69"/>
                <a:gd name="T50" fmla="*/ 116 w 134"/>
                <a:gd name="T51" fmla="*/ 25 h 69"/>
                <a:gd name="T52" fmla="*/ 118 w 134"/>
                <a:gd name="T53" fmla="*/ 23 h 69"/>
                <a:gd name="T54" fmla="*/ 115 w 134"/>
                <a:gd name="T55" fmla="*/ 20 h 69"/>
                <a:gd name="T56" fmla="*/ 104 w 134"/>
                <a:gd name="T57" fmla="*/ 18 h 69"/>
                <a:gd name="T58" fmla="*/ 95 w 134"/>
                <a:gd name="T59" fmla="*/ 17 h 69"/>
                <a:gd name="T60" fmla="*/ 75 w 134"/>
                <a:gd name="T61" fmla="*/ 19 h 69"/>
                <a:gd name="T62" fmla="*/ 63 w 134"/>
                <a:gd name="T63" fmla="*/ 22 h 69"/>
                <a:gd name="T64" fmla="*/ 33 w 134"/>
                <a:gd name="T65" fmla="*/ 33 h 69"/>
                <a:gd name="T66" fmla="*/ 18 w 134"/>
                <a:gd name="T67" fmla="*/ 46 h 69"/>
                <a:gd name="T68" fmla="*/ 17 w 134"/>
                <a:gd name="T69" fmla="*/ 48 h 69"/>
                <a:gd name="T70" fmla="*/ 19 w 134"/>
                <a:gd name="T71" fmla="*/ 51 h 69"/>
                <a:gd name="T72" fmla="*/ 23 w 134"/>
                <a:gd name="T73" fmla="*/ 52 h 69"/>
                <a:gd name="T74" fmla="*/ 31 w 134"/>
                <a:gd name="T75" fmla="*/ 53 h 69"/>
                <a:gd name="T76" fmla="*/ 48 w 134"/>
                <a:gd name="T77" fmla="*/ 53 h 69"/>
                <a:gd name="T78" fmla="*/ 71 w 134"/>
                <a:gd name="T79" fmla="*/ 49 h 69"/>
                <a:gd name="T80" fmla="*/ 86 w 134"/>
                <a:gd name="T81" fmla="*/ 44 h 69"/>
                <a:gd name="T82" fmla="*/ 110 w 134"/>
                <a:gd name="T83" fmla="*/ 32 h 69"/>
                <a:gd name="T84" fmla="*/ 116 w 134"/>
                <a:gd name="T85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" h="69">
                  <a:moveTo>
                    <a:pt x="28" y="69"/>
                  </a:moveTo>
                  <a:lnTo>
                    <a:pt x="28" y="69"/>
                  </a:lnTo>
                  <a:lnTo>
                    <a:pt x="19" y="68"/>
                  </a:lnTo>
                  <a:lnTo>
                    <a:pt x="12" y="64"/>
                  </a:lnTo>
                  <a:lnTo>
                    <a:pt x="8" y="63"/>
                  </a:lnTo>
                  <a:lnTo>
                    <a:pt x="4" y="59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2" y="39"/>
                  </a:lnTo>
                  <a:lnTo>
                    <a:pt x="4" y="36"/>
                  </a:lnTo>
                  <a:lnTo>
                    <a:pt x="9" y="29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47" y="9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72" y="3"/>
                  </a:lnTo>
                  <a:lnTo>
                    <a:pt x="84" y="2"/>
                  </a:lnTo>
                  <a:lnTo>
                    <a:pt x="95" y="0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14" y="3"/>
                  </a:lnTo>
                  <a:lnTo>
                    <a:pt x="123" y="5"/>
                  </a:lnTo>
                  <a:lnTo>
                    <a:pt x="126" y="8"/>
                  </a:lnTo>
                  <a:lnTo>
                    <a:pt x="129" y="10"/>
                  </a:lnTo>
                  <a:lnTo>
                    <a:pt x="131" y="14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23"/>
                  </a:lnTo>
                  <a:lnTo>
                    <a:pt x="133" y="27"/>
                  </a:lnTo>
                  <a:lnTo>
                    <a:pt x="131" y="30"/>
                  </a:lnTo>
                  <a:lnTo>
                    <a:pt x="130" y="34"/>
                  </a:lnTo>
                  <a:lnTo>
                    <a:pt x="124" y="41"/>
                  </a:lnTo>
                  <a:lnTo>
                    <a:pt x="116" y="47"/>
                  </a:lnTo>
                  <a:lnTo>
                    <a:pt x="116" y="47"/>
                  </a:lnTo>
                  <a:lnTo>
                    <a:pt x="109" y="52"/>
                  </a:lnTo>
                  <a:lnTo>
                    <a:pt x="97" y="57"/>
                  </a:lnTo>
                  <a:lnTo>
                    <a:pt x="87" y="61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62" y="67"/>
                  </a:lnTo>
                  <a:lnTo>
                    <a:pt x="50" y="69"/>
                  </a:lnTo>
                  <a:lnTo>
                    <a:pt x="38" y="69"/>
                  </a:lnTo>
                  <a:lnTo>
                    <a:pt x="28" y="69"/>
                  </a:lnTo>
                  <a:lnTo>
                    <a:pt x="28" y="69"/>
                  </a:lnTo>
                  <a:close/>
                  <a:moveTo>
                    <a:pt x="116" y="25"/>
                  </a:moveTo>
                  <a:lnTo>
                    <a:pt x="116" y="25"/>
                  </a:lnTo>
                  <a:lnTo>
                    <a:pt x="118" y="23"/>
                  </a:lnTo>
                  <a:lnTo>
                    <a:pt x="118" y="23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0" y="19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95" y="17"/>
                  </a:lnTo>
                  <a:lnTo>
                    <a:pt x="85" y="18"/>
                  </a:lnTo>
                  <a:lnTo>
                    <a:pt x="75" y="19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47" y="27"/>
                  </a:lnTo>
                  <a:lnTo>
                    <a:pt x="33" y="33"/>
                  </a:lnTo>
                  <a:lnTo>
                    <a:pt x="23" y="39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23" y="5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53"/>
                  </a:lnTo>
                  <a:lnTo>
                    <a:pt x="48" y="53"/>
                  </a:lnTo>
                  <a:lnTo>
                    <a:pt x="60" y="52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86" y="44"/>
                  </a:lnTo>
                  <a:lnTo>
                    <a:pt x="100" y="38"/>
                  </a:lnTo>
                  <a:lnTo>
                    <a:pt x="110" y="32"/>
                  </a:lnTo>
                  <a:lnTo>
                    <a:pt x="116" y="25"/>
                  </a:lnTo>
                  <a:lnTo>
                    <a:pt x="116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627688" y="368300"/>
              <a:ext cx="30163" cy="33338"/>
            </a:xfrm>
            <a:custGeom>
              <a:avLst/>
              <a:gdLst>
                <a:gd name="T0" fmla="*/ 19 w 19"/>
                <a:gd name="T1" fmla="*/ 7 h 21"/>
                <a:gd name="T2" fmla="*/ 19 w 19"/>
                <a:gd name="T3" fmla="*/ 7 h 21"/>
                <a:gd name="T4" fmla="*/ 1 w 19"/>
                <a:gd name="T5" fmla="*/ 21 h 21"/>
                <a:gd name="T6" fmla="*/ 1 w 19"/>
                <a:gd name="T7" fmla="*/ 21 h 21"/>
                <a:gd name="T8" fmla="*/ 0 w 19"/>
                <a:gd name="T9" fmla="*/ 0 h 21"/>
                <a:gd name="T10" fmla="*/ 0 w 19"/>
                <a:gd name="T11" fmla="*/ 0 h 21"/>
                <a:gd name="T12" fmla="*/ 6 w 19"/>
                <a:gd name="T13" fmla="*/ 3 h 21"/>
                <a:gd name="T14" fmla="*/ 6 w 19"/>
                <a:gd name="T15" fmla="*/ 3 h 21"/>
                <a:gd name="T16" fmla="*/ 19 w 19"/>
                <a:gd name="T17" fmla="*/ 7 h 21"/>
                <a:gd name="T18" fmla="*/ 19 w 19"/>
                <a:gd name="T1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19" y="7"/>
                  </a:moveTo>
                  <a:lnTo>
                    <a:pt x="19" y="7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19" y="7"/>
                  </a:ln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716588" y="93663"/>
              <a:ext cx="174625" cy="295275"/>
            </a:xfrm>
            <a:custGeom>
              <a:avLst/>
              <a:gdLst>
                <a:gd name="T0" fmla="*/ 81 w 110"/>
                <a:gd name="T1" fmla="*/ 0 h 186"/>
                <a:gd name="T2" fmla="*/ 81 w 110"/>
                <a:gd name="T3" fmla="*/ 0 h 186"/>
                <a:gd name="T4" fmla="*/ 91 w 110"/>
                <a:gd name="T5" fmla="*/ 13 h 186"/>
                <a:gd name="T6" fmla="*/ 99 w 110"/>
                <a:gd name="T7" fmla="*/ 25 h 186"/>
                <a:gd name="T8" fmla="*/ 105 w 110"/>
                <a:gd name="T9" fmla="*/ 40 h 186"/>
                <a:gd name="T10" fmla="*/ 109 w 110"/>
                <a:gd name="T11" fmla="*/ 56 h 186"/>
                <a:gd name="T12" fmla="*/ 110 w 110"/>
                <a:gd name="T13" fmla="*/ 72 h 186"/>
                <a:gd name="T14" fmla="*/ 110 w 110"/>
                <a:gd name="T15" fmla="*/ 88 h 186"/>
                <a:gd name="T16" fmla="*/ 107 w 110"/>
                <a:gd name="T17" fmla="*/ 103 h 186"/>
                <a:gd name="T18" fmla="*/ 101 w 110"/>
                <a:gd name="T19" fmla="*/ 120 h 186"/>
                <a:gd name="T20" fmla="*/ 101 w 110"/>
                <a:gd name="T21" fmla="*/ 120 h 186"/>
                <a:gd name="T22" fmla="*/ 93 w 110"/>
                <a:gd name="T23" fmla="*/ 135 h 186"/>
                <a:gd name="T24" fmla="*/ 84 w 110"/>
                <a:gd name="T25" fmla="*/ 147 h 186"/>
                <a:gd name="T26" fmla="*/ 73 w 110"/>
                <a:gd name="T27" fmla="*/ 159 h 186"/>
                <a:gd name="T28" fmla="*/ 60 w 110"/>
                <a:gd name="T29" fmla="*/ 169 h 186"/>
                <a:gd name="T30" fmla="*/ 46 w 110"/>
                <a:gd name="T31" fmla="*/ 176 h 186"/>
                <a:gd name="T32" fmla="*/ 31 w 110"/>
                <a:gd name="T33" fmla="*/ 181 h 186"/>
                <a:gd name="T34" fmla="*/ 15 w 110"/>
                <a:gd name="T35" fmla="*/ 185 h 186"/>
                <a:gd name="T36" fmla="*/ 0 w 110"/>
                <a:gd name="T37" fmla="*/ 186 h 186"/>
                <a:gd name="T38" fmla="*/ 0 w 110"/>
                <a:gd name="T39" fmla="*/ 186 h 186"/>
                <a:gd name="T40" fmla="*/ 17 w 110"/>
                <a:gd name="T41" fmla="*/ 175 h 186"/>
                <a:gd name="T42" fmla="*/ 34 w 110"/>
                <a:gd name="T43" fmla="*/ 164 h 186"/>
                <a:gd name="T44" fmla="*/ 47 w 110"/>
                <a:gd name="T45" fmla="*/ 151 h 186"/>
                <a:gd name="T46" fmla="*/ 59 w 110"/>
                <a:gd name="T47" fmla="*/ 139 h 186"/>
                <a:gd name="T48" fmla="*/ 67 w 110"/>
                <a:gd name="T49" fmla="*/ 126 h 186"/>
                <a:gd name="T50" fmla="*/ 75 w 110"/>
                <a:gd name="T51" fmla="*/ 113 h 186"/>
                <a:gd name="T52" fmla="*/ 81 w 110"/>
                <a:gd name="T53" fmla="*/ 100 h 186"/>
                <a:gd name="T54" fmla="*/ 85 w 110"/>
                <a:gd name="T55" fmla="*/ 87 h 186"/>
                <a:gd name="T56" fmla="*/ 88 w 110"/>
                <a:gd name="T57" fmla="*/ 74 h 186"/>
                <a:gd name="T58" fmla="*/ 89 w 110"/>
                <a:gd name="T59" fmla="*/ 62 h 186"/>
                <a:gd name="T60" fmla="*/ 90 w 110"/>
                <a:gd name="T61" fmla="*/ 49 h 186"/>
                <a:gd name="T62" fmla="*/ 89 w 110"/>
                <a:gd name="T63" fmla="*/ 38 h 186"/>
                <a:gd name="T64" fmla="*/ 86 w 110"/>
                <a:gd name="T65" fmla="*/ 18 h 186"/>
                <a:gd name="T66" fmla="*/ 81 w 110"/>
                <a:gd name="T67" fmla="*/ 0 h 186"/>
                <a:gd name="T68" fmla="*/ 81 w 110"/>
                <a:gd name="T6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0" h="186">
                  <a:moveTo>
                    <a:pt x="81" y="0"/>
                  </a:moveTo>
                  <a:lnTo>
                    <a:pt x="81" y="0"/>
                  </a:lnTo>
                  <a:lnTo>
                    <a:pt x="91" y="13"/>
                  </a:lnTo>
                  <a:lnTo>
                    <a:pt x="99" y="25"/>
                  </a:lnTo>
                  <a:lnTo>
                    <a:pt x="105" y="40"/>
                  </a:lnTo>
                  <a:lnTo>
                    <a:pt x="109" y="56"/>
                  </a:lnTo>
                  <a:lnTo>
                    <a:pt x="110" y="72"/>
                  </a:lnTo>
                  <a:lnTo>
                    <a:pt x="110" y="88"/>
                  </a:lnTo>
                  <a:lnTo>
                    <a:pt x="107" y="103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93" y="135"/>
                  </a:lnTo>
                  <a:lnTo>
                    <a:pt x="84" y="147"/>
                  </a:lnTo>
                  <a:lnTo>
                    <a:pt x="73" y="159"/>
                  </a:lnTo>
                  <a:lnTo>
                    <a:pt x="60" y="169"/>
                  </a:lnTo>
                  <a:lnTo>
                    <a:pt x="46" y="176"/>
                  </a:lnTo>
                  <a:lnTo>
                    <a:pt x="31" y="181"/>
                  </a:lnTo>
                  <a:lnTo>
                    <a:pt x="15" y="185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7" y="175"/>
                  </a:lnTo>
                  <a:lnTo>
                    <a:pt x="34" y="164"/>
                  </a:lnTo>
                  <a:lnTo>
                    <a:pt x="47" y="151"/>
                  </a:lnTo>
                  <a:lnTo>
                    <a:pt x="59" y="139"/>
                  </a:lnTo>
                  <a:lnTo>
                    <a:pt x="67" y="126"/>
                  </a:lnTo>
                  <a:lnTo>
                    <a:pt x="75" y="113"/>
                  </a:lnTo>
                  <a:lnTo>
                    <a:pt x="81" y="100"/>
                  </a:lnTo>
                  <a:lnTo>
                    <a:pt x="85" y="87"/>
                  </a:lnTo>
                  <a:lnTo>
                    <a:pt x="88" y="74"/>
                  </a:lnTo>
                  <a:lnTo>
                    <a:pt x="89" y="62"/>
                  </a:lnTo>
                  <a:lnTo>
                    <a:pt x="90" y="49"/>
                  </a:lnTo>
                  <a:lnTo>
                    <a:pt x="89" y="38"/>
                  </a:lnTo>
                  <a:lnTo>
                    <a:pt x="86" y="18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5632451" y="71438"/>
              <a:ext cx="174625" cy="309563"/>
            </a:xfrm>
            <a:custGeom>
              <a:avLst/>
              <a:gdLst>
                <a:gd name="T0" fmla="*/ 68 w 110"/>
                <a:gd name="T1" fmla="*/ 0 h 195"/>
                <a:gd name="T2" fmla="*/ 68 w 110"/>
                <a:gd name="T3" fmla="*/ 0 h 195"/>
                <a:gd name="T4" fmla="*/ 70 w 110"/>
                <a:gd name="T5" fmla="*/ 5 h 195"/>
                <a:gd name="T6" fmla="*/ 74 w 110"/>
                <a:gd name="T7" fmla="*/ 9 h 195"/>
                <a:gd name="T8" fmla="*/ 78 w 110"/>
                <a:gd name="T9" fmla="*/ 14 h 195"/>
                <a:gd name="T10" fmla="*/ 84 w 110"/>
                <a:gd name="T11" fmla="*/ 17 h 195"/>
                <a:gd name="T12" fmla="*/ 84 w 110"/>
                <a:gd name="T13" fmla="*/ 17 h 195"/>
                <a:gd name="T14" fmla="*/ 92 w 110"/>
                <a:gd name="T15" fmla="*/ 19 h 195"/>
                <a:gd name="T16" fmla="*/ 99 w 110"/>
                <a:gd name="T17" fmla="*/ 19 h 195"/>
                <a:gd name="T18" fmla="*/ 105 w 110"/>
                <a:gd name="T19" fmla="*/ 18 h 195"/>
                <a:gd name="T20" fmla="*/ 110 w 110"/>
                <a:gd name="T21" fmla="*/ 15 h 195"/>
                <a:gd name="T22" fmla="*/ 110 w 110"/>
                <a:gd name="T23" fmla="*/ 15 h 195"/>
                <a:gd name="T24" fmla="*/ 109 w 110"/>
                <a:gd name="T25" fmla="*/ 33 h 195"/>
                <a:gd name="T26" fmla="*/ 105 w 110"/>
                <a:gd name="T27" fmla="*/ 53 h 195"/>
                <a:gd name="T28" fmla="*/ 100 w 110"/>
                <a:gd name="T29" fmla="*/ 75 h 195"/>
                <a:gd name="T30" fmla="*/ 92 w 110"/>
                <a:gd name="T31" fmla="*/ 98 h 195"/>
                <a:gd name="T32" fmla="*/ 87 w 110"/>
                <a:gd name="T33" fmla="*/ 110 h 195"/>
                <a:gd name="T34" fmla="*/ 80 w 110"/>
                <a:gd name="T35" fmla="*/ 122 h 195"/>
                <a:gd name="T36" fmla="*/ 73 w 110"/>
                <a:gd name="T37" fmla="*/ 135 h 195"/>
                <a:gd name="T38" fmla="*/ 64 w 110"/>
                <a:gd name="T39" fmla="*/ 148 h 195"/>
                <a:gd name="T40" fmla="*/ 54 w 110"/>
                <a:gd name="T41" fmla="*/ 160 h 195"/>
                <a:gd name="T42" fmla="*/ 44 w 110"/>
                <a:gd name="T43" fmla="*/ 172 h 195"/>
                <a:gd name="T44" fmla="*/ 32 w 110"/>
                <a:gd name="T45" fmla="*/ 184 h 195"/>
                <a:gd name="T46" fmla="*/ 19 w 110"/>
                <a:gd name="T47" fmla="*/ 195 h 195"/>
                <a:gd name="T48" fmla="*/ 19 w 110"/>
                <a:gd name="T49" fmla="*/ 195 h 195"/>
                <a:gd name="T50" fmla="*/ 6 w 110"/>
                <a:gd name="T51" fmla="*/ 192 h 195"/>
                <a:gd name="T52" fmla="*/ 6 w 110"/>
                <a:gd name="T53" fmla="*/ 192 h 195"/>
                <a:gd name="T54" fmla="*/ 0 w 110"/>
                <a:gd name="T55" fmla="*/ 188 h 195"/>
                <a:gd name="T56" fmla="*/ 0 w 110"/>
                <a:gd name="T57" fmla="*/ 188 h 195"/>
                <a:gd name="T58" fmla="*/ 0 w 110"/>
                <a:gd name="T59" fmla="*/ 170 h 195"/>
                <a:gd name="T60" fmla="*/ 0 w 110"/>
                <a:gd name="T61" fmla="*/ 154 h 195"/>
                <a:gd name="T62" fmla="*/ 2 w 110"/>
                <a:gd name="T63" fmla="*/ 139 h 195"/>
                <a:gd name="T64" fmla="*/ 5 w 110"/>
                <a:gd name="T65" fmla="*/ 124 h 195"/>
                <a:gd name="T66" fmla="*/ 7 w 110"/>
                <a:gd name="T67" fmla="*/ 109 h 195"/>
                <a:gd name="T68" fmla="*/ 12 w 110"/>
                <a:gd name="T69" fmla="*/ 95 h 195"/>
                <a:gd name="T70" fmla="*/ 21 w 110"/>
                <a:gd name="T71" fmla="*/ 71 h 195"/>
                <a:gd name="T72" fmla="*/ 32 w 110"/>
                <a:gd name="T73" fmla="*/ 48 h 195"/>
                <a:gd name="T74" fmla="*/ 44 w 110"/>
                <a:gd name="T75" fmla="*/ 29 h 195"/>
                <a:gd name="T76" fmla="*/ 56 w 110"/>
                <a:gd name="T77" fmla="*/ 13 h 195"/>
                <a:gd name="T78" fmla="*/ 68 w 110"/>
                <a:gd name="T79" fmla="*/ 0 h 195"/>
                <a:gd name="T80" fmla="*/ 68 w 110"/>
                <a:gd name="T8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195">
                  <a:moveTo>
                    <a:pt x="68" y="0"/>
                  </a:moveTo>
                  <a:lnTo>
                    <a:pt x="68" y="0"/>
                  </a:lnTo>
                  <a:lnTo>
                    <a:pt x="70" y="5"/>
                  </a:lnTo>
                  <a:lnTo>
                    <a:pt x="74" y="9"/>
                  </a:lnTo>
                  <a:lnTo>
                    <a:pt x="78" y="14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92" y="19"/>
                  </a:lnTo>
                  <a:lnTo>
                    <a:pt x="99" y="19"/>
                  </a:lnTo>
                  <a:lnTo>
                    <a:pt x="105" y="18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09" y="33"/>
                  </a:lnTo>
                  <a:lnTo>
                    <a:pt x="105" y="53"/>
                  </a:lnTo>
                  <a:lnTo>
                    <a:pt x="100" y="75"/>
                  </a:lnTo>
                  <a:lnTo>
                    <a:pt x="92" y="98"/>
                  </a:lnTo>
                  <a:lnTo>
                    <a:pt x="87" y="110"/>
                  </a:lnTo>
                  <a:lnTo>
                    <a:pt x="80" y="122"/>
                  </a:lnTo>
                  <a:lnTo>
                    <a:pt x="73" y="135"/>
                  </a:lnTo>
                  <a:lnTo>
                    <a:pt x="64" y="148"/>
                  </a:lnTo>
                  <a:lnTo>
                    <a:pt x="54" y="160"/>
                  </a:lnTo>
                  <a:lnTo>
                    <a:pt x="44" y="172"/>
                  </a:lnTo>
                  <a:lnTo>
                    <a:pt x="32" y="184"/>
                  </a:lnTo>
                  <a:lnTo>
                    <a:pt x="19" y="195"/>
                  </a:lnTo>
                  <a:lnTo>
                    <a:pt x="19" y="195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70"/>
                  </a:lnTo>
                  <a:lnTo>
                    <a:pt x="0" y="154"/>
                  </a:lnTo>
                  <a:lnTo>
                    <a:pt x="2" y="139"/>
                  </a:lnTo>
                  <a:lnTo>
                    <a:pt x="5" y="124"/>
                  </a:lnTo>
                  <a:lnTo>
                    <a:pt x="7" y="109"/>
                  </a:lnTo>
                  <a:lnTo>
                    <a:pt x="12" y="95"/>
                  </a:lnTo>
                  <a:lnTo>
                    <a:pt x="21" y="71"/>
                  </a:lnTo>
                  <a:lnTo>
                    <a:pt x="32" y="48"/>
                  </a:lnTo>
                  <a:lnTo>
                    <a:pt x="44" y="29"/>
                  </a:lnTo>
                  <a:lnTo>
                    <a:pt x="56" y="13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3" name="Freeform 25"/>
            <p:cNvSpPr>
              <a:spLocks noEditPoints="1"/>
            </p:cNvSpPr>
            <p:nvPr/>
          </p:nvSpPr>
          <p:spPr bwMode="auto">
            <a:xfrm>
              <a:off x="5707063" y="30163"/>
              <a:ext cx="133350" cy="80963"/>
            </a:xfrm>
            <a:custGeom>
              <a:avLst/>
              <a:gdLst>
                <a:gd name="T0" fmla="*/ 63 w 84"/>
                <a:gd name="T1" fmla="*/ 51 h 51"/>
                <a:gd name="T2" fmla="*/ 75 w 84"/>
                <a:gd name="T3" fmla="*/ 50 h 51"/>
                <a:gd name="T4" fmla="*/ 82 w 84"/>
                <a:gd name="T5" fmla="*/ 44 h 51"/>
                <a:gd name="T6" fmla="*/ 84 w 84"/>
                <a:gd name="T7" fmla="*/ 38 h 51"/>
                <a:gd name="T8" fmla="*/ 80 w 84"/>
                <a:gd name="T9" fmla="*/ 28 h 51"/>
                <a:gd name="T10" fmla="*/ 75 w 84"/>
                <a:gd name="T11" fmla="*/ 24 h 51"/>
                <a:gd name="T12" fmla="*/ 50 w 84"/>
                <a:gd name="T13" fmla="*/ 7 h 51"/>
                <a:gd name="T14" fmla="*/ 34 w 84"/>
                <a:gd name="T15" fmla="*/ 2 h 51"/>
                <a:gd name="T16" fmla="*/ 22 w 84"/>
                <a:gd name="T17" fmla="*/ 0 h 51"/>
                <a:gd name="T18" fmla="*/ 11 w 84"/>
                <a:gd name="T19" fmla="*/ 1 h 51"/>
                <a:gd name="T20" fmla="*/ 2 w 84"/>
                <a:gd name="T21" fmla="*/ 7 h 51"/>
                <a:gd name="T22" fmla="*/ 0 w 84"/>
                <a:gd name="T23" fmla="*/ 14 h 51"/>
                <a:gd name="T24" fmla="*/ 6 w 84"/>
                <a:gd name="T25" fmla="*/ 24 h 51"/>
                <a:gd name="T26" fmla="*/ 9 w 84"/>
                <a:gd name="T27" fmla="*/ 28 h 51"/>
                <a:gd name="T28" fmla="*/ 34 w 84"/>
                <a:gd name="T29" fmla="*/ 44 h 51"/>
                <a:gd name="T30" fmla="*/ 50 w 84"/>
                <a:gd name="T31" fmla="*/ 49 h 51"/>
                <a:gd name="T32" fmla="*/ 63 w 84"/>
                <a:gd name="T33" fmla="*/ 51 h 51"/>
                <a:gd name="T34" fmla="*/ 12 w 84"/>
                <a:gd name="T35" fmla="*/ 14 h 51"/>
                <a:gd name="T36" fmla="*/ 12 w 84"/>
                <a:gd name="T37" fmla="*/ 12 h 51"/>
                <a:gd name="T38" fmla="*/ 13 w 84"/>
                <a:gd name="T39" fmla="*/ 11 h 51"/>
                <a:gd name="T40" fmla="*/ 21 w 84"/>
                <a:gd name="T41" fmla="*/ 10 h 51"/>
                <a:gd name="T42" fmla="*/ 46 w 84"/>
                <a:gd name="T43" fmla="*/ 18 h 51"/>
                <a:gd name="T44" fmla="*/ 56 w 84"/>
                <a:gd name="T45" fmla="*/ 23 h 51"/>
                <a:gd name="T46" fmla="*/ 70 w 84"/>
                <a:gd name="T47" fmla="*/ 33 h 51"/>
                <a:gd name="T48" fmla="*/ 72 w 84"/>
                <a:gd name="T49" fmla="*/ 38 h 51"/>
                <a:gd name="T50" fmla="*/ 73 w 84"/>
                <a:gd name="T51" fmla="*/ 39 h 51"/>
                <a:gd name="T52" fmla="*/ 71 w 84"/>
                <a:gd name="T53" fmla="*/ 40 h 51"/>
                <a:gd name="T54" fmla="*/ 63 w 84"/>
                <a:gd name="T55" fmla="*/ 40 h 51"/>
                <a:gd name="T56" fmla="*/ 38 w 84"/>
                <a:gd name="T57" fmla="*/ 34 h 51"/>
                <a:gd name="T58" fmla="*/ 28 w 84"/>
                <a:gd name="T59" fmla="*/ 29 h 51"/>
                <a:gd name="T60" fmla="*/ 14 w 84"/>
                <a:gd name="T61" fmla="*/ 19 h 51"/>
                <a:gd name="T62" fmla="*/ 12 w 84"/>
                <a:gd name="T63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51">
                  <a:moveTo>
                    <a:pt x="63" y="51"/>
                  </a:moveTo>
                  <a:lnTo>
                    <a:pt x="63" y="51"/>
                  </a:lnTo>
                  <a:lnTo>
                    <a:pt x="68" y="51"/>
                  </a:lnTo>
                  <a:lnTo>
                    <a:pt x="75" y="50"/>
                  </a:lnTo>
                  <a:lnTo>
                    <a:pt x="80" y="48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4" y="38"/>
                  </a:lnTo>
                  <a:lnTo>
                    <a:pt x="82" y="33"/>
                  </a:lnTo>
                  <a:lnTo>
                    <a:pt x="80" y="28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65" y="1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3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24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21" y="36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50" y="49"/>
                  </a:lnTo>
                  <a:lnTo>
                    <a:pt x="63" y="51"/>
                  </a:lnTo>
                  <a:lnTo>
                    <a:pt x="63" y="51"/>
                  </a:lnTo>
                  <a:close/>
                  <a:moveTo>
                    <a:pt x="12" y="14"/>
                  </a:moveTo>
                  <a:lnTo>
                    <a:pt x="12" y="14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32" y="12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56" y="23"/>
                  </a:lnTo>
                  <a:lnTo>
                    <a:pt x="63" y="28"/>
                  </a:lnTo>
                  <a:lnTo>
                    <a:pt x="70" y="33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52" y="39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28" y="29"/>
                  </a:lnTo>
                  <a:lnTo>
                    <a:pt x="21" y="24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5540376" y="25400"/>
              <a:ext cx="358775" cy="477838"/>
            </a:xfrm>
            <a:custGeom>
              <a:avLst/>
              <a:gdLst>
                <a:gd name="T0" fmla="*/ 146 w 226"/>
                <a:gd name="T1" fmla="*/ 5 h 301"/>
                <a:gd name="T2" fmla="*/ 112 w 226"/>
                <a:gd name="T3" fmla="*/ 0 h 301"/>
                <a:gd name="T4" fmla="*/ 78 w 226"/>
                <a:gd name="T5" fmla="*/ 5 h 301"/>
                <a:gd name="T6" fmla="*/ 46 w 226"/>
                <a:gd name="T7" fmla="*/ 18 h 301"/>
                <a:gd name="T8" fmla="*/ 21 w 226"/>
                <a:gd name="T9" fmla="*/ 41 h 301"/>
                <a:gd name="T10" fmla="*/ 2 w 226"/>
                <a:gd name="T11" fmla="*/ 71 h 301"/>
                <a:gd name="T12" fmla="*/ 9 w 226"/>
                <a:gd name="T13" fmla="*/ 82 h 301"/>
                <a:gd name="T14" fmla="*/ 22 w 226"/>
                <a:gd name="T15" fmla="*/ 119 h 301"/>
                <a:gd name="T16" fmla="*/ 25 w 226"/>
                <a:gd name="T17" fmla="*/ 134 h 301"/>
                <a:gd name="T18" fmla="*/ 31 w 226"/>
                <a:gd name="T19" fmla="*/ 99 h 301"/>
                <a:gd name="T20" fmla="*/ 44 w 226"/>
                <a:gd name="T21" fmla="*/ 68 h 301"/>
                <a:gd name="T22" fmla="*/ 82 w 226"/>
                <a:gd name="T23" fmla="*/ 27 h 301"/>
                <a:gd name="T24" fmla="*/ 107 w 226"/>
                <a:gd name="T25" fmla="*/ 10 h 301"/>
                <a:gd name="T26" fmla="*/ 141 w 226"/>
                <a:gd name="T27" fmla="*/ 15 h 301"/>
                <a:gd name="T28" fmla="*/ 162 w 226"/>
                <a:gd name="T29" fmla="*/ 24 h 301"/>
                <a:gd name="T30" fmla="*/ 187 w 226"/>
                <a:gd name="T31" fmla="*/ 44 h 301"/>
                <a:gd name="T32" fmla="*/ 205 w 226"/>
                <a:gd name="T33" fmla="*/ 70 h 301"/>
                <a:gd name="T34" fmla="*/ 215 w 226"/>
                <a:gd name="T35" fmla="*/ 99 h 301"/>
                <a:gd name="T36" fmla="*/ 216 w 226"/>
                <a:gd name="T37" fmla="*/ 130 h 301"/>
                <a:gd name="T38" fmla="*/ 207 w 226"/>
                <a:gd name="T39" fmla="*/ 160 h 301"/>
                <a:gd name="T40" fmla="*/ 196 w 226"/>
                <a:gd name="T41" fmla="*/ 179 h 301"/>
                <a:gd name="T42" fmla="*/ 175 w 226"/>
                <a:gd name="T43" fmla="*/ 202 h 301"/>
                <a:gd name="T44" fmla="*/ 148 w 226"/>
                <a:gd name="T45" fmla="*/ 217 h 301"/>
                <a:gd name="T46" fmla="*/ 118 w 226"/>
                <a:gd name="T47" fmla="*/ 224 h 301"/>
                <a:gd name="T48" fmla="*/ 87 w 226"/>
                <a:gd name="T49" fmla="*/ 222 h 301"/>
                <a:gd name="T50" fmla="*/ 66 w 226"/>
                <a:gd name="T51" fmla="*/ 216 h 301"/>
                <a:gd name="T52" fmla="*/ 38 w 226"/>
                <a:gd name="T53" fmla="*/ 197 h 301"/>
                <a:gd name="T54" fmla="*/ 27 w 226"/>
                <a:gd name="T55" fmla="*/ 177 h 301"/>
                <a:gd name="T56" fmla="*/ 20 w 226"/>
                <a:gd name="T57" fmla="*/ 222 h 301"/>
                <a:gd name="T58" fmla="*/ 0 w 226"/>
                <a:gd name="T59" fmla="*/ 265 h 301"/>
                <a:gd name="T60" fmla="*/ 4 w 226"/>
                <a:gd name="T61" fmla="*/ 275 h 301"/>
                <a:gd name="T62" fmla="*/ 61 w 226"/>
                <a:gd name="T63" fmla="*/ 301 h 301"/>
                <a:gd name="T64" fmla="*/ 74 w 226"/>
                <a:gd name="T65" fmla="*/ 299 h 301"/>
                <a:gd name="T66" fmla="*/ 97 w 226"/>
                <a:gd name="T67" fmla="*/ 262 h 301"/>
                <a:gd name="T68" fmla="*/ 117 w 226"/>
                <a:gd name="T69" fmla="*/ 234 h 301"/>
                <a:gd name="T70" fmla="*/ 147 w 226"/>
                <a:gd name="T71" fmla="*/ 228 h 301"/>
                <a:gd name="T72" fmla="*/ 189 w 226"/>
                <a:gd name="T73" fmla="*/ 204 h 301"/>
                <a:gd name="T74" fmla="*/ 218 w 226"/>
                <a:gd name="T75" fmla="*/ 165 h 301"/>
                <a:gd name="T76" fmla="*/ 224 w 226"/>
                <a:gd name="T77" fmla="*/ 143 h 301"/>
                <a:gd name="T78" fmla="*/ 226 w 226"/>
                <a:gd name="T79" fmla="*/ 109 h 301"/>
                <a:gd name="T80" fmla="*/ 219 w 226"/>
                <a:gd name="T81" fmla="*/ 75 h 301"/>
                <a:gd name="T82" fmla="*/ 202 w 226"/>
                <a:gd name="T83" fmla="*/ 46 h 301"/>
                <a:gd name="T84" fmla="*/ 177 w 226"/>
                <a:gd name="T85" fmla="*/ 22 h 301"/>
                <a:gd name="T86" fmla="*/ 157 w 226"/>
                <a:gd name="T87" fmla="*/ 10 h 301"/>
                <a:gd name="T88" fmla="*/ 29 w 226"/>
                <a:gd name="T89" fmla="*/ 203 h 301"/>
                <a:gd name="T90" fmla="*/ 44 w 226"/>
                <a:gd name="T91" fmla="*/ 216 h 301"/>
                <a:gd name="T92" fmla="*/ 63 w 226"/>
                <a:gd name="T93" fmla="*/ 226 h 301"/>
                <a:gd name="T94" fmla="*/ 92 w 226"/>
                <a:gd name="T95" fmla="*/ 2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6" h="301">
                  <a:moveTo>
                    <a:pt x="157" y="10"/>
                  </a:moveTo>
                  <a:lnTo>
                    <a:pt x="157" y="10"/>
                  </a:lnTo>
                  <a:lnTo>
                    <a:pt x="146" y="5"/>
                  </a:lnTo>
                  <a:lnTo>
                    <a:pt x="134" y="3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99" y="0"/>
                  </a:lnTo>
                  <a:lnTo>
                    <a:pt x="89" y="2"/>
                  </a:lnTo>
                  <a:lnTo>
                    <a:pt x="78" y="5"/>
                  </a:lnTo>
                  <a:lnTo>
                    <a:pt x="66" y="8"/>
                  </a:lnTo>
                  <a:lnTo>
                    <a:pt x="56" y="13"/>
                  </a:lnTo>
                  <a:lnTo>
                    <a:pt x="46" y="18"/>
                  </a:lnTo>
                  <a:lnTo>
                    <a:pt x="38" y="26"/>
                  </a:lnTo>
                  <a:lnTo>
                    <a:pt x="29" y="32"/>
                  </a:lnTo>
                  <a:lnTo>
                    <a:pt x="21" y="41"/>
                  </a:lnTo>
                  <a:lnTo>
                    <a:pt x="14" y="49"/>
                  </a:lnTo>
                  <a:lnTo>
                    <a:pt x="7" y="60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9" y="82"/>
                  </a:lnTo>
                  <a:lnTo>
                    <a:pt x="14" y="94"/>
                  </a:lnTo>
                  <a:lnTo>
                    <a:pt x="19" y="106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5" y="134"/>
                  </a:lnTo>
                  <a:lnTo>
                    <a:pt x="25" y="134"/>
                  </a:lnTo>
                  <a:lnTo>
                    <a:pt x="26" y="121"/>
                  </a:lnTo>
                  <a:lnTo>
                    <a:pt x="29" y="110"/>
                  </a:lnTo>
                  <a:lnTo>
                    <a:pt x="31" y="99"/>
                  </a:lnTo>
                  <a:lnTo>
                    <a:pt x="35" y="87"/>
                  </a:lnTo>
                  <a:lnTo>
                    <a:pt x="39" y="78"/>
                  </a:lnTo>
                  <a:lnTo>
                    <a:pt x="44" y="68"/>
                  </a:lnTo>
                  <a:lnTo>
                    <a:pt x="55" y="52"/>
                  </a:lnTo>
                  <a:lnTo>
                    <a:pt x="68" y="38"/>
                  </a:lnTo>
                  <a:lnTo>
                    <a:pt x="82" y="27"/>
                  </a:lnTo>
                  <a:lnTo>
                    <a:pt x="94" y="18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18" y="12"/>
                  </a:lnTo>
                  <a:lnTo>
                    <a:pt x="129" y="13"/>
                  </a:lnTo>
                  <a:lnTo>
                    <a:pt x="141" y="15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62" y="24"/>
                  </a:lnTo>
                  <a:lnTo>
                    <a:pt x="171" y="31"/>
                  </a:lnTo>
                  <a:lnTo>
                    <a:pt x="180" y="37"/>
                  </a:lnTo>
                  <a:lnTo>
                    <a:pt x="187" y="44"/>
                  </a:lnTo>
                  <a:lnTo>
                    <a:pt x="194" y="52"/>
                  </a:lnTo>
                  <a:lnTo>
                    <a:pt x="200" y="61"/>
                  </a:lnTo>
                  <a:lnTo>
                    <a:pt x="205" y="70"/>
                  </a:lnTo>
                  <a:lnTo>
                    <a:pt x="209" y="78"/>
                  </a:lnTo>
                  <a:lnTo>
                    <a:pt x="212" y="88"/>
                  </a:lnTo>
                  <a:lnTo>
                    <a:pt x="215" y="99"/>
                  </a:lnTo>
                  <a:lnTo>
                    <a:pt x="216" y="109"/>
                  </a:lnTo>
                  <a:lnTo>
                    <a:pt x="216" y="119"/>
                  </a:lnTo>
                  <a:lnTo>
                    <a:pt x="216" y="130"/>
                  </a:lnTo>
                  <a:lnTo>
                    <a:pt x="214" y="140"/>
                  </a:lnTo>
                  <a:lnTo>
                    <a:pt x="211" y="150"/>
                  </a:lnTo>
                  <a:lnTo>
                    <a:pt x="207" y="160"/>
                  </a:lnTo>
                  <a:lnTo>
                    <a:pt x="207" y="160"/>
                  </a:lnTo>
                  <a:lnTo>
                    <a:pt x="202" y="170"/>
                  </a:lnTo>
                  <a:lnTo>
                    <a:pt x="196" y="179"/>
                  </a:lnTo>
                  <a:lnTo>
                    <a:pt x="190" y="188"/>
                  </a:lnTo>
                  <a:lnTo>
                    <a:pt x="184" y="195"/>
                  </a:lnTo>
                  <a:lnTo>
                    <a:pt x="175" y="202"/>
                  </a:lnTo>
                  <a:lnTo>
                    <a:pt x="167" y="208"/>
                  </a:lnTo>
                  <a:lnTo>
                    <a:pt x="157" y="213"/>
                  </a:lnTo>
                  <a:lnTo>
                    <a:pt x="148" y="217"/>
                  </a:lnTo>
                  <a:lnTo>
                    <a:pt x="138" y="221"/>
                  </a:lnTo>
                  <a:lnTo>
                    <a:pt x="128" y="223"/>
                  </a:lnTo>
                  <a:lnTo>
                    <a:pt x="118" y="224"/>
                  </a:lnTo>
                  <a:lnTo>
                    <a:pt x="108" y="224"/>
                  </a:lnTo>
                  <a:lnTo>
                    <a:pt x="98" y="224"/>
                  </a:lnTo>
                  <a:lnTo>
                    <a:pt x="87" y="222"/>
                  </a:lnTo>
                  <a:lnTo>
                    <a:pt x="77" y="219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56" y="211"/>
                  </a:lnTo>
                  <a:lnTo>
                    <a:pt x="46" y="204"/>
                  </a:lnTo>
                  <a:lnTo>
                    <a:pt x="38" y="197"/>
                  </a:lnTo>
                  <a:lnTo>
                    <a:pt x="30" y="189"/>
                  </a:lnTo>
                  <a:lnTo>
                    <a:pt x="30" y="189"/>
                  </a:lnTo>
                  <a:lnTo>
                    <a:pt x="27" y="177"/>
                  </a:lnTo>
                  <a:lnTo>
                    <a:pt x="27" y="177"/>
                  </a:lnTo>
                  <a:lnTo>
                    <a:pt x="25" y="199"/>
                  </a:lnTo>
                  <a:lnTo>
                    <a:pt x="20" y="222"/>
                  </a:lnTo>
                  <a:lnTo>
                    <a:pt x="11" y="24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1" y="268"/>
                  </a:lnTo>
                  <a:lnTo>
                    <a:pt x="2" y="272"/>
                  </a:lnTo>
                  <a:lnTo>
                    <a:pt x="4" y="275"/>
                  </a:lnTo>
                  <a:lnTo>
                    <a:pt x="7" y="277"/>
                  </a:lnTo>
                  <a:lnTo>
                    <a:pt x="61" y="301"/>
                  </a:lnTo>
                  <a:lnTo>
                    <a:pt x="61" y="301"/>
                  </a:lnTo>
                  <a:lnTo>
                    <a:pt x="66" y="301"/>
                  </a:lnTo>
                  <a:lnTo>
                    <a:pt x="70" y="301"/>
                  </a:lnTo>
                  <a:lnTo>
                    <a:pt x="74" y="299"/>
                  </a:lnTo>
                  <a:lnTo>
                    <a:pt x="78" y="295"/>
                  </a:lnTo>
                  <a:lnTo>
                    <a:pt x="97" y="262"/>
                  </a:lnTo>
                  <a:lnTo>
                    <a:pt x="97" y="262"/>
                  </a:lnTo>
                  <a:lnTo>
                    <a:pt x="98" y="258"/>
                  </a:lnTo>
                  <a:lnTo>
                    <a:pt x="97" y="253"/>
                  </a:lnTo>
                  <a:lnTo>
                    <a:pt x="117" y="234"/>
                  </a:lnTo>
                  <a:lnTo>
                    <a:pt x="117" y="234"/>
                  </a:lnTo>
                  <a:lnTo>
                    <a:pt x="132" y="233"/>
                  </a:lnTo>
                  <a:lnTo>
                    <a:pt x="147" y="228"/>
                  </a:lnTo>
                  <a:lnTo>
                    <a:pt x="162" y="223"/>
                  </a:lnTo>
                  <a:lnTo>
                    <a:pt x="176" y="214"/>
                  </a:lnTo>
                  <a:lnTo>
                    <a:pt x="189" y="204"/>
                  </a:lnTo>
                  <a:lnTo>
                    <a:pt x="200" y="193"/>
                  </a:lnTo>
                  <a:lnTo>
                    <a:pt x="209" y="180"/>
                  </a:lnTo>
                  <a:lnTo>
                    <a:pt x="218" y="165"/>
                  </a:lnTo>
                  <a:lnTo>
                    <a:pt x="218" y="165"/>
                  </a:lnTo>
                  <a:lnTo>
                    <a:pt x="221" y="154"/>
                  </a:lnTo>
                  <a:lnTo>
                    <a:pt x="224" y="143"/>
                  </a:lnTo>
                  <a:lnTo>
                    <a:pt x="226" y="131"/>
                  </a:lnTo>
                  <a:lnTo>
                    <a:pt x="226" y="120"/>
                  </a:lnTo>
                  <a:lnTo>
                    <a:pt x="226" y="109"/>
                  </a:lnTo>
                  <a:lnTo>
                    <a:pt x="225" y="97"/>
                  </a:lnTo>
                  <a:lnTo>
                    <a:pt x="223" y="86"/>
                  </a:lnTo>
                  <a:lnTo>
                    <a:pt x="219" y="75"/>
                  </a:lnTo>
                  <a:lnTo>
                    <a:pt x="214" y="65"/>
                  </a:lnTo>
                  <a:lnTo>
                    <a:pt x="209" y="54"/>
                  </a:lnTo>
                  <a:lnTo>
                    <a:pt x="202" y="46"/>
                  </a:lnTo>
                  <a:lnTo>
                    <a:pt x="195" y="37"/>
                  </a:lnTo>
                  <a:lnTo>
                    <a:pt x="186" y="29"/>
                  </a:lnTo>
                  <a:lnTo>
                    <a:pt x="177" y="22"/>
                  </a:lnTo>
                  <a:lnTo>
                    <a:pt x="167" y="15"/>
                  </a:lnTo>
                  <a:lnTo>
                    <a:pt x="157" y="10"/>
                  </a:lnTo>
                  <a:lnTo>
                    <a:pt x="157" y="10"/>
                  </a:lnTo>
                  <a:close/>
                  <a:moveTo>
                    <a:pt x="89" y="247"/>
                  </a:moveTo>
                  <a:lnTo>
                    <a:pt x="29" y="219"/>
                  </a:lnTo>
                  <a:lnTo>
                    <a:pt x="29" y="203"/>
                  </a:lnTo>
                  <a:lnTo>
                    <a:pt x="29" y="203"/>
                  </a:lnTo>
                  <a:lnTo>
                    <a:pt x="36" y="209"/>
                  </a:lnTo>
                  <a:lnTo>
                    <a:pt x="44" y="216"/>
                  </a:lnTo>
                  <a:lnTo>
                    <a:pt x="53" y="221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72" y="229"/>
                  </a:lnTo>
                  <a:lnTo>
                    <a:pt x="82" y="232"/>
                  </a:lnTo>
                  <a:lnTo>
                    <a:pt x="92" y="233"/>
                  </a:lnTo>
                  <a:lnTo>
                    <a:pt x="102" y="234"/>
                  </a:lnTo>
                  <a:lnTo>
                    <a:pt x="89" y="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909056" y="1838588"/>
            <a:ext cx="1013936" cy="1030974"/>
            <a:chOff x="8175626" y="1322388"/>
            <a:chExt cx="566737" cy="576263"/>
          </a:xfrm>
          <a:solidFill>
            <a:schemeClr val="accent3"/>
          </a:solidFill>
        </p:grpSpPr>
        <p:sp>
          <p:nvSpPr>
            <p:cNvPr id="36" name="Freeform 247"/>
            <p:cNvSpPr>
              <a:spLocks/>
            </p:cNvSpPr>
            <p:nvPr/>
          </p:nvSpPr>
          <p:spPr bwMode="auto">
            <a:xfrm>
              <a:off x="8580438" y="1731963"/>
              <a:ext cx="161925" cy="38100"/>
            </a:xfrm>
            <a:custGeom>
              <a:avLst/>
              <a:gdLst>
                <a:gd name="T0" fmla="*/ 102 w 102"/>
                <a:gd name="T1" fmla="*/ 12 h 24"/>
                <a:gd name="T2" fmla="*/ 102 w 102"/>
                <a:gd name="T3" fmla="*/ 12 h 24"/>
                <a:gd name="T4" fmla="*/ 102 w 102"/>
                <a:gd name="T5" fmla="*/ 17 h 24"/>
                <a:gd name="T6" fmla="*/ 98 w 102"/>
                <a:gd name="T7" fmla="*/ 22 h 24"/>
                <a:gd name="T8" fmla="*/ 95 w 102"/>
                <a:gd name="T9" fmla="*/ 24 h 24"/>
                <a:gd name="T10" fmla="*/ 90 w 102"/>
                <a:gd name="T11" fmla="*/ 24 h 24"/>
                <a:gd name="T12" fmla="*/ 13 w 102"/>
                <a:gd name="T13" fmla="*/ 24 h 24"/>
                <a:gd name="T14" fmla="*/ 13 w 102"/>
                <a:gd name="T15" fmla="*/ 24 h 24"/>
                <a:gd name="T16" fmla="*/ 8 w 102"/>
                <a:gd name="T17" fmla="*/ 24 h 24"/>
                <a:gd name="T18" fmla="*/ 4 w 102"/>
                <a:gd name="T19" fmla="*/ 22 h 24"/>
                <a:gd name="T20" fmla="*/ 0 w 102"/>
                <a:gd name="T21" fmla="*/ 17 h 24"/>
                <a:gd name="T22" fmla="*/ 0 w 102"/>
                <a:gd name="T23" fmla="*/ 12 h 24"/>
                <a:gd name="T24" fmla="*/ 0 w 102"/>
                <a:gd name="T25" fmla="*/ 12 h 24"/>
                <a:gd name="T26" fmla="*/ 0 w 102"/>
                <a:gd name="T27" fmla="*/ 8 h 24"/>
                <a:gd name="T28" fmla="*/ 4 w 102"/>
                <a:gd name="T29" fmla="*/ 3 h 24"/>
                <a:gd name="T30" fmla="*/ 8 w 102"/>
                <a:gd name="T31" fmla="*/ 0 h 24"/>
                <a:gd name="T32" fmla="*/ 13 w 102"/>
                <a:gd name="T33" fmla="*/ 0 h 24"/>
                <a:gd name="T34" fmla="*/ 90 w 102"/>
                <a:gd name="T35" fmla="*/ 0 h 24"/>
                <a:gd name="T36" fmla="*/ 90 w 102"/>
                <a:gd name="T37" fmla="*/ 0 h 24"/>
                <a:gd name="T38" fmla="*/ 95 w 102"/>
                <a:gd name="T39" fmla="*/ 0 h 24"/>
                <a:gd name="T40" fmla="*/ 98 w 102"/>
                <a:gd name="T41" fmla="*/ 3 h 24"/>
                <a:gd name="T42" fmla="*/ 102 w 102"/>
                <a:gd name="T43" fmla="*/ 8 h 24"/>
                <a:gd name="T44" fmla="*/ 102 w 102"/>
                <a:gd name="T45" fmla="*/ 12 h 24"/>
                <a:gd name="T46" fmla="*/ 102 w 102"/>
                <a:gd name="T4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24">
                  <a:moveTo>
                    <a:pt x="102" y="12"/>
                  </a:moveTo>
                  <a:lnTo>
                    <a:pt x="102" y="12"/>
                  </a:lnTo>
                  <a:lnTo>
                    <a:pt x="102" y="17"/>
                  </a:lnTo>
                  <a:lnTo>
                    <a:pt x="98" y="22"/>
                  </a:lnTo>
                  <a:lnTo>
                    <a:pt x="95" y="24"/>
                  </a:lnTo>
                  <a:lnTo>
                    <a:pt x="90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3"/>
                  </a:lnTo>
                  <a:lnTo>
                    <a:pt x="8" y="0"/>
                  </a:lnTo>
                  <a:lnTo>
                    <a:pt x="13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98" y="3"/>
                  </a:lnTo>
                  <a:lnTo>
                    <a:pt x="102" y="8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7" name="Freeform 248"/>
            <p:cNvSpPr>
              <a:spLocks/>
            </p:cNvSpPr>
            <p:nvPr/>
          </p:nvSpPr>
          <p:spPr bwMode="auto">
            <a:xfrm>
              <a:off x="8580438" y="1781175"/>
              <a:ext cx="161925" cy="39688"/>
            </a:xfrm>
            <a:custGeom>
              <a:avLst/>
              <a:gdLst>
                <a:gd name="T0" fmla="*/ 102 w 102"/>
                <a:gd name="T1" fmla="*/ 12 h 25"/>
                <a:gd name="T2" fmla="*/ 102 w 102"/>
                <a:gd name="T3" fmla="*/ 12 h 25"/>
                <a:gd name="T4" fmla="*/ 102 w 102"/>
                <a:gd name="T5" fmla="*/ 17 h 25"/>
                <a:gd name="T6" fmla="*/ 98 w 102"/>
                <a:gd name="T7" fmla="*/ 21 h 25"/>
                <a:gd name="T8" fmla="*/ 95 w 102"/>
                <a:gd name="T9" fmla="*/ 23 h 25"/>
                <a:gd name="T10" fmla="*/ 90 w 102"/>
                <a:gd name="T11" fmla="*/ 25 h 25"/>
                <a:gd name="T12" fmla="*/ 13 w 102"/>
                <a:gd name="T13" fmla="*/ 25 h 25"/>
                <a:gd name="T14" fmla="*/ 13 w 102"/>
                <a:gd name="T15" fmla="*/ 25 h 25"/>
                <a:gd name="T16" fmla="*/ 8 w 102"/>
                <a:gd name="T17" fmla="*/ 23 h 25"/>
                <a:gd name="T18" fmla="*/ 4 w 102"/>
                <a:gd name="T19" fmla="*/ 21 h 25"/>
                <a:gd name="T20" fmla="*/ 0 w 102"/>
                <a:gd name="T21" fmla="*/ 17 h 25"/>
                <a:gd name="T22" fmla="*/ 0 w 102"/>
                <a:gd name="T23" fmla="*/ 12 h 25"/>
                <a:gd name="T24" fmla="*/ 0 w 102"/>
                <a:gd name="T25" fmla="*/ 12 h 25"/>
                <a:gd name="T26" fmla="*/ 0 w 102"/>
                <a:gd name="T27" fmla="*/ 7 h 25"/>
                <a:gd name="T28" fmla="*/ 4 w 102"/>
                <a:gd name="T29" fmla="*/ 3 h 25"/>
                <a:gd name="T30" fmla="*/ 8 w 102"/>
                <a:gd name="T31" fmla="*/ 1 h 25"/>
                <a:gd name="T32" fmla="*/ 13 w 102"/>
                <a:gd name="T33" fmla="*/ 0 h 25"/>
                <a:gd name="T34" fmla="*/ 90 w 102"/>
                <a:gd name="T35" fmla="*/ 0 h 25"/>
                <a:gd name="T36" fmla="*/ 90 w 102"/>
                <a:gd name="T37" fmla="*/ 0 h 25"/>
                <a:gd name="T38" fmla="*/ 95 w 102"/>
                <a:gd name="T39" fmla="*/ 1 h 25"/>
                <a:gd name="T40" fmla="*/ 98 w 102"/>
                <a:gd name="T41" fmla="*/ 3 h 25"/>
                <a:gd name="T42" fmla="*/ 102 w 102"/>
                <a:gd name="T43" fmla="*/ 7 h 25"/>
                <a:gd name="T44" fmla="*/ 102 w 102"/>
                <a:gd name="T45" fmla="*/ 12 h 25"/>
                <a:gd name="T46" fmla="*/ 102 w 102"/>
                <a:gd name="T4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25">
                  <a:moveTo>
                    <a:pt x="102" y="12"/>
                  </a:moveTo>
                  <a:lnTo>
                    <a:pt x="102" y="12"/>
                  </a:lnTo>
                  <a:lnTo>
                    <a:pt x="102" y="17"/>
                  </a:lnTo>
                  <a:lnTo>
                    <a:pt x="98" y="21"/>
                  </a:lnTo>
                  <a:lnTo>
                    <a:pt x="95" y="23"/>
                  </a:lnTo>
                  <a:lnTo>
                    <a:pt x="9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5" y="1"/>
                  </a:lnTo>
                  <a:lnTo>
                    <a:pt x="98" y="3"/>
                  </a:lnTo>
                  <a:lnTo>
                    <a:pt x="102" y="7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8" name="Freeform 249"/>
            <p:cNvSpPr>
              <a:spLocks/>
            </p:cNvSpPr>
            <p:nvPr/>
          </p:nvSpPr>
          <p:spPr bwMode="auto">
            <a:xfrm>
              <a:off x="8580438" y="1830388"/>
              <a:ext cx="161925" cy="39688"/>
            </a:xfrm>
            <a:custGeom>
              <a:avLst/>
              <a:gdLst>
                <a:gd name="T0" fmla="*/ 102 w 102"/>
                <a:gd name="T1" fmla="*/ 13 h 25"/>
                <a:gd name="T2" fmla="*/ 102 w 102"/>
                <a:gd name="T3" fmla="*/ 13 h 25"/>
                <a:gd name="T4" fmla="*/ 102 w 102"/>
                <a:gd name="T5" fmla="*/ 18 h 25"/>
                <a:gd name="T6" fmla="*/ 98 w 102"/>
                <a:gd name="T7" fmla="*/ 21 h 25"/>
                <a:gd name="T8" fmla="*/ 95 w 102"/>
                <a:gd name="T9" fmla="*/ 24 h 25"/>
                <a:gd name="T10" fmla="*/ 90 w 102"/>
                <a:gd name="T11" fmla="*/ 25 h 25"/>
                <a:gd name="T12" fmla="*/ 13 w 102"/>
                <a:gd name="T13" fmla="*/ 25 h 25"/>
                <a:gd name="T14" fmla="*/ 13 w 102"/>
                <a:gd name="T15" fmla="*/ 25 h 25"/>
                <a:gd name="T16" fmla="*/ 8 w 102"/>
                <a:gd name="T17" fmla="*/ 24 h 25"/>
                <a:gd name="T18" fmla="*/ 4 w 102"/>
                <a:gd name="T19" fmla="*/ 21 h 25"/>
                <a:gd name="T20" fmla="*/ 0 w 102"/>
                <a:gd name="T21" fmla="*/ 18 h 25"/>
                <a:gd name="T22" fmla="*/ 0 w 102"/>
                <a:gd name="T23" fmla="*/ 13 h 25"/>
                <a:gd name="T24" fmla="*/ 0 w 102"/>
                <a:gd name="T25" fmla="*/ 13 h 25"/>
                <a:gd name="T26" fmla="*/ 0 w 102"/>
                <a:gd name="T27" fmla="*/ 8 h 25"/>
                <a:gd name="T28" fmla="*/ 4 w 102"/>
                <a:gd name="T29" fmla="*/ 4 h 25"/>
                <a:gd name="T30" fmla="*/ 8 w 102"/>
                <a:gd name="T31" fmla="*/ 1 h 25"/>
                <a:gd name="T32" fmla="*/ 13 w 102"/>
                <a:gd name="T33" fmla="*/ 0 h 25"/>
                <a:gd name="T34" fmla="*/ 90 w 102"/>
                <a:gd name="T35" fmla="*/ 0 h 25"/>
                <a:gd name="T36" fmla="*/ 90 w 102"/>
                <a:gd name="T37" fmla="*/ 0 h 25"/>
                <a:gd name="T38" fmla="*/ 95 w 102"/>
                <a:gd name="T39" fmla="*/ 1 h 25"/>
                <a:gd name="T40" fmla="*/ 98 w 102"/>
                <a:gd name="T41" fmla="*/ 4 h 25"/>
                <a:gd name="T42" fmla="*/ 102 w 102"/>
                <a:gd name="T43" fmla="*/ 8 h 25"/>
                <a:gd name="T44" fmla="*/ 102 w 102"/>
                <a:gd name="T45" fmla="*/ 13 h 25"/>
                <a:gd name="T46" fmla="*/ 102 w 102"/>
                <a:gd name="T4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25">
                  <a:moveTo>
                    <a:pt x="102" y="13"/>
                  </a:moveTo>
                  <a:lnTo>
                    <a:pt x="102" y="13"/>
                  </a:lnTo>
                  <a:lnTo>
                    <a:pt x="102" y="18"/>
                  </a:lnTo>
                  <a:lnTo>
                    <a:pt x="98" y="21"/>
                  </a:lnTo>
                  <a:lnTo>
                    <a:pt x="95" y="24"/>
                  </a:lnTo>
                  <a:lnTo>
                    <a:pt x="9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5" y="1"/>
                  </a:lnTo>
                  <a:lnTo>
                    <a:pt x="98" y="4"/>
                  </a:lnTo>
                  <a:lnTo>
                    <a:pt x="102" y="8"/>
                  </a:lnTo>
                  <a:lnTo>
                    <a:pt x="102" y="13"/>
                  </a:lnTo>
                  <a:lnTo>
                    <a:pt x="10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39" name="Freeform 250"/>
            <p:cNvSpPr>
              <a:spLocks noEditPoints="1"/>
            </p:cNvSpPr>
            <p:nvPr/>
          </p:nvSpPr>
          <p:spPr bwMode="auto">
            <a:xfrm>
              <a:off x="8175626" y="1322388"/>
              <a:ext cx="519113" cy="576263"/>
            </a:xfrm>
            <a:custGeom>
              <a:avLst/>
              <a:gdLst>
                <a:gd name="T0" fmla="*/ 258 w 327"/>
                <a:gd name="T1" fmla="*/ 105 h 363"/>
                <a:gd name="T2" fmla="*/ 224 w 327"/>
                <a:gd name="T3" fmla="*/ 75 h 363"/>
                <a:gd name="T4" fmla="*/ 240 w 327"/>
                <a:gd name="T5" fmla="*/ 43 h 363"/>
                <a:gd name="T6" fmla="*/ 263 w 327"/>
                <a:gd name="T7" fmla="*/ 19 h 363"/>
                <a:gd name="T8" fmla="*/ 230 w 327"/>
                <a:gd name="T9" fmla="*/ 4 h 363"/>
                <a:gd name="T10" fmla="*/ 191 w 327"/>
                <a:gd name="T11" fmla="*/ 0 h 363"/>
                <a:gd name="T12" fmla="*/ 142 w 327"/>
                <a:gd name="T13" fmla="*/ 0 h 363"/>
                <a:gd name="T14" fmla="*/ 104 w 327"/>
                <a:gd name="T15" fmla="*/ 5 h 363"/>
                <a:gd name="T16" fmla="*/ 64 w 327"/>
                <a:gd name="T17" fmla="*/ 19 h 363"/>
                <a:gd name="T18" fmla="*/ 77 w 327"/>
                <a:gd name="T19" fmla="*/ 37 h 363"/>
                <a:gd name="T20" fmla="*/ 99 w 327"/>
                <a:gd name="T21" fmla="*/ 71 h 363"/>
                <a:gd name="T22" fmla="*/ 83 w 327"/>
                <a:gd name="T23" fmla="*/ 96 h 363"/>
                <a:gd name="T24" fmla="*/ 15 w 327"/>
                <a:gd name="T25" fmla="*/ 166 h 363"/>
                <a:gd name="T26" fmla="*/ 0 w 327"/>
                <a:gd name="T27" fmla="*/ 236 h 363"/>
                <a:gd name="T28" fmla="*/ 43 w 327"/>
                <a:gd name="T29" fmla="*/ 329 h 363"/>
                <a:gd name="T30" fmla="*/ 141 w 327"/>
                <a:gd name="T31" fmla="*/ 363 h 363"/>
                <a:gd name="T32" fmla="*/ 189 w 327"/>
                <a:gd name="T33" fmla="*/ 363 h 363"/>
                <a:gd name="T34" fmla="*/ 249 w 327"/>
                <a:gd name="T35" fmla="*/ 336 h 363"/>
                <a:gd name="T36" fmla="*/ 199 w 327"/>
                <a:gd name="T37" fmla="*/ 343 h 363"/>
                <a:gd name="T38" fmla="*/ 157 w 327"/>
                <a:gd name="T39" fmla="*/ 344 h 363"/>
                <a:gd name="T40" fmla="*/ 73 w 327"/>
                <a:gd name="T41" fmla="*/ 326 h 363"/>
                <a:gd name="T42" fmla="*/ 22 w 327"/>
                <a:gd name="T43" fmla="*/ 268 h 363"/>
                <a:gd name="T44" fmla="*/ 19 w 327"/>
                <a:gd name="T45" fmla="*/ 232 h 363"/>
                <a:gd name="T46" fmla="*/ 38 w 327"/>
                <a:gd name="T47" fmla="*/ 164 h 363"/>
                <a:gd name="T48" fmla="*/ 162 w 327"/>
                <a:gd name="T49" fmla="*/ 101 h 363"/>
                <a:gd name="T50" fmla="*/ 274 w 327"/>
                <a:gd name="T51" fmla="*/ 145 h 363"/>
                <a:gd name="T52" fmla="*/ 308 w 327"/>
                <a:gd name="T53" fmla="*/ 223 h 363"/>
                <a:gd name="T54" fmla="*/ 308 w 327"/>
                <a:gd name="T55" fmla="*/ 234 h 363"/>
                <a:gd name="T56" fmla="*/ 327 w 327"/>
                <a:gd name="T57" fmla="*/ 222 h 363"/>
                <a:gd name="T58" fmla="*/ 118 w 327"/>
                <a:gd name="T59" fmla="*/ 56 h 363"/>
                <a:gd name="T60" fmla="*/ 95 w 327"/>
                <a:gd name="T61" fmla="*/ 20 h 363"/>
                <a:gd name="T62" fmla="*/ 119 w 327"/>
                <a:gd name="T63" fmla="*/ 23 h 363"/>
                <a:gd name="T64" fmla="*/ 152 w 327"/>
                <a:gd name="T65" fmla="*/ 20 h 363"/>
                <a:gd name="T66" fmla="*/ 186 w 327"/>
                <a:gd name="T67" fmla="*/ 17 h 363"/>
                <a:gd name="T68" fmla="*/ 207 w 327"/>
                <a:gd name="T69" fmla="*/ 23 h 363"/>
                <a:gd name="T70" fmla="*/ 230 w 327"/>
                <a:gd name="T71" fmla="*/ 20 h 363"/>
                <a:gd name="T72" fmla="*/ 209 w 327"/>
                <a:gd name="T73" fmla="*/ 56 h 363"/>
                <a:gd name="T74" fmla="*/ 168 w 327"/>
                <a:gd name="T75" fmla="*/ 314 h 363"/>
                <a:gd name="T76" fmla="*/ 200 w 327"/>
                <a:gd name="T77" fmla="*/ 278 h 363"/>
                <a:gd name="T78" fmla="*/ 209 w 327"/>
                <a:gd name="T79" fmla="*/ 236 h 363"/>
                <a:gd name="T80" fmla="*/ 170 w 327"/>
                <a:gd name="T81" fmla="*/ 173 h 363"/>
                <a:gd name="T82" fmla="*/ 189 w 327"/>
                <a:gd name="T83" fmla="*/ 195 h 363"/>
                <a:gd name="T84" fmla="*/ 207 w 327"/>
                <a:gd name="T85" fmla="*/ 187 h 363"/>
                <a:gd name="T86" fmla="*/ 192 w 327"/>
                <a:gd name="T87" fmla="*/ 163 h 363"/>
                <a:gd name="T88" fmla="*/ 168 w 327"/>
                <a:gd name="T89" fmla="*/ 139 h 363"/>
                <a:gd name="T90" fmla="*/ 157 w 327"/>
                <a:gd name="T91" fmla="*/ 154 h 363"/>
                <a:gd name="T92" fmla="*/ 121 w 327"/>
                <a:gd name="T93" fmla="*/ 178 h 363"/>
                <a:gd name="T94" fmla="*/ 129 w 327"/>
                <a:gd name="T95" fmla="*/ 218 h 363"/>
                <a:gd name="T96" fmla="*/ 148 w 327"/>
                <a:gd name="T97" fmla="*/ 268 h 363"/>
                <a:gd name="T98" fmla="*/ 134 w 327"/>
                <a:gd name="T99" fmla="*/ 244 h 363"/>
                <a:gd name="T100" fmla="*/ 116 w 327"/>
                <a:gd name="T101" fmla="*/ 250 h 363"/>
                <a:gd name="T102" fmla="*/ 126 w 327"/>
                <a:gd name="T103" fmla="*/ 278 h 363"/>
                <a:gd name="T104" fmla="*/ 158 w 327"/>
                <a:gd name="T105" fmla="*/ 311 h 363"/>
                <a:gd name="T106" fmla="*/ 186 w 327"/>
                <a:gd name="T107" fmla="*/ 244 h 363"/>
                <a:gd name="T108" fmla="*/ 170 w 327"/>
                <a:gd name="T109" fmla="*/ 275 h 363"/>
                <a:gd name="T110" fmla="*/ 146 w 327"/>
                <a:gd name="T111" fmla="*/ 178 h 363"/>
                <a:gd name="T112" fmla="*/ 146 w 327"/>
                <a:gd name="T113" fmla="*/ 20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7" h="363">
                  <a:moveTo>
                    <a:pt x="311" y="166"/>
                  </a:moveTo>
                  <a:lnTo>
                    <a:pt x="311" y="166"/>
                  </a:lnTo>
                  <a:lnTo>
                    <a:pt x="306" y="155"/>
                  </a:lnTo>
                  <a:lnTo>
                    <a:pt x="298" y="145"/>
                  </a:lnTo>
                  <a:lnTo>
                    <a:pt x="291" y="135"/>
                  </a:lnTo>
                  <a:lnTo>
                    <a:pt x="280" y="124"/>
                  </a:lnTo>
                  <a:lnTo>
                    <a:pt x="270" y="115"/>
                  </a:lnTo>
                  <a:lnTo>
                    <a:pt x="258" y="105"/>
                  </a:lnTo>
                  <a:lnTo>
                    <a:pt x="243" y="96"/>
                  </a:lnTo>
                  <a:lnTo>
                    <a:pt x="228" y="87"/>
                  </a:lnTo>
                  <a:lnTo>
                    <a:pt x="228" y="87"/>
                  </a:lnTo>
                  <a:lnTo>
                    <a:pt x="229" y="83"/>
                  </a:lnTo>
                  <a:lnTo>
                    <a:pt x="229" y="83"/>
                  </a:lnTo>
                  <a:lnTo>
                    <a:pt x="228" y="78"/>
                  </a:lnTo>
                  <a:lnTo>
                    <a:pt x="224" y="75"/>
                  </a:lnTo>
                  <a:lnTo>
                    <a:pt x="224" y="75"/>
                  </a:lnTo>
                  <a:lnTo>
                    <a:pt x="228" y="71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8" y="62"/>
                  </a:lnTo>
                  <a:lnTo>
                    <a:pt x="226" y="59"/>
                  </a:lnTo>
                  <a:lnTo>
                    <a:pt x="226" y="59"/>
                  </a:lnTo>
                  <a:lnTo>
                    <a:pt x="233" y="52"/>
                  </a:lnTo>
                  <a:lnTo>
                    <a:pt x="240" y="43"/>
                  </a:lnTo>
                  <a:lnTo>
                    <a:pt x="250" y="37"/>
                  </a:lnTo>
                  <a:lnTo>
                    <a:pt x="260" y="32"/>
                  </a:lnTo>
                  <a:lnTo>
                    <a:pt x="260" y="32"/>
                  </a:lnTo>
                  <a:lnTo>
                    <a:pt x="263" y="30"/>
                  </a:lnTo>
                  <a:lnTo>
                    <a:pt x="264" y="27"/>
                  </a:lnTo>
                  <a:lnTo>
                    <a:pt x="264" y="27"/>
                  </a:lnTo>
                  <a:lnTo>
                    <a:pt x="264" y="23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0" y="17"/>
                  </a:lnTo>
                  <a:lnTo>
                    <a:pt x="254" y="12"/>
                  </a:lnTo>
                  <a:lnTo>
                    <a:pt x="249" y="9"/>
                  </a:lnTo>
                  <a:lnTo>
                    <a:pt x="244" y="7"/>
                  </a:lnTo>
                  <a:lnTo>
                    <a:pt x="238" y="5"/>
                  </a:lnTo>
                  <a:lnTo>
                    <a:pt x="230" y="4"/>
                  </a:lnTo>
                  <a:lnTo>
                    <a:pt x="230" y="4"/>
                  </a:lnTo>
                  <a:lnTo>
                    <a:pt x="223" y="5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0" y="5"/>
                  </a:lnTo>
                  <a:lnTo>
                    <a:pt x="205" y="3"/>
                  </a:lnTo>
                  <a:lnTo>
                    <a:pt x="199" y="2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85" y="0"/>
                  </a:lnTo>
                  <a:lnTo>
                    <a:pt x="177" y="2"/>
                  </a:lnTo>
                  <a:lnTo>
                    <a:pt x="171" y="4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56" y="4"/>
                  </a:lnTo>
                  <a:lnTo>
                    <a:pt x="148" y="2"/>
                  </a:lnTo>
                  <a:lnTo>
                    <a:pt x="142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8" y="2"/>
                  </a:lnTo>
                  <a:lnTo>
                    <a:pt x="122" y="3"/>
                  </a:lnTo>
                  <a:lnTo>
                    <a:pt x="116" y="5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5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89" y="5"/>
                  </a:lnTo>
                  <a:lnTo>
                    <a:pt x="83" y="7"/>
                  </a:lnTo>
                  <a:lnTo>
                    <a:pt x="77" y="9"/>
                  </a:lnTo>
                  <a:lnTo>
                    <a:pt x="73" y="12"/>
                  </a:lnTo>
                  <a:lnTo>
                    <a:pt x="67" y="17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1" y="23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4" y="30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77" y="37"/>
                  </a:lnTo>
                  <a:lnTo>
                    <a:pt x="85" y="43"/>
                  </a:lnTo>
                  <a:lnTo>
                    <a:pt x="94" y="52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99" y="62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9" y="71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99" y="78"/>
                  </a:lnTo>
                  <a:lnTo>
                    <a:pt x="98" y="83"/>
                  </a:lnTo>
                  <a:lnTo>
                    <a:pt x="98" y="83"/>
                  </a:lnTo>
                  <a:lnTo>
                    <a:pt x="99" y="87"/>
                  </a:lnTo>
                  <a:lnTo>
                    <a:pt x="99" y="87"/>
                  </a:lnTo>
                  <a:lnTo>
                    <a:pt x="83" y="96"/>
                  </a:lnTo>
                  <a:lnTo>
                    <a:pt x="69" y="105"/>
                  </a:lnTo>
                  <a:lnTo>
                    <a:pt x="56" y="115"/>
                  </a:lnTo>
                  <a:lnTo>
                    <a:pt x="45" y="124"/>
                  </a:lnTo>
                  <a:lnTo>
                    <a:pt x="36" y="135"/>
                  </a:lnTo>
                  <a:lnTo>
                    <a:pt x="28" y="145"/>
                  </a:lnTo>
                  <a:lnTo>
                    <a:pt x="21" y="155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1" y="177"/>
                  </a:lnTo>
                  <a:lnTo>
                    <a:pt x="7" y="188"/>
                  </a:lnTo>
                  <a:lnTo>
                    <a:pt x="2" y="205"/>
                  </a:lnTo>
                  <a:lnTo>
                    <a:pt x="0" y="222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1" y="256"/>
                  </a:lnTo>
                  <a:lnTo>
                    <a:pt x="5" y="273"/>
                  </a:lnTo>
                  <a:lnTo>
                    <a:pt x="11" y="290"/>
                  </a:lnTo>
                  <a:lnTo>
                    <a:pt x="19" y="304"/>
                  </a:lnTo>
                  <a:lnTo>
                    <a:pt x="19" y="304"/>
                  </a:lnTo>
                  <a:lnTo>
                    <a:pt x="26" y="314"/>
                  </a:lnTo>
                  <a:lnTo>
                    <a:pt x="34" y="323"/>
                  </a:lnTo>
                  <a:lnTo>
                    <a:pt x="43" y="329"/>
                  </a:lnTo>
                  <a:lnTo>
                    <a:pt x="51" y="336"/>
                  </a:lnTo>
                  <a:lnTo>
                    <a:pt x="60" y="341"/>
                  </a:lnTo>
                  <a:lnTo>
                    <a:pt x="70" y="346"/>
                  </a:lnTo>
                  <a:lnTo>
                    <a:pt x="89" y="354"/>
                  </a:lnTo>
                  <a:lnTo>
                    <a:pt x="89" y="354"/>
                  </a:lnTo>
                  <a:lnTo>
                    <a:pt x="108" y="358"/>
                  </a:lnTo>
                  <a:lnTo>
                    <a:pt x="126" y="362"/>
                  </a:lnTo>
                  <a:lnTo>
                    <a:pt x="141" y="363"/>
                  </a:lnTo>
                  <a:lnTo>
                    <a:pt x="153" y="363"/>
                  </a:lnTo>
                  <a:lnTo>
                    <a:pt x="153" y="363"/>
                  </a:lnTo>
                  <a:lnTo>
                    <a:pt x="157" y="363"/>
                  </a:lnTo>
                  <a:lnTo>
                    <a:pt x="170" y="363"/>
                  </a:lnTo>
                  <a:lnTo>
                    <a:pt x="170" y="363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89" y="363"/>
                  </a:lnTo>
                  <a:lnTo>
                    <a:pt x="209" y="360"/>
                  </a:lnTo>
                  <a:lnTo>
                    <a:pt x="231" y="355"/>
                  </a:lnTo>
                  <a:lnTo>
                    <a:pt x="243" y="351"/>
                  </a:lnTo>
                  <a:lnTo>
                    <a:pt x="254" y="346"/>
                  </a:lnTo>
                  <a:lnTo>
                    <a:pt x="254" y="346"/>
                  </a:lnTo>
                  <a:lnTo>
                    <a:pt x="252" y="344"/>
                  </a:lnTo>
                  <a:lnTo>
                    <a:pt x="250" y="340"/>
                  </a:lnTo>
                  <a:lnTo>
                    <a:pt x="249" y="336"/>
                  </a:lnTo>
                  <a:lnTo>
                    <a:pt x="248" y="333"/>
                  </a:lnTo>
                  <a:lnTo>
                    <a:pt x="248" y="333"/>
                  </a:lnTo>
                  <a:lnTo>
                    <a:pt x="249" y="329"/>
                  </a:lnTo>
                  <a:lnTo>
                    <a:pt x="249" y="329"/>
                  </a:lnTo>
                  <a:lnTo>
                    <a:pt x="231" y="335"/>
                  </a:lnTo>
                  <a:lnTo>
                    <a:pt x="231" y="335"/>
                  </a:lnTo>
                  <a:lnTo>
                    <a:pt x="215" y="340"/>
                  </a:lnTo>
                  <a:lnTo>
                    <a:pt x="199" y="343"/>
                  </a:lnTo>
                  <a:lnTo>
                    <a:pt x="185" y="344"/>
                  </a:lnTo>
                  <a:lnTo>
                    <a:pt x="174" y="344"/>
                  </a:lnTo>
                  <a:lnTo>
                    <a:pt x="174" y="344"/>
                  </a:lnTo>
                  <a:lnTo>
                    <a:pt x="170" y="344"/>
                  </a:lnTo>
                  <a:lnTo>
                    <a:pt x="170" y="344"/>
                  </a:lnTo>
                  <a:lnTo>
                    <a:pt x="157" y="344"/>
                  </a:lnTo>
                  <a:lnTo>
                    <a:pt x="157" y="344"/>
                  </a:lnTo>
                  <a:lnTo>
                    <a:pt x="157" y="344"/>
                  </a:lnTo>
                  <a:lnTo>
                    <a:pt x="153" y="344"/>
                  </a:lnTo>
                  <a:lnTo>
                    <a:pt x="153" y="344"/>
                  </a:lnTo>
                  <a:lnTo>
                    <a:pt x="137" y="344"/>
                  </a:lnTo>
                  <a:lnTo>
                    <a:pt x="117" y="341"/>
                  </a:lnTo>
                  <a:lnTo>
                    <a:pt x="107" y="339"/>
                  </a:lnTo>
                  <a:lnTo>
                    <a:pt x="95" y="335"/>
                  </a:lnTo>
                  <a:lnTo>
                    <a:pt x="83" y="331"/>
                  </a:lnTo>
                  <a:lnTo>
                    <a:pt x="73" y="326"/>
                  </a:lnTo>
                  <a:lnTo>
                    <a:pt x="73" y="326"/>
                  </a:lnTo>
                  <a:lnTo>
                    <a:pt x="61" y="320"/>
                  </a:lnTo>
                  <a:lnTo>
                    <a:pt x="51" y="312"/>
                  </a:lnTo>
                  <a:lnTo>
                    <a:pt x="43" y="304"/>
                  </a:lnTo>
                  <a:lnTo>
                    <a:pt x="35" y="294"/>
                  </a:lnTo>
                  <a:lnTo>
                    <a:pt x="35" y="294"/>
                  </a:lnTo>
                  <a:lnTo>
                    <a:pt x="28" y="282"/>
                  </a:lnTo>
                  <a:lnTo>
                    <a:pt x="22" y="268"/>
                  </a:lnTo>
                  <a:lnTo>
                    <a:pt x="20" y="253"/>
                  </a:lnTo>
                  <a:lnTo>
                    <a:pt x="19" y="234"/>
                  </a:lnTo>
                  <a:lnTo>
                    <a:pt x="19" y="234"/>
                  </a:lnTo>
                  <a:lnTo>
                    <a:pt x="19" y="234"/>
                  </a:lnTo>
                  <a:lnTo>
                    <a:pt x="19" y="234"/>
                  </a:lnTo>
                  <a:lnTo>
                    <a:pt x="19" y="234"/>
                  </a:lnTo>
                  <a:lnTo>
                    <a:pt x="19" y="234"/>
                  </a:lnTo>
                  <a:lnTo>
                    <a:pt x="19" y="232"/>
                  </a:lnTo>
                  <a:lnTo>
                    <a:pt x="19" y="232"/>
                  </a:lnTo>
                  <a:lnTo>
                    <a:pt x="19" y="223"/>
                  </a:lnTo>
                  <a:lnTo>
                    <a:pt x="20" y="209"/>
                  </a:lnTo>
                  <a:lnTo>
                    <a:pt x="25" y="193"/>
                  </a:lnTo>
                  <a:lnTo>
                    <a:pt x="28" y="18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8" y="164"/>
                  </a:lnTo>
                  <a:lnTo>
                    <a:pt x="44" y="155"/>
                  </a:lnTo>
                  <a:lnTo>
                    <a:pt x="51" y="145"/>
                  </a:lnTo>
                  <a:lnTo>
                    <a:pt x="61" y="135"/>
                  </a:lnTo>
                  <a:lnTo>
                    <a:pt x="72" y="126"/>
                  </a:lnTo>
                  <a:lnTo>
                    <a:pt x="84" y="117"/>
                  </a:lnTo>
                  <a:lnTo>
                    <a:pt x="98" y="109"/>
                  </a:lnTo>
                  <a:lnTo>
                    <a:pt x="114" y="101"/>
                  </a:lnTo>
                  <a:lnTo>
                    <a:pt x="162" y="101"/>
                  </a:lnTo>
                  <a:lnTo>
                    <a:pt x="163" y="101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29" y="109"/>
                  </a:lnTo>
                  <a:lnTo>
                    <a:pt x="243" y="117"/>
                  </a:lnTo>
                  <a:lnTo>
                    <a:pt x="255" y="126"/>
                  </a:lnTo>
                  <a:lnTo>
                    <a:pt x="265" y="135"/>
                  </a:lnTo>
                  <a:lnTo>
                    <a:pt x="274" y="145"/>
                  </a:lnTo>
                  <a:lnTo>
                    <a:pt x="283" y="155"/>
                  </a:lnTo>
                  <a:lnTo>
                    <a:pt x="289" y="164"/>
                  </a:lnTo>
                  <a:lnTo>
                    <a:pt x="294" y="174"/>
                  </a:lnTo>
                  <a:lnTo>
                    <a:pt x="294" y="174"/>
                  </a:lnTo>
                  <a:lnTo>
                    <a:pt x="298" y="184"/>
                  </a:lnTo>
                  <a:lnTo>
                    <a:pt x="302" y="193"/>
                  </a:lnTo>
                  <a:lnTo>
                    <a:pt x="306" y="209"/>
                  </a:lnTo>
                  <a:lnTo>
                    <a:pt x="308" y="223"/>
                  </a:lnTo>
                  <a:lnTo>
                    <a:pt x="308" y="232"/>
                  </a:lnTo>
                  <a:lnTo>
                    <a:pt x="308" y="232"/>
                  </a:lnTo>
                  <a:lnTo>
                    <a:pt x="308" y="234"/>
                  </a:lnTo>
                  <a:lnTo>
                    <a:pt x="308" y="234"/>
                  </a:lnTo>
                  <a:lnTo>
                    <a:pt x="308" y="234"/>
                  </a:lnTo>
                  <a:lnTo>
                    <a:pt x="308" y="234"/>
                  </a:lnTo>
                  <a:lnTo>
                    <a:pt x="308" y="234"/>
                  </a:lnTo>
                  <a:lnTo>
                    <a:pt x="308" y="234"/>
                  </a:lnTo>
                  <a:lnTo>
                    <a:pt x="307" y="251"/>
                  </a:lnTo>
                  <a:lnTo>
                    <a:pt x="326" y="251"/>
                  </a:lnTo>
                  <a:lnTo>
                    <a:pt x="326" y="251"/>
                  </a:lnTo>
                  <a:lnTo>
                    <a:pt x="327" y="236"/>
                  </a:lnTo>
                  <a:lnTo>
                    <a:pt x="327" y="236"/>
                  </a:lnTo>
                  <a:lnTo>
                    <a:pt x="327" y="232"/>
                  </a:lnTo>
                  <a:lnTo>
                    <a:pt x="327" y="232"/>
                  </a:lnTo>
                  <a:lnTo>
                    <a:pt x="327" y="222"/>
                  </a:lnTo>
                  <a:lnTo>
                    <a:pt x="325" y="205"/>
                  </a:lnTo>
                  <a:lnTo>
                    <a:pt x="320" y="188"/>
                  </a:lnTo>
                  <a:lnTo>
                    <a:pt x="316" y="177"/>
                  </a:lnTo>
                  <a:lnTo>
                    <a:pt x="311" y="166"/>
                  </a:lnTo>
                  <a:lnTo>
                    <a:pt x="311" y="166"/>
                  </a:lnTo>
                  <a:close/>
                  <a:moveTo>
                    <a:pt x="209" y="56"/>
                  </a:moveTo>
                  <a:lnTo>
                    <a:pt x="118" y="56"/>
                  </a:lnTo>
                  <a:lnTo>
                    <a:pt x="118" y="56"/>
                  </a:lnTo>
                  <a:lnTo>
                    <a:pt x="112" y="48"/>
                  </a:lnTo>
                  <a:lnTo>
                    <a:pt x="104" y="39"/>
                  </a:lnTo>
                  <a:lnTo>
                    <a:pt x="95" y="30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9" y="22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102" y="22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12" y="25"/>
                  </a:lnTo>
                  <a:lnTo>
                    <a:pt x="114" y="25"/>
                  </a:lnTo>
                  <a:lnTo>
                    <a:pt x="117" y="24"/>
                  </a:lnTo>
                  <a:lnTo>
                    <a:pt x="119" y="23"/>
                  </a:lnTo>
                  <a:lnTo>
                    <a:pt x="119" y="23"/>
                  </a:lnTo>
                  <a:lnTo>
                    <a:pt x="119" y="23"/>
                  </a:lnTo>
                  <a:lnTo>
                    <a:pt x="124" y="19"/>
                  </a:lnTo>
                  <a:lnTo>
                    <a:pt x="129" y="17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41" y="17"/>
                  </a:lnTo>
                  <a:lnTo>
                    <a:pt x="146" y="18"/>
                  </a:lnTo>
                  <a:lnTo>
                    <a:pt x="152" y="20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3" y="25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75" y="20"/>
                  </a:lnTo>
                  <a:lnTo>
                    <a:pt x="181" y="18"/>
                  </a:lnTo>
                  <a:lnTo>
                    <a:pt x="186" y="17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9" y="17"/>
                  </a:lnTo>
                  <a:lnTo>
                    <a:pt x="204" y="19"/>
                  </a:lnTo>
                  <a:lnTo>
                    <a:pt x="204" y="19"/>
                  </a:lnTo>
                  <a:lnTo>
                    <a:pt x="206" y="22"/>
                  </a:lnTo>
                  <a:lnTo>
                    <a:pt x="207" y="23"/>
                  </a:lnTo>
                  <a:lnTo>
                    <a:pt x="207" y="23"/>
                  </a:lnTo>
                  <a:lnTo>
                    <a:pt x="207" y="23"/>
                  </a:lnTo>
                  <a:lnTo>
                    <a:pt x="209" y="24"/>
                  </a:lnTo>
                  <a:lnTo>
                    <a:pt x="211" y="25"/>
                  </a:lnTo>
                  <a:lnTo>
                    <a:pt x="215" y="25"/>
                  </a:lnTo>
                  <a:lnTo>
                    <a:pt x="218" y="24"/>
                  </a:lnTo>
                  <a:lnTo>
                    <a:pt x="218" y="24"/>
                  </a:lnTo>
                  <a:lnTo>
                    <a:pt x="224" y="22"/>
                  </a:lnTo>
                  <a:lnTo>
                    <a:pt x="230" y="20"/>
                  </a:lnTo>
                  <a:lnTo>
                    <a:pt x="230" y="20"/>
                  </a:lnTo>
                  <a:lnTo>
                    <a:pt x="236" y="22"/>
                  </a:lnTo>
                  <a:lnTo>
                    <a:pt x="243" y="23"/>
                  </a:lnTo>
                  <a:lnTo>
                    <a:pt x="243" y="23"/>
                  </a:lnTo>
                  <a:lnTo>
                    <a:pt x="231" y="30"/>
                  </a:lnTo>
                  <a:lnTo>
                    <a:pt x="223" y="39"/>
                  </a:lnTo>
                  <a:lnTo>
                    <a:pt x="215" y="48"/>
                  </a:lnTo>
                  <a:lnTo>
                    <a:pt x="209" y="56"/>
                  </a:lnTo>
                  <a:lnTo>
                    <a:pt x="209" y="56"/>
                  </a:lnTo>
                  <a:close/>
                  <a:moveTo>
                    <a:pt x="160" y="314"/>
                  </a:moveTo>
                  <a:lnTo>
                    <a:pt x="160" y="314"/>
                  </a:lnTo>
                  <a:lnTo>
                    <a:pt x="161" y="315"/>
                  </a:lnTo>
                  <a:lnTo>
                    <a:pt x="163" y="316"/>
                  </a:lnTo>
                  <a:lnTo>
                    <a:pt x="163" y="316"/>
                  </a:lnTo>
                  <a:lnTo>
                    <a:pt x="167" y="315"/>
                  </a:lnTo>
                  <a:lnTo>
                    <a:pt x="168" y="314"/>
                  </a:lnTo>
                  <a:lnTo>
                    <a:pt x="168" y="314"/>
                  </a:lnTo>
                  <a:lnTo>
                    <a:pt x="170" y="305"/>
                  </a:lnTo>
                  <a:lnTo>
                    <a:pt x="170" y="292"/>
                  </a:lnTo>
                  <a:lnTo>
                    <a:pt x="170" y="292"/>
                  </a:lnTo>
                  <a:lnTo>
                    <a:pt x="181" y="290"/>
                  </a:lnTo>
                  <a:lnTo>
                    <a:pt x="192" y="286"/>
                  </a:lnTo>
                  <a:lnTo>
                    <a:pt x="192" y="286"/>
                  </a:lnTo>
                  <a:lnTo>
                    <a:pt x="200" y="278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10" y="261"/>
                  </a:lnTo>
                  <a:lnTo>
                    <a:pt x="211" y="251"/>
                  </a:lnTo>
                  <a:lnTo>
                    <a:pt x="211" y="251"/>
                  </a:lnTo>
                  <a:lnTo>
                    <a:pt x="211" y="243"/>
                  </a:lnTo>
                  <a:lnTo>
                    <a:pt x="209" y="236"/>
                  </a:lnTo>
                  <a:lnTo>
                    <a:pt x="209" y="236"/>
                  </a:lnTo>
                  <a:lnTo>
                    <a:pt x="205" y="229"/>
                  </a:lnTo>
                  <a:lnTo>
                    <a:pt x="200" y="224"/>
                  </a:lnTo>
                  <a:lnTo>
                    <a:pt x="200" y="224"/>
                  </a:lnTo>
                  <a:lnTo>
                    <a:pt x="194" y="219"/>
                  </a:lnTo>
                  <a:lnTo>
                    <a:pt x="187" y="217"/>
                  </a:lnTo>
                  <a:lnTo>
                    <a:pt x="187" y="217"/>
                  </a:lnTo>
                  <a:lnTo>
                    <a:pt x="170" y="210"/>
                  </a:lnTo>
                  <a:lnTo>
                    <a:pt x="170" y="173"/>
                  </a:lnTo>
                  <a:lnTo>
                    <a:pt x="170" y="173"/>
                  </a:lnTo>
                  <a:lnTo>
                    <a:pt x="175" y="175"/>
                  </a:lnTo>
                  <a:lnTo>
                    <a:pt x="179" y="178"/>
                  </a:lnTo>
                  <a:lnTo>
                    <a:pt x="182" y="183"/>
                  </a:lnTo>
                  <a:lnTo>
                    <a:pt x="184" y="188"/>
                  </a:lnTo>
                  <a:lnTo>
                    <a:pt x="184" y="188"/>
                  </a:lnTo>
                  <a:lnTo>
                    <a:pt x="186" y="192"/>
                  </a:lnTo>
                  <a:lnTo>
                    <a:pt x="189" y="195"/>
                  </a:lnTo>
                  <a:lnTo>
                    <a:pt x="191" y="197"/>
                  </a:lnTo>
                  <a:lnTo>
                    <a:pt x="196" y="198"/>
                  </a:lnTo>
                  <a:lnTo>
                    <a:pt x="196" y="198"/>
                  </a:lnTo>
                  <a:lnTo>
                    <a:pt x="200" y="197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0"/>
                  </a:lnTo>
                  <a:lnTo>
                    <a:pt x="207" y="187"/>
                  </a:lnTo>
                  <a:lnTo>
                    <a:pt x="207" y="187"/>
                  </a:lnTo>
                  <a:lnTo>
                    <a:pt x="206" y="182"/>
                  </a:lnTo>
                  <a:lnTo>
                    <a:pt x="205" y="177"/>
                  </a:lnTo>
                  <a:lnTo>
                    <a:pt x="205" y="177"/>
                  </a:lnTo>
                  <a:lnTo>
                    <a:pt x="202" y="173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2" y="163"/>
                  </a:lnTo>
                  <a:lnTo>
                    <a:pt x="186" y="158"/>
                  </a:lnTo>
                  <a:lnTo>
                    <a:pt x="186" y="158"/>
                  </a:lnTo>
                  <a:lnTo>
                    <a:pt x="179" y="155"/>
                  </a:lnTo>
                  <a:lnTo>
                    <a:pt x="170" y="154"/>
                  </a:lnTo>
                  <a:lnTo>
                    <a:pt x="170" y="144"/>
                  </a:lnTo>
                  <a:lnTo>
                    <a:pt x="170" y="144"/>
                  </a:lnTo>
                  <a:lnTo>
                    <a:pt x="168" y="141"/>
                  </a:lnTo>
                  <a:lnTo>
                    <a:pt x="168" y="139"/>
                  </a:lnTo>
                  <a:lnTo>
                    <a:pt x="166" y="137"/>
                  </a:lnTo>
                  <a:lnTo>
                    <a:pt x="163" y="136"/>
                  </a:lnTo>
                  <a:lnTo>
                    <a:pt x="163" y="136"/>
                  </a:lnTo>
                  <a:lnTo>
                    <a:pt x="161" y="137"/>
                  </a:lnTo>
                  <a:lnTo>
                    <a:pt x="160" y="139"/>
                  </a:lnTo>
                  <a:lnTo>
                    <a:pt x="158" y="141"/>
                  </a:lnTo>
                  <a:lnTo>
                    <a:pt x="157" y="145"/>
                  </a:lnTo>
                  <a:lnTo>
                    <a:pt x="157" y="154"/>
                  </a:lnTo>
                  <a:lnTo>
                    <a:pt x="157" y="154"/>
                  </a:lnTo>
                  <a:lnTo>
                    <a:pt x="148" y="155"/>
                  </a:lnTo>
                  <a:lnTo>
                    <a:pt x="141" y="158"/>
                  </a:lnTo>
                  <a:lnTo>
                    <a:pt x="134" y="161"/>
                  </a:lnTo>
                  <a:lnTo>
                    <a:pt x="128" y="166"/>
                  </a:lnTo>
                  <a:lnTo>
                    <a:pt x="128" y="166"/>
                  </a:lnTo>
                  <a:lnTo>
                    <a:pt x="124" y="171"/>
                  </a:lnTo>
                  <a:lnTo>
                    <a:pt x="121" y="178"/>
                  </a:lnTo>
                  <a:lnTo>
                    <a:pt x="119" y="184"/>
                  </a:lnTo>
                  <a:lnTo>
                    <a:pt x="118" y="192"/>
                  </a:lnTo>
                  <a:lnTo>
                    <a:pt x="118" y="192"/>
                  </a:lnTo>
                  <a:lnTo>
                    <a:pt x="119" y="203"/>
                  </a:lnTo>
                  <a:lnTo>
                    <a:pt x="122" y="208"/>
                  </a:lnTo>
                  <a:lnTo>
                    <a:pt x="124" y="212"/>
                  </a:lnTo>
                  <a:lnTo>
                    <a:pt x="124" y="212"/>
                  </a:lnTo>
                  <a:lnTo>
                    <a:pt x="129" y="218"/>
                  </a:lnTo>
                  <a:lnTo>
                    <a:pt x="137" y="223"/>
                  </a:lnTo>
                  <a:lnTo>
                    <a:pt x="137" y="223"/>
                  </a:lnTo>
                  <a:lnTo>
                    <a:pt x="147" y="227"/>
                  </a:lnTo>
                  <a:lnTo>
                    <a:pt x="157" y="231"/>
                  </a:lnTo>
                  <a:lnTo>
                    <a:pt x="157" y="273"/>
                  </a:lnTo>
                  <a:lnTo>
                    <a:pt x="157" y="273"/>
                  </a:lnTo>
                  <a:lnTo>
                    <a:pt x="152" y="272"/>
                  </a:lnTo>
                  <a:lnTo>
                    <a:pt x="148" y="268"/>
                  </a:lnTo>
                  <a:lnTo>
                    <a:pt x="148" y="268"/>
                  </a:lnTo>
                  <a:lnTo>
                    <a:pt x="145" y="265"/>
                  </a:lnTo>
                  <a:lnTo>
                    <a:pt x="142" y="261"/>
                  </a:lnTo>
                  <a:lnTo>
                    <a:pt x="142" y="261"/>
                  </a:lnTo>
                  <a:lnTo>
                    <a:pt x="138" y="250"/>
                  </a:lnTo>
                  <a:lnTo>
                    <a:pt x="138" y="250"/>
                  </a:lnTo>
                  <a:lnTo>
                    <a:pt x="137" y="247"/>
                  </a:lnTo>
                  <a:lnTo>
                    <a:pt x="134" y="244"/>
                  </a:lnTo>
                  <a:lnTo>
                    <a:pt x="134" y="244"/>
                  </a:lnTo>
                  <a:lnTo>
                    <a:pt x="131" y="243"/>
                  </a:lnTo>
                  <a:lnTo>
                    <a:pt x="127" y="242"/>
                  </a:lnTo>
                  <a:lnTo>
                    <a:pt x="127" y="242"/>
                  </a:lnTo>
                  <a:lnTo>
                    <a:pt x="122" y="243"/>
                  </a:lnTo>
                  <a:lnTo>
                    <a:pt x="118" y="246"/>
                  </a:lnTo>
                  <a:lnTo>
                    <a:pt x="118" y="246"/>
                  </a:lnTo>
                  <a:lnTo>
                    <a:pt x="116" y="250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60"/>
                  </a:lnTo>
                  <a:lnTo>
                    <a:pt x="118" y="266"/>
                  </a:lnTo>
                  <a:lnTo>
                    <a:pt x="118" y="266"/>
                  </a:lnTo>
                  <a:lnTo>
                    <a:pt x="121" y="272"/>
                  </a:lnTo>
                  <a:lnTo>
                    <a:pt x="126" y="278"/>
                  </a:lnTo>
                  <a:lnTo>
                    <a:pt x="126" y="278"/>
                  </a:lnTo>
                  <a:lnTo>
                    <a:pt x="132" y="284"/>
                  </a:lnTo>
                  <a:lnTo>
                    <a:pt x="140" y="287"/>
                  </a:lnTo>
                  <a:lnTo>
                    <a:pt x="140" y="287"/>
                  </a:lnTo>
                  <a:lnTo>
                    <a:pt x="148" y="291"/>
                  </a:lnTo>
                  <a:lnTo>
                    <a:pt x="157" y="292"/>
                  </a:lnTo>
                  <a:lnTo>
                    <a:pt x="157" y="307"/>
                  </a:lnTo>
                  <a:lnTo>
                    <a:pt x="157" y="307"/>
                  </a:lnTo>
                  <a:lnTo>
                    <a:pt x="158" y="311"/>
                  </a:lnTo>
                  <a:lnTo>
                    <a:pt x="160" y="314"/>
                  </a:lnTo>
                  <a:lnTo>
                    <a:pt x="160" y="314"/>
                  </a:lnTo>
                  <a:close/>
                  <a:moveTo>
                    <a:pt x="170" y="234"/>
                  </a:moveTo>
                  <a:lnTo>
                    <a:pt x="170" y="234"/>
                  </a:lnTo>
                  <a:lnTo>
                    <a:pt x="177" y="238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6" y="244"/>
                  </a:lnTo>
                  <a:lnTo>
                    <a:pt x="187" y="247"/>
                  </a:lnTo>
                  <a:lnTo>
                    <a:pt x="189" y="255"/>
                  </a:lnTo>
                  <a:lnTo>
                    <a:pt x="189" y="255"/>
                  </a:lnTo>
                  <a:lnTo>
                    <a:pt x="187" y="261"/>
                  </a:lnTo>
                  <a:lnTo>
                    <a:pt x="184" y="267"/>
                  </a:lnTo>
                  <a:lnTo>
                    <a:pt x="184" y="267"/>
                  </a:lnTo>
                  <a:lnTo>
                    <a:pt x="177" y="272"/>
                  </a:lnTo>
                  <a:lnTo>
                    <a:pt x="170" y="275"/>
                  </a:lnTo>
                  <a:lnTo>
                    <a:pt x="170" y="234"/>
                  </a:lnTo>
                  <a:close/>
                  <a:moveTo>
                    <a:pt x="146" y="200"/>
                  </a:moveTo>
                  <a:lnTo>
                    <a:pt x="146" y="200"/>
                  </a:lnTo>
                  <a:lnTo>
                    <a:pt x="142" y="195"/>
                  </a:lnTo>
                  <a:lnTo>
                    <a:pt x="142" y="189"/>
                  </a:lnTo>
                  <a:lnTo>
                    <a:pt x="142" y="189"/>
                  </a:lnTo>
                  <a:lnTo>
                    <a:pt x="142" y="183"/>
                  </a:lnTo>
                  <a:lnTo>
                    <a:pt x="146" y="178"/>
                  </a:lnTo>
                  <a:lnTo>
                    <a:pt x="146" y="178"/>
                  </a:lnTo>
                  <a:lnTo>
                    <a:pt x="151" y="175"/>
                  </a:lnTo>
                  <a:lnTo>
                    <a:pt x="157" y="171"/>
                  </a:lnTo>
                  <a:lnTo>
                    <a:pt x="157" y="207"/>
                  </a:lnTo>
                  <a:lnTo>
                    <a:pt x="157" y="207"/>
                  </a:lnTo>
                  <a:lnTo>
                    <a:pt x="151" y="204"/>
                  </a:lnTo>
                  <a:lnTo>
                    <a:pt x="146" y="200"/>
                  </a:lnTo>
                  <a:lnTo>
                    <a:pt x="146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394452" y="1939858"/>
            <a:ext cx="761802" cy="802008"/>
            <a:chOff x="393701" y="2441575"/>
            <a:chExt cx="571500" cy="601663"/>
          </a:xfrm>
          <a:solidFill>
            <a:schemeClr val="accent4"/>
          </a:solidFill>
        </p:grpSpPr>
        <p:sp>
          <p:nvSpPr>
            <p:cNvPr id="41" name="Freeform 83"/>
            <p:cNvSpPr>
              <a:spLocks/>
            </p:cNvSpPr>
            <p:nvPr/>
          </p:nvSpPr>
          <p:spPr bwMode="auto">
            <a:xfrm>
              <a:off x="539751" y="2441575"/>
              <a:ext cx="425450" cy="523875"/>
            </a:xfrm>
            <a:custGeom>
              <a:avLst/>
              <a:gdLst>
                <a:gd name="T0" fmla="*/ 265 w 268"/>
                <a:gd name="T1" fmla="*/ 91 h 330"/>
                <a:gd name="T2" fmla="*/ 231 w 268"/>
                <a:gd name="T3" fmla="*/ 37 h 330"/>
                <a:gd name="T4" fmla="*/ 231 w 268"/>
                <a:gd name="T5" fmla="*/ 37 h 330"/>
                <a:gd name="T6" fmla="*/ 229 w 268"/>
                <a:gd name="T7" fmla="*/ 34 h 330"/>
                <a:gd name="T8" fmla="*/ 225 w 268"/>
                <a:gd name="T9" fmla="*/ 33 h 330"/>
                <a:gd name="T10" fmla="*/ 42 w 268"/>
                <a:gd name="T11" fmla="*/ 1 h 330"/>
                <a:gd name="T12" fmla="*/ 42 w 268"/>
                <a:gd name="T13" fmla="*/ 1 h 330"/>
                <a:gd name="T14" fmla="*/ 36 w 268"/>
                <a:gd name="T15" fmla="*/ 0 h 330"/>
                <a:gd name="T16" fmla="*/ 31 w 268"/>
                <a:gd name="T17" fmla="*/ 1 h 330"/>
                <a:gd name="T18" fmla="*/ 26 w 268"/>
                <a:gd name="T19" fmla="*/ 3 h 330"/>
                <a:gd name="T20" fmla="*/ 21 w 268"/>
                <a:gd name="T21" fmla="*/ 5 h 330"/>
                <a:gd name="T22" fmla="*/ 17 w 268"/>
                <a:gd name="T23" fmla="*/ 9 h 330"/>
                <a:gd name="T24" fmla="*/ 13 w 268"/>
                <a:gd name="T25" fmla="*/ 14 h 330"/>
                <a:gd name="T26" fmla="*/ 11 w 268"/>
                <a:gd name="T27" fmla="*/ 18 h 330"/>
                <a:gd name="T28" fmla="*/ 10 w 268"/>
                <a:gd name="T29" fmla="*/ 24 h 330"/>
                <a:gd name="T30" fmla="*/ 0 w 268"/>
                <a:gd name="T31" fmla="*/ 85 h 330"/>
                <a:gd name="T32" fmla="*/ 0 w 268"/>
                <a:gd name="T33" fmla="*/ 85 h 330"/>
                <a:gd name="T34" fmla="*/ 20 w 268"/>
                <a:gd name="T35" fmla="*/ 90 h 330"/>
                <a:gd name="T36" fmla="*/ 31 w 268"/>
                <a:gd name="T37" fmla="*/ 28 h 330"/>
                <a:gd name="T38" fmla="*/ 31 w 268"/>
                <a:gd name="T39" fmla="*/ 28 h 330"/>
                <a:gd name="T40" fmla="*/ 31 w 268"/>
                <a:gd name="T41" fmla="*/ 25 h 330"/>
                <a:gd name="T42" fmla="*/ 34 w 268"/>
                <a:gd name="T43" fmla="*/ 23 h 330"/>
                <a:gd name="T44" fmla="*/ 36 w 268"/>
                <a:gd name="T45" fmla="*/ 22 h 330"/>
                <a:gd name="T46" fmla="*/ 39 w 268"/>
                <a:gd name="T47" fmla="*/ 22 h 330"/>
                <a:gd name="T48" fmla="*/ 216 w 268"/>
                <a:gd name="T49" fmla="*/ 53 h 330"/>
                <a:gd name="T50" fmla="*/ 246 w 268"/>
                <a:gd name="T51" fmla="*/ 98 h 330"/>
                <a:gd name="T52" fmla="*/ 210 w 268"/>
                <a:gd name="T53" fmla="*/ 304 h 330"/>
                <a:gd name="T54" fmla="*/ 210 w 268"/>
                <a:gd name="T55" fmla="*/ 304 h 330"/>
                <a:gd name="T56" fmla="*/ 210 w 268"/>
                <a:gd name="T57" fmla="*/ 306 h 330"/>
                <a:gd name="T58" fmla="*/ 207 w 268"/>
                <a:gd name="T59" fmla="*/ 309 h 330"/>
                <a:gd name="T60" fmla="*/ 205 w 268"/>
                <a:gd name="T61" fmla="*/ 310 h 330"/>
                <a:gd name="T62" fmla="*/ 202 w 268"/>
                <a:gd name="T63" fmla="*/ 310 h 330"/>
                <a:gd name="T64" fmla="*/ 182 w 268"/>
                <a:gd name="T65" fmla="*/ 306 h 330"/>
                <a:gd name="T66" fmla="*/ 182 w 268"/>
                <a:gd name="T67" fmla="*/ 306 h 330"/>
                <a:gd name="T68" fmla="*/ 182 w 268"/>
                <a:gd name="T69" fmla="*/ 311 h 330"/>
                <a:gd name="T70" fmla="*/ 182 w 268"/>
                <a:gd name="T71" fmla="*/ 311 h 330"/>
                <a:gd name="T72" fmla="*/ 182 w 268"/>
                <a:gd name="T73" fmla="*/ 327 h 330"/>
                <a:gd name="T74" fmla="*/ 198 w 268"/>
                <a:gd name="T75" fmla="*/ 330 h 330"/>
                <a:gd name="T76" fmla="*/ 198 w 268"/>
                <a:gd name="T77" fmla="*/ 330 h 330"/>
                <a:gd name="T78" fmla="*/ 205 w 268"/>
                <a:gd name="T79" fmla="*/ 330 h 330"/>
                <a:gd name="T80" fmla="*/ 210 w 268"/>
                <a:gd name="T81" fmla="*/ 330 h 330"/>
                <a:gd name="T82" fmla="*/ 215 w 268"/>
                <a:gd name="T83" fmla="*/ 327 h 330"/>
                <a:gd name="T84" fmla="*/ 220 w 268"/>
                <a:gd name="T85" fmla="*/ 325 h 330"/>
                <a:gd name="T86" fmla="*/ 224 w 268"/>
                <a:gd name="T87" fmla="*/ 322 h 330"/>
                <a:gd name="T88" fmla="*/ 227 w 268"/>
                <a:gd name="T89" fmla="*/ 317 h 330"/>
                <a:gd name="T90" fmla="*/ 230 w 268"/>
                <a:gd name="T91" fmla="*/ 312 h 330"/>
                <a:gd name="T92" fmla="*/ 231 w 268"/>
                <a:gd name="T93" fmla="*/ 307 h 330"/>
                <a:gd name="T94" fmla="*/ 268 w 268"/>
                <a:gd name="T95" fmla="*/ 97 h 330"/>
                <a:gd name="T96" fmla="*/ 268 w 268"/>
                <a:gd name="T97" fmla="*/ 97 h 330"/>
                <a:gd name="T98" fmla="*/ 268 w 268"/>
                <a:gd name="T99" fmla="*/ 93 h 330"/>
                <a:gd name="T100" fmla="*/ 265 w 268"/>
                <a:gd name="T101" fmla="*/ 91 h 330"/>
                <a:gd name="T102" fmla="*/ 265 w 268"/>
                <a:gd name="T103" fmla="*/ 9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8" h="330">
                  <a:moveTo>
                    <a:pt x="265" y="91"/>
                  </a:moveTo>
                  <a:lnTo>
                    <a:pt x="231" y="37"/>
                  </a:lnTo>
                  <a:lnTo>
                    <a:pt x="231" y="37"/>
                  </a:lnTo>
                  <a:lnTo>
                    <a:pt x="229" y="34"/>
                  </a:lnTo>
                  <a:lnTo>
                    <a:pt x="225" y="33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31" y="1"/>
                  </a:lnTo>
                  <a:lnTo>
                    <a:pt x="26" y="3"/>
                  </a:lnTo>
                  <a:lnTo>
                    <a:pt x="21" y="5"/>
                  </a:lnTo>
                  <a:lnTo>
                    <a:pt x="17" y="9"/>
                  </a:lnTo>
                  <a:lnTo>
                    <a:pt x="13" y="14"/>
                  </a:lnTo>
                  <a:lnTo>
                    <a:pt x="11" y="18"/>
                  </a:lnTo>
                  <a:lnTo>
                    <a:pt x="10" y="24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20" y="90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5"/>
                  </a:lnTo>
                  <a:lnTo>
                    <a:pt x="34" y="23"/>
                  </a:lnTo>
                  <a:lnTo>
                    <a:pt x="36" y="22"/>
                  </a:lnTo>
                  <a:lnTo>
                    <a:pt x="39" y="22"/>
                  </a:lnTo>
                  <a:lnTo>
                    <a:pt x="216" y="53"/>
                  </a:lnTo>
                  <a:lnTo>
                    <a:pt x="246" y="98"/>
                  </a:lnTo>
                  <a:lnTo>
                    <a:pt x="210" y="304"/>
                  </a:lnTo>
                  <a:lnTo>
                    <a:pt x="210" y="304"/>
                  </a:lnTo>
                  <a:lnTo>
                    <a:pt x="210" y="306"/>
                  </a:lnTo>
                  <a:lnTo>
                    <a:pt x="207" y="309"/>
                  </a:lnTo>
                  <a:lnTo>
                    <a:pt x="205" y="310"/>
                  </a:lnTo>
                  <a:lnTo>
                    <a:pt x="202" y="310"/>
                  </a:lnTo>
                  <a:lnTo>
                    <a:pt x="182" y="306"/>
                  </a:lnTo>
                  <a:lnTo>
                    <a:pt x="182" y="306"/>
                  </a:lnTo>
                  <a:lnTo>
                    <a:pt x="182" y="311"/>
                  </a:lnTo>
                  <a:lnTo>
                    <a:pt x="182" y="311"/>
                  </a:lnTo>
                  <a:lnTo>
                    <a:pt x="182" y="327"/>
                  </a:lnTo>
                  <a:lnTo>
                    <a:pt x="198" y="330"/>
                  </a:lnTo>
                  <a:lnTo>
                    <a:pt x="198" y="330"/>
                  </a:lnTo>
                  <a:lnTo>
                    <a:pt x="205" y="330"/>
                  </a:lnTo>
                  <a:lnTo>
                    <a:pt x="210" y="330"/>
                  </a:lnTo>
                  <a:lnTo>
                    <a:pt x="215" y="327"/>
                  </a:lnTo>
                  <a:lnTo>
                    <a:pt x="220" y="325"/>
                  </a:lnTo>
                  <a:lnTo>
                    <a:pt x="224" y="322"/>
                  </a:lnTo>
                  <a:lnTo>
                    <a:pt x="227" y="317"/>
                  </a:lnTo>
                  <a:lnTo>
                    <a:pt x="230" y="312"/>
                  </a:lnTo>
                  <a:lnTo>
                    <a:pt x="231" y="307"/>
                  </a:lnTo>
                  <a:lnTo>
                    <a:pt x="268" y="97"/>
                  </a:lnTo>
                  <a:lnTo>
                    <a:pt x="268" y="97"/>
                  </a:lnTo>
                  <a:lnTo>
                    <a:pt x="268" y="93"/>
                  </a:lnTo>
                  <a:lnTo>
                    <a:pt x="265" y="91"/>
                  </a:lnTo>
                  <a:lnTo>
                    <a:pt x="26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42" name="Freeform 84"/>
            <p:cNvSpPr>
              <a:spLocks/>
            </p:cNvSpPr>
            <p:nvPr/>
          </p:nvSpPr>
          <p:spPr bwMode="auto">
            <a:xfrm>
              <a:off x="868363" y="2493963"/>
              <a:ext cx="96838" cy="115888"/>
            </a:xfrm>
            <a:custGeom>
              <a:avLst/>
              <a:gdLst>
                <a:gd name="T0" fmla="*/ 58 w 61"/>
                <a:gd name="T1" fmla="*/ 58 h 73"/>
                <a:gd name="T2" fmla="*/ 24 w 61"/>
                <a:gd name="T3" fmla="*/ 4 h 73"/>
                <a:gd name="T4" fmla="*/ 24 w 61"/>
                <a:gd name="T5" fmla="*/ 4 h 73"/>
                <a:gd name="T6" fmla="*/ 23 w 61"/>
                <a:gd name="T7" fmla="*/ 2 h 73"/>
                <a:gd name="T8" fmla="*/ 19 w 61"/>
                <a:gd name="T9" fmla="*/ 0 h 73"/>
                <a:gd name="T10" fmla="*/ 17 w 61"/>
                <a:gd name="T11" fmla="*/ 0 h 73"/>
                <a:gd name="T12" fmla="*/ 14 w 61"/>
                <a:gd name="T13" fmla="*/ 0 h 73"/>
                <a:gd name="T14" fmla="*/ 14 w 61"/>
                <a:gd name="T15" fmla="*/ 0 h 73"/>
                <a:gd name="T16" fmla="*/ 10 w 61"/>
                <a:gd name="T17" fmla="*/ 1 h 73"/>
                <a:gd name="T18" fmla="*/ 8 w 61"/>
                <a:gd name="T19" fmla="*/ 2 h 73"/>
                <a:gd name="T20" fmla="*/ 7 w 61"/>
                <a:gd name="T21" fmla="*/ 5 h 73"/>
                <a:gd name="T22" fmla="*/ 5 w 61"/>
                <a:gd name="T23" fmla="*/ 9 h 73"/>
                <a:gd name="T24" fmla="*/ 0 w 61"/>
                <a:gd name="T25" fmla="*/ 36 h 73"/>
                <a:gd name="T26" fmla="*/ 0 w 61"/>
                <a:gd name="T27" fmla="*/ 36 h 73"/>
                <a:gd name="T28" fmla="*/ 0 w 61"/>
                <a:gd name="T29" fmla="*/ 43 h 73"/>
                <a:gd name="T30" fmla="*/ 0 w 61"/>
                <a:gd name="T31" fmla="*/ 48 h 73"/>
                <a:gd name="T32" fmla="*/ 3 w 61"/>
                <a:gd name="T33" fmla="*/ 53 h 73"/>
                <a:gd name="T34" fmla="*/ 5 w 61"/>
                <a:gd name="T35" fmla="*/ 58 h 73"/>
                <a:gd name="T36" fmla="*/ 9 w 61"/>
                <a:gd name="T37" fmla="*/ 62 h 73"/>
                <a:gd name="T38" fmla="*/ 13 w 61"/>
                <a:gd name="T39" fmla="*/ 65 h 73"/>
                <a:gd name="T40" fmla="*/ 18 w 61"/>
                <a:gd name="T41" fmla="*/ 68 h 73"/>
                <a:gd name="T42" fmla="*/ 23 w 61"/>
                <a:gd name="T43" fmla="*/ 69 h 73"/>
                <a:gd name="T44" fmla="*/ 48 w 61"/>
                <a:gd name="T45" fmla="*/ 73 h 73"/>
                <a:gd name="T46" fmla="*/ 48 w 61"/>
                <a:gd name="T47" fmla="*/ 73 h 73"/>
                <a:gd name="T48" fmla="*/ 51 w 61"/>
                <a:gd name="T49" fmla="*/ 73 h 73"/>
                <a:gd name="T50" fmla="*/ 54 w 61"/>
                <a:gd name="T51" fmla="*/ 73 h 73"/>
                <a:gd name="T52" fmla="*/ 57 w 61"/>
                <a:gd name="T53" fmla="*/ 70 h 73"/>
                <a:gd name="T54" fmla="*/ 58 w 61"/>
                <a:gd name="T55" fmla="*/ 69 h 73"/>
                <a:gd name="T56" fmla="*/ 58 w 61"/>
                <a:gd name="T57" fmla="*/ 69 h 73"/>
                <a:gd name="T58" fmla="*/ 59 w 61"/>
                <a:gd name="T59" fmla="*/ 65 h 73"/>
                <a:gd name="T60" fmla="*/ 61 w 61"/>
                <a:gd name="T61" fmla="*/ 63 h 73"/>
                <a:gd name="T62" fmla="*/ 59 w 61"/>
                <a:gd name="T63" fmla="*/ 60 h 73"/>
                <a:gd name="T64" fmla="*/ 58 w 61"/>
                <a:gd name="T65" fmla="*/ 58 h 73"/>
                <a:gd name="T66" fmla="*/ 58 w 61"/>
                <a:gd name="T67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73">
                  <a:moveTo>
                    <a:pt x="58" y="58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5"/>
                  </a:lnTo>
                  <a:lnTo>
                    <a:pt x="5" y="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3" y="53"/>
                  </a:lnTo>
                  <a:lnTo>
                    <a:pt x="5" y="58"/>
                  </a:lnTo>
                  <a:lnTo>
                    <a:pt x="9" y="62"/>
                  </a:lnTo>
                  <a:lnTo>
                    <a:pt x="13" y="65"/>
                  </a:lnTo>
                  <a:lnTo>
                    <a:pt x="18" y="68"/>
                  </a:lnTo>
                  <a:lnTo>
                    <a:pt x="23" y="69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51" y="73"/>
                  </a:lnTo>
                  <a:lnTo>
                    <a:pt x="54" y="73"/>
                  </a:lnTo>
                  <a:lnTo>
                    <a:pt x="57" y="70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9" y="65"/>
                  </a:lnTo>
                  <a:lnTo>
                    <a:pt x="61" y="63"/>
                  </a:lnTo>
                  <a:lnTo>
                    <a:pt x="59" y="60"/>
                  </a:lnTo>
                  <a:lnTo>
                    <a:pt x="58" y="58"/>
                  </a:lnTo>
                  <a:lnTo>
                    <a:pt x="5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43" name="Freeform 85"/>
            <p:cNvSpPr>
              <a:spLocks/>
            </p:cNvSpPr>
            <p:nvPr/>
          </p:nvSpPr>
          <p:spPr bwMode="auto">
            <a:xfrm>
              <a:off x="393701" y="2662238"/>
              <a:ext cx="79375" cy="30163"/>
            </a:xfrm>
            <a:custGeom>
              <a:avLst/>
              <a:gdLst>
                <a:gd name="T0" fmla="*/ 50 w 50"/>
                <a:gd name="T1" fmla="*/ 10 h 19"/>
                <a:gd name="T2" fmla="*/ 50 w 50"/>
                <a:gd name="T3" fmla="*/ 10 h 19"/>
                <a:gd name="T4" fmla="*/ 49 w 50"/>
                <a:gd name="T5" fmla="*/ 12 h 19"/>
                <a:gd name="T6" fmla="*/ 48 w 50"/>
                <a:gd name="T7" fmla="*/ 16 h 19"/>
                <a:gd name="T8" fmla="*/ 44 w 50"/>
                <a:gd name="T9" fmla="*/ 17 h 19"/>
                <a:gd name="T10" fmla="*/ 41 w 50"/>
                <a:gd name="T11" fmla="*/ 19 h 19"/>
                <a:gd name="T12" fmla="*/ 10 w 50"/>
                <a:gd name="T13" fmla="*/ 19 h 19"/>
                <a:gd name="T14" fmla="*/ 10 w 50"/>
                <a:gd name="T15" fmla="*/ 19 h 19"/>
                <a:gd name="T16" fmla="*/ 6 w 50"/>
                <a:gd name="T17" fmla="*/ 17 h 19"/>
                <a:gd name="T18" fmla="*/ 3 w 50"/>
                <a:gd name="T19" fmla="*/ 16 h 19"/>
                <a:gd name="T20" fmla="*/ 1 w 50"/>
                <a:gd name="T21" fmla="*/ 12 h 19"/>
                <a:gd name="T22" fmla="*/ 0 w 50"/>
                <a:gd name="T23" fmla="*/ 10 h 19"/>
                <a:gd name="T24" fmla="*/ 0 w 50"/>
                <a:gd name="T25" fmla="*/ 10 h 19"/>
                <a:gd name="T26" fmla="*/ 1 w 50"/>
                <a:gd name="T27" fmla="*/ 6 h 19"/>
                <a:gd name="T28" fmla="*/ 3 w 50"/>
                <a:gd name="T29" fmla="*/ 2 h 19"/>
                <a:gd name="T30" fmla="*/ 6 w 50"/>
                <a:gd name="T31" fmla="*/ 1 h 19"/>
                <a:gd name="T32" fmla="*/ 10 w 50"/>
                <a:gd name="T33" fmla="*/ 0 h 19"/>
                <a:gd name="T34" fmla="*/ 41 w 50"/>
                <a:gd name="T35" fmla="*/ 0 h 19"/>
                <a:gd name="T36" fmla="*/ 41 w 50"/>
                <a:gd name="T37" fmla="*/ 0 h 19"/>
                <a:gd name="T38" fmla="*/ 44 w 50"/>
                <a:gd name="T39" fmla="*/ 1 h 19"/>
                <a:gd name="T40" fmla="*/ 48 w 50"/>
                <a:gd name="T41" fmla="*/ 2 h 19"/>
                <a:gd name="T42" fmla="*/ 49 w 50"/>
                <a:gd name="T43" fmla="*/ 6 h 19"/>
                <a:gd name="T44" fmla="*/ 50 w 50"/>
                <a:gd name="T45" fmla="*/ 10 h 19"/>
                <a:gd name="T46" fmla="*/ 50 w 50"/>
                <a:gd name="T47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19">
                  <a:moveTo>
                    <a:pt x="50" y="10"/>
                  </a:moveTo>
                  <a:lnTo>
                    <a:pt x="50" y="10"/>
                  </a:lnTo>
                  <a:lnTo>
                    <a:pt x="49" y="12"/>
                  </a:lnTo>
                  <a:lnTo>
                    <a:pt x="48" y="16"/>
                  </a:lnTo>
                  <a:lnTo>
                    <a:pt x="44" y="17"/>
                  </a:lnTo>
                  <a:lnTo>
                    <a:pt x="41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49" y="6"/>
                  </a:lnTo>
                  <a:lnTo>
                    <a:pt x="50" y="10"/>
                  </a:lnTo>
                  <a:lnTo>
                    <a:pt x="5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44" name="Freeform 86"/>
            <p:cNvSpPr>
              <a:spLocks/>
            </p:cNvSpPr>
            <p:nvPr/>
          </p:nvSpPr>
          <p:spPr bwMode="auto">
            <a:xfrm>
              <a:off x="393701" y="2789238"/>
              <a:ext cx="79375" cy="28575"/>
            </a:xfrm>
            <a:custGeom>
              <a:avLst/>
              <a:gdLst>
                <a:gd name="T0" fmla="*/ 50 w 50"/>
                <a:gd name="T1" fmla="*/ 9 h 18"/>
                <a:gd name="T2" fmla="*/ 50 w 50"/>
                <a:gd name="T3" fmla="*/ 9 h 18"/>
                <a:gd name="T4" fmla="*/ 49 w 50"/>
                <a:gd name="T5" fmla="*/ 13 h 18"/>
                <a:gd name="T6" fmla="*/ 48 w 50"/>
                <a:gd name="T7" fmla="*/ 15 h 18"/>
                <a:gd name="T8" fmla="*/ 44 w 50"/>
                <a:gd name="T9" fmla="*/ 18 h 18"/>
                <a:gd name="T10" fmla="*/ 41 w 50"/>
                <a:gd name="T11" fmla="*/ 18 h 18"/>
                <a:gd name="T12" fmla="*/ 10 w 50"/>
                <a:gd name="T13" fmla="*/ 18 h 18"/>
                <a:gd name="T14" fmla="*/ 10 w 50"/>
                <a:gd name="T15" fmla="*/ 18 h 18"/>
                <a:gd name="T16" fmla="*/ 6 w 50"/>
                <a:gd name="T17" fmla="*/ 18 h 18"/>
                <a:gd name="T18" fmla="*/ 3 w 50"/>
                <a:gd name="T19" fmla="*/ 15 h 18"/>
                <a:gd name="T20" fmla="*/ 1 w 50"/>
                <a:gd name="T21" fmla="*/ 13 h 18"/>
                <a:gd name="T22" fmla="*/ 0 w 50"/>
                <a:gd name="T23" fmla="*/ 9 h 18"/>
                <a:gd name="T24" fmla="*/ 0 w 50"/>
                <a:gd name="T25" fmla="*/ 9 h 18"/>
                <a:gd name="T26" fmla="*/ 1 w 50"/>
                <a:gd name="T27" fmla="*/ 5 h 18"/>
                <a:gd name="T28" fmla="*/ 3 w 50"/>
                <a:gd name="T29" fmla="*/ 3 h 18"/>
                <a:gd name="T30" fmla="*/ 6 w 50"/>
                <a:gd name="T31" fmla="*/ 0 h 18"/>
                <a:gd name="T32" fmla="*/ 10 w 50"/>
                <a:gd name="T33" fmla="*/ 0 h 18"/>
                <a:gd name="T34" fmla="*/ 41 w 50"/>
                <a:gd name="T35" fmla="*/ 0 h 18"/>
                <a:gd name="T36" fmla="*/ 41 w 50"/>
                <a:gd name="T37" fmla="*/ 0 h 18"/>
                <a:gd name="T38" fmla="*/ 44 w 50"/>
                <a:gd name="T39" fmla="*/ 0 h 18"/>
                <a:gd name="T40" fmla="*/ 48 w 50"/>
                <a:gd name="T41" fmla="*/ 3 h 18"/>
                <a:gd name="T42" fmla="*/ 49 w 50"/>
                <a:gd name="T43" fmla="*/ 5 h 18"/>
                <a:gd name="T44" fmla="*/ 50 w 50"/>
                <a:gd name="T45" fmla="*/ 9 h 18"/>
                <a:gd name="T46" fmla="*/ 50 w 50"/>
                <a:gd name="T4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18">
                  <a:moveTo>
                    <a:pt x="50" y="9"/>
                  </a:moveTo>
                  <a:lnTo>
                    <a:pt x="50" y="9"/>
                  </a:lnTo>
                  <a:lnTo>
                    <a:pt x="49" y="13"/>
                  </a:lnTo>
                  <a:lnTo>
                    <a:pt x="48" y="15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3" y="15"/>
                  </a:lnTo>
                  <a:lnTo>
                    <a:pt x="1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3" y="3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8" y="3"/>
                  </a:lnTo>
                  <a:lnTo>
                    <a:pt x="49" y="5"/>
                  </a:lnTo>
                  <a:lnTo>
                    <a:pt x="50" y="9"/>
                  </a:lnTo>
                  <a:lnTo>
                    <a:pt x="5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45" name="Freeform 87"/>
            <p:cNvSpPr>
              <a:spLocks/>
            </p:cNvSpPr>
            <p:nvPr/>
          </p:nvSpPr>
          <p:spPr bwMode="auto">
            <a:xfrm>
              <a:off x="393701" y="2916238"/>
              <a:ext cx="79375" cy="28575"/>
            </a:xfrm>
            <a:custGeom>
              <a:avLst/>
              <a:gdLst>
                <a:gd name="T0" fmla="*/ 50 w 50"/>
                <a:gd name="T1" fmla="*/ 10 h 18"/>
                <a:gd name="T2" fmla="*/ 50 w 50"/>
                <a:gd name="T3" fmla="*/ 10 h 18"/>
                <a:gd name="T4" fmla="*/ 49 w 50"/>
                <a:gd name="T5" fmla="*/ 13 h 18"/>
                <a:gd name="T6" fmla="*/ 48 w 50"/>
                <a:gd name="T7" fmla="*/ 16 h 18"/>
                <a:gd name="T8" fmla="*/ 44 w 50"/>
                <a:gd name="T9" fmla="*/ 17 h 18"/>
                <a:gd name="T10" fmla="*/ 41 w 50"/>
                <a:gd name="T11" fmla="*/ 18 h 18"/>
                <a:gd name="T12" fmla="*/ 10 w 50"/>
                <a:gd name="T13" fmla="*/ 18 h 18"/>
                <a:gd name="T14" fmla="*/ 10 w 50"/>
                <a:gd name="T15" fmla="*/ 18 h 18"/>
                <a:gd name="T16" fmla="*/ 6 w 50"/>
                <a:gd name="T17" fmla="*/ 17 h 18"/>
                <a:gd name="T18" fmla="*/ 3 w 50"/>
                <a:gd name="T19" fmla="*/ 16 h 18"/>
                <a:gd name="T20" fmla="*/ 1 w 50"/>
                <a:gd name="T21" fmla="*/ 13 h 18"/>
                <a:gd name="T22" fmla="*/ 0 w 50"/>
                <a:gd name="T23" fmla="*/ 10 h 18"/>
                <a:gd name="T24" fmla="*/ 0 w 50"/>
                <a:gd name="T25" fmla="*/ 10 h 18"/>
                <a:gd name="T26" fmla="*/ 1 w 50"/>
                <a:gd name="T27" fmla="*/ 6 h 18"/>
                <a:gd name="T28" fmla="*/ 3 w 50"/>
                <a:gd name="T29" fmla="*/ 2 h 18"/>
                <a:gd name="T30" fmla="*/ 6 w 50"/>
                <a:gd name="T31" fmla="*/ 1 h 18"/>
                <a:gd name="T32" fmla="*/ 10 w 50"/>
                <a:gd name="T33" fmla="*/ 0 h 18"/>
                <a:gd name="T34" fmla="*/ 41 w 50"/>
                <a:gd name="T35" fmla="*/ 0 h 18"/>
                <a:gd name="T36" fmla="*/ 41 w 50"/>
                <a:gd name="T37" fmla="*/ 0 h 18"/>
                <a:gd name="T38" fmla="*/ 44 w 50"/>
                <a:gd name="T39" fmla="*/ 1 h 18"/>
                <a:gd name="T40" fmla="*/ 48 w 50"/>
                <a:gd name="T41" fmla="*/ 2 h 18"/>
                <a:gd name="T42" fmla="*/ 49 w 50"/>
                <a:gd name="T43" fmla="*/ 6 h 18"/>
                <a:gd name="T44" fmla="*/ 50 w 50"/>
                <a:gd name="T45" fmla="*/ 10 h 18"/>
                <a:gd name="T46" fmla="*/ 50 w 50"/>
                <a:gd name="T47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18">
                  <a:moveTo>
                    <a:pt x="50" y="10"/>
                  </a:moveTo>
                  <a:lnTo>
                    <a:pt x="50" y="10"/>
                  </a:lnTo>
                  <a:lnTo>
                    <a:pt x="49" y="13"/>
                  </a:lnTo>
                  <a:lnTo>
                    <a:pt x="48" y="16"/>
                  </a:lnTo>
                  <a:lnTo>
                    <a:pt x="44" y="17"/>
                  </a:lnTo>
                  <a:lnTo>
                    <a:pt x="4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49" y="6"/>
                  </a:lnTo>
                  <a:lnTo>
                    <a:pt x="50" y="10"/>
                  </a:lnTo>
                  <a:lnTo>
                    <a:pt x="5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  <p:sp>
          <p:nvSpPr>
            <p:cNvPr id="46" name="Freeform 88"/>
            <p:cNvSpPr>
              <a:spLocks noEditPoints="1"/>
            </p:cNvSpPr>
            <p:nvPr/>
          </p:nvSpPr>
          <p:spPr bwMode="auto">
            <a:xfrm>
              <a:off x="412751" y="2563813"/>
              <a:ext cx="449263" cy="479425"/>
            </a:xfrm>
            <a:custGeom>
              <a:avLst/>
              <a:gdLst>
                <a:gd name="T0" fmla="*/ 36 w 283"/>
                <a:gd name="T1" fmla="*/ 0 h 302"/>
                <a:gd name="T2" fmla="*/ 15 w 283"/>
                <a:gd name="T3" fmla="*/ 6 h 302"/>
                <a:gd name="T4" fmla="*/ 3 w 283"/>
                <a:gd name="T5" fmla="*/ 21 h 302"/>
                <a:gd name="T6" fmla="*/ 0 w 283"/>
                <a:gd name="T7" fmla="*/ 59 h 302"/>
                <a:gd name="T8" fmla="*/ 23 w 283"/>
                <a:gd name="T9" fmla="*/ 54 h 302"/>
                <a:gd name="T10" fmla="*/ 42 w 283"/>
                <a:gd name="T11" fmla="*/ 47 h 302"/>
                <a:gd name="T12" fmla="*/ 51 w 283"/>
                <a:gd name="T13" fmla="*/ 48 h 302"/>
                <a:gd name="T14" fmla="*/ 62 w 283"/>
                <a:gd name="T15" fmla="*/ 58 h 302"/>
                <a:gd name="T16" fmla="*/ 66 w 283"/>
                <a:gd name="T17" fmla="*/ 72 h 302"/>
                <a:gd name="T18" fmla="*/ 64 w 283"/>
                <a:gd name="T19" fmla="*/ 81 h 302"/>
                <a:gd name="T20" fmla="*/ 56 w 283"/>
                <a:gd name="T21" fmla="*/ 92 h 302"/>
                <a:gd name="T22" fmla="*/ 42 w 283"/>
                <a:gd name="T23" fmla="*/ 97 h 302"/>
                <a:gd name="T24" fmla="*/ 28 w 283"/>
                <a:gd name="T25" fmla="*/ 93 h 302"/>
                <a:gd name="T26" fmla="*/ 0 w 283"/>
                <a:gd name="T27" fmla="*/ 84 h 302"/>
                <a:gd name="T28" fmla="*/ 19 w 283"/>
                <a:gd name="T29" fmla="*/ 138 h 302"/>
                <a:gd name="T30" fmla="*/ 34 w 283"/>
                <a:gd name="T31" fmla="*/ 127 h 302"/>
                <a:gd name="T32" fmla="*/ 47 w 283"/>
                <a:gd name="T33" fmla="*/ 127 h 302"/>
                <a:gd name="T34" fmla="*/ 59 w 283"/>
                <a:gd name="T35" fmla="*/ 133 h 302"/>
                <a:gd name="T36" fmla="*/ 66 w 283"/>
                <a:gd name="T37" fmla="*/ 146 h 302"/>
                <a:gd name="T38" fmla="*/ 66 w 283"/>
                <a:gd name="T39" fmla="*/ 156 h 302"/>
                <a:gd name="T40" fmla="*/ 59 w 283"/>
                <a:gd name="T41" fmla="*/ 169 h 302"/>
                <a:gd name="T42" fmla="*/ 47 w 283"/>
                <a:gd name="T43" fmla="*/ 176 h 302"/>
                <a:gd name="T44" fmla="*/ 34 w 283"/>
                <a:gd name="T45" fmla="*/ 175 h 302"/>
                <a:gd name="T46" fmla="*/ 19 w 283"/>
                <a:gd name="T47" fmla="*/ 164 h 302"/>
                <a:gd name="T48" fmla="*/ 19 w 283"/>
                <a:gd name="T49" fmla="*/ 219 h 302"/>
                <a:gd name="T50" fmla="*/ 28 w 283"/>
                <a:gd name="T51" fmla="*/ 209 h 302"/>
                <a:gd name="T52" fmla="*/ 42 w 283"/>
                <a:gd name="T53" fmla="*/ 206 h 302"/>
                <a:gd name="T54" fmla="*/ 56 w 283"/>
                <a:gd name="T55" fmla="*/ 210 h 302"/>
                <a:gd name="T56" fmla="*/ 64 w 283"/>
                <a:gd name="T57" fmla="*/ 222 h 302"/>
                <a:gd name="T58" fmla="*/ 66 w 283"/>
                <a:gd name="T59" fmla="*/ 232 h 302"/>
                <a:gd name="T60" fmla="*/ 62 w 283"/>
                <a:gd name="T61" fmla="*/ 245 h 302"/>
                <a:gd name="T62" fmla="*/ 51 w 283"/>
                <a:gd name="T63" fmla="*/ 254 h 302"/>
                <a:gd name="T64" fmla="*/ 42 w 283"/>
                <a:gd name="T65" fmla="*/ 255 h 302"/>
                <a:gd name="T66" fmla="*/ 23 w 283"/>
                <a:gd name="T67" fmla="*/ 249 h 302"/>
                <a:gd name="T68" fmla="*/ 0 w 283"/>
                <a:gd name="T69" fmla="*/ 268 h 302"/>
                <a:gd name="T70" fmla="*/ 3 w 283"/>
                <a:gd name="T71" fmla="*/ 281 h 302"/>
                <a:gd name="T72" fmla="*/ 15 w 283"/>
                <a:gd name="T73" fmla="*/ 296 h 302"/>
                <a:gd name="T74" fmla="*/ 36 w 283"/>
                <a:gd name="T75" fmla="*/ 302 h 302"/>
                <a:gd name="T76" fmla="*/ 256 w 283"/>
                <a:gd name="T77" fmla="*/ 302 h 302"/>
                <a:gd name="T78" fmla="*/ 273 w 283"/>
                <a:gd name="T79" fmla="*/ 292 h 302"/>
                <a:gd name="T80" fmla="*/ 282 w 283"/>
                <a:gd name="T81" fmla="*/ 274 h 302"/>
                <a:gd name="T82" fmla="*/ 283 w 283"/>
                <a:gd name="T83" fmla="*/ 35 h 302"/>
                <a:gd name="T84" fmla="*/ 277 w 283"/>
                <a:gd name="T85" fmla="*/ 15 h 302"/>
                <a:gd name="T86" fmla="*/ 262 w 283"/>
                <a:gd name="T87" fmla="*/ 2 h 302"/>
                <a:gd name="T88" fmla="*/ 248 w 283"/>
                <a:gd name="T89" fmla="*/ 0 h 302"/>
                <a:gd name="T90" fmla="*/ 246 w 283"/>
                <a:gd name="T91" fmla="*/ 98 h 302"/>
                <a:gd name="T92" fmla="*/ 237 w 283"/>
                <a:gd name="T93" fmla="*/ 104 h 302"/>
                <a:gd name="T94" fmla="*/ 97 w 283"/>
                <a:gd name="T95" fmla="*/ 103 h 302"/>
                <a:gd name="T96" fmla="*/ 91 w 283"/>
                <a:gd name="T97" fmla="*/ 94 h 302"/>
                <a:gd name="T98" fmla="*/ 91 w 283"/>
                <a:gd name="T99" fmla="*/ 53 h 302"/>
                <a:gd name="T100" fmla="*/ 101 w 283"/>
                <a:gd name="T101" fmla="*/ 47 h 302"/>
                <a:gd name="T102" fmla="*/ 241 w 283"/>
                <a:gd name="T103" fmla="*/ 47 h 302"/>
                <a:gd name="T104" fmla="*/ 247 w 283"/>
                <a:gd name="T105" fmla="*/ 57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302">
                  <a:moveTo>
                    <a:pt x="248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1"/>
                  </a:lnTo>
                  <a:lnTo>
                    <a:pt x="22" y="2"/>
                  </a:lnTo>
                  <a:lnTo>
                    <a:pt x="15" y="6"/>
                  </a:lnTo>
                  <a:lnTo>
                    <a:pt x="10" y="10"/>
                  </a:lnTo>
                  <a:lnTo>
                    <a:pt x="7" y="15"/>
                  </a:lnTo>
                  <a:lnTo>
                    <a:pt x="3" y="21"/>
                  </a:lnTo>
                  <a:lnTo>
                    <a:pt x="2" y="28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3" y="54"/>
                  </a:lnTo>
                  <a:lnTo>
                    <a:pt x="28" y="50"/>
                  </a:lnTo>
                  <a:lnTo>
                    <a:pt x="34" y="48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7" y="47"/>
                  </a:lnTo>
                  <a:lnTo>
                    <a:pt x="51" y="48"/>
                  </a:lnTo>
                  <a:lnTo>
                    <a:pt x="56" y="50"/>
                  </a:lnTo>
                  <a:lnTo>
                    <a:pt x="59" y="54"/>
                  </a:lnTo>
                  <a:lnTo>
                    <a:pt x="62" y="58"/>
                  </a:lnTo>
                  <a:lnTo>
                    <a:pt x="64" y="62"/>
                  </a:lnTo>
                  <a:lnTo>
                    <a:pt x="66" y="67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7"/>
                  </a:lnTo>
                  <a:lnTo>
                    <a:pt x="64" y="81"/>
                  </a:lnTo>
                  <a:lnTo>
                    <a:pt x="62" y="86"/>
                  </a:lnTo>
                  <a:lnTo>
                    <a:pt x="59" y="89"/>
                  </a:lnTo>
                  <a:lnTo>
                    <a:pt x="56" y="92"/>
                  </a:lnTo>
                  <a:lnTo>
                    <a:pt x="51" y="94"/>
                  </a:lnTo>
                  <a:lnTo>
                    <a:pt x="47" y="96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34" y="96"/>
                  </a:lnTo>
                  <a:lnTo>
                    <a:pt x="28" y="93"/>
                  </a:lnTo>
                  <a:lnTo>
                    <a:pt x="23" y="89"/>
                  </a:lnTo>
                  <a:lnTo>
                    <a:pt x="19" y="84"/>
                  </a:lnTo>
                  <a:lnTo>
                    <a:pt x="0" y="84"/>
                  </a:lnTo>
                  <a:lnTo>
                    <a:pt x="0" y="138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3" y="133"/>
                  </a:lnTo>
                  <a:lnTo>
                    <a:pt x="28" y="130"/>
                  </a:lnTo>
                  <a:lnTo>
                    <a:pt x="34" y="127"/>
                  </a:lnTo>
                  <a:lnTo>
                    <a:pt x="42" y="126"/>
                  </a:lnTo>
                  <a:lnTo>
                    <a:pt x="42" y="126"/>
                  </a:lnTo>
                  <a:lnTo>
                    <a:pt x="47" y="127"/>
                  </a:lnTo>
                  <a:lnTo>
                    <a:pt x="51" y="128"/>
                  </a:lnTo>
                  <a:lnTo>
                    <a:pt x="56" y="131"/>
                  </a:lnTo>
                  <a:lnTo>
                    <a:pt x="59" y="133"/>
                  </a:lnTo>
                  <a:lnTo>
                    <a:pt x="62" y="137"/>
                  </a:lnTo>
                  <a:lnTo>
                    <a:pt x="64" y="141"/>
                  </a:lnTo>
                  <a:lnTo>
                    <a:pt x="66" y="146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66" y="156"/>
                  </a:lnTo>
                  <a:lnTo>
                    <a:pt x="64" y="161"/>
                  </a:lnTo>
                  <a:lnTo>
                    <a:pt x="62" y="165"/>
                  </a:lnTo>
                  <a:lnTo>
                    <a:pt x="59" y="169"/>
                  </a:lnTo>
                  <a:lnTo>
                    <a:pt x="56" y="172"/>
                  </a:lnTo>
                  <a:lnTo>
                    <a:pt x="51" y="174"/>
                  </a:lnTo>
                  <a:lnTo>
                    <a:pt x="47" y="176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34" y="175"/>
                  </a:lnTo>
                  <a:lnTo>
                    <a:pt x="28" y="172"/>
                  </a:lnTo>
                  <a:lnTo>
                    <a:pt x="23" y="169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19" y="219"/>
                  </a:lnTo>
                  <a:lnTo>
                    <a:pt x="19" y="219"/>
                  </a:lnTo>
                  <a:lnTo>
                    <a:pt x="23" y="213"/>
                  </a:lnTo>
                  <a:lnTo>
                    <a:pt x="28" y="209"/>
                  </a:lnTo>
                  <a:lnTo>
                    <a:pt x="34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7" y="206"/>
                  </a:lnTo>
                  <a:lnTo>
                    <a:pt x="51" y="208"/>
                  </a:lnTo>
                  <a:lnTo>
                    <a:pt x="56" y="210"/>
                  </a:lnTo>
                  <a:lnTo>
                    <a:pt x="59" y="213"/>
                  </a:lnTo>
                  <a:lnTo>
                    <a:pt x="62" y="216"/>
                  </a:lnTo>
                  <a:lnTo>
                    <a:pt x="64" y="222"/>
                  </a:lnTo>
                  <a:lnTo>
                    <a:pt x="66" y="227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7"/>
                  </a:lnTo>
                  <a:lnTo>
                    <a:pt x="64" y="240"/>
                  </a:lnTo>
                  <a:lnTo>
                    <a:pt x="62" y="245"/>
                  </a:lnTo>
                  <a:lnTo>
                    <a:pt x="59" y="249"/>
                  </a:lnTo>
                  <a:lnTo>
                    <a:pt x="56" y="252"/>
                  </a:lnTo>
                  <a:lnTo>
                    <a:pt x="51" y="254"/>
                  </a:lnTo>
                  <a:lnTo>
                    <a:pt x="47" y="255"/>
                  </a:lnTo>
                  <a:lnTo>
                    <a:pt x="42" y="255"/>
                  </a:lnTo>
                  <a:lnTo>
                    <a:pt x="42" y="255"/>
                  </a:lnTo>
                  <a:lnTo>
                    <a:pt x="34" y="255"/>
                  </a:lnTo>
                  <a:lnTo>
                    <a:pt x="28" y="253"/>
                  </a:lnTo>
                  <a:lnTo>
                    <a:pt x="23" y="249"/>
                  </a:lnTo>
                  <a:lnTo>
                    <a:pt x="19" y="244"/>
                  </a:lnTo>
                  <a:lnTo>
                    <a:pt x="0" y="244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2" y="274"/>
                  </a:lnTo>
                  <a:lnTo>
                    <a:pt x="3" y="281"/>
                  </a:lnTo>
                  <a:lnTo>
                    <a:pt x="7" y="287"/>
                  </a:lnTo>
                  <a:lnTo>
                    <a:pt x="10" y="292"/>
                  </a:lnTo>
                  <a:lnTo>
                    <a:pt x="15" y="296"/>
                  </a:lnTo>
                  <a:lnTo>
                    <a:pt x="22" y="300"/>
                  </a:lnTo>
                  <a:lnTo>
                    <a:pt x="28" y="302"/>
                  </a:lnTo>
                  <a:lnTo>
                    <a:pt x="36" y="302"/>
                  </a:lnTo>
                  <a:lnTo>
                    <a:pt x="248" y="302"/>
                  </a:lnTo>
                  <a:lnTo>
                    <a:pt x="248" y="302"/>
                  </a:lnTo>
                  <a:lnTo>
                    <a:pt x="256" y="302"/>
                  </a:lnTo>
                  <a:lnTo>
                    <a:pt x="262" y="300"/>
                  </a:lnTo>
                  <a:lnTo>
                    <a:pt x="268" y="296"/>
                  </a:lnTo>
                  <a:lnTo>
                    <a:pt x="273" y="292"/>
                  </a:lnTo>
                  <a:lnTo>
                    <a:pt x="277" y="287"/>
                  </a:lnTo>
                  <a:lnTo>
                    <a:pt x="281" y="281"/>
                  </a:lnTo>
                  <a:lnTo>
                    <a:pt x="282" y="274"/>
                  </a:lnTo>
                  <a:lnTo>
                    <a:pt x="283" y="268"/>
                  </a:lnTo>
                  <a:lnTo>
                    <a:pt x="283" y="35"/>
                  </a:lnTo>
                  <a:lnTo>
                    <a:pt x="283" y="35"/>
                  </a:lnTo>
                  <a:lnTo>
                    <a:pt x="282" y="28"/>
                  </a:lnTo>
                  <a:lnTo>
                    <a:pt x="281" y="21"/>
                  </a:lnTo>
                  <a:lnTo>
                    <a:pt x="277" y="15"/>
                  </a:lnTo>
                  <a:lnTo>
                    <a:pt x="273" y="10"/>
                  </a:lnTo>
                  <a:lnTo>
                    <a:pt x="268" y="6"/>
                  </a:lnTo>
                  <a:lnTo>
                    <a:pt x="262" y="2"/>
                  </a:lnTo>
                  <a:lnTo>
                    <a:pt x="256" y="1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247" y="94"/>
                  </a:moveTo>
                  <a:lnTo>
                    <a:pt x="247" y="94"/>
                  </a:lnTo>
                  <a:lnTo>
                    <a:pt x="246" y="98"/>
                  </a:lnTo>
                  <a:lnTo>
                    <a:pt x="243" y="101"/>
                  </a:lnTo>
                  <a:lnTo>
                    <a:pt x="241" y="103"/>
                  </a:lnTo>
                  <a:lnTo>
                    <a:pt x="237" y="104"/>
                  </a:lnTo>
                  <a:lnTo>
                    <a:pt x="101" y="104"/>
                  </a:lnTo>
                  <a:lnTo>
                    <a:pt x="101" y="104"/>
                  </a:lnTo>
                  <a:lnTo>
                    <a:pt x="97" y="103"/>
                  </a:lnTo>
                  <a:lnTo>
                    <a:pt x="93" y="101"/>
                  </a:lnTo>
                  <a:lnTo>
                    <a:pt x="91" y="98"/>
                  </a:lnTo>
                  <a:lnTo>
                    <a:pt x="91" y="94"/>
                  </a:lnTo>
                  <a:lnTo>
                    <a:pt x="91" y="57"/>
                  </a:lnTo>
                  <a:lnTo>
                    <a:pt x="91" y="57"/>
                  </a:lnTo>
                  <a:lnTo>
                    <a:pt x="91" y="53"/>
                  </a:lnTo>
                  <a:lnTo>
                    <a:pt x="93" y="49"/>
                  </a:lnTo>
                  <a:lnTo>
                    <a:pt x="97" y="47"/>
                  </a:lnTo>
                  <a:lnTo>
                    <a:pt x="101" y="47"/>
                  </a:lnTo>
                  <a:lnTo>
                    <a:pt x="237" y="47"/>
                  </a:lnTo>
                  <a:lnTo>
                    <a:pt x="237" y="47"/>
                  </a:lnTo>
                  <a:lnTo>
                    <a:pt x="241" y="47"/>
                  </a:lnTo>
                  <a:lnTo>
                    <a:pt x="243" y="49"/>
                  </a:lnTo>
                  <a:lnTo>
                    <a:pt x="246" y="53"/>
                  </a:lnTo>
                  <a:lnTo>
                    <a:pt x="247" y="57"/>
                  </a:lnTo>
                  <a:lnTo>
                    <a:pt x="247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99"/>
            </a:p>
          </p:txBody>
        </p:sp>
      </p:grpSp>
      <p:sp>
        <p:nvSpPr>
          <p:cNvPr id="54" name="标题 53"/>
          <p:cNvSpPr>
            <a:spLocks noGrp="1"/>
          </p:cNvSpPr>
          <p:nvPr>
            <p:ph type="title"/>
          </p:nvPr>
        </p:nvSpPr>
        <p:spPr>
          <a:xfrm>
            <a:off x="3299698" y="303725"/>
            <a:ext cx="5339526" cy="632402"/>
          </a:xfrm>
        </p:spPr>
        <p:txBody>
          <a:bodyPr>
            <a:no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Amazone" panose="03020702060507090A04" pitchFamily="66" charset="-93"/>
              </a:rPr>
              <a:t>Ai </a:t>
            </a:r>
            <a:r>
              <a:rPr lang="en-US" altLang="zh-CN" sz="6600" dirty="0" err="1">
                <a:solidFill>
                  <a:srgbClr val="FF0000"/>
                </a:solidFill>
                <a:latin typeface="Amazone" panose="03020702060507090A04" pitchFamily="66" charset="-93"/>
              </a:rPr>
              <a:t>nhanh</a:t>
            </a:r>
            <a:r>
              <a:rPr lang="en-US" altLang="zh-CN" sz="6600" dirty="0">
                <a:solidFill>
                  <a:srgbClr val="FF000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Amazone" panose="03020702060507090A04" pitchFamily="66" charset="-93"/>
              </a:rPr>
              <a:t>hơn</a:t>
            </a:r>
            <a:endParaRPr lang="zh-CN" altLang="en-US" sz="6600" dirty="0">
              <a:solidFill>
                <a:srgbClr val="FF0000"/>
              </a:solidFill>
              <a:latin typeface="Amazone" panose="03020702060507090A04" pitchFamily="66" charset="-93"/>
            </a:endParaRPr>
          </a:p>
        </p:txBody>
      </p:sp>
      <p:sp>
        <p:nvSpPr>
          <p:cNvPr id="48" name="标题 53">
            <a:extLst>
              <a:ext uri="{FF2B5EF4-FFF2-40B4-BE49-F238E27FC236}">
                <a16:creationId xmlns:a16="http://schemas.microsoft.com/office/drawing/2014/main" id="{AE8B1B6D-A2EB-4920-9C32-34285CF24E75}"/>
              </a:ext>
            </a:extLst>
          </p:cNvPr>
          <p:cNvSpPr txBox="1">
            <a:spLocks/>
          </p:cNvSpPr>
          <p:nvPr/>
        </p:nvSpPr>
        <p:spPr>
          <a:xfrm>
            <a:off x="659479" y="4404955"/>
            <a:ext cx="10619963" cy="1554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Chỉ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ra chi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tiết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trong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hình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sau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có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sự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lãng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phí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năng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lượng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.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Em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hãy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đưa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ra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các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gợi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ý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giúp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điều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chỉnh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hoặc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khắc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phục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sự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lãng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phí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năng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lượng</a:t>
            </a:r>
            <a:r>
              <a:rPr lang="en-US" altLang="zh-CN" sz="3600" b="0" dirty="0">
                <a:solidFill>
                  <a:srgbClr val="0070C0"/>
                </a:solidFill>
                <a:latin typeface="Amazone" panose="03020702060507090A04" pitchFamily="66" charset="-93"/>
              </a:rPr>
              <a:t> </a:t>
            </a:r>
            <a:r>
              <a:rPr lang="en-US" altLang="zh-CN" sz="3600" b="0" dirty="0" err="1">
                <a:solidFill>
                  <a:srgbClr val="0070C0"/>
                </a:solidFill>
                <a:latin typeface="Amazone" panose="03020702060507090A04" pitchFamily="66" charset="-93"/>
              </a:rPr>
              <a:t>đó</a:t>
            </a:r>
            <a:endParaRPr lang="zh-CN" altLang="en-US" sz="3600" b="0" dirty="0">
              <a:solidFill>
                <a:srgbClr val="0070C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2321D-A7FF-417B-A5F5-61842BA39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48" y="610454"/>
            <a:ext cx="8532332" cy="563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C14_Thói quen lãng phí điện của người Việt">
            <a:hlinkClick r:id="" action="ppaction://media"/>
            <a:extLst>
              <a:ext uri="{FF2B5EF4-FFF2-40B4-BE49-F238E27FC236}">
                <a16:creationId xmlns:a16="http://schemas.microsoft.com/office/drawing/2014/main" id="{FE09F4EC-0CA2-47A6-930D-798771F7F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200150"/>
            <a:ext cx="81343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rrowheads="1"/>
          </p:cNvSpPr>
          <p:nvPr/>
        </p:nvSpPr>
        <p:spPr bwMode="auto">
          <a:xfrm>
            <a:off x="5657674" y="1221331"/>
            <a:ext cx="1275374" cy="1294267"/>
          </a:xfrm>
          <a:prstGeom prst="ellipse">
            <a:avLst/>
          </a:prstGeom>
          <a:solidFill>
            <a:schemeClr val="accent4"/>
          </a:solidFill>
          <a:ln w="12700">
            <a:noFill/>
            <a:round/>
            <a:headEnd/>
            <a:tailEnd/>
          </a:ln>
          <a:effectLst/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659439" y="1221331"/>
            <a:ext cx="1275374" cy="12942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239335" y="1806452"/>
            <a:ext cx="1744867" cy="1770717"/>
          </a:xfrm>
          <a:prstGeom prst="ellipse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  <a:effectLst/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239335" y="2335192"/>
            <a:ext cx="1744867" cy="1241979"/>
          </a:xfrm>
          <a:custGeom>
            <a:avLst/>
            <a:gdLst/>
            <a:ahLst/>
            <a:cxnLst/>
            <a:rect l="l" t="t" r="r" b="b"/>
            <a:pathLst>
              <a:path w="1667532" h="1169451">
                <a:moveTo>
                  <a:pt x="71654" y="0"/>
                </a:moveTo>
                <a:lnTo>
                  <a:pt x="1595878" y="0"/>
                </a:lnTo>
                <a:cubicBezTo>
                  <a:pt x="1642324" y="102389"/>
                  <a:pt x="1667532" y="216148"/>
                  <a:pt x="1667532" y="335794"/>
                </a:cubicBezTo>
                <a:cubicBezTo>
                  <a:pt x="1667532" y="796210"/>
                  <a:pt x="1294242" y="1169451"/>
                  <a:pt x="833766" y="1169451"/>
                </a:cubicBezTo>
                <a:cubicBezTo>
                  <a:pt x="373290" y="1169451"/>
                  <a:pt x="0" y="796210"/>
                  <a:pt x="0" y="335794"/>
                </a:cubicBezTo>
                <a:cubicBezTo>
                  <a:pt x="0" y="216148"/>
                  <a:pt x="25208" y="102389"/>
                  <a:pt x="71654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593416" y="2619728"/>
            <a:ext cx="2150518" cy="2182663"/>
          </a:xfrm>
          <a:prstGeom prst="ellipse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3416" y="3692739"/>
            <a:ext cx="2150518" cy="1109655"/>
          </a:xfrm>
          <a:custGeom>
            <a:avLst/>
            <a:gdLst/>
            <a:ahLst/>
            <a:cxnLst/>
            <a:rect l="l" t="t" r="r" b="b"/>
            <a:pathLst>
              <a:path w="2055204" h="1044854">
                <a:moveTo>
                  <a:pt x="871" y="0"/>
                </a:moveTo>
                <a:lnTo>
                  <a:pt x="2054333" y="0"/>
                </a:lnTo>
                <a:cubicBezTo>
                  <a:pt x="2055157" y="5732"/>
                  <a:pt x="2055204" y="11487"/>
                  <a:pt x="2055204" y="17253"/>
                </a:cubicBezTo>
                <a:cubicBezTo>
                  <a:pt x="2055204" y="584781"/>
                  <a:pt x="1595131" y="1044854"/>
                  <a:pt x="1027602" y="1044854"/>
                </a:cubicBezTo>
                <a:cubicBezTo>
                  <a:pt x="460073" y="1044854"/>
                  <a:pt x="0" y="584781"/>
                  <a:pt x="0" y="172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49931" y="3664373"/>
            <a:ext cx="2639527" cy="2678983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/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877342" y="5755520"/>
            <a:ext cx="2184707" cy="587834"/>
          </a:xfrm>
          <a:custGeom>
            <a:avLst/>
            <a:gdLst/>
            <a:ahLst/>
            <a:cxnLst/>
            <a:rect l="l" t="t" r="r" b="b"/>
            <a:pathLst>
              <a:path w="2087877" h="553506">
                <a:moveTo>
                  <a:pt x="0" y="0"/>
                </a:moveTo>
                <a:lnTo>
                  <a:pt x="2087877" y="0"/>
                </a:lnTo>
                <a:cubicBezTo>
                  <a:pt x="1861113" y="334090"/>
                  <a:pt x="1478149" y="553506"/>
                  <a:pt x="1043938" y="553506"/>
                </a:cubicBezTo>
                <a:cubicBezTo>
                  <a:pt x="609727" y="553506"/>
                  <a:pt x="226764" y="33409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 wrap="none" lIns="96210" tIns="48106" rIns="96210" bIns="48106" anchor="ctr"/>
          <a:lstStyle/>
          <a:p>
            <a:pPr algn="ctr"/>
            <a:endParaRPr lang="ko-KR" altLang="en-US" sz="4800">
              <a:solidFill>
                <a:schemeClr val="bg1"/>
              </a:solidFill>
              <a:latin typeface="Amazone" panose="03020702060507090A04" pitchFamily="66" charset="-93"/>
              <a:ea typeface="굴림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7463" y="4504060"/>
            <a:ext cx="1050303" cy="1205147"/>
          </a:xfrm>
          <a:prstGeom prst="rect">
            <a:avLst/>
          </a:prstGeom>
          <a:noFill/>
        </p:spPr>
        <p:txBody>
          <a:bodyPr wrap="none" lIns="96210" tIns="48106" rIns="96210" bIns="48106" rtlCol="0" anchor="ctr">
            <a:sp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5152" y="3248586"/>
            <a:ext cx="976566" cy="1112814"/>
          </a:xfrm>
          <a:prstGeom prst="rect">
            <a:avLst/>
          </a:prstGeom>
          <a:noFill/>
        </p:spPr>
        <p:txBody>
          <a:bodyPr wrap="none" lIns="96210" tIns="48106" rIns="96210" bIns="48106" rtlCol="0" anchor="ctr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4893" y="2116458"/>
            <a:ext cx="906032" cy="1020481"/>
          </a:xfrm>
          <a:prstGeom prst="rect">
            <a:avLst/>
          </a:prstGeom>
          <a:noFill/>
        </p:spPr>
        <p:txBody>
          <a:bodyPr wrap="none" lIns="96210" tIns="48106" rIns="96210" bIns="48106" rtlCol="0" anchor="ctr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</a:rPr>
              <a:t>03</a:t>
            </a:r>
            <a:endParaRPr lang="zh-CN" altLang="en-US" sz="60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297127" y="2048237"/>
            <a:ext cx="1121480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100087" y="2798614"/>
            <a:ext cx="2318521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619307" y="3817450"/>
            <a:ext cx="3799300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69692" y="5293557"/>
            <a:ext cx="5448914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6"/>
          <p:cNvSpPr txBox="1"/>
          <p:nvPr/>
        </p:nvSpPr>
        <p:spPr>
          <a:xfrm>
            <a:off x="7506557" y="5003864"/>
            <a:ext cx="4354139" cy="1574479"/>
          </a:xfrm>
          <a:prstGeom prst="rect">
            <a:avLst/>
          </a:prstGeom>
          <a:noFill/>
        </p:spPr>
        <p:txBody>
          <a:bodyPr wrap="square" lIns="96210" tIns="48106" rIns="96210" bIns="48106" rtlCol="0">
            <a:spAutoFit/>
          </a:bodyPr>
          <a:lstStyle/>
          <a:p>
            <a:pPr algn="just"/>
            <a:r>
              <a:rPr lang="en-US" sz="3200" dirty="0">
                <a:latin typeface="Amazone" panose="03020702060507090A04" pitchFamily="66" charset="-93"/>
              </a:rPr>
              <a:t>Chia </a:t>
            </a:r>
            <a:r>
              <a:rPr lang="en-US" sz="3200" dirty="0" err="1">
                <a:latin typeface="Amazone" panose="03020702060507090A04" pitchFamily="66" charset="-93"/>
              </a:rPr>
              <a:t>lớp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thành</a:t>
            </a:r>
            <a:r>
              <a:rPr lang="en-US" sz="3200" dirty="0">
                <a:latin typeface="Amazone" panose="03020702060507090A04" pitchFamily="66" charset="-93"/>
              </a:rPr>
              <a:t> 4 </a:t>
            </a:r>
            <a:r>
              <a:rPr lang="en-US" sz="3200" dirty="0" err="1">
                <a:latin typeface="Amazone" panose="03020702060507090A04" pitchFamily="66" charset="-93"/>
              </a:rPr>
              <a:t>nhóm</a:t>
            </a:r>
            <a:r>
              <a:rPr lang="en-US" sz="3200" dirty="0">
                <a:latin typeface="Amazone" panose="03020702060507090A04" pitchFamily="66" charset="-93"/>
              </a:rPr>
              <a:t>, </a:t>
            </a:r>
            <a:r>
              <a:rPr lang="en-US" sz="3200" dirty="0" err="1">
                <a:latin typeface="Amazone" panose="03020702060507090A04" pitchFamily="66" charset="-93"/>
              </a:rPr>
              <a:t>mỗi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nhóm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có</a:t>
            </a:r>
            <a:r>
              <a:rPr lang="en-US" sz="3200" dirty="0">
                <a:latin typeface="Amazone" panose="03020702060507090A04" pitchFamily="66" charset="-93"/>
              </a:rPr>
              <a:t> 1 </a:t>
            </a:r>
            <a:r>
              <a:rPr lang="en-US" sz="3200" dirty="0" err="1">
                <a:latin typeface="Amazone" panose="03020702060507090A04" pitchFamily="66" charset="-93"/>
              </a:rPr>
              <a:t>nhóm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trưởng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và</a:t>
            </a:r>
            <a:r>
              <a:rPr lang="en-US" sz="3200" dirty="0">
                <a:latin typeface="Amazone" panose="03020702060507090A04" pitchFamily="66" charset="-93"/>
              </a:rPr>
              <a:t> 1 </a:t>
            </a:r>
            <a:r>
              <a:rPr lang="en-US" sz="3200" dirty="0" err="1">
                <a:latin typeface="Amazone" panose="03020702060507090A04" pitchFamily="66" charset="-93"/>
              </a:rPr>
              <a:t>thư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kí</a:t>
            </a:r>
            <a:r>
              <a:rPr lang="en-US" sz="3200" dirty="0">
                <a:latin typeface="Amazone" panose="03020702060507090A04" pitchFamily="66" charset="-93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0246" y="3368213"/>
            <a:ext cx="4486660" cy="1574479"/>
          </a:xfrm>
          <a:prstGeom prst="rect">
            <a:avLst/>
          </a:prstGeom>
          <a:noFill/>
        </p:spPr>
        <p:txBody>
          <a:bodyPr wrap="square" lIns="96210" tIns="48106" rIns="96210" bIns="48106" rtlCol="0">
            <a:spAutoFit/>
          </a:bodyPr>
          <a:lstStyle/>
          <a:p>
            <a:r>
              <a:rPr lang="en-US" sz="3200" dirty="0" err="1">
                <a:latin typeface="Amazone" panose="03020702060507090A04" pitchFamily="66" charset="-93"/>
              </a:rPr>
              <a:t>Các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thành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viên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trong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nhóm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cùng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nhau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đưa</a:t>
            </a:r>
            <a:r>
              <a:rPr lang="en-US" sz="3200" dirty="0">
                <a:latin typeface="Amazone" panose="03020702060507090A04" pitchFamily="66" charset="-93"/>
              </a:rPr>
              <a:t> ra ý </a:t>
            </a:r>
            <a:r>
              <a:rPr lang="en-US" sz="3200" dirty="0" err="1">
                <a:latin typeface="Amazone" panose="03020702060507090A04" pitchFamily="66" charset="-93"/>
              </a:rPr>
              <a:t>kiến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và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trả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lời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câu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hỏi</a:t>
            </a:r>
            <a:endParaRPr lang="zh-CN" altLang="en-US" sz="32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90246" y="2439141"/>
            <a:ext cx="4490065" cy="687313"/>
          </a:xfrm>
          <a:prstGeom prst="rect">
            <a:avLst/>
          </a:prstGeom>
          <a:noFill/>
        </p:spPr>
        <p:txBody>
          <a:bodyPr wrap="square" lIns="96210" tIns="48106" rIns="96210" bIns="4810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 err="1">
                <a:latin typeface="Amazone" panose="03020702060507090A04" pitchFamily="66" charset="-93"/>
              </a:rPr>
              <a:t>Hoàn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thành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phiếu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học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tập</a:t>
            </a:r>
            <a:r>
              <a:rPr lang="en-US" sz="3200" dirty="0">
                <a:latin typeface="Amazone" panose="03020702060507090A04" pitchFamily="66" charset="-93"/>
              </a:rPr>
              <a:t> 1</a:t>
            </a:r>
            <a:endParaRPr lang="zh-CN" altLang="en-US" sz="32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557" y="1632605"/>
            <a:ext cx="4038917" cy="687313"/>
          </a:xfrm>
          <a:prstGeom prst="rect">
            <a:avLst/>
          </a:prstGeom>
          <a:noFill/>
        </p:spPr>
        <p:txBody>
          <a:bodyPr wrap="square" lIns="96210" tIns="48106" rIns="96210" bIns="4810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Trong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thời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gian</a:t>
            </a:r>
            <a:r>
              <a:rPr lang="en-US" altLang="zh-CN" sz="3200" dirty="0">
                <a:latin typeface="Amazone" panose="03020702060507090A04" pitchFamily="66" charset="-93"/>
                <a:ea typeface="微软雅黑" pitchFamily="34" charset="-122"/>
              </a:rPr>
              <a:t> 10 </a:t>
            </a:r>
            <a:r>
              <a:rPr lang="en-US" altLang="zh-CN" sz="3200" dirty="0" err="1">
                <a:latin typeface="Amazone" panose="03020702060507090A04" pitchFamily="66" charset="-93"/>
                <a:ea typeface="微软雅黑" pitchFamily="34" charset="-122"/>
              </a:rPr>
              <a:t>phút</a:t>
            </a:r>
            <a:endParaRPr lang="zh-CN" altLang="en-US" sz="3200" dirty="0"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6538" y="1450559"/>
            <a:ext cx="764969" cy="835815"/>
          </a:xfrm>
          <a:prstGeom prst="rect">
            <a:avLst/>
          </a:prstGeom>
          <a:noFill/>
        </p:spPr>
        <p:txBody>
          <a:bodyPr wrap="none" lIns="96210" tIns="48106" rIns="96210" bIns="48106" rtlCol="0" anchor="ctr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</a:rPr>
              <a:t>04</a:t>
            </a:r>
            <a:endParaRPr lang="zh-CN" altLang="en-US" sz="48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80B84-46F7-425A-A492-327D8C996B08}"/>
              </a:ext>
            </a:extLst>
          </p:cNvPr>
          <p:cNvSpPr txBox="1"/>
          <p:nvPr/>
        </p:nvSpPr>
        <p:spPr>
          <a:xfrm>
            <a:off x="1177463" y="651480"/>
            <a:ext cx="4354139" cy="835815"/>
          </a:xfrm>
          <a:prstGeom prst="rect">
            <a:avLst/>
          </a:prstGeom>
          <a:noFill/>
        </p:spPr>
        <p:txBody>
          <a:bodyPr wrap="square" lIns="96210" tIns="48106" rIns="96210" bIns="48106" rtlCol="0">
            <a:spAutoFit/>
          </a:bodyPr>
          <a:lstStyle/>
          <a:p>
            <a:pPr algn="just"/>
            <a:r>
              <a:rPr lang="en-US" sz="4800" b="1" u="sng" dirty="0" err="1">
                <a:solidFill>
                  <a:srgbClr val="FF0000"/>
                </a:solidFill>
                <a:latin typeface="Amazone" panose="03020702060507090A04" pitchFamily="66" charset="-93"/>
              </a:rPr>
              <a:t>Nhiệm</a:t>
            </a:r>
            <a:r>
              <a:rPr lang="en-US" sz="4800" b="1" u="sng" dirty="0">
                <a:solidFill>
                  <a:srgbClr val="FF0000"/>
                </a:solidFill>
                <a:latin typeface="Amazone" panose="03020702060507090A04" pitchFamily="66" charset="-93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mazone" panose="03020702060507090A04" pitchFamily="66" charset="-93"/>
              </a:rPr>
              <a:t>vụ</a:t>
            </a:r>
            <a:r>
              <a:rPr lang="en-US" sz="4800" b="1" u="sng" dirty="0">
                <a:solidFill>
                  <a:srgbClr val="FF0000"/>
                </a:solidFill>
                <a:latin typeface="Amazone" panose="03020702060507090A04" pitchFamily="66" charset="-93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mazone" panose="03020702060507090A04" pitchFamily="66" charset="-93"/>
              </a:rPr>
              <a:t>học</a:t>
            </a:r>
            <a:r>
              <a:rPr lang="en-US" sz="4800" b="1" u="sng" dirty="0">
                <a:solidFill>
                  <a:srgbClr val="FF0000"/>
                </a:solidFill>
                <a:latin typeface="Amazone" panose="03020702060507090A04" pitchFamily="66" charset="-93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mazone" panose="03020702060507090A04" pitchFamily="66" charset="-93"/>
              </a:rPr>
              <a:t>tập</a:t>
            </a:r>
            <a:endParaRPr lang="en-US" sz="4800" b="1" u="sng" dirty="0">
              <a:solidFill>
                <a:srgbClr val="FF0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466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4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4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7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8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9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100"/>
                                </p:stCondLst>
                                <p:childTnLst>
                                  <p:par>
                                    <p:cTn id="9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/>
          <p:bldP spid="11" grpId="0"/>
          <p:bldP spid="12" grpId="0"/>
          <p:bldP spid="17" grpId="0"/>
          <p:bldP spid="18" grpId="0"/>
          <p:bldP spid="19" grpId="0"/>
          <p:bldP spid="20" grpId="0"/>
          <p:bldP spid="21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6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7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8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9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100"/>
                                </p:stCondLst>
                                <p:childTnLst>
                                  <p:par>
                                    <p:cTn id="9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/>
          <p:bldP spid="11" grpId="0"/>
          <p:bldP spid="12" grpId="0"/>
          <p:bldP spid="17" grpId="0"/>
          <p:bldP spid="18" grpId="0"/>
          <p:bldP spid="19" grpId="0"/>
          <p:bldP spid="20" grpId="0"/>
          <p:bldP spid="21" grpId="0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60EA0A-2A74-4291-B63E-2A80A5979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42780"/>
              </p:ext>
            </p:extLst>
          </p:nvPr>
        </p:nvGraphicFramePr>
        <p:xfrm>
          <a:off x="1168401" y="282096"/>
          <a:ext cx="10260060" cy="629380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344919">
                  <a:extLst>
                    <a:ext uri="{9D8B030D-6E8A-4147-A177-3AD203B41FA5}">
                      <a16:colId xmlns:a16="http://schemas.microsoft.com/office/drawing/2014/main" val="36163496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85079283"/>
                    </a:ext>
                  </a:extLst>
                </a:gridCol>
                <a:gridCol w="2223501">
                  <a:extLst>
                    <a:ext uri="{9D8B030D-6E8A-4147-A177-3AD203B41FA5}">
                      <a16:colId xmlns:a16="http://schemas.microsoft.com/office/drawing/2014/main" val="3651015046"/>
                    </a:ext>
                  </a:extLst>
                </a:gridCol>
              </a:tblGrid>
              <a:tr h="2032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Phiếu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tập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số 1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: </a:t>
                      </a:r>
                      <a:r>
                        <a:rPr lang="vi-VN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Tìm hiểu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sự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cần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thiết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phải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tiết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kiệm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endParaRPr lang="vi-VN" sz="2800" b="1" dirty="0">
                        <a:solidFill>
                          <a:srgbClr val="0070C0"/>
                        </a:solidFill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963930"/>
                  </a:ext>
                </a:extLst>
              </a:tr>
              <a:tr h="19621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dấu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x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ô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đúng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611577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lượng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quả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quả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9126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Tắt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81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nóng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tủ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lạnh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896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Ngắt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tủ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lạnh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ra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khỏi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ổn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định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623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hòa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mức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20 </a:t>
                      </a:r>
                      <a:r>
                        <a:rPr lang="en-US" sz="2400" baseline="30000" dirty="0">
                          <a:effectLst/>
                          <a:latin typeface="Amazone" panose="03020702060507090A04" pitchFamily="66" charset="-93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C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557733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Bật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lò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vi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sóng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phòng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máy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lạnh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900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bóng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đèn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dây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tóc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thay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vì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bóng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đèn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Led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164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Chỉ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máy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giặt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quần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áo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giặt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344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Khi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máy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tivi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…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nên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chờ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68255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vừa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nhu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cầu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316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học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8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12555"/>
                  </a:ext>
                </a:extLst>
              </a:tr>
              <a:tr h="203200">
                <a:tc gridSpan="3"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vi-VN" sz="2400" dirty="0">
                          <a:effectLst/>
                          <a:latin typeface="Amazone" panose="03020702060507090A04" pitchFamily="66" charset="-93"/>
                        </a:rPr>
                        <a:t>* Em hãy nêu một số lợi ích của việc thực hiện tiết kiệm năng lượng?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167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1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086B981D-4ADC-4C3A-8135-EA35FDB0F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06222"/>
              </p:ext>
            </p:extLst>
          </p:nvPr>
        </p:nvGraphicFramePr>
        <p:xfrm>
          <a:off x="1491592" y="298417"/>
          <a:ext cx="9716843" cy="90914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65568">
                  <a:extLst>
                    <a:ext uri="{9D8B030D-6E8A-4147-A177-3AD203B41FA5}">
                      <a16:colId xmlns:a16="http://schemas.microsoft.com/office/drawing/2014/main" val="15019306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896365526"/>
                    </a:ext>
                  </a:extLst>
                </a:gridCol>
                <a:gridCol w="2079675">
                  <a:extLst>
                    <a:ext uri="{9D8B030D-6E8A-4147-A177-3AD203B41FA5}">
                      <a16:colId xmlns:a16="http://schemas.microsoft.com/office/drawing/2014/main" val="3609023303"/>
                    </a:ext>
                  </a:extLst>
                </a:gridCol>
              </a:tblGrid>
              <a:tr h="2032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Phiếu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tập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4: </a:t>
                      </a:r>
                      <a:r>
                        <a:rPr lang="vi-VN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Tìm hiểu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sự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cần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thiết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phải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tiết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kiệm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endParaRPr lang="vi-VN" sz="2800" b="1" dirty="0">
                        <a:solidFill>
                          <a:srgbClr val="0070C0"/>
                        </a:solidFill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543362"/>
                  </a:ext>
                </a:extLst>
              </a:tr>
              <a:tr h="19621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dấu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ô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đúng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737985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lượng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quả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quả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1117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Tắt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mazone" panose="03020702060507090A04" pitchFamily="66" charset="-93"/>
                        </a:rPr>
                        <a:t>dụng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1640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Để các thực phẩm có nhiệt độ cao (còn nóng) và tủ lạnh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890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Ngắt tủ lạnh ra khỏi nguồn điện khi nhiệt độ ổn định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0304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Để điều hòa ở mức trên 20 </a:t>
                      </a:r>
                      <a:r>
                        <a:rPr lang="en-US" sz="2400" baseline="30000">
                          <a:effectLst/>
                          <a:latin typeface="Amazone" panose="03020702060507090A04" pitchFamily="66" charset="-93"/>
                        </a:rPr>
                        <a:t>0</a:t>
                      </a: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C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06260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Bật lò vi sóng trong phòng có máy lạnh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4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Sử dụng bóng đèn dây tóc thay vì bóng đèn Led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129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Chỉ dùng máy giặt khi có đủ lượng quần áo để giặt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902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Khi không sử dụng các thiết bị như máy tính, tivi… nên để ở chế độ chờ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67914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Sử dụng nước sinh hoạt với 1 lượng vừa đủ nhu cầu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204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Sử dụng điện mặt trời trong trường học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x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400">
                          <a:effectLst/>
                          <a:latin typeface="Amazone" panose="03020702060507090A04" pitchFamily="66" charset="-93"/>
                        </a:rPr>
                        <a:t> </a:t>
                      </a:r>
                      <a:endParaRPr lang="vi-VN" sz="240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199883"/>
                  </a:ext>
                </a:extLst>
              </a:tr>
              <a:tr h="203200">
                <a:tc gridSpan="3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400" dirty="0">
                          <a:effectLst/>
                          <a:latin typeface="Amazone" panose="03020702060507090A04" pitchFamily="66" charset="-93"/>
                        </a:rPr>
                        <a:t>* </a:t>
                      </a:r>
                      <a:r>
                        <a:rPr lang="vi-VN" sz="2400" dirty="0">
                          <a:effectLst/>
                          <a:latin typeface="Amazone" panose="03020702060507090A04" pitchFamily="66" charset="-93"/>
                        </a:rPr>
                        <a:t>Em hãy nêu một số lợi ích của việc thực hiện tiết kiệm năng lượng.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110033"/>
                  </a:ext>
                </a:extLst>
              </a:tr>
              <a:tr h="203200">
                <a:tc gridSpan="3"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effectLst/>
                          <a:latin typeface="Amazone" panose="03020702060507090A04" pitchFamily="66" charset="-93"/>
                        </a:rPr>
                        <a:t>Tiết kiệm chi phí cho gia đình, góp phần làm giảm sự ô nhiễm môi trường,...</a:t>
                      </a:r>
                      <a:endParaRPr lang="vi-VN" sz="2400" dirty="0">
                        <a:effectLst/>
                        <a:latin typeface="Amazone" panose="03020702060507090A04" pitchFamily="66" charset="-93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565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7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f7ee484368fd4d0791515d6212e3c7957fb"/>
  <p:tag name="ISPRING_PRESENTATION_TITLE" val="创意儿童教育培训动态PPT说课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674</Words>
  <Application>Microsoft Office PowerPoint</Application>
  <PresentationFormat>Widescreen</PresentationFormat>
  <Paragraphs>118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微软雅黑</vt:lpstr>
      <vt:lpstr>宋体</vt:lpstr>
      <vt:lpstr>#9Slide03 AmpleSoft Bold</vt:lpstr>
      <vt:lpstr>Amazone</vt:lpstr>
      <vt:lpstr>Arial</vt:lpstr>
      <vt:lpstr>Arial Black</vt:lpstr>
      <vt:lpstr>Calibri</vt:lpstr>
      <vt:lpstr>Office 主题</vt:lpstr>
      <vt:lpstr>PowerPoint Presentation</vt:lpstr>
      <vt:lpstr>PowerPoint Presentation</vt:lpstr>
      <vt:lpstr>PowerPoint Presentation</vt:lpstr>
      <vt:lpstr>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Tại sao cần tiết kiệm năng lượng</vt:lpstr>
      <vt:lpstr>PowerPoint Presentation</vt:lpstr>
      <vt:lpstr>Quan sát video</vt:lpstr>
      <vt:lpstr>PowerPoint Presentation</vt:lpstr>
      <vt:lpstr>II. Một số biện pháp tiết kiệm năng lượng trong hoạt động hằng ngày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创意儿童教育培训动态PPT说课模板</dc:title>
  <dc:creator>1</dc:creator>
  <cp:lastModifiedBy>Trần Quang Minh</cp:lastModifiedBy>
  <cp:revision>29</cp:revision>
  <dcterms:created xsi:type="dcterms:W3CDTF">2015-05-05T08:02:14Z</dcterms:created>
  <dcterms:modified xsi:type="dcterms:W3CDTF">2024-05-10T15:37:39Z</dcterms:modified>
</cp:coreProperties>
</file>