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2"/>
  </p:notesMasterIdLst>
  <p:handoutMasterIdLst>
    <p:handoutMasterId r:id="rId23"/>
  </p:handoutMasterIdLst>
  <p:sldIdLst>
    <p:sldId id="3243" r:id="rId2"/>
    <p:sldId id="3410" r:id="rId3"/>
    <p:sldId id="3411" r:id="rId4"/>
    <p:sldId id="3418" r:id="rId5"/>
    <p:sldId id="3430" r:id="rId6"/>
    <p:sldId id="3419" r:id="rId7"/>
    <p:sldId id="3427" r:id="rId8"/>
    <p:sldId id="3421" r:id="rId9"/>
    <p:sldId id="3412" r:id="rId10"/>
    <p:sldId id="268" r:id="rId11"/>
    <p:sldId id="270" r:id="rId12"/>
    <p:sldId id="374" r:id="rId13"/>
    <p:sldId id="3420" r:id="rId14"/>
    <p:sldId id="3414" r:id="rId15"/>
    <p:sldId id="3426" r:id="rId16"/>
    <p:sldId id="3394" r:id="rId17"/>
    <p:sldId id="3434" r:id="rId18"/>
    <p:sldId id="3416" r:id="rId19"/>
    <p:sldId id="3431" r:id="rId20"/>
    <p:sldId id="3429" r:id="rId21"/>
  </p:sldIdLst>
  <p:sldSz cx="9145588" cy="5145088"/>
  <p:notesSz cx="6858000" cy="9144000"/>
  <p:custDataLst>
    <p:tags r:id="rId2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4999" indent="-1298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256" indent="-2619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514" indent="-3940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771" indent="-5261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803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96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612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285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  <p15:guide id="9" orient="horz" pos="233">
          <p15:clr>
            <a:srgbClr val="A4A3A4"/>
          </p15:clr>
        </p15:guide>
        <p15:guide id="10" orient="horz" pos="2976">
          <p15:clr>
            <a:srgbClr val="A4A3A4"/>
          </p15:clr>
        </p15:guide>
        <p15:guide id="11" pos="2881">
          <p15:clr>
            <a:srgbClr val="A4A3A4"/>
          </p15:clr>
        </p15:guide>
        <p15:guide id="12" pos="5397">
          <p15:clr>
            <a:srgbClr val="A4A3A4"/>
          </p15:clr>
        </p15:guide>
        <p15:guide id="13" pos="267">
          <p15:clr>
            <a:srgbClr val="A4A3A4"/>
          </p15:clr>
        </p15:guide>
        <p15:guide id="14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FC3"/>
    <a:srgbClr val="AE1233"/>
    <a:srgbClr val="9F7B63"/>
    <a:srgbClr val="F48E77"/>
    <a:srgbClr val="A1BD70"/>
    <a:srgbClr val="889EB6"/>
    <a:srgbClr val="004236"/>
    <a:srgbClr val="169274"/>
    <a:srgbClr val="60AEA9"/>
    <a:srgbClr val="84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986" autoAdjust="0"/>
  </p:normalViewPr>
  <p:slideViewPr>
    <p:cSldViewPr>
      <p:cViewPr varScale="1">
        <p:scale>
          <a:sx n="83" d="100"/>
          <a:sy n="83" d="100"/>
        </p:scale>
        <p:origin x="824" y="52"/>
      </p:cViewPr>
      <p:guideLst>
        <p:guide orient="horz" pos="328"/>
        <p:guide pos="4050"/>
        <p:guide orient="horz" pos="4183"/>
        <p:guide pos="7588"/>
        <p:guide pos="376"/>
        <p:guide pos="1350"/>
        <p:guide orient="horz" pos="233"/>
        <p:guide orient="horz" pos="2976"/>
        <p:guide pos="2881"/>
        <p:guide pos="5397"/>
        <p:guide pos="267"/>
        <p:guide pos="96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2024/5/10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2024/5/10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40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919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35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51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5443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53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62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708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7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688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74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06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891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678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17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43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83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80340" algn="just">
              <a:lnSpc>
                <a:spcPct val="125000"/>
              </a:lnSpc>
              <a:spcAft>
                <a:spcPts val="4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25000"/>
              </a:lnSpc>
              <a:spcAft>
                <a:spcPts val="4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25000"/>
              </a:lnSpc>
              <a:spcAft>
                <a:spcPts val="4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4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42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9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0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304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638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7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97747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  <a:pPr/>
              <a:t>2024/5/10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文本框 12"/>
          <p:cNvSpPr txBox="1">
            <a:spLocks noChangeArrowheads="1"/>
          </p:cNvSpPr>
          <p:nvPr userDrawn="1"/>
        </p:nvSpPr>
        <p:spPr bwMode="auto">
          <a:xfrm>
            <a:off x="400128" y="268288"/>
            <a:ext cx="1796402" cy="2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点击添加标题文字</a:t>
            </a:r>
          </a:p>
        </p:txBody>
      </p:sp>
    </p:spTree>
    <p:extLst>
      <p:ext uri="{BB962C8B-B14F-4D97-AF65-F5344CB8AC3E}">
        <p14:creationId xmlns:p14="http://schemas.microsoft.com/office/powerpoint/2010/main" val="2932135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8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5024" cy="5144772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</p:spTree>
    <p:extLst>
      <p:ext uri="{BB962C8B-B14F-4D97-AF65-F5344CB8AC3E}">
        <p14:creationId xmlns:p14="http://schemas.microsoft.com/office/powerpoint/2010/main" val="192031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B783CB-53B3-4028-813B-DA421F6B15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</p:sldLayoutIdLst>
  <p:transition spd="med" advClick="0" advTm="0">
    <p:push dir="r"/>
  </p:transition>
  <p:txStyles>
    <p:titleStyle>
      <a:lvl1pPr algn="l" defTabSz="650321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80" indent="-162580" algn="l" defTabSz="65032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90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806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223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38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54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70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386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6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32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482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64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80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96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612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285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10" Type="http://schemas.openxmlformats.org/officeDocument/2006/relationships/image" Target="../media/image13.jfif"/><Relationship Id="rId4" Type="http://schemas.openxmlformats.org/officeDocument/2006/relationships/image" Target="../media/image7.jpg"/><Relationship Id="rId9" Type="http://schemas.openxmlformats.org/officeDocument/2006/relationships/image" Target="../media/image12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684362" y="1457479"/>
            <a:ext cx="746906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8000" b="1" dirty="0" err="1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Năng</a:t>
            </a:r>
            <a:r>
              <a:rPr lang="en-US" altLang="zh-CN" sz="8000" b="1" dirty="0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 </a:t>
            </a:r>
            <a:r>
              <a:rPr lang="en-US" altLang="zh-CN" sz="8000" b="1" dirty="0" err="1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lượng</a:t>
            </a:r>
            <a:r>
              <a:rPr lang="en-US" altLang="zh-CN" sz="8000" b="1" dirty="0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 </a:t>
            </a:r>
            <a:r>
              <a:rPr lang="en-US" altLang="zh-CN" sz="8000" b="1" dirty="0" err="1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tái</a:t>
            </a:r>
            <a:r>
              <a:rPr lang="en-US" altLang="zh-CN" sz="8000" b="1" dirty="0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 </a:t>
            </a:r>
            <a:r>
              <a:rPr lang="en-US" altLang="zh-CN" sz="8000" b="1" dirty="0" err="1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tạo</a:t>
            </a:r>
            <a:endParaRPr lang="zh-CN" altLang="en-US" sz="8000" b="1" dirty="0">
              <a:solidFill>
                <a:schemeClr val="accent5"/>
              </a:solidFill>
              <a:latin typeface="Amazone" panose="03020702060507090A04" pitchFamily="66" charset="-93"/>
              <a:cs typeface="Arial" panose="020B0604020202020204" pitchFamily="34" charset="0"/>
            </a:endParaRPr>
          </a:p>
        </p:txBody>
      </p:sp>
      <p:sp>
        <p:nvSpPr>
          <p:cNvPr id="20" name="矩形 259"/>
          <p:cNvSpPr>
            <a:spLocks noChangeArrowheads="1"/>
          </p:cNvSpPr>
          <p:nvPr/>
        </p:nvSpPr>
        <p:spPr bwMode="auto">
          <a:xfrm>
            <a:off x="2768240" y="787996"/>
            <a:ext cx="36091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5400" b="1" dirty="0" err="1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Bài</a:t>
            </a:r>
            <a:r>
              <a:rPr lang="en-US" altLang="zh-CN" sz="5400" b="1" dirty="0">
                <a:solidFill>
                  <a:schemeClr val="accent5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 50</a:t>
            </a:r>
            <a:endParaRPr lang="zh-CN" altLang="en-US" sz="5400" b="1" dirty="0">
              <a:solidFill>
                <a:schemeClr val="accent5"/>
              </a:solidFill>
              <a:latin typeface="Amazone" panose="03020702060507090A04" pitchFamily="66" charset="-93"/>
              <a:cs typeface="Arial" panose="020B0604020202020204" pitchFamily="34" charset="0"/>
            </a:endParaRPr>
          </a:p>
        </p:txBody>
      </p:sp>
      <p:pic>
        <p:nvPicPr>
          <p:cNvPr id="4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DA159603-CAB3-44F3-9FBE-E3B964164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780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switch dir="r"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0651D615-26C7-4E7B-9A2F-1D239ECAB2E9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65" name="AutoShape 21">
              <a:extLst>
                <a:ext uri="{FF2B5EF4-FFF2-40B4-BE49-F238E27FC236}">
                  <a16:creationId xmlns:a16="http://schemas.microsoft.com/office/drawing/2014/main" id="{D5780946-AED4-4A1D-8233-B496227E7D5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AutoShape 23">
              <a:extLst>
                <a:ext uri="{FF2B5EF4-FFF2-40B4-BE49-F238E27FC236}">
                  <a16:creationId xmlns:a16="http://schemas.microsoft.com/office/drawing/2014/main" id="{13690BC1-A199-4716-B23F-C5401312A82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24" name="组合 2123"/>
          <p:cNvGrpSpPr/>
          <p:nvPr/>
        </p:nvGrpSpPr>
        <p:grpSpPr>
          <a:xfrm>
            <a:off x="-5954" y="-81820"/>
            <a:ext cx="8884526" cy="4784202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4"/>
            <a:srcRect b="68945"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/>
            <a:srcRect b="64968"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92" tIns="34296" rIns="68592" bIns="3429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4"/>
            <a:srcRect t="16435"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" y="3377504"/>
            <a:ext cx="2330457" cy="1553638"/>
          </a:xfrm>
          <a:prstGeom prst="rect">
            <a:avLst/>
          </a:prstGeom>
        </p:spPr>
      </p:pic>
      <p:pic>
        <p:nvPicPr>
          <p:cNvPr id="82" name="PA_库_图片 8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14" y="1475978"/>
            <a:ext cx="4046446" cy="4046446"/>
          </a:xfrm>
          <a:prstGeom prst="rect">
            <a:avLst/>
          </a:prstGeom>
        </p:spPr>
      </p:pic>
      <p:sp>
        <p:nvSpPr>
          <p:cNvPr id="86" name="文本框 8199">
            <a:extLst>
              <a:ext uri="{FF2B5EF4-FFF2-40B4-BE49-F238E27FC236}">
                <a16:creationId xmlns:a16="http://schemas.microsoft.com/office/drawing/2014/main" id="{3BD7A61F-BF48-4C71-9ED3-477D3B38A4C6}"/>
              </a:ext>
            </a:extLst>
          </p:cNvPr>
          <p:cNvSpPr txBox="1"/>
          <p:nvPr/>
        </p:nvSpPr>
        <p:spPr>
          <a:xfrm rot="20118779">
            <a:off x="1284623" y="837116"/>
            <a:ext cx="2857991" cy="1339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25529">
              <a:spcBef>
                <a:spcPct val="50000"/>
              </a:spcBef>
            </a:pPr>
            <a:r>
              <a:rPr lang="vi-VN" sz="4051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-93"/>
              </a:rPr>
              <a:t>Hoạt động nhóm cặp đôi </a:t>
            </a:r>
            <a:endParaRPr lang="zh-CN" altLang="en-US" sz="4051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zone" panose="03020702060507090A04" pitchFamily="66" charset="-93"/>
            </a:endParaRPr>
          </a:p>
        </p:txBody>
      </p:sp>
      <p:sp>
        <p:nvSpPr>
          <p:cNvPr id="87" name="矩形 1">
            <a:extLst>
              <a:ext uri="{FF2B5EF4-FFF2-40B4-BE49-F238E27FC236}">
                <a16:creationId xmlns:a16="http://schemas.microsoft.com/office/drawing/2014/main" id="{7A46CECA-4194-4668-94B7-111CAC36F715}"/>
              </a:ext>
            </a:extLst>
          </p:cNvPr>
          <p:cNvSpPr/>
          <p:nvPr/>
        </p:nvSpPr>
        <p:spPr>
          <a:xfrm rot="807348">
            <a:off x="4775870" y="1090834"/>
            <a:ext cx="3816692" cy="196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25529">
              <a:spcBef>
                <a:spcPct val="50000"/>
              </a:spcBef>
            </a:pP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Quan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sát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các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tranh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ảnh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và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trả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lời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các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câu</a:t>
            </a:r>
            <a:r>
              <a:rPr lang="en-US" sz="4051" dirty="0"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4051" dirty="0" err="1">
                <a:latin typeface="Amazone" panose="03020702060507090A04" pitchFamily="66" charset="-93"/>
                <a:ea typeface="Times New Roman" panose="02020603050405020304" pitchFamily="18" charset="0"/>
              </a:rPr>
              <a:t>hỏi</a:t>
            </a:r>
            <a:endParaRPr lang="zh-CN" altLang="en-US" sz="4051" dirty="0"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557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build="allAtOnce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C8697AE-4433-4E9F-BF86-D749996ED427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12" name="AutoShape 21">
              <a:extLst>
                <a:ext uri="{FF2B5EF4-FFF2-40B4-BE49-F238E27FC236}">
                  <a16:creationId xmlns:a16="http://schemas.microsoft.com/office/drawing/2014/main" id="{1A5BDE03-E55E-407C-8139-91F345F808E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AutoShape 23">
              <a:extLst>
                <a:ext uri="{FF2B5EF4-FFF2-40B4-BE49-F238E27FC236}">
                  <a16:creationId xmlns:a16="http://schemas.microsoft.com/office/drawing/2014/main" id="{8B6284B4-F79D-4536-AD2F-65C3F4C102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75" name="图片 40964" descr="1-40">
            <a:extLst>
              <a:ext uri="{FF2B5EF4-FFF2-40B4-BE49-F238E27FC236}">
                <a16:creationId xmlns:a16="http://schemas.microsoft.com/office/drawing/2014/main" id="{E856D64A-D985-49DC-AD8A-4B963718A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746" y="2129111"/>
            <a:ext cx="1944940" cy="1430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图片 40966" descr="1-39">
            <a:extLst>
              <a:ext uri="{FF2B5EF4-FFF2-40B4-BE49-F238E27FC236}">
                <a16:creationId xmlns:a16="http://schemas.microsoft.com/office/drawing/2014/main" id="{AF41BB57-219B-4799-9261-14D3B538B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177"/>
          <a:stretch/>
        </p:blipFill>
        <p:spPr>
          <a:xfrm>
            <a:off x="3731644" y="287323"/>
            <a:ext cx="5480219" cy="36883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矩形 1">
            <a:extLst>
              <a:ext uri="{FF2B5EF4-FFF2-40B4-BE49-F238E27FC236}">
                <a16:creationId xmlns:a16="http://schemas.microsoft.com/office/drawing/2014/main" id="{7DE7C5BF-1E16-415C-9D28-D439E8A5AFD2}"/>
              </a:ext>
            </a:extLst>
          </p:cNvPr>
          <p:cNvSpPr/>
          <p:nvPr/>
        </p:nvSpPr>
        <p:spPr>
          <a:xfrm>
            <a:off x="134971" y="287322"/>
            <a:ext cx="4581839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4545">
              <a:spcBef>
                <a:spcPct val="50000"/>
              </a:spcBef>
            </a:pP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</a:rPr>
              <a:t>1. Hình ảnh sau sử dụng năng lượng gì? </a:t>
            </a:r>
            <a:endParaRPr lang="zh-CN" altLang="en-US" sz="2172" dirty="0">
              <a:latin typeface="Amazone" panose="03020702060507090A04" pitchFamily="66" charset="-93"/>
            </a:endParaRPr>
          </a:p>
        </p:txBody>
      </p:sp>
      <p:sp>
        <p:nvSpPr>
          <p:cNvPr id="78" name="矩形 2">
            <a:extLst>
              <a:ext uri="{FF2B5EF4-FFF2-40B4-BE49-F238E27FC236}">
                <a16:creationId xmlns:a16="http://schemas.microsoft.com/office/drawing/2014/main" id="{5D7DBC9E-6F77-4170-9C5D-6A906CA77EB3}"/>
              </a:ext>
            </a:extLst>
          </p:cNvPr>
          <p:cNvSpPr/>
          <p:nvPr/>
        </p:nvSpPr>
        <p:spPr>
          <a:xfrm>
            <a:off x="573143" y="634708"/>
            <a:ext cx="5394841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72" dirty="0">
                <a:latin typeface="Amazone" panose="03020702060507090A04" pitchFamily="66" charset="-93"/>
              </a:rPr>
              <a:t>Sử dụng năng lượng gió.</a:t>
            </a:r>
          </a:p>
        </p:txBody>
      </p:sp>
      <p:sp>
        <p:nvSpPr>
          <p:cNvPr id="79" name="矩形 3">
            <a:extLst>
              <a:ext uri="{FF2B5EF4-FFF2-40B4-BE49-F238E27FC236}">
                <a16:creationId xmlns:a16="http://schemas.microsoft.com/office/drawing/2014/main" id="{17542369-BCAF-4389-BC8C-27915C3DB0AC}"/>
              </a:ext>
            </a:extLst>
          </p:cNvPr>
          <p:cNvSpPr/>
          <p:nvPr/>
        </p:nvSpPr>
        <p:spPr>
          <a:xfrm>
            <a:off x="201666" y="1037876"/>
            <a:ext cx="3862919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4545">
              <a:spcBef>
                <a:spcPct val="50000"/>
              </a:spcBef>
            </a:pPr>
            <a:r>
              <a:rPr lang="vi-VN" sz="2172" dirty="0">
                <a:latin typeface="Amazone" panose="03020702060507090A04" pitchFamily="66" charset="-93"/>
              </a:rPr>
              <a:t>2. Nguồn cung cấp năng lượng đó như thế nào? </a:t>
            </a:r>
            <a:endParaRPr lang="zh-CN" altLang="en-US" sz="2172" dirty="0">
              <a:latin typeface="Amazone" panose="03020702060507090A04" pitchFamily="66" charset="-93"/>
            </a:endParaRPr>
          </a:p>
        </p:txBody>
      </p:sp>
      <p:sp>
        <p:nvSpPr>
          <p:cNvPr id="80" name="矩形 3">
            <a:extLst>
              <a:ext uri="{FF2B5EF4-FFF2-40B4-BE49-F238E27FC236}">
                <a16:creationId xmlns:a16="http://schemas.microsoft.com/office/drawing/2014/main" id="{53122C60-3BB2-46A1-88B3-46409A5E7F67}"/>
              </a:ext>
            </a:extLst>
          </p:cNvPr>
          <p:cNvSpPr/>
          <p:nvPr/>
        </p:nvSpPr>
        <p:spPr>
          <a:xfrm>
            <a:off x="209688" y="1779373"/>
            <a:ext cx="3862919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4545">
              <a:spcBef>
                <a:spcPct val="50000"/>
              </a:spcBef>
            </a:pP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</a:rPr>
              <a:t>Nguồn cung cấp năng lượng đó được xem như vô hạn. </a:t>
            </a:r>
            <a:endParaRPr lang="zh-CN" altLang="en-US" sz="2172" dirty="0">
              <a:latin typeface="Amazone" panose="03020702060507090A04" pitchFamily="66" charset="-93"/>
            </a:endParaRPr>
          </a:p>
        </p:txBody>
      </p:sp>
      <p:sp>
        <p:nvSpPr>
          <p:cNvPr id="81" name="矩形 3">
            <a:extLst>
              <a:ext uri="{FF2B5EF4-FFF2-40B4-BE49-F238E27FC236}">
                <a16:creationId xmlns:a16="http://schemas.microsoft.com/office/drawing/2014/main" id="{91E594DC-73AA-49AF-B90D-4B1E5420AA94}"/>
              </a:ext>
            </a:extLst>
          </p:cNvPr>
          <p:cNvSpPr/>
          <p:nvPr/>
        </p:nvSpPr>
        <p:spPr>
          <a:xfrm>
            <a:off x="134970" y="3613936"/>
            <a:ext cx="9258808" cy="43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7897" algn="just">
              <a:lnSpc>
                <a:spcPct val="107000"/>
              </a:lnSpc>
              <a:spcAft>
                <a:spcPts val="434"/>
              </a:spcAft>
            </a:pP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  <a:cs typeface="Times New Roman" panose="02020603050405020304" pitchFamily="18" charset="0"/>
              </a:rPr>
              <a:t>3. Theo nguồn gốc vật chất của năng lượng, </a:t>
            </a:r>
            <a:r>
              <a:rPr lang="vi-VN" sz="2172" dirty="0">
                <a:latin typeface="Amazone" panose="03020702060507090A04" pitchFamily="66" charset="-93"/>
              </a:rPr>
              <a:t>năng lượng gió </a:t>
            </a: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  <a:cs typeface="Times New Roman" panose="02020603050405020304" pitchFamily="18" charset="0"/>
              </a:rPr>
              <a:t>thuộc dạng năng lượng nào?</a:t>
            </a:r>
            <a:endParaRPr lang="vi-VN" sz="2172" dirty="0">
              <a:latin typeface="Amazone" panose="03020702060507090A04" pitchFamily="66" charset="-93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矩形 3">
            <a:extLst>
              <a:ext uri="{FF2B5EF4-FFF2-40B4-BE49-F238E27FC236}">
                <a16:creationId xmlns:a16="http://schemas.microsoft.com/office/drawing/2014/main" id="{3B387157-19D4-48B3-AF4D-53717AC83886}"/>
              </a:ext>
            </a:extLst>
          </p:cNvPr>
          <p:cNvSpPr/>
          <p:nvPr/>
        </p:nvSpPr>
        <p:spPr>
          <a:xfrm>
            <a:off x="134970" y="4060802"/>
            <a:ext cx="8854692" cy="792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7897" algn="just">
              <a:lnSpc>
                <a:spcPct val="107000"/>
              </a:lnSpc>
              <a:spcAft>
                <a:spcPts val="434"/>
              </a:spcAft>
            </a:pP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  <a:cs typeface="Times New Roman" panose="02020603050405020304" pitchFamily="18" charset="0"/>
              </a:rPr>
              <a:t>Theo nguổn gốc vật chất của năng lượng, </a:t>
            </a:r>
            <a:r>
              <a:rPr lang="vi-VN" sz="2172" dirty="0">
                <a:latin typeface="Amazone" panose="03020702060507090A04" pitchFamily="66" charset="-93"/>
              </a:rPr>
              <a:t>năng lượng gió</a:t>
            </a: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  <a:cs typeface="Times New Roman" panose="02020603050405020304" pitchFamily="18" charset="0"/>
              </a:rPr>
              <a:t> thuộc dạng năng lượng tái tạo.</a:t>
            </a:r>
            <a:endParaRPr lang="vi-VN" sz="2172" dirty="0">
              <a:latin typeface="Amazone" panose="03020702060507090A04" pitchFamily="66" charset="-93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6738A494-FCF8-4530-9AE5-C97059461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94" y="799983"/>
            <a:ext cx="4339328" cy="24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0964" descr="1-40">
            <a:extLst>
              <a:ext uri="{FF2B5EF4-FFF2-40B4-BE49-F238E27FC236}">
                <a16:creationId xmlns:a16="http://schemas.microsoft.com/office/drawing/2014/main" id="{60626D40-A8D5-4F3F-9496-5567793F3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39" y="2698019"/>
            <a:ext cx="1944940" cy="1430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0966" descr="1-39">
            <a:extLst>
              <a:ext uri="{FF2B5EF4-FFF2-40B4-BE49-F238E27FC236}">
                <a16:creationId xmlns:a16="http://schemas.microsoft.com/office/drawing/2014/main" id="{40793EF6-045A-462A-A7F1-5DE356D4A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177"/>
          <a:stretch/>
        </p:blipFill>
        <p:spPr>
          <a:xfrm>
            <a:off x="1156703" y="-231355"/>
            <a:ext cx="6543535" cy="36883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1AB9C931-B286-4C60-95FC-C799CE379F9B}"/>
              </a:ext>
            </a:extLst>
          </p:cNvPr>
          <p:cNvSpPr/>
          <p:nvPr/>
        </p:nvSpPr>
        <p:spPr>
          <a:xfrm>
            <a:off x="296170" y="3127903"/>
            <a:ext cx="4161479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4545">
              <a:spcBef>
                <a:spcPct val="50000"/>
              </a:spcBef>
            </a:pP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</a:rPr>
              <a:t>1. Hình ảnh sau sử dụng năng lượng gì? </a:t>
            </a:r>
            <a:endParaRPr lang="zh-CN" altLang="en-US" sz="2172" dirty="0">
              <a:latin typeface="Amazone" panose="03020702060507090A04" pitchFamily="66" charset="-93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B99FC224-7B6C-42C2-BCCB-A16D7D10F8FD}"/>
              </a:ext>
            </a:extLst>
          </p:cNvPr>
          <p:cNvSpPr/>
          <p:nvPr/>
        </p:nvSpPr>
        <p:spPr>
          <a:xfrm>
            <a:off x="233466" y="3656012"/>
            <a:ext cx="5942144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4545">
              <a:spcBef>
                <a:spcPct val="50000"/>
              </a:spcBef>
            </a:pPr>
            <a:r>
              <a:rPr lang="vi-VN" sz="2172" dirty="0">
                <a:latin typeface="Amazone" panose="03020702060507090A04" pitchFamily="66" charset="-93"/>
              </a:rPr>
              <a:t>2. Nguồn cung cấp năng lượng đó như thế nào? </a:t>
            </a:r>
            <a:endParaRPr lang="zh-CN" altLang="en-US" sz="2172" dirty="0">
              <a:latin typeface="Amazone" panose="03020702060507090A04" pitchFamily="66" charset="-93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62A36F5-DA50-4B3E-9391-028524DBA27B}"/>
              </a:ext>
            </a:extLst>
          </p:cNvPr>
          <p:cNvSpPr/>
          <p:nvPr/>
        </p:nvSpPr>
        <p:spPr>
          <a:xfrm>
            <a:off x="61593" y="4217591"/>
            <a:ext cx="9258808" cy="43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7897" algn="just">
              <a:lnSpc>
                <a:spcPct val="107000"/>
              </a:lnSpc>
              <a:spcAft>
                <a:spcPts val="434"/>
              </a:spcAft>
            </a:pP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  <a:cs typeface="Times New Roman" panose="02020603050405020304" pitchFamily="18" charset="0"/>
              </a:rPr>
              <a:t>3. Theo nguồn gốc vật chất của năng lượng, </a:t>
            </a:r>
            <a:r>
              <a:rPr lang="vi-VN" sz="2172" dirty="0">
                <a:latin typeface="Amazone" panose="03020702060507090A04" pitchFamily="66" charset="-93"/>
              </a:rPr>
              <a:t>năng lượng gió </a:t>
            </a:r>
            <a:r>
              <a:rPr lang="vi-VN" sz="2172" dirty="0">
                <a:latin typeface="Amazone" panose="03020702060507090A04" pitchFamily="66" charset="-93"/>
                <a:ea typeface="Segoe UI" panose="020B0502040204020203" pitchFamily="34" charset="0"/>
                <a:cs typeface="Times New Roman" panose="02020603050405020304" pitchFamily="18" charset="0"/>
              </a:rPr>
              <a:t>thuộc dạng năng lượng nào?</a:t>
            </a:r>
            <a:endParaRPr lang="vi-VN" sz="2172" dirty="0">
              <a:latin typeface="Amazone" panose="03020702060507090A04" pitchFamily="66" charset="-93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ED3F27-881A-4082-B68D-894DE69FE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99" y="271795"/>
            <a:ext cx="5229397" cy="2501452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140CFA66-90F2-462E-B481-72B9C1280923}"/>
              </a:ext>
            </a:extLst>
          </p:cNvPr>
          <p:cNvSpPr/>
          <p:nvPr/>
        </p:nvSpPr>
        <p:spPr>
          <a:xfrm>
            <a:off x="18338" y="0"/>
            <a:ext cx="1821554" cy="1088865"/>
          </a:xfrm>
          <a:prstGeom prst="cloud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1" dirty="0" err="1">
                <a:solidFill>
                  <a:srgbClr val="FF0000"/>
                </a:solidFill>
                <a:latin typeface="Amazone" panose="03020702060507090A04" pitchFamily="66" charset="-93"/>
              </a:rPr>
              <a:t>Tương</a:t>
            </a:r>
            <a:r>
              <a:rPr lang="en-US" sz="2931" dirty="0">
                <a:solidFill>
                  <a:srgbClr val="FF0000"/>
                </a:solidFill>
                <a:latin typeface="Amazone" panose="03020702060507090A04" pitchFamily="66" charset="-93"/>
              </a:rPr>
              <a:t> </a:t>
            </a:r>
            <a:r>
              <a:rPr lang="en-US" sz="2931" dirty="0" err="1">
                <a:solidFill>
                  <a:srgbClr val="FF0000"/>
                </a:solidFill>
                <a:latin typeface="Amazone" panose="03020702060507090A04" pitchFamily="66" charset="-93"/>
              </a:rPr>
              <a:t>tự</a:t>
            </a:r>
            <a:endParaRPr lang="vi-VN" sz="2931" dirty="0">
              <a:solidFill>
                <a:srgbClr val="FF0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5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37"/>
          <p:cNvGrpSpPr/>
          <p:nvPr/>
        </p:nvGrpSpPr>
        <p:grpSpPr>
          <a:xfrm>
            <a:off x="4716810" y="1492424"/>
            <a:ext cx="1686123" cy="1301997"/>
            <a:chOff x="2785302" y="1764575"/>
            <a:chExt cx="1685830" cy="1301843"/>
          </a:xfrm>
        </p:grpSpPr>
        <p:sp>
          <p:nvSpPr>
            <p:cNvPr id="6" name="任意多边形: 形状 5"/>
            <p:cNvSpPr/>
            <p:nvPr/>
          </p:nvSpPr>
          <p:spPr>
            <a:xfrm flipH="1">
              <a:off x="2785302" y="1764575"/>
              <a:ext cx="1685830" cy="1301843"/>
            </a:xfrm>
            <a:custGeom>
              <a:avLst/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任意多边形: 形状 33"/>
            <p:cNvSpPr>
              <a:spLocks/>
            </p:cNvSpPr>
            <p:nvPr/>
          </p:nvSpPr>
          <p:spPr bwMode="auto">
            <a:xfrm>
              <a:off x="3254121" y="2304185"/>
              <a:ext cx="362196" cy="350969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35"/>
          <p:cNvGrpSpPr/>
          <p:nvPr/>
        </p:nvGrpSpPr>
        <p:grpSpPr>
          <a:xfrm>
            <a:off x="6683692" y="2924001"/>
            <a:ext cx="1106138" cy="854142"/>
            <a:chOff x="4751843" y="3195982"/>
            <a:chExt cx="1105946" cy="854041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4751843" y="3195982"/>
              <a:ext cx="1105946" cy="854041"/>
            </a:xfrm>
            <a:custGeom>
              <a:avLst/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任意多边形: 形状 31"/>
            <p:cNvSpPr>
              <a:spLocks noChangeAspect="1"/>
            </p:cNvSpPr>
            <p:nvPr/>
          </p:nvSpPr>
          <p:spPr bwMode="auto">
            <a:xfrm>
              <a:off x="5223271" y="3414865"/>
              <a:ext cx="380779" cy="380779"/>
            </a:xfrm>
            <a:custGeom>
              <a:avLst/>
              <a:gdLst>
                <a:gd name="connsiteX0" fmla="*/ 157638 w 338138"/>
                <a:gd name="connsiteY0" fmla="*/ 144463 h 338138"/>
                <a:gd name="connsiteX1" fmla="*/ 165544 w 338138"/>
                <a:gd name="connsiteY1" fmla="*/ 148443 h 338138"/>
                <a:gd name="connsiteX2" fmla="*/ 249865 w 338138"/>
                <a:gd name="connsiteY2" fmla="*/ 233341 h 338138"/>
                <a:gd name="connsiteX3" fmla="*/ 280167 w 338138"/>
                <a:gd name="connsiteY3" fmla="*/ 232015 h 338138"/>
                <a:gd name="connsiteX4" fmla="*/ 286755 w 338138"/>
                <a:gd name="connsiteY4" fmla="*/ 234668 h 338138"/>
                <a:gd name="connsiteX5" fmla="*/ 335503 w 338138"/>
                <a:gd name="connsiteY5" fmla="*/ 283750 h 338138"/>
                <a:gd name="connsiteX6" fmla="*/ 338138 w 338138"/>
                <a:gd name="connsiteY6" fmla="*/ 293036 h 338138"/>
                <a:gd name="connsiteX7" fmla="*/ 330233 w 338138"/>
                <a:gd name="connsiteY7" fmla="*/ 298342 h 338138"/>
                <a:gd name="connsiteX8" fmla="*/ 311788 w 338138"/>
                <a:gd name="connsiteY8" fmla="*/ 303648 h 338138"/>
                <a:gd name="connsiteX9" fmla="*/ 303883 w 338138"/>
                <a:gd name="connsiteY9" fmla="*/ 310281 h 338138"/>
                <a:gd name="connsiteX10" fmla="*/ 299930 w 338138"/>
                <a:gd name="connsiteY10" fmla="*/ 331505 h 338138"/>
                <a:gd name="connsiteX11" fmla="*/ 293343 w 338138"/>
                <a:gd name="connsiteY11" fmla="*/ 338138 h 338138"/>
                <a:gd name="connsiteX12" fmla="*/ 290708 w 338138"/>
                <a:gd name="connsiteY12" fmla="*/ 338138 h 338138"/>
                <a:gd name="connsiteX13" fmla="*/ 284120 w 338138"/>
                <a:gd name="connsiteY13" fmla="*/ 335485 h 338138"/>
                <a:gd name="connsiteX14" fmla="*/ 235372 w 338138"/>
                <a:gd name="connsiteY14" fmla="*/ 286403 h 338138"/>
                <a:gd name="connsiteX15" fmla="*/ 232737 w 338138"/>
                <a:gd name="connsiteY15" fmla="*/ 279770 h 338138"/>
                <a:gd name="connsiteX16" fmla="*/ 234054 w 338138"/>
                <a:gd name="connsiteY16" fmla="*/ 249260 h 338138"/>
                <a:gd name="connsiteX17" fmla="*/ 149733 w 338138"/>
                <a:gd name="connsiteY17" fmla="*/ 164361 h 338138"/>
                <a:gd name="connsiteX18" fmla="*/ 149733 w 338138"/>
                <a:gd name="connsiteY18" fmla="*/ 148443 h 338138"/>
                <a:gd name="connsiteX19" fmla="*/ 157638 w 338138"/>
                <a:gd name="connsiteY19" fmla="*/ 144463 h 338138"/>
                <a:gd name="connsiteX20" fmla="*/ 145922 w 338138"/>
                <a:gd name="connsiteY20" fmla="*/ 120650 h 338138"/>
                <a:gd name="connsiteX21" fmla="*/ 169863 w 338138"/>
                <a:gd name="connsiteY21" fmla="*/ 137383 h 338138"/>
                <a:gd name="connsiteX22" fmla="*/ 157893 w 338138"/>
                <a:gd name="connsiteY22" fmla="*/ 133522 h 338138"/>
                <a:gd name="connsiteX23" fmla="*/ 141931 w 338138"/>
                <a:gd name="connsiteY23" fmla="*/ 141245 h 338138"/>
                <a:gd name="connsiteX24" fmla="*/ 137941 w 338138"/>
                <a:gd name="connsiteY24" fmla="*/ 168275 h 338138"/>
                <a:gd name="connsiteX25" fmla="*/ 120650 w 338138"/>
                <a:gd name="connsiteY25" fmla="*/ 145106 h 338138"/>
                <a:gd name="connsiteX26" fmla="*/ 145922 w 338138"/>
                <a:gd name="connsiteY26" fmla="*/ 120650 h 338138"/>
                <a:gd name="connsiteX27" fmla="*/ 146051 w 338138"/>
                <a:gd name="connsiteY27" fmla="*/ 60325 h 338138"/>
                <a:gd name="connsiteX28" fmla="*/ 230188 w 338138"/>
                <a:gd name="connsiteY28" fmla="*/ 145257 h 338138"/>
                <a:gd name="connsiteX29" fmla="*/ 219671 w 338138"/>
                <a:gd name="connsiteY29" fmla="*/ 186395 h 338138"/>
                <a:gd name="connsiteX30" fmla="*/ 193378 w 338138"/>
                <a:gd name="connsiteY30" fmla="*/ 161181 h 338138"/>
                <a:gd name="connsiteX31" fmla="*/ 196007 w 338138"/>
                <a:gd name="connsiteY31" fmla="*/ 145257 h 338138"/>
                <a:gd name="connsiteX32" fmla="*/ 146051 w 338138"/>
                <a:gd name="connsiteY32" fmla="*/ 94828 h 338138"/>
                <a:gd name="connsiteX33" fmla="*/ 96094 w 338138"/>
                <a:gd name="connsiteY33" fmla="*/ 145257 h 338138"/>
                <a:gd name="connsiteX34" fmla="*/ 146051 w 338138"/>
                <a:gd name="connsiteY34" fmla="*/ 195685 h 338138"/>
                <a:gd name="connsiteX35" fmla="*/ 161827 w 338138"/>
                <a:gd name="connsiteY35" fmla="*/ 193031 h 338138"/>
                <a:gd name="connsiteX36" fmla="*/ 188119 w 338138"/>
                <a:gd name="connsiteY36" fmla="*/ 219572 h 338138"/>
                <a:gd name="connsiteX37" fmla="*/ 146051 w 338138"/>
                <a:gd name="connsiteY37" fmla="*/ 230188 h 338138"/>
                <a:gd name="connsiteX38" fmla="*/ 61913 w 338138"/>
                <a:gd name="connsiteY38" fmla="*/ 145257 h 338138"/>
                <a:gd name="connsiteX39" fmla="*/ 146051 w 338138"/>
                <a:gd name="connsiteY39" fmla="*/ 60325 h 338138"/>
                <a:gd name="connsiteX40" fmla="*/ 145257 w 338138"/>
                <a:gd name="connsiteY40" fmla="*/ 0 h 338138"/>
                <a:gd name="connsiteX41" fmla="*/ 290513 w 338138"/>
                <a:gd name="connsiteY41" fmla="*/ 145257 h 338138"/>
                <a:gd name="connsiteX42" fmla="*/ 269385 w 338138"/>
                <a:gd name="connsiteY42" fmla="*/ 221846 h 338138"/>
                <a:gd name="connsiteX43" fmla="*/ 254859 w 338138"/>
                <a:gd name="connsiteY43" fmla="*/ 221846 h 338138"/>
                <a:gd name="connsiteX44" fmla="*/ 239013 w 338138"/>
                <a:gd name="connsiteY44" fmla="*/ 206000 h 338138"/>
                <a:gd name="connsiteX45" fmla="*/ 256180 w 338138"/>
                <a:gd name="connsiteY45" fmla="*/ 145257 h 338138"/>
                <a:gd name="connsiteX46" fmla="*/ 145257 w 338138"/>
                <a:gd name="connsiteY46" fmla="*/ 34333 h 338138"/>
                <a:gd name="connsiteX47" fmla="*/ 34333 w 338138"/>
                <a:gd name="connsiteY47" fmla="*/ 145257 h 338138"/>
                <a:gd name="connsiteX48" fmla="*/ 145257 w 338138"/>
                <a:gd name="connsiteY48" fmla="*/ 256180 h 338138"/>
                <a:gd name="connsiteX49" fmla="*/ 206000 w 338138"/>
                <a:gd name="connsiteY49" fmla="*/ 239013 h 338138"/>
                <a:gd name="connsiteX50" fmla="*/ 221847 w 338138"/>
                <a:gd name="connsiteY50" fmla="*/ 254859 h 338138"/>
                <a:gd name="connsiteX51" fmla="*/ 221847 w 338138"/>
                <a:gd name="connsiteY51" fmla="*/ 269385 h 338138"/>
                <a:gd name="connsiteX52" fmla="*/ 145257 w 338138"/>
                <a:gd name="connsiteY52" fmla="*/ 290513 h 338138"/>
                <a:gd name="connsiteX53" fmla="*/ 0 w 338138"/>
                <a:gd name="connsiteY53" fmla="*/ 145257 h 338138"/>
                <a:gd name="connsiteX54" fmla="*/ 145257 w 338138"/>
                <a:gd name="connsiteY5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8138" h="338138">
                  <a:moveTo>
                    <a:pt x="157638" y="144463"/>
                  </a:moveTo>
                  <a:cubicBezTo>
                    <a:pt x="160273" y="144463"/>
                    <a:pt x="162908" y="145790"/>
                    <a:pt x="165544" y="148443"/>
                  </a:cubicBezTo>
                  <a:cubicBezTo>
                    <a:pt x="165544" y="148443"/>
                    <a:pt x="165544" y="148443"/>
                    <a:pt x="249865" y="233341"/>
                  </a:cubicBezTo>
                  <a:cubicBezTo>
                    <a:pt x="249865" y="233341"/>
                    <a:pt x="249865" y="233341"/>
                    <a:pt x="280167" y="232015"/>
                  </a:cubicBezTo>
                  <a:cubicBezTo>
                    <a:pt x="282803" y="232015"/>
                    <a:pt x="285438" y="233341"/>
                    <a:pt x="286755" y="234668"/>
                  </a:cubicBezTo>
                  <a:cubicBezTo>
                    <a:pt x="286755" y="234668"/>
                    <a:pt x="286755" y="234668"/>
                    <a:pt x="335503" y="283750"/>
                  </a:cubicBezTo>
                  <a:cubicBezTo>
                    <a:pt x="338138" y="286403"/>
                    <a:pt x="338138" y="289056"/>
                    <a:pt x="338138" y="293036"/>
                  </a:cubicBezTo>
                  <a:cubicBezTo>
                    <a:pt x="336821" y="295689"/>
                    <a:pt x="334186" y="298342"/>
                    <a:pt x="330233" y="298342"/>
                  </a:cubicBezTo>
                  <a:cubicBezTo>
                    <a:pt x="330233" y="298342"/>
                    <a:pt x="330233" y="298342"/>
                    <a:pt x="311788" y="303648"/>
                  </a:cubicBezTo>
                  <a:cubicBezTo>
                    <a:pt x="307835" y="303648"/>
                    <a:pt x="305200" y="306301"/>
                    <a:pt x="303883" y="310281"/>
                  </a:cubicBezTo>
                  <a:cubicBezTo>
                    <a:pt x="303883" y="310281"/>
                    <a:pt x="303883" y="310281"/>
                    <a:pt x="299930" y="331505"/>
                  </a:cubicBezTo>
                  <a:cubicBezTo>
                    <a:pt x="298613" y="334158"/>
                    <a:pt x="295978" y="336812"/>
                    <a:pt x="293343" y="338138"/>
                  </a:cubicBezTo>
                  <a:cubicBezTo>
                    <a:pt x="292025" y="338138"/>
                    <a:pt x="292025" y="338138"/>
                    <a:pt x="290708" y="338138"/>
                  </a:cubicBezTo>
                  <a:cubicBezTo>
                    <a:pt x="288073" y="338138"/>
                    <a:pt x="285438" y="336812"/>
                    <a:pt x="284120" y="335485"/>
                  </a:cubicBezTo>
                  <a:cubicBezTo>
                    <a:pt x="284120" y="335485"/>
                    <a:pt x="284120" y="335485"/>
                    <a:pt x="235372" y="286403"/>
                  </a:cubicBezTo>
                  <a:cubicBezTo>
                    <a:pt x="232737" y="283750"/>
                    <a:pt x="232737" y="281097"/>
                    <a:pt x="232737" y="279770"/>
                  </a:cubicBezTo>
                  <a:cubicBezTo>
                    <a:pt x="232737" y="279770"/>
                    <a:pt x="232737" y="279770"/>
                    <a:pt x="234054" y="249260"/>
                  </a:cubicBezTo>
                  <a:cubicBezTo>
                    <a:pt x="234054" y="249260"/>
                    <a:pt x="234054" y="249260"/>
                    <a:pt x="149733" y="164361"/>
                  </a:cubicBezTo>
                  <a:cubicBezTo>
                    <a:pt x="144463" y="159055"/>
                    <a:pt x="144463" y="152422"/>
                    <a:pt x="149733" y="148443"/>
                  </a:cubicBezTo>
                  <a:cubicBezTo>
                    <a:pt x="151051" y="145790"/>
                    <a:pt x="155003" y="144463"/>
                    <a:pt x="157638" y="144463"/>
                  </a:cubicBezTo>
                  <a:close/>
                  <a:moveTo>
                    <a:pt x="145922" y="120650"/>
                  </a:moveTo>
                  <a:cubicBezTo>
                    <a:pt x="157893" y="120650"/>
                    <a:pt x="167203" y="128373"/>
                    <a:pt x="169863" y="137383"/>
                  </a:cubicBezTo>
                  <a:cubicBezTo>
                    <a:pt x="167203" y="134809"/>
                    <a:pt x="161883" y="133522"/>
                    <a:pt x="157893" y="133522"/>
                  </a:cubicBezTo>
                  <a:cubicBezTo>
                    <a:pt x="151242" y="133522"/>
                    <a:pt x="145922" y="136096"/>
                    <a:pt x="141931" y="141245"/>
                  </a:cubicBezTo>
                  <a:cubicBezTo>
                    <a:pt x="133951" y="147680"/>
                    <a:pt x="132620" y="160552"/>
                    <a:pt x="137941" y="168275"/>
                  </a:cubicBezTo>
                  <a:cubicBezTo>
                    <a:pt x="128630" y="165701"/>
                    <a:pt x="120650" y="156691"/>
                    <a:pt x="120650" y="145106"/>
                  </a:cubicBezTo>
                  <a:cubicBezTo>
                    <a:pt x="120650" y="132234"/>
                    <a:pt x="132620" y="120650"/>
                    <a:pt x="145922" y="120650"/>
                  </a:cubicBezTo>
                  <a:close/>
                  <a:moveTo>
                    <a:pt x="146051" y="60325"/>
                  </a:moveTo>
                  <a:cubicBezTo>
                    <a:pt x="192063" y="60325"/>
                    <a:pt x="230188" y="98810"/>
                    <a:pt x="230188" y="145257"/>
                  </a:cubicBezTo>
                  <a:cubicBezTo>
                    <a:pt x="230188" y="159854"/>
                    <a:pt x="226244" y="174452"/>
                    <a:pt x="219671" y="186395"/>
                  </a:cubicBezTo>
                  <a:lnTo>
                    <a:pt x="193378" y="161181"/>
                  </a:lnTo>
                  <a:cubicBezTo>
                    <a:pt x="196007" y="155873"/>
                    <a:pt x="196007" y="150565"/>
                    <a:pt x="196007" y="145257"/>
                  </a:cubicBezTo>
                  <a:cubicBezTo>
                    <a:pt x="196007" y="117388"/>
                    <a:pt x="173658" y="94828"/>
                    <a:pt x="146051" y="94828"/>
                  </a:cubicBezTo>
                  <a:cubicBezTo>
                    <a:pt x="118443" y="94828"/>
                    <a:pt x="96094" y="117388"/>
                    <a:pt x="96094" y="145257"/>
                  </a:cubicBezTo>
                  <a:cubicBezTo>
                    <a:pt x="96094" y="173125"/>
                    <a:pt x="118443" y="195685"/>
                    <a:pt x="146051" y="195685"/>
                  </a:cubicBezTo>
                  <a:cubicBezTo>
                    <a:pt x="151309" y="195685"/>
                    <a:pt x="156568" y="194358"/>
                    <a:pt x="161827" y="193031"/>
                  </a:cubicBezTo>
                  <a:cubicBezTo>
                    <a:pt x="161827" y="193031"/>
                    <a:pt x="161827" y="193031"/>
                    <a:pt x="188119" y="219572"/>
                  </a:cubicBezTo>
                  <a:cubicBezTo>
                    <a:pt x="174973" y="226207"/>
                    <a:pt x="161827" y="230188"/>
                    <a:pt x="146051" y="230188"/>
                  </a:cubicBezTo>
                  <a:cubicBezTo>
                    <a:pt x="100038" y="230188"/>
                    <a:pt x="61913" y="191703"/>
                    <a:pt x="61913" y="145257"/>
                  </a:cubicBezTo>
                  <a:cubicBezTo>
                    <a:pt x="61913" y="98810"/>
                    <a:pt x="100038" y="60325"/>
                    <a:pt x="146051" y="60325"/>
                  </a:cubicBezTo>
                  <a:close/>
                  <a:moveTo>
                    <a:pt x="145257" y="0"/>
                  </a:moveTo>
                  <a:cubicBezTo>
                    <a:pt x="225808" y="0"/>
                    <a:pt x="290513" y="64705"/>
                    <a:pt x="290513" y="145257"/>
                  </a:cubicBezTo>
                  <a:cubicBezTo>
                    <a:pt x="290513" y="172987"/>
                    <a:pt x="282590" y="199398"/>
                    <a:pt x="269385" y="221846"/>
                  </a:cubicBezTo>
                  <a:cubicBezTo>
                    <a:pt x="269385" y="221846"/>
                    <a:pt x="269385" y="221846"/>
                    <a:pt x="254859" y="221846"/>
                  </a:cubicBezTo>
                  <a:cubicBezTo>
                    <a:pt x="254859" y="221846"/>
                    <a:pt x="254859" y="221846"/>
                    <a:pt x="239013" y="206000"/>
                  </a:cubicBezTo>
                  <a:cubicBezTo>
                    <a:pt x="249577" y="188833"/>
                    <a:pt x="256180" y="167705"/>
                    <a:pt x="256180" y="145257"/>
                  </a:cubicBezTo>
                  <a:cubicBezTo>
                    <a:pt x="256180" y="84513"/>
                    <a:pt x="207321" y="34333"/>
                    <a:pt x="145257" y="34333"/>
                  </a:cubicBezTo>
                  <a:cubicBezTo>
                    <a:pt x="84513" y="34333"/>
                    <a:pt x="34333" y="84513"/>
                    <a:pt x="34333" y="145257"/>
                  </a:cubicBezTo>
                  <a:cubicBezTo>
                    <a:pt x="34333" y="207321"/>
                    <a:pt x="84513" y="256180"/>
                    <a:pt x="145257" y="256180"/>
                  </a:cubicBezTo>
                  <a:cubicBezTo>
                    <a:pt x="167705" y="256180"/>
                    <a:pt x="188834" y="249577"/>
                    <a:pt x="206000" y="239013"/>
                  </a:cubicBezTo>
                  <a:cubicBezTo>
                    <a:pt x="206000" y="239013"/>
                    <a:pt x="206000" y="239013"/>
                    <a:pt x="221847" y="254859"/>
                  </a:cubicBezTo>
                  <a:cubicBezTo>
                    <a:pt x="221847" y="254859"/>
                    <a:pt x="221847" y="254859"/>
                    <a:pt x="221847" y="269385"/>
                  </a:cubicBezTo>
                  <a:cubicBezTo>
                    <a:pt x="199398" y="282590"/>
                    <a:pt x="172988" y="290513"/>
                    <a:pt x="145257" y="290513"/>
                  </a:cubicBezTo>
                  <a:cubicBezTo>
                    <a:pt x="64705" y="290513"/>
                    <a:pt x="0" y="225808"/>
                    <a:pt x="0" y="145257"/>
                  </a:cubicBezTo>
                  <a:cubicBezTo>
                    <a:pt x="0" y="64705"/>
                    <a:pt x="64705" y="0"/>
                    <a:pt x="1452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" name="组合 36"/>
          <p:cNvGrpSpPr/>
          <p:nvPr/>
        </p:nvGrpSpPr>
        <p:grpSpPr>
          <a:xfrm>
            <a:off x="5296795" y="2924001"/>
            <a:ext cx="1106138" cy="854142"/>
            <a:chOff x="3365186" y="3195982"/>
            <a:chExt cx="1105946" cy="854041"/>
          </a:xfrm>
        </p:grpSpPr>
        <p:sp>
          <p:nvSpPr>
            <p:cNvPr id="8" name="任意多边形: 形状 7"/>
            <p:cNvSpPr/>
            <p:nvPr/>
          </p:nvSpPr>
          <p:spPr>
            <a:xfrm flipH="1" flipV="1">
              <a:off x="3365186" y="3195982"/>
              <a:ext cx="1105946" cy="854041"/>
            </a:xfrm>
            <a:custGeom>
              <a:avLst/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任意多边形: 形状 34"/>
            <p:cNvSpPr>
              <a:spLocks/>
            </p:cNvSpPr>
            <p:nvPr/>
          </p:nvSpPr>
          <p:spPr bwMode="auto">
            <a:xfrm>
              <a:off x="3689799" y="3431990"/>
              <a:ext cx="287685" cy="346530"/>
            </a:xfrm>
            <a:custGeom>
              <a:avLst/>
              <a:gdLst>
                <a:gd name="T0" fmla="*/ 212 w 212"/>
                <a:gd name="T1" fmla="*/ 160 h 256"/>
                <a:gd name="T2" fmla="*/ 210 w 212"/>
                <a:gd name="T3" fmla="*/ 171 h 256"/>
                <a:gd name="T4" fmla="*/ 203 w 212"/>
                <a:gd name="T5" fmla="*/ 180 h 256"/>
                <a:gd name="T6" fmla="*/ 208 w 212"/>
                <a:gd name="T7" fmla="*/ 188 h 256"/>
                <a:gd name="T8" fmla="*/ 209 w 212"/>
                <a:gd name="T9" fmla="*/ 200 h 256"/>
                <a:gd name="T10" fmla="*/ 205 w 212"/>
                <a:gd name="T11" fmla="*/ 212 h 256"/>
                <a:gd name="T12" fmla="*/ 200 w 212"/>
                <a:gd name="T13" fmla="*/ 218 h 256"/>
                <a:gd name="T14" fmla="*/ 193 w 212"/>
                <a:gd name="T15" fmla="*/ 222 h 256"/>
                <a:gd name="T16" fmla="*/ 194 w 212"/>
                <a:gd name="T17" fmla="*/ 235 h 256"/>
                <a:gd name="T18" fmla="*/ 186 w 212"/>
                <a:gd name="T19" fmla="*/ 245 h 256"/>
                <a:gd name="T20" fmla="*/ 176 w 212"/>
                <a:gd name="T21" fmla="*/ 251 h 256"/>
                <a:gd name="T22" fmla="*/ 169 w 212"/>
                <a:gd name="T23" fmla="*/ 254 h 256"/>
                <a:gd name="T24" fmla="*/ 131 w 212"/>
                <a:gd name="T25" fmla="*/ 256 h 256"/>
                <a:gd name="T26" fmla="*/ 91 w 212"/>
                <a:gd name="T27" fmla="*/ 254 h 256"/>
                <a:gd name="T28" fmla="*/ 60 w 212"/>
                <a:gd name="T29" fmla="*/ 247 h 256"/>
                <a:gd name="T30" fmla="*/ 55 w 212"/>
                <a:gd name="T31" fmla="*/ 245 h 256"/>
                <a:gd name="T32" fmla="*/ 50 w 212"/>
                <a:gd name="T33" fmla="*/ 242 h 256"/>
                <a:gd name="T34" fmla="*/ 46 w 212"/>
                <a:gd name="T35" fmla="*/ 239 h 256"/>
                <a:gd name="T36" fmla="*/ 42 w 212"/>
                <a:gd name="T37" fmla="*/ 234 h 256"/>
                <a:gd name="T38" fmla="*/ 0 w 212"/>
                <a:gd name="T39" fmla="*/ 230 h 256"/>
                <a:gd name="T40" fmla="*/ 0 w 212"/>
                <a:gd name="T41" fmla="*/ 136 h 256"/>
                <a:gd name="T42" fmla="*/ 15 w 212"/>
                <a:gd name="T43" fmla="*/ 136 h 256"/>
                <a:gd name="T44" fmla="*/ 30 w 212"/>
                <a:gd name="T45" fmla="*/ 136 h 256"/>
                <a:gd name="T46" fmla="*/ 37 w 212"/>
                <a:gd name="T47" fmla="*/ 131 h 256"/>
                <a:gd name="T48" fmla="*/ 41 w 212"/>
                <a:gd name="T49" fmla="*/ 127 h 256"/>
                <a:gd name="T50" fmla="*/ 43 w 212"/>
                <a:gd name="T51" fmla="*/ 116 h 256"/>
                <a:gd name="T52" fmla="*/ 46 w 212"/>
                <a:gd name="T53" fmla="*/ 104 h 256"/>
                <a:gd name="T54" fmla="*/ 50 w 212"/>
                <a:gd name="T55" fmla="*/ 95 h 256"/>
                <a:gd name="T56" fmla="*/ 56 w 212"/>
                <a:gd name="T57" fmla="*/ 84 h 256"/>
                <a:gd name="T58" fmla="*/ 73 w 212"/>
                <a:gd name="T59" fmla="*/ 68 h 256"/>
                <a:gd name="T60" fmla="*/ 89 w 212"/>
                <a:gd name="T61" fmla="*/ 18 h 256"/>
                <a:gd name="T62" fmla="*/ 89 w 212"/>
                <a:gd name="T63" fmla="*/ 2 h 256"/>
                <a:gd name="T64" fmla="*/ 97 w 212"/>
                <a:gd name="T65" fmla="*/ 0 h 256"/>
                <a:gd name="T66" fmla="*/ 117 w 212"/>
                <a:gd name="T67" fmla="*/ 18 h 256"/>
                <a:gd name="T68" fmla="*/ 121 w 212"/>
                <a:gd name="T69" fmla="*/ 39 h 256"/>
                <a:gd name="T70" fmla="*/ 114 w 212"/>
                <a:gd name="T71" fmla="*/ 59 h 256"/>
                <a:gd name="T72" fmla="*/ 109 w 212"/>
                <a:gd name="T73" fmla="*/ 89 h 256"/>
                <a:gd name="T74" fmla="*/ 113 w 212"/>
                <a:gd name="T75" fmla="*/ 100 h 256"/>
                <a:gd name="T76" fmla="*/ 122 w 212"/>
                <a:gd name="T77" fmla="*/ 107 h 256"/>
                <a:gd name="T78" fmla="*/ 126 w 212"/>
                <a:gd name="T79" fmla="*/ 107 h 256"/>
                <a:gd name="T80" fmla="*/ 131 w 212"/>
                <a:gd name="T81" fmla="*/ 107 h 256"/>
                <a:gd name="T82" fmla="*/ 136 w 212"/>
                <a:gd name="T83" fmla="*/ 107 h 256"/>
                <a:gd name="T84" fmla="*/ 141 w 212"/>
                <a:gd name="T85" fmla="*/ 106 h 256"/>
                <a:gd name="T86" fmla="*/ 152 w 212"/>
                <a:gd name="T87" fmla="*/ 103 h 256"/>
                <a:gd name="T88" fmla="*/ 164 w 212"/>
                <a:gd name="T89" fmla="*/ 99 h 256"/>
                <a:gd name="T90" fmla="*/ 188 w 212"/>
                <a:gd name="T91" fmla="*/ 98 h 256"/>
                <a:gd name="T92" fmla="*/ 198 w 212"/>
                <a:gd name="T93" fmla="*/ 101 h 256"/>
                <a:gd name="T94" fmla="*/ 205 w 212"/>
                <a:gd name="T95" fmla="*/ 106 h 256"/>
                <a:gd name="T96" fmla="*/ 206 w 212"/>
                <a:gd name="T97" fmla="*/ 109 h 256"/>
                <a:gd name="T98" fmla="*/ 207 w 212"/>
                <a:gd name="T99" fmla="*/ 112 h 256"/>
                <a:gd name="T100" fmla="*/ 208 w 212"/>
                <a:gd name="T101" fmla="*/ 115 h 256"/>
                <a:gd name="T102" fmla="*/ 208 w 212"/>
                <a:gd name="T103" fmla="*/ 118 h 256"/>
                <a:gd name="T104" fmla="*/ 208 w 212"/>
                <a:gd name="T105" fmla="*/ 123 h 256"/>
                <a:gd name="T106" fmla="*/ 203 w 212"/>
                <a:gd name="T107" fmla="*/ 136 h 256"/>
                <a:gd name="T108" fmla="*/ 205 w 212"/>
                <a:gd name="T109" fmla="*/ 139 h 256"/>
                <a:gd name="T110" fmla="*/ 207 w 212"/>
                <a:gd name="T111" fmla="*/ 141 h 256"/>
                <a:gd name="T112" fmla="*/ 209 w 212"/>
                <a:gd name="T113" fmla="*/ 144 h 256"/>
                <a:gd name="T114" fmla="*/ 210 w 212"/>
                <a:gd name="T115" fmla="*/ 147 h 256"/>
                <a:gd name="T116" fmla="*/ 211 w 212"/>
                <a:gd name="T117" fmla="*/ 150 h 256"/>
                <a:gd name="T118" fmla="*/ 212 w 212"/>
                <a:gd name="T119" fmla="*/ 155 h 256"/>
                <a:gd name="T120" fmla="*/ 212 w 212"/>
                <a:gd name="T121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2" h="256">
                  <a:moveTo>
                    <a:pt x="212" y="160"/>
                  </a:moveTo>
                  <a:cubicBezTo>
                    <a:pt x="212" y="165"/>
                    <a:pt x="211" y="169"/>
                    <a:pt x="210" y="171"/>
                  </a:cubicBezTo>
                  <a:cubicBezTo>
                    <a:pt x="209" y="174"/>
                    <a:pt x="206" y="177"/>
                    <a:pt x="203" y="180"/>
                  </a:cubicBezTo>
                  <a:cubicBezTo>
                    <a:pt x="205" y="182"/>
                    <a:pt x="207" y="185"/>
                    <a:pt x="208" y="188"/>
                  </a:cubicBezTo>
                  <a:cubicBezTo>
                    <a:pt x="208" y="191"/>
                    <a:pt x="209" y="195"/>
                    <a:pt x="209" y="200"/>
                  </a:cubicBezTo>
                  <a:cubicBezTo>
                    <a:pt x="208" y="205"/>
                    <a:pt x="207" y="209"/>
                    <a:pt x="205" y="212"/>
                  </a:cubicBezTo>
                  <a:cubicBezTo>
                    <a:pt x="203" y="215"/>
                    <a:pt x="201" y="217"/>
                    <a:pt x="200" y="218"/>
                  </a:cubicBezTo>
                  <a:cubicBezTo>
                    <a:pt x="199" y="219"/>
                    <a:pt x="196" y="220"/>
                    <a:pt x="193" y="222"/>
                  </a:cubicBezTo>
                  <a:cubicBezTo>
                    <a:pt x="195" y="227"/>
                    <a:pt x="195" y="231"/>
                    <a:pt x="194" y="235"/>
                  </a:cubicBezTo>
                  <a:cubicBezTo>
                    <a:pt x="192" y="239"/>
                    <a:pt x="190" y="242"/>
                    <a:pt x="186" y="245"/>
                  </a:cubicBezTo>
                  <a:cubicBezTo>
                    <a:pt x="183" y="248"/>
                    <a:pt x="180" y="250"/>
                    <a:pt x="176" y="251"/>
                  </a:cubicBezTo>
                  <a:cubicBezTo>
                    <a:pt x="173" y="253"/>
                    <a:pt x="171" y="254"/>
                    <a:pt x="169" y="254"/>
                  </a:cubicBezTo>
                  <a:cubicBezTo>
                    <a:pt x="157" y="255"/>
                    <a:pt x="144" y="256"/>
                    <a:pt x="131" y="256"/>
                  </a:cubicBezTo>
                  <a:cubicBezTo>
                    <a:pt x="118" y="256"/>
                    <a:pt x="104" y="256"/>
                    <a:pt x="91" y="254"/>
                  </a:cubicBezTo>
                  <a:cubicBezTo>
                    <a:pt x="77" y="253"/>
                    <a:pt x="67" y="250"/>
                    <a:pt x="60" y="247"/>
                  </a:cubicBezTo>
                  <a:cubicBezTo>
                    <a:pt x="60" y="247"/>
                    <a:pt x="58" y="246"/>
                    <a:pt x="55" y="245"/>
                  </a:cubicBezTo>
                  <a:cubicBezTo>
                    <a:pt x="53" y="243"/>
                    <a:pt x="51" y="243"/>
                    <a:pt x="50" y="242"/>
                  </a:cubicBezTo>
                  <a:cubicBezTo>
                    <a:pt x="49" y="241"/>
                    <a:pt x="47" y="240"/>
                    <a:pt x="46" y="239"/>
                  </a:cubicBezTo>
                  <a:cubicBezTo>
                    <a:pt x="44" y="237"/>
                    <a:pt x="43" y="236"/>
                    <a:pt x="42" y="234"/>
                  </a:cubicBezTo>
                  <a:cubicBezTo>
                    <a:pt x="37" y="231"/>
                    <a:pt x="24" y="230"/>
                    <a:pt x="0" y="23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5" y="136"/>
                    <a:pt x="10" y="136"/>
                    <a:pt x="15" y="136"/>
                  </a:cubicBezTo>
                  <a:cubicBezTo>
                    <a:pt x="21" y="136"/>
                    <a:pt x="26" y="136"/>
                    <a:pt x="30" y="136"/>
                  </a:cubicBezTo>
                  <a:cubicBezTo>
                    <a:pt x="35" y="135"/>
                    <a:pt x="37" y="134"/>
                    <a:pt x="37" y="131"/>
                  </a:cubicBezTo>
                  <a:cubicBezTo>
                    <a:pt x="38" y="130"/>
                    <a:pt x="40" y="128"/>
                    <a:pt x="41" y="127"/>
                  </a:cubicBezTo>
                  <a:cubicBezTo>
                    <a:pt x="41" y="126"/>
                    <a:pt x="42" y="122"/>
                    <a:pt x="43" y="116"/>
                  </a:cubicBezTo>
                  <a:cubicBezTo>
                    <a:pt x="45" y="111"/>
                    <a:pt x="46" y="107"/>
                    <a:pt x="46" y="104"/>
                  </a:cubicBezTo>
                  <a:cubicBezTo>
                    <a:pt x="47" y="102"/>
                    <a:pt x="48" y="99"/>
                    <a:pt x="50" y="95"/>
                  </a:cubicBezTo>
                  <a:cubicBezTo>
                    <a:pt x="52" y="91"/>
                    <a:pt x="54" y="87"/>
                    <a:pt x="56" y="84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84" y="48"/>
                    <a:pt x="89" y="32"/>
                    <a:pt x="89" y="18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1"/>
                    <a:pt x="92" y="0"/>
                    <a:pt x="97" y="0"/>
                  </a:cubicBezTo>
                  <a:cubicBezTo>
                    <a:pt x="107" y="0"/>
                    <a:pt x="114" y="6"/>
                    <a:pt x="117" y="18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20" y="49"/>
                    <a:pt x="118" y="56"/>
                    <a:pt x="114" y="59"/>
                  </a:cubicBezTo>
                  <a:cubicBezTo>
                    <a:pt x="112" y="75"/>
                    <a:pt x="111" y="85"/>
                    <a:pt x="109" y="89"/>
                  </a:cubicBezTo>
                  <a:cubicBezTo>
                    <a:pt x="108" y="93"/>
                    <a:pt x="110" y="97"/>
                    <a:pt x="113" y="100"/>
                  </a:cubicBezTo>
                  <a:cubicBezTo>
                    <a:pt x="116" y="104"/>
                    <a:pt x="119" y="106"/>
                    <a:pt x="122" y="107"/>
                  </a:cubicBezTo>
                  <a:cubicBezTo>
                    <a:pt x="124" y="107"/>
                    <a:pt x="126" y="107"/>
                    <a:pt x="126" y="107"/>
                  </a:cubicBezTo>
                  <a:cubicBezTo>
                    <a:pt x="127" y="107"/>
                    <a:pt x="129" y="107"/>
                    <a:pt x="131" y="107"/>
                  </a:cubicBezTo>
                  <a:cubicBezTo>
                    <a:pt x="133" y="107"/>
                    <a:pt x="134" y="107"/>
                    <a:pt x="136" y="107"/>
                  </a:cubicBezTo>
                  <a:cubicBezTo>
                    <a:pt x="138" y="107"/>
                    <a:pt x="139" y="106"/>
                    <a:pt x="141" y="106"/>
                  </a:cubicBezTo>
                  <a:cubicBezTo>
                    <a:pt x="143" y="105"/>
                    <a:pt x="147" y="104"/>
                    <a:pt x="152" y="103"/>
                  </a:cubicBezTo>
                  <a:cubicBezTo>
                    <a:pt x="158" y="101"/>
                    <a:pt x="162" y="100"/>
                    <a:pt x="164" y="99"/>
                  </a:cubicBezTo>
                  <a:cubicBezTo>
                    <a:pt x="173" y="97"/>
                    <a:pt x="181" y="97"/>
                    <a:pt x="188" y="98"/>
                  </a:cubicBezTo>
                  <a:cubicBezTo>
                    <a:pt x="191" y="99"/>
                    <a:pt x="195" y="100"/>
                    <a:pt x="198" y="101"/>
                  </a:cubicBezTo>
                  <a:cubicBezTo>
                    <a:pt x="202" y="103"/>
                    <a:pt x="204" y="104"/>
                    <a:pt x="205" y="106"/>
                  </a:cubicBezTo>
                  <a:cubicBezTo>
                    <a:pt x="205" y="106"/>
                    <a:pt x="205" y="107"/>
                    <a:pt x="206" y="109"/>
                  </a:cubicBezTo>
                  <a:cubicBezTo>
                    <a:pt x="207" y="111"/>
                    <a:pt x="207" y="112"/>
                    <a:pt x="207" y="112"/>
                  </a:cubicBezTo>
                  <a:cubicBezTo>
                    <a:pt x="207" y="112"/>
                    <a:pt x="207" y="113"/>
                    <a:pt x="208" y="115"/>
                  </a:cubicBezTo>
                  <a:cubicBezTo>
                    <a:pt x="208" y="116"/>
                    <a:pt x="209" y="118"/>
                    <a:pt x="208" y="118"/>
                  </a:cubicBezTo>
                  <a:cubicBezTo>
                    <a:pt x="208" y="119"/>
                    <a:pt x="208" y="120"/>
                    <a:pt x="208" y="123"/>
                  </a:cubicBezTo>
                  <a:cubicBezTo>
                    <a:pt x="208" y="125"/>
                    <a:pt x="206" y="129"/>
                    <a:pt x="203" y="136"/>
                  </a:cubicBezTo>
                  <a:cubicBezTo>
                    <a:pt x="203" y="136"/>
                    <a:pt x="204" y="137"/>
                    <a:pt x="205" y="139"/>
                  </a:cubicBezTo>
                  <a:cubicBezTo>
                    <a:pt x="206" y="140"/>
                    <a:pt x="207" y="141"/>
                    <a:pt x="207" y="141"/>
                  </a:cubicBezTo>
                  <a:cubicBezTo>
                    <a:pt x="207" y="142"/>
                    <a:pt x="208" y="143"/>
                    <a:pt x="209" y="144"/>
                  </a:cubicBezTo>
                  <a:cubicBezTo>
                    <a:pt x="209" y="145"/>
                    <a:pt x="210" y="146"/>
                    <a:pt x="210" y="147"/>
                  </a:cubicBezTo>
                  <a:cubicBezTo>
                    <a:pt x="210" y="148"/>
                    <a:pt x="211" y="149"/>
                    <a:pt x="211" y="150"/>
                  </a:cubicBezTo>
                  <a:cubicBezTo>
                    <a:pt x="211" y="152"/>
                    <a:pt x="212" y="153"/>
                    <a:pt x="212" y="155"/>
                  </a:cubicBezTo>
                  <a:cubicBezTo>
                    <a:pt x="212" y="156"/>
                    <a:pt x="212" y="158"/>
                    <a:pt x="212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38"/>
          <p:cNvGrpSpPr/>
          <p:nvPr/>
        </p:nvGrpSpPr>
        <p:grpSpPr>
          <a:xfrm>
            <a:off x="6683692" y="1492424"/>
            <a:ext cx="1686123" cy="1301997"/>
            <a:chOff x="4751843" y="1764575"/>
            <a:chExt cx="1685830" cy="1301843"/>
          </a:xfrm>
        </p:grpSpPr>
        <p:sp>
          <p:nvSpPr>
            <p:cNvPr id="5" name="任意多边形: 形状 4"/>
            <p:cNvSpPr/>
            <p:nvPr/>
          </p:nvSpPr>
          <p:spPr>
            <a:xfrm>
              <a:off x="4751843" y="1764575"/>
              <a:ext cx="1685830" cy="1301843"/>
            </a:xfrm>
            <a:custGeom>
              <a:avLst/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任意多边形: 形状 32"/>
            <p:cNvSpPr>
              <a:spLocks/>
            </p:cNvSpPr>
            <p:nvPr/>
          </p:nvSpPr>
          <p:spPr bwMode="auto">
            <a:xfrm>
              <a:off x="5607958" y="2316802"/>
              <a:ext cx="302353" cy="325732"/>
            </a:xfrm>
            <a:custGeom>
              <a:avLst/>
              <a:gdLst>
                <a:gd name="T0" fmla="*/ 233 w 238"/>
                <a:gd name="T1" fmla="*/ 236 h 256"/>
                <a:gd name="T2" fmla="*/ 173 w 238"/>
                <a:gd name="T3" fmla="*/ 210 h 256"/>
                <a:gd name="T4" fmla="*/ 168 w 238"/>
                <a:gd name="T5" fmla="*/ 207 h 256"/>
                <a:gd name="T6" fmla="*/ 164 w 238"/>
                <a:gd name="T7" fmla="*/ 195 h 256"/>
                <a:gd name="T8" fmla="*/ 159 w 238"/>
                <a:gd name="T9" fmla="*/ 189 h 256"/>
                <a:gd name="T10" fmla="*/ 157 w 238"/>
                <a:gd name="T11" fmla="*/ 186 h 256"/>
                <a:gd name="T12" fmla="*/ 158 w 238"/>
                <a:gd name="T13" fmla="*/ 167 h 256"/>
                <a:gd name="T14" fmla="*/ 167 w 238"/>
                <a:gd name="T15" fmla="*/ 149 h 256"/>
                <a:gd name="T16" fmla="*/ 178 w 238"/>
                <a:gd name="T17" fmla="*/ 113 h 256"/>
                <a:gd name="T18" fmla="*/ 172 w 238"/>
                <a:gd name="T19" fmla="*/ 109 h 256"/>
                <a:gd name="T20" fmla="*/ 179 w 238"/>
                <a:gd name="T21" fmla="*/ 77 h 256"/>
                <a:gd name="T22" fmla="*/ 180 w 238"/>
                <a:gd name="T23" fmla="*/ 84 h 256"/>
                <a:gd name="T24" fmla="*/ 180 w 238"/>
                <a:gd name="T25" fmla="*/ 86 h 256"/>
                <a:gd name="T26" fmla="*/ 216 w 238"/>
                <a:gd name="T27" fmla="*/ 63 h 256"/>
                <a:gd name="T28" fmla="*/ 119 w 238"/>
                <a:gd name="T29" fmla="*/ 0 h 256"/>
                <a:gd name="T30" fmla="*/ 21 w 238"/>
                <a:gd name="T31" fmla="*/ 63 h 256"/>
                <a:gd name="T32" fmla="*/ 30 w 238"/>
                <a:gd name="T33" fmla="*/ 69 h 256"/>
                <a:gd name="T34" fmla="*/ 30 w 238"/>
                <a:gd name="T35" fmla="*/ 82 h 256"/>
                <a:gd name="T36" fmla="*/ 27 w 238"/>
                <a:gd name="T37" fmla="*/ 85 h 256"/>
                <a:gd name="T38" fmla="*/ 29 w 238"/>
                <a:gd name="T39" fmla="*/ 89 h 256"/>
                <a:gd name="T40" fmla="*/ 21 w 238"/>
                <a:gd name="T41" fmla="*/ 133 h 256"/>
                <a:gd name="T42" fmla="*/ 41 w 238"/>
                <a:gd name="T43" fmla="*/ 133 h 256"/>
                <a:gd name="T44" fmla="*/ 33 w 238"/>
                <a:gd name="T45" fmla="*/ 89 h 256"/>
                <a:gd name="T46" fmla="*/ 35 w 238"/>
                <a:gd name="T47" fmla="*/ 85 h 256"/>
                <a:gd name="T48" fmla="*/ 32 w 238"/>
                <a:gd name="T49" fmla="*/ 82 h 256"/>
                <a:gd name="T50" fmla="*/ 32 w 238"/>
                <a:gd name="T51" fmla="*/ 70 h 256"/>
                <a:gd name="T52" fmla="*/ 57 w 238"/>
                <a:gd name="T53" fmla="*/ 86 h 256"/>
                <a:gd name="T54" fmla="*/ 57 w 238"/>
                <a:gd name="T55" fmla="*/ 85 h 256"/>
                <a:gd name="T56" fmla="*/ 58 w 238"/>
                <a:gd name="T57" fmla="*/ 92 h 256"/>
                <a:gd name="T58" fmla="*/ 67 w 238"/>
                <a:gd name="T59" fmla="*/ 109 h 256"/>
                <a:gd name="T60" fmla="*/ 67 w 238"/>
                <a:gd name="T61" fmla="*/ 110 h 256"/>
                <a:gd name="T62" fmla="*/ 67 w 238"/>
                <a:gd name="T63" fmla="*/ 110 h 256"/>
                <a:gd name="T64" fmla="*/ 65 w 238"/>
                <a:gd name="T65" fmla="*/ 113 h 256"/>
                <a:gd name="T66" fmla="*/ 62 w 238"/>
                <a:gd name="T67" fmla="*/ 118 h 256"/>
                <a:gd name="T68" fmla="*/ 66 w 238"/>
                <a:gd name="T69" fmla="*/ 138 h 256"/>
                <a:gd name="T70" fmla="*/ 70 w 238"/>
                <a:gd name="T71" fmla="*/ 148 h 256"/>
                <a:gd name="T72" fmla="*/ 80 w 238"/>
                <a:gd name="T73" fmla="*/ 166 h 256"/>
                <a:gd name="T74" fmla="*/ 82 w 238"/>
                <a:gd name="T75" fmla="*/ 170 h 256"/>
                <a:gd name="T76" fmla="*/ 80 w 238"/>
                <a:gd name="T77" fmla="*/ 186 h 256"/>
                <a:gd name="T78" fmla="*/ 77 w 238"/>
                <a:gd name="T79" fmla="*/ 189 h 256"/>
                <a:gd name="T80" fmla="*/ 71 w 238"/>
                <a:gd name="T81" fmla="*/ 195 h 256"/>
                <a:gd name="T82" fmla="*/ 67 w 238"/>
                <a:gd name="T83" fmla="*/ 206 h 256"/>
                <a:gd name="T84" fmla="*/ 64 w 238"/>
                <a:gd name="T85" fmla="*/ 209 h 256"/>
                <a:gd name="T86" fmla="*/ 41 w 238"/>
                <a:gd name="T87" fmla="*/ 217 h 256"/>
                <a:gd name="T88" fmla="*/ 4 w 238"/>
                <a:gd name="T89" fmla="*/ 237 h 256"/>
                <a:gd name="T90" fmla="*/ 2 w 238"/>
                <a:gd name="T91" fmla="*/ 256 h 256"/>
                <a:gd name="T92" fmla="*/ 235 w 238"/>
                <a:gd name="T93" fmla="*/ 256 h 256"/>
                <a:gd name="T94" fmla="*/ 233 w 238"/>
                <a:gd name="T95" fmla="*/ 23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" h="256">
                  <a:moveTo>
                    <a:pt x="233" y="236"/>
                  </a:moveTo>
                  <a:cubicBezTo>
                    <a:pt x="210" y="226"/>
                    <a:pt x="197" y="218"/>
                    <a:pt x="173" y="210"/>
                  </a:cubicBezTo>
                  <a:cubicBezTo>
                    <a:pt x="171" y="209"/>
                    <a:pt x="169" y="208"/>
                    <a:pt x="168" y="207"/>
                  </a:cubicBezTo>
                  <a:cubicBezTo>
                    <a:pt x="166" y="203"/>
                    <a:pt x="165" y="199"/>
                    <a:pt x="164" y="195"/>
                  </a:cubicBezTo>
                  <a:cubicBezTo>
                    <a:pt x="163" y="193"/>
                    <a:pt x="162" y="190"/>
                    <a:pt x="159" y="189"/>
                  </a:cubicBezTo>
                  <a:cubicBezTo>
                    <a:pt x="158" y="189"/>
                    <a:pt x="157" y="187"/>
                    <a:pt x="157" y="186"/>
                  </a:cubicBezTo>
                  <a:cubicBezTo>
                    <a:pt x="157" y="177"/>
                    <a:pt x="154" y="171"/>
                    <a:pt x="158" y="167"/>
                  </a:cubicBezTo>
                  <a:cubicBezTo>
                    <a:pt x="165" y="161"/>
                    <a:pt x="164" y="153"/>
                    <a:pt x="167" y="149"/>
                  </a:cubicBezTo>
                  <a:cubicBezTo>
                    <a:pt x="171" y="145"/>
                    <a:pt x="180" y="117"/>
                    <a:pt x="178" y="113"/>
                  </a:cubicBezTo>
                  <a:cubicBezTo>
                    <a:pt x="176" y="109"/>
                    <a:pt x="170" y="111"/>
                    <a:pt x="172" y="109"/>
                  </a:cubicBezTo>
                  <a:cubicBezTo>
                    <a:pt x="177" y="102"/>
                    <a:pt x="179" y="89"/>
                    <a:pt x="179" y="77"/>
                  </a:cubicBezTo>
                  <a:cubicBezTo>
                    <a:pt x="180" y="79"/>
                    <a:pt x="180" y="81"/>
                    <a:pt x="180" y="84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29" y="82"/>
                    <a:pt x="27" y="84"/>
                    <a:pt x="27" y="85"/>
                  </a:cubicBezTo>
                  <a:cubicBezTo>
                    <a:pt x="27" y="87"/>
                    <a:pt x="28" y="88"/>
                    <a:pt x="29" y="89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88"/>
                    <a:pt x="35" y="87"/>
                    <a:pt x="35" y="85"/>
                  </a:cubicBezTo>
                  <a:cubicBezTo>
                    <a:pt x="35" y="84"/>
                    <a:pt x="34" y="82"/>
                    <a:pt x="32" y="82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7"/>
                    <a:pt x="57" y="89"/>
                    <a:pt x="58" y="92"/>
                  </a:cubicBezTo>
                  <a:cubicBezTo>
                    <a:pt x="60" y="100"/>
                    <a:pt x="64" y="100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6" y="111"/>
                    <a:pt x="66" y="113"/>
                    <a:pt x="65" y="113"/>
                  </a:cubicBezTo>
                  <a:cubicBezTo>
                    <a:pt x="61" y="114"/>
                    <a:pt x="61" y="116"/>
                    <a:pt x="62" y="118"/>
                  </a:cubicBezTo>
                  <a:cubicBezTo>
                    <a:pt x="62" y="120"/>
                    <a:pt x="65" y="133"/>
                    <a:pt x="66" y="138"/>
                  </a:cubicBezTo>
                  <a:cubicBezTo>
                    <a:pt x="67" y="141"/>
                    <a:pt x="70" y="144"/>
                    <a:pt x="70" y="148"/>
                  </a:cubicBezTo>
                  <a:cubicBezTo>
                    <a:pt x="72" y="155"/>
                    <a:pt x="75" y="161"/>
                    <a:pt x="80" y="166"/>
                  </a:cubicBezTo>
                  <a:cubicBezTo>
                    <a:pt x="81" y="167"/>
                    <a:pt x="82" y="169"/>
                    <a:pt x="82" y="170"/>
                  </a:cubicBezTo>
                  <a:cubicBezTo>
                    <a:pt x="81" y="175"/>
                    <a:pt x="81" y="181"/>
                    <a:pt x="80" y="186"/>
                  </a:cubicBezTo>
                  <a:cubicBezTo>
                    <a:pt x="80" y="187"/>
                    <a:pt x="78" y="189"/>
                    <a:pt x="77" y="189"/>
                  </a:cubicBezTo>
                  <a:cubicBezTo>
                    <a:pt x="73" y="190"/>
                    <a:pt x="72" y="193"/>
                    <a:pt x="71" y="195"/>
                  </a:cubicBezTo>
                  <a:cubicBezTo>
                    <a:pt x="70" y="199"/>
                    <a:pt x="69" y="203"/>
                    <a:pt x="67" y="206"/>
                  </a:cubicBezTo>
                  <a:cubicBezTo>
                    <a:pt x="67" y="207"/>
                    <a:pt x="65" y="209"/>
                    <a:pt x="64" y="209"/>
                  </a:cubicBezTo>
                  <a:cubicBezTo>
                    <a:pt x="56" y="212"/>
                    <a:pt x="49" y="214"/>
                    <a:pt x="41" y="217"/>
                  </a:cubicBezTo>
                  <a:cubicBezTo>
                    <a:pt x="33" y="220"/>
                    <a:pt x="12" y="233"/>
                    <a:pt x="4" y="237"/>
                  </a:cubicBezTo>
                  <a:cubicBezTo>
                    <a:pt x="0" y="239"/>
                    <a:pt x="2" y="256"/>
                    <a:pt x="2" y="256"/>
                  </a:cubicBezTo>
                  <a:cubicBezTo>
                    <a:pt x="235" y="256"/>
                    <a:pt x="235" y="256"/>
                    <a:pt x="235" y="256"/>
                  </a:cubicBezTo>
                  <a:cubicBezTo>
                    <a:pt x="235" y="256"/>
                    <a:pt x="238" y="238"/>
                    <a:pt x="233" y="2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39"/>
          <p:cNvGrpSpPr/>
          <p:nvPr/>
        </p:nvGrpSpPr>
        <p:grpSpPr>
          <a:xfrm>
            <a:off x="6162282" y="1572289"/>
            <a:ext cx="762064" cy="2419755"/>
            <a:chOff x="4230522" y="1844431"/>
            <a:chExt cx="761932" cy="2419468"/>
          </a:xfrm>
        </p:grpSpPr>
        <p:grpSp>
          <p:nvGrpSpPr>
            <p:cNvPr id="16" name="组合 3"/>
            <p:cNvGrpSpPr/>
            <p:nvPr/>
          </p:nvGrpSpPr>
          <p:grpSpPr>
            <a:xfrm>
              <a:off x="4230522" y="1844431"/>
              <a:ext cx="761932" cy="2419468"/>
              <a:chOff x="5438775" y="1724025"/>
              <a:chExt cx="1085850" cy="3448050"/>
            </a:xfrm>
          </p:grpSpPr>
          <p:cxnSp>
            <p:nvCxnSpPr>
              <p:cNvPr id="29" name="直接连接符 28"/>
              <p:cNvCxnSpPr/>
              <p:nvPr/>
            </p:nvCxnSpPr>
            <p:spPr>
              <a:xfrm>
                <a:off x="5981700" y="2200275"/>
                <a:ext cx="0" cy="277177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椭圆 29"/>
              <p:cNvSpPr/>
              <p:nvPr/>
            </p:nvSpPr>
            <p:spPr>
              <a:xfrm>
                <a:off x="5438775" y="1724025"/>
                <a:ext cx="1085850" cy="1085850"/>
              </a:xfrm>
              <a:prstGeom prst="ellipse">
                <a:avLst/>
              </a:prstGeom>
              <a:solidFill>
                <a:schemeClr val="accent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5781675" y="4772025"/>
                <a:ext cx="400050" cy="400050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" name="任意多边形: 形状 17"/>
            <p:cNvSpPr>
              <a:spLocks/>
            </p:cNvSpPr>
            <p:nvPr/>
          </p:nvSpPr>
          <p:spPr bwMode="auto">
            <a:xfrm>
              <a:off x="4431965" y="2058998"/>
              <a:ext cx="359044" cy="303418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A376CE-B430-4E95-94DE-6D756E8FDB61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37" name="AutoShape 21">
              <a:extLst>
                <a:ext uri="{FF2B5EF4-FFF2-40B4-BE49-F238E27FC236}">
                  <a16:creationId xmlns:a16="http://schemas.microsoft.com/office/drawing/2014/main" id="{EF174B72-C826-40DD-8825-6ACCDEA70DB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AutoShape 23">
              <a:extLst>
                <a:ext uri="{FF2B5EF4-FFF2-40B4-BE49-F238E27FC236}">
                  <a16:creationId xmlns:a16="http://schemas.microsoft.com/office/drawing/2014/main" id="{19B29622-0595-4B94-AED0-A8526C7A6EF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1CDCABF-7435-4858-9C08-C6B425E3D026}"/>
              </a:ext>
            </a:extLst>
          </p:cNvPr>
          <p:cNvSpPr txBox="1"/>
          <p:nvPr/>
        </p:nvSpPr>
        <p:spPr>
          <a:xfrm>
            <a:off x="181726" y="1355596"/>
            <a:ext cx="457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bao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gồm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Mặt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Trời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gió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lực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sinh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khối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địa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nhiệt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…</a:t>
            </a:r>
            <a:endParaRPr lang="vi-VN" sz="3200" dirty="0">
              <a:effectLst/>
              <a:latin typeface="Amazone" panose="03020702060507090A04" pitchFamily="66" charset="-93"/>
              <a:ea typeface="Calibri" panose="020F0502020204030204" pitchFamily="34" charset="0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D5A7F499-D5C8-42D2-A828-F958A4E2E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0094" y="403218"/>
            <a:ext cx="914400" cy="914400"/>
          </a:xfrm>
          <a:prstGeom prst="rect">
            <a:avLst/>
          </a:prstGeom>
        </p:spPr>
      </p:pic>
      <p:sp>
        <p:nvSpPr>
          <p:cNvPr id="41" name="TextBox 37">
            <a:extLst>
              <a:ext uri="{FF2B5EF4-FFF2-40B4-BE49-F238E27FC236}">
                <a16:creationId xmlns:a16="http://schemas.microsoft.com/office/drawing/2014/main" id="{EEEAAA81-92CA-411C-A39B-37CF9F9F9983}"/>
              </a:ext>
            </a:extLst>
          </p:cNvPr>
          <p:cNvSpPr txBox="1"/>
          <p:nvPr/>
        </p:nvSpPr>
        <p:spPr>
          <a:xfrm>
            <a:off x="2057353" y="780581"/>
            <a:ext cx="4122160" cy="292798"/>
          </a:xfrm>
          <a:prstGeom prst="rect">
            <a:avLst/>
          </a:prstGeom>
          <a:noFill/>
        </p:spPr>
        <p:txBody>
          <a:bodyPr wrap="none" lIns="360062" tIns="0" rIns="0" bIns="0" anchor="b" anchorCtr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#9Slide03 AmpleSoft Bold" panose="02000000000000000000" pitchFamily="2" charset="-93"/>
                <a:ea typeface="微软雅黑" panose="020B0503020204020204" pitchFamily="34" charset="-122"/>
              </a:rPr>
              <a:t>II.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Nguồn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năng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lượng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tái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tạo</a:t>
            </a:r>
            <a:endParaRPr lang="zh-CN" altLang="en-US" sz="3600" b="1" dirty="0">
              <a:solidFill>
                <a:srgbClr val="FF0000"/>
              </a:solidFill>
              <a:latin typeface="Amazone" panose="03020702060507090A04" pitchFamily="66" charset="-93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3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3132634" y="1492424"/>
            <a:ext cx="417718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vi-VN" sz="6600" b="1" dirty="0">
                <a:solidFill>
                  <a:schemeClr val="bg1"/>
                </a:solidFill>
                <a:latin typeface="Amazone" panose="03020702060507090A04" pitchFamily="66" charset="-93"/>
              </a:rPr>
              <a:t>Củng cố</a:t>
            </a:r>
            <a:endParaRPr lang="vi-VN" sz="6600" dirty="0">
              <a:solidFill>
                <a:schemeClr val="bg1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02480586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994" y="3834711"/>
            <a:ext cx="720031" cy="7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4221" y="2190523"/>
            <a:ext cx="720031" cy="7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4183" y="1940381"/>
            <a:ext cx="720031" cy="7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8720" y="2757642"/>
            <a:ext cx="720031" cy="7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椭圆 5"/>
          <p:cNvSpPr/>
          <p:nvPr/>
        </p:nvSpPr>
        <p:spPr>
          <a:xfrm>
            <a:off x="1145178" y="2345303"/>
            <a:ext cx="1769978" cy="332196"/>
          </a:xfrm>
          <a:custGeom>
            <a:avLst/>
            <a:gdLst/>
            <a:ahLst/>
            <a:cxnLst/>
            <a:rect l="l" t="t" r="r" b="b"/>
            <a:pathLst>
              <a:path w="1769901" h="332156">
                <a:moveTo>
                  <a:pt x="405557" y="96228"/>
                </a:moveTo>
                <a:cubicBezTo>
                  <a:pt x="366980" y="96228"/>
                  <a:pt x="335707" y="127501"/>
                  <a:pt x="335707" y="166078"/>
                </a:cubicBezTo>
                <a:cubicBezTo>
                  <a:pt x="335707" y="204655"/>
                  <a:pt x="366980" y="235928"/>
                  <a:pt x="405557" y="235928"/>
                </a:cubicBezTo>
                <a:cubicBezTo>
                  <a:pt x="444134" y="235928"/>
                  <a:pt x="475407" y="204655"/>
                  <a:pt x="475407" y="166078"/>
                </a:cubicBezTo>
                <a:cubicBezTo>
                  <a:pt x="475407" y="127501"/>
                  <a:pt x="444134" y="96228"/>
                  <a:pt x="405557" y="96228"/>
                </a:cubicBezTo>
                <a:close/>
                <a:moveTo>
                  <a:pt x="404812" y="0"/>
                </a:moveTo>
                <a:cubicBezTo>
                  <a:pt x="477383" y="0"/>
                  <a:pt x="539082" y="46547"/>
                  <a:pt x="559974" y="112010"/>
                </a:cubicBezTo>
                <a:lnTo>
                  <a:pt x="1769901" y="112010"/>
                </a:lnTo>
                <a:lnTo>
                  <a:pt x="1769901" y="229672"/>
                </a:lnTo>
                <a:lnTo>
                  <a:pt x="558051" y="229672"/>
                </a:lnTo>
                <a:cubicBezTo>
                  <a:pt x="533266" y="289877"/>
                  <a:pt x="473976" y="332156"/>
                  <a:pt x="404812" y="332156"/>
                </a:cubicBezTo>
                <a:cubicBezTo>
                  <a:pt x="335648" y="332156"/>
                  <a:pt x="276358" y="289877"/>
                  <a:pt x="251573" y="229672"/>
                </a:cubicBezTo>
                <a:lnTo>
                  <a:pt x="0" y="229672"/>
                </a:lnTo>
                <a:lnTo>
                  <a:pt x="0" y="112010"/>
                </a:lnTo>
                <a:lnTo>
                  <a:pt x="249650" y="112010"/>
                </a:lnTo>
                <a:cubicBezTo>
                  <a:pt x="270542" y="46547"/>
                  <a:pt x="332241" y="0"/>
                  <a:pt x="404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9" name="椭圆 5"/>
          <p:cNvSpPr/>
          <p:nvPr/>
        </p:nvSpPr>
        <p:spPr>
          <a:xfrm>
            <a:off x="2915155" y="2699567"/>
            <a:ext cx="1769978" cy="332196"/>
          </a:xfrm>
          <a:custGeom>
            <a:avLst/>
            <a:gdLst/>
            <a:ahLst/>
            <a:cxnLst/>
            <a:rect l="l" t="t" r="r" b="b"/>
            <a:pathLst>
              <a:path w="1769901" h="332156">
                <a:moveTo>
                  <a:pt x="405557" y="96228"/>
                </a:moveTo>
                <a:cubicBezTo>
                  <a:pt x="366980" y="96228"/>
                  <a:pt x="335707" y="127501"/>
                  <a:pt x="335707" y="166078"/>
                </a:cubicBezTo>
                <a:cubicBezTo>
                  <a:pt x="335707" y="204655"/>
                  <a:pt x="366980" y="235928"/>
                  <a:pt x="405557" y="235928"/>
                </a:cubicBezTo>
                <a:cubicBezTo>
                  <a:pt x="444134" y="235928"/>
                  <a:pt x="475407" y="204655"/>
                  <a:pt x="475407" y="166078"/>
                </a:cubicBezTo>
                <a:cubicBezTo>
                  <a:pt x="475407" y="127501"/>
                  <a:pt x="444134" y="96228"/>
                  <a:pt x="405557" y="96228"/>
                </a:cubicBezTo>
                <a:close/>
                <a:moveTo>
                  <a:pt x="404812" y="0"/>
                </a:moveTo>
                <a:cubicBezTo>
                  <a:pt x="477383" y="0"/>
                  <a:pt x="539082" y="46547"/>
                  <a:pt x="559974" y="112010"/>
                </a:cubicBezTo>
                <a:lnTo>
                  <a:pt x="1769901" y="112010"/>
                </a:lnTo>
                <a:lnTo>
                  <a:pt x="1769901" y="229672"/>
                </a:lnTo>
                <a:lnTo>
                  <a:pt x="558051" y="229672"/>
                </a:lnTo>
                <a:cubicBezTo>
                  <a:pt x="533266" y="289877"/>
                  <a:pt x="473976" y="332156"/>
                  <a:pt x="404812" y="332156"/>
                </a:cubicBezTo>
                <a:cubicBezTo>
                  <a:pt x="335648" y="332156"/>
                  <a:pt x="276358" y="289877"/>
                  <a:pt x="251573" y="229672"/>
                </a:cubicBezTo>
                <a:lnTo>
                  <a:pt x="0" y="229672"/>
                </a:lnTo>
                <a:lnTo>
                  <a:pt x="0" y="112010"/>
                </a:lnTo>
                <a:lnTo>
                  <a:pt x="249650" y="112010"/>
                </a:lnTo>
                <a:cubicBezTo>
                  <a:pt x="270542" y="46547"/>
                  <a:pt x="332241" y="0"/>
                  <a:pt x="404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40" name="椭圆 5"/>
          <p:cNvSpPr/>
          <p:nvPr/>
        </p:nvSpPr>
        <p:spPr>
          <a:xfrm>
            <a:off x="4711969" y="3050889"/>
            <a:ext cx="1769978" cy="332196"/>
          </a:xfrm>
          <a:custGeom>
            <a:avLst/>
            <a:gdLst/>
            <a:ahLst/>
            <a:cxnLst/>
            <a:rect l="l" t="t" r="r" b="b"/>
            <a:pathLst>
              <a:path w="1769901" h="332156">
                <a:moveTo>
                  <a:pt x="405557" y="96228"/>
                </a:moveTo>
                <a:cubicBezTo>
                  <a:pt x="366980" y="96228"/>
                  <a:pt x="335707" y="127501"/>
                  <a:pt x="335707" y="166078"/>
                </a:cubicBezTo>
                <a:cubicBezTo>
                  <a:pt x="335707" y="204655"/>
                  <a:pt x="366980" y="235928"/>
                  <a:pt x="405557" y="235928"/>
                </a:cubicBezTo>
                <a:cubicBezTo>
                  <a:pt x="444134" y="235928"/>
                  <a:pt x="475407" y="204655"/>
                  <a:pt x="475407" y="166078"/>
                </a:cubicBezTo>
                <a:cubicBezTo>
                  <a:pt x="475407" y="127501"/>
                  <a:pt x="444134" y="96228"/>
                  <a:pt x="405557" y="96228"/>
                </a:cubicBezTo>
                <a:close/>
                <a:moveTo>
                  <a:pt x="404812" y="0"/>
                </a:moveTo>
                <a:cubicBezTo>
                  <a:pt x="477383" y="0"/>
                  <a:pt x="539082" y="46547"/>
                  <a:pt x="559974" y="112010"/>
                </a:cubicBezTo>
                <a:lnTo>
                  <a:pt x="1769901" y="112010"/>
                </a:lnTo>
                <a:lnTo>
                  <a:pt x="1769901" y="229672"/>
                </a:lnTo>
                <a:lnTo>
                  <a:pt x="558051" y="229672"/>
                </a:lnTo>
                <a:cubicBezTo>
                  <a:pt x="533266" y="289877"/>
                  <a:pt x="473976" y="332156"/>
                  <a:pt x="404812" y="332156"/>
                </a:cubicBezTo>
                <a:cubicBezTo>
                  <a:pt x="335648" y="332156"/>
                  <a:pt x="276358" y="289877"/>
                  <a:pt x="251573" y="229672"/>
                </a:cubicBezTo>
                <a:lnTo>
                  <a:pt x="0" y="229672"/>
                </a:lnTo>
                <a:lnTo>
                  <a:pt x="0" y="112010"/>
                </a:lnTo>
                <a:lnTo>
                  <a:pt x="249650" y="112010"/>
                </a:lnTo>
                <a:cubicBezTo>
                  <a:pt x="270542" y="46547"/>
                  <a:pt x="332241" y="0"/>
                  <a:pt x="4048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46" name="椭圆 5"/>
          <p:cNvSpPr/>
          <p:nvPr/>
        </p:nvSpPr>
        <p:spPr>
          <a:xfrm>
            <a:off x="6481947" y="3463212"/>
            <a:ext cx="1769978" cy="332196"/>
          </a:xfrm>
          <a:custGeom>
            <a:avLst/>
            <a:gdLst/>
            <a:ahLst/>
            <a:cxnLst/>
            <a:rect l="l" t="t" r="r" b="b"/>
            <a:pathLst>
              <a:path w="1769901" h="332156">
                <a:moveTo>
                  <a:pt x="405557" y="96228"/>
                </a:moveTo>
                <a:cubicBezTo>
                  <a:pt x="366980" y="96228"/>
                  <a:pt x="335707" y="127501"/>
                  <a:pt x="335707" y="166078"/>
                </a:cubicBezTo>
                <a:cubicBezTo>
                  <a:pt x="335707" y="204655"/>
                  <a:pt x="366980" y="235928"/>
                  <a:pt x="405557" y="235928"/>
                </a:cubicBezTo>
                <a:cubicBezTo>
                  <a:pt x="444134" y="235928"/>
                  <a:pt x="475407" y="204655"/>
                  <a:pt x="475407" y="166078"/>
                </a:cubicBezTo>
                <a:cubicBezTo>
                  <a:pt x="475407" y="127501"/>
                  <a:pt x="444134" y="96228"/>
                  <a:pt x="405557" y="96228"/>
                </a:cubicBezTo>
                <a:close/>
                <a:moveTo>
                  <a:pt x="404812" y="0"/>
                </a:moveTo>
                <a:cubicBezTo>
                  <a:pt x="477383" y="0"/>
                  <a:pt x="539082" y="46547"/>
                  <a:pt x="559974" y="112010"/>
                </a:cubicBezTo>
                <a:lnTo>
                  <a:pt x="1769901" y="112010"/>
                </a:lnTo>
                <a:lnTo>
                  <a:pt x="1769901" y="229672"/>
                </a:lnTo>
                <a:lnTo>
                  <a:pt x="558051" y="229672"/>
                </a:lnTo>
                <a:cubicBezTo>
                  <a:pt x="533266" y="289877"/>
                  <a:pt x="473976" y="332156"/>
                  <a:pt x="404812" y="332156"/>
                </a:cubicBezTo>
                <a:cubicBezTo>
                  <a:pt x="335648" y="332156"/>
                  <a:pt x="276358" y="289877"/>
                  <a:pt x="251573" y="229672"/>
                </a:cubicBezTo>
                <a:lnTo>
                  <a:pt x="0" y="229672"/>
                </a:lnTo>
                <a:lnTo>
                  <a:pt x="0" y="112010"/>
                </a:lnTo>
                <a:lnTo>
                  <a:pt x="249650" y="112010"/>
                </a:lnTo>
                <a:cubicBezTo>
                  <a:pt x="270542" y="46547"/>
                  <a:pt x="332241" y="0"/>
                  <a:pt x="4048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0306" y="612409"/>
            <a:ext cx="2952788" cy="1569652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1. a.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Nêu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những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khác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nhau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giữ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nguồn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năng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lượng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tái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tạo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và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nguồn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năng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lượng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không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tái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tao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?</a:t>
            </a:r>
            <a:endParaRPr lang="zh-CN" altLang="en-US" sz="2400" dirty="0">
              <a:solidFill>
                <a:schemeClr val="bg1"/>
              </a:solidFill>
              <a:latin typeface="Amazone" panose="03020702060507090A04" pitchFamily="66" charset="-93"/>
              <a:ea typeface="微软雅黑" pitchFamily="34" charset="-122"/>
              <a:cs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41101" y="3070864"/>
            <a:ext cx="2803218" cy="1938984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b.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Những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nguồn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năng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lượng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sau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đây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nguồn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năng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lượng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tái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tạo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: than,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xăng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Mặt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Trời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khí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tự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nhiên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gió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Amazone" panose="03020702060507090A04" pitchFamily="66" charset="-93"/>
              <a:ea typeface="微软雅黑" pitchFamily="34" charset="-122"/>
              <a:cs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64252" y="809368"/>
            <a:ext cx="3501030" cy="2308316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2.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Các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nhà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khoa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học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dự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doán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rằng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đến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năm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2100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sẽ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không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còn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dầu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và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than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trên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Trái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Đất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.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Cuộc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sống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của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chúng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ta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sẽ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thay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đổi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ra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sau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khi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nguồn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nhiên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liệu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này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cạn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kiệt</a:t>
            </a:r>
            <a:r>
              <a:rPr lang="en-US" altLang="zh-CN" sz="2400" dirty="0">
                <a:solidFill>
                  <a:schemeClr val="bg1"/>
                </a:solidFill>
                <a:latin typeface="Amazone" panose="03020702060507090A04" pitchFamily="66" charset="-93"/>
                <a:ea typeface="微软雅黑" pitchFamily="34" charset="-122"/>
                <a:cs typeface="+mn-ea"/>
              </a:rPr>
              <a:t>?</a:t>
            </a:r>
            <a:endParaRPr lang="zh-CN" altLang="en-US" sz="2400" dirty="0">
              <a:solidFill>
                <a:schemeClr val="bg1"/>
              </a:solidFill>
              <a:latin typeface="Amazone" panose="03020702060507090A04" pitchFamily="66" charset="-93"/>
              <a:ea typeface="微软雅黑" pitchFamily="34" charset="-122"/>
              <a:cs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607830" y="6205903"/>
            <a:ext cx="1646840" cy="530085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2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422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422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422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422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422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657F7A-86A8-45CF-9AC1-F6991F60882B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16" name="AutoShape 21">
              <a:extLst>
                <a:ext uri="{FF2B5EF4-FFF2-40B4-BE49-F238E27FC236}">
                  <a16:creationId xmlns:a16="http://schemas.microsoft.com/office/drawing/2014/main" id="{A52A2A60-2BC7-49AE-A4DC-CF273A299E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AutoShape 23">
              <a:extLst>
                <a:ext uri="{FF2B5EF4-FFF2-40B4-BE49-F238E27FC236}">
                  <a16:creationId xmlns:a16="http://schemas.microsoft.com/office/drawing/2014/main" id="{02C97903-41FB-4125-9E6D-7D045F57FF9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8" name="文本框 5127">
            <a:extLst>
              <a:ext uri="{FF2B5EF4-FFF2-40B4-BE49-F238E27FC236}">
                <a16:creationId xmlns:a16="http://schemas.microsoft.com/office/drawing/2014/main" id="{12D923E7-A8E3-4767-B52E-F470EA1DBB71}"/>
              </a:ext>
            </a:extLst>
          </p:cNvPr>
          <p:cNvSpPr txBox="1"/>
          <p:nvPr/>
        </p:nvSpPr>
        <p:spPr>
          <a:xfrm>
            <a:off x="3576106" y="106931"/>
            <a:ext cx="249685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vi-VN" sz="4400" b="1" u="sng" dirty="0">
                <a:solidFill>
                  <a:srgbClr val="FF0000"/>
                </a:solidFill>
                <a:latin typeface="Amazone" panose="03020702060507090A04" pitchFamily="66" charset="-93"/>
              </a:rPr>
              <a:t>Củng cố</a:t>
            </a:r>
            <a:endParaRPr lang="vi-VN" sz="4400" u="sng" dirty="0">
              <a:solidFill>
                <a:srgbClr val="FF0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551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6" grpId="0" animBg="1"/>
      <p:bldP spid="47" grpId="0"/>
      <p:bldP spid="48" grpId="0"/>
      <p:bldP spid="49" grpId="0"/>
      <p:bldP spid="51" grpId="0"/>
      <p:bldP spid="1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8b364be-8690-4e23-87ef-0b6949f27066"/>
          <p:cNvGrpSpPr>
            <a:grpSpLocks noChangeAspect="1"/>
          </p:cNvGrpSpPr>
          <p:nvPr/>
        </p:nvGrpSpPr>
        <p:grpSpPr>
          <a:xfrm>
            <a:off x="1446960" y="2329262"/>
            <a:ext cx="6220298" cy="792308"/>
            <a:chOff x="1928944" y="3104679"/>
            <a:chExt cx="8292291" cy="1056227"/>
          </a:xfrm>
        </p:grpSpPr>
        <p:grpSp>
          <p:nvGrpSpPr>
            <p:cNvPr id="4" name="Group 13"/>
            <p:cNvGrpSpPr/>
            <p:nvPr/>
          </p:nvGrpSpPr>
          <p:grpSpPr>
            <a:xfrm flipV="1">
              <a:off x="8148228" y="3104964"/>
              <a:ext cx="2073007" cy="998224"/>
              <a:chOff x="8030808" y="2996952"/>
              <a:chExt cx="2073007" cy="998224"/>
            </a:xfrm>
          </p:grpSpPr>
          <p:grpSp>
            <p:nvGrpSpPr>
              <p:cNvPr id="36" name="Group 6"/>
              <p:cNvGrpSpPr/>
              <p:nvPr/>
            </p:nvGrpSpPr>
            <p:grpSpPr>
              <a:xfrm>
                <a:off x="8030808" y="3331042"/>
                <a:ext cx="2073007" cy="664134"/>
                <a:chOff x="6470247" y="2038350"/>
                <a:chExt cx="1898126" cy="608107"/>
              </a:xfrm>
            </p:grpSpPr>
            <p:sp>
              <p:nvSpPr>
                <p:cNvPr id="38" name="Freeform: Shape 44"/>
                <p:cNvSpPr/>
                <p:nvPr/>
              </p:nvSpPr>
              <p:spPr>
                <a:xfrm rot="10800000" flipH="1">
                  <a:off x="7419524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000">
                    <a:solidFill>
                      <a:schemeClr val="bg1"/>
                    </a:solidFill>
                    <a:latin typeface="Amazone" panose="03020702060507090A04" pitchFamily="66" charset="-93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Freeform: Shape 43"/>
                <p:cNvSpPr/>
                <p:nvPr/>
              </p:nvSpPr>
              <p:spPr>
                <a:xfrm rot="10800000">
                  <a:off x="6470247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000">
                    <a:solidFill>
                      <a:schemeClr val="bg1"/>
                    </a:solidFill>
                    <a:latin typeface="Amazone" panose="03020702060507090A04" pitchFamily="66" charset="-93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7" name="Oval 55"/>
              <p:cNvSpPr/>
              <p:nvPr/>
            </p:nvSpPr>
            <p:spPr>
              <a:xfrm>
                <a:off x="8733220" y="2996952"/>
                <a:ext cx="668179" cy="668179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00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Group 14"/>
            <p:cNvGrpSpPr/>
            <p:nvPr/>
          </p:nvGrpSpPr>
          <p:grpSpPr>
            <a:xfrm>
              <a:off x="1928944" y="3162682"/>
              <a:ext cx="2073004" cy="998224"/>
              <a:chOff x="1811524" y="2996952"/>
              <a:chExt cx="2073004" cy="998224"/>
            </a:xfrm>
          </p:grpSpPr>
          <p:grpSp>
            <p:nvGrpSpPr>
              <p:cNvPr id="32" name="Group 5"/>
              <p:cNvGrpSpPr/>
              <p:nvPr/>
            </p:nvGrpSpPr>
            <p:grpSpPr>
              <a:xfrm>
                <a:off x="1811524" y="3331042"/>
                <a:ext cx="2073004" cy="664134"/>
                <a:chOff x="775627" y="2038350"/>
                <a:chExt cx="1898125" cy="608107"/>
              </a:xfrm>
            </p:grpSpPr>
            <p:sp>
              <p:nvSpPr>
                <p:cNvPr id="34" name="Freeform: Shape 38"/>
                <p:cNvSpPr/>
                <p:nvPr/>
              </p:nvSpPr>
              <p:spPr>
                <a:xfrm rot="10800000" flipH="1">
                  <a:off x="1724903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000">
                    <a:solidFill>
                      <a:schemeClr val="bg1"/>
                    </a:solidFill>
                    <a:latin typeface="Amazone" panose="03020702060507090A04" pitchFamily="66" charset="-93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Freeform: Shape 37"/>
                <p:cNvSpPr/>
                <p:nvPr/>
              </p:nvSpPr>
              <p:spPr>
                <a:xfrm rot="10800000">
                  <a:off x="775627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8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8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8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8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000">
                    <a:solidFill>
                      <a:schemeClr val="bg1"/>
                    </a:solidFill>
                    <a:latin typeface="Amazone" panose="03020702060507090A04" pitchFamily="66" charset="-93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3" name="Oval 56"/>
              <p:cNvSpPr/>
              <p:nvPr/>
            </p:nvSpPr>
            <p:spPr>
              <a:xfrm>
                <a:off x="2513936" y="2996952"/>
                <a:ext cx="668179" cy="66817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00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Group 11"/>
            <p:cNvGrpSpPr/>
            <p:nvPr/>
          </p:nvGrpSpPr>
          <p:grpSpPr>
            <a:xfrm flipV="1">
              <a:off x="4004691" y="3104679"/>
              <a:ext cx="2073004" cy="998224"/>
              <a:chOff x="3885704" y="2996952"/>
              <a:chExt cx="2073004" cy="998224"/>
            </a:xfrm>
          </p:grpSpPr>
          <p:grpSp>
            <p:nvGrpSpPr>
              <p:cNvPr id="28" name="Group 4"/>
              <p:cNvGrpSpPr/>
              <p:nvPr/>
            </p:nvGrpSpPr>
            <p:grpSpPr>
              <a:xfrm>
                <a:off x="3885704" y="3331042"/>
                <a:ext cx="2073004" cy="664134"/>
                <a:chOff x="2674830" y="2038350"/>
                <a:chExt cx="1898125" cy="608107"/>
              </a:xfrm>
            </p:grpSpPr>
            <p:sp>
              <p:nvSpPr>
                <p:cNvPr id="30" name="Freeform: Shape 40"/>
                <p:cNvSpPr/>
                <p:nvPr/>
              </p:nvSpPr>
              <p:spPr>
                <a:xfrm rot="10800000" flipH="1">
                  <a:off x="3624106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000">
                    <a:solidFill>
                      <a:schemeClr val="bg1"/>
                    </a:solidFill>
                    <a:latin typeface="Amazone" panose="03020702060507090A04" pitchFamily="66" charset="-93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Freeform: Shape 39"/>
                <p:cNvSpPr/>
                <p:nvPr/>
              </p:nvSpPr>
              <p:spPr>
                <a:xfrm rot="10800000">
                  <a:off x="2674830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000">
                    <a:solidFill>
                      <a:schemeClr val="bg1"/>
                    </a:solidFill>
                    <a:latin typeface="Amazone" panose="03020702060507090A04" pitchFamily="66" charset="-93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9" name="Oval 57"/>
              <p:cNvSpPr/>
              <p:nvPr/>
            </p:nvSpPr>
            <p:spPr>
              <a:xfrm>
                <a:off x="4588118" y="2996952"/>
                <a:ext cx="668179" cy="66817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00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Group 12"/>
            <p:cNvGrpSpPr/>
            <p:nvPr/>
          </p:nvGrpSpPr>
          <p:grpSpPr>
            <a:xfrm>
              <a:off x="6075216" y="3162682"/>
              <a:ext cx="2073004" cy="998224"/>
              <a:chOff x="5957796" y="2996952"/>
              <a:chExt cx="2073004" cy="998224"/>
            </a:xfrm>
          </p:grpSpPr>
          <p:grpSp>
            <p:nvGrpSpPr>
              <p:cNvPr id="24" name="Group 3"/>
              <p:cNvGrpSpPr/>
              <p:nvPr/>
            </p:nvGrpSpPr>
            <p:grpSpPr>
              <a:xfrm>
                <a:off x="5957796" y="3331042"/>
                <a:ext cx="2073004" cy="664134"/>
                <a:chOff x="4572120" y="2038350"/>
                <a:chExt cx="1898125" cy="608107"/>
              </a:xfrm>
            </p:grpSpPr>
            <p:sp>
              <p:nvSpPr>
                <p:cNvPr id="26" name="Freeform: Shape 42"/>
                <p:cNvSpPr/>
                <p:nvPr/>
              </p:nvSpPr>
              <p:spPr>
                <a:xfrm rot="10800000" flipH="1">
                  <a:off x="5521396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000">
                    <a:solidFill>
                      <a:schemeClr val="bg1"/>
                    </a:solidFill>
                    <a:latin typeface="Amazone" panose="03020702060507090A04" pitchFamily="66" charset="-93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Freeform: Shape 41"/>
                <p:cNvSpPr/>
                <p:nvPr/>
              </p:nvSpPr>
              <p:spPr>
                <a:xfrm rot="10800000">
                  <a:off x="4572120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000">
                    <a:solidFill>
                      <a:schemeClr val="bg1"/>
                    </a:solidFill>
                    <a:latin typeface="Amazone" panose="03020702060507090A04" pitchFamily="66" charset="-93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5" name="Oval 58"/>
              <p:cNvSpPr/>
              <p:nvPr/>
            </p:nvSpPr>
            <p:spPr>
              <a:xfrm>
                <a:off x="6660211" y="2996952"/>
                <a:ext cx="668179" cy="6681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00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Freeform: Shape 82"/>
            <p:cNvSpPr>
              <a:spLocks/>
            </p:cNvSpPr>
            <p:nvPr/>
          </p:nvSpPr>
          <p:spPr bwMode="auto">
            <a:xfrm>
              <a:off x="8985337" y="3566071"/>
              <a:ext cx="398789" cy="398789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00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: Shape 83"/>
            <p:cNvSpPr>
              <a:spLocks/>
            </p:cNvSpPr>
            <p:nvPr/>
          </p:nvSpPr>
          <p:spPr bwMode="auto">
            <a:xfrm>
              <a:off x="6917189" y="3297377"/>
              <a:ext cx="398789" cy="398789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00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: Shape 84"/>
            <p:cNvSpPr>
              <a:spLocks/>
            </p:cNvSpPr>
            <p:nvPr/>
          </p:nvSpPr>
          <p:spPr bwMode="auto">
            <a:xfrm>
              <a:off x="2765818" y="3297377"/>
              <a:ext cx="398789" cy="39878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00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: Shape 85"/>
            <p:cNvSpPr>
              <a:spLocks/>
            </p:cNvSpPr>
            <p:nvPr/>
          </p:nvSpPr>
          <p:spPr bwMode="auto">
            <a:xfrm>
              <a:off x="4839086" y="3566071"/>
              <a:ext cx="398789" cy="39878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00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77CDD1-4AA2-4B6C-8790-906BCB59DC51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41" name="AutoShape 21">
              <a:extLst>
                <a:ext uri="{FF2B5EF4-FFF2-40B4-BE49-F238E27FC236}">
                  <a16:creationId xmlns:a16="http://schemas.microsoft.com/office/drawing/2014/main" id="{AD9549D3-C5D5-4BF3-8647-91CDE240E69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7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azone" panose="03020702060507090A04" pitchFamily="66" charset="-93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AutoShape 23">
              <a:extLst>
                <a:ext uri="{FF2B5EF4-FFF2-40B4-BE49-F238E27FC236}">
                  <a16:creationId xmlns:a16="http://schemas.microsoft.com/office/drawing/2014/main" id="{F188D779-8C30-44D2-A4F9-AF0D4F27660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7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mazone" panose="03020702060507090A04" pitchFamily="66" charset="-93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B504A18-F79B-4EBE-8268-BB3A006719A5}"/>
              </a:ext>
            </a:extLst>
          </p:cNvPr>
          <p:cNvSpPr txBox="1"/>
          <p:nvPr/>
        </p:nvSpPr>
        <p:spPr>
          <a:xfrm>
            <a:off x="396330" y="872322"/>
            <a:ext cx="32829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1. a</a:t>
            </a:r>
            <a:r>
              <a:rPr lang="en-US" sz="2000" dirty="0">
                <a:latin typeface="Amazone" panose="03020702060507090A04" pitchFamily="66" charset="-93"/>
                <a:ea typeface="Calibri" panose="020F0502020204030204" pitchFamily="34" charset="0"/>
              </a:rPr>
              <a:t>.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: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có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sẵn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trong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thiên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nhiên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liên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tục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bổ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sung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thông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qua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các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quá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trình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tự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nhiên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. </a:t>
            </a:r>
            <a:endParaRPr lang="vi-VN" sz="2000" dirty="0">
              <a:latin typeface="Amazone" panose="03020702060507090A04" pitchFamily="66" charset="-93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4539BD-BB93-410A-B7E2-95956F20AB8D}"/>
              </a:ext>
            </a:extLst>
          </p:cNvPr>
          <p:cNvSpPr txBox="1"/>
          <p:nvPr/>
        </p:nvSpPr>
        <p:spPr>
          <a:xfrm>
            <a:off x="3001983" y="3227631"/>
            <a:ext cx="34888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1. </a:t>
            </a:r>
            <a:r>
              <a:rPr lang="en-US" sz="2000" dirty="0">
                <a:latin typeface="Amazone" panose="03020702060507090A04" pitchFamily="66" charset="-93"/>
                <a:ea typeface="Calibri" panose="020F0502020204030204" pitchFamily="34" charset="0"/>
              </a:rPr>
              <a:t>a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.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không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: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mất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hàng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triệu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đến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hàng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trăm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triệu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năm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để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hình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thành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không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thể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bổ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sung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nhanh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nên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sẽ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cạn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kiệt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trong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tương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lai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gần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. </a:t>
            </a:r>
            <a:endParaRPr lang="vi-VN" sz="2000" dirty="0">
              <a:latin typeface="Amazone" panose="03020702060507090A04" pitchFamily="66" charset="-93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302AC8-59EE-4BDD-9CE7-1A0B10FC2D57}"/>
              </a:ext>
            </a:extLst>
          </p:cNvPr>
          <p:cNvSpPr txBox="1"/>
          <p:nvPr/>
        </p:nvSpPr>
        <p:spPr>
          <a:xfrm>
            <a:off x="4388155" y="376612"/>
            <a:ext cx="4452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2.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Nếu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không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còn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dầu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than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trên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Trái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Đất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cuộc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sống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con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người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sẽ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bị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ảnh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hưởng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nặng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nề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: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nhà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máy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xí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nghiệp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phương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tiện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giao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thông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,...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không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hoạt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động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.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Vì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vậy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cần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tiết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kiệm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nhiên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liệu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hoá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thạch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đồng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thời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phải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tìm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kiếm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nhiên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liệu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mới</a:t>
            </a:r>
            <a:r>
              <a:rPr lang="en-US" sz="20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. </a:t>
            </a:r>
            <a:endParaRPr lang="vi-VN" sz="2000" dirty="0">
              <a:latin typeface="Amazone" panose="03020702060507090A04" pitchFamily="66" charset="-93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7946AF-3749-4D23-89B7-DF859962598C}"/>
              </a:ext>
            </a:extLst>
          </p:cNvPr>
          <p:cNvSpPr txBox="1"/>
          <p:nvPr/>
        </p:nvSpPr>
        <p:spPr>
          <a:xfrm>
            <a:off x="-1041057" y="13942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Amazone" panose="03020702060507090A04" pitchFamily="66" charset="-93"/>
                <a:ea typeface="ZapfChancery-Medium" panose="00000400000000000000" pitchFamily="2" charset="-93"/>
                <a:cs typeface="ZapfChancery-Medium" panose="00000400000000000000" pitchFamily="2" charset="-93"/>
              </a:rPr>
              <a:t>Lời giải</a:t>
            </a:r>
          </a:p>
        </p:txBody>
      </p:sp>
    </p:spTree>
    <p:extLst>
      <p:ext uri="{BB962C8B-B14F-4D97-AF65-F5344CB8AC3E}">
        <p14:creationId xmlns:p14="http://schemas.microsoft.com/office/powerpoint/2010/main" val="389967608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319C1F-4B60-49F8-9D1C-CCAD857B22A4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3" name="AutoShape 21">
              <a:extLst>
                <a:ext uri="{FF2B5EF4-FFF2-40B4-BE49-F238E27FC236}">
                  <a16:creationId xmlns:a16="http://schemas.microsoft.com/office/drawing/2014/main" id="{163E5B7A-E246-41A7-AD01-69C9A65AF80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AutoShape 23">
              <a:extLst>
                <a:ext uri="{FF2B5EF4-FFF2-40B4-BE49-F238E27FC236}">
                  <a16:creationId xmlns:a16="http://schemas.microsoft.com/office/drawing/2014/main" id="{56FDE96E-7BF1-4E66-9ECE-C2B8753E18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E5AB5A3-8C98-471E-B02D-A81B23E2D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1" y="303312"/>
            <a:ext cx="7128792" cy="2845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ADD32-574E-45BB-990A-8881ACD2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2" y="3148608"/>
            <a:ext cx="712879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6817"/>
      </p:ext>
    </p:extLst>
  </p:cSld>
  <p:clrMapOvr>
    <a:masterClrMapping/>
  </p:clrMapOvr>
  <p:transition spd="med" advClick="0" advTm="0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线连接符 9"/>
          <p:cNvCxnSpPr/>
          <p:nvPr/>
        </p:nvCxnSpPr>
        <p:spPr>
          <a:xfrm>
            <a:off x="-70138" y="2332056"/>
            <a:ext cx="9145085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622410" y="1538309"/>
            <a:ext cx="1438989" cy="143891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rtlCol="0" anchor="ctr"/>
          <a:lstStyle/>
          <a:p>
            <a:pPr algn="ctr"/>
            <a:endParaRPr kumimoji="1" lang="zh-CN" altLang="en-US" sz="1920" dirty="0"/>
          </a:p>
        </p:txBody>
      </p:sp>
      <p:sp>
        <p:nvSpPr>
          <p:cNvPr id="41" name="椭圆 40"/>
          <p:cNvSpPr/>
          <p:nvPr/>
        </p:nvSpPr>
        <p:spPr>
          <a:xfrm>
            <a:off x="2803801" y="1538309"/>
            <a:ext cx="1438989" cy="143891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rtlCol="0" anchor="ctr"/>
          <a:lstStyle/>
          <a:p>
            <a:pPr algn="ctr"/>
            <a:endParaRPr kumimoji="1" lang="zh-CN" altLang="en-US" sz="1920" dirty="0"/>
          </a:p>
        </p:txBody>
      </p:sp>
      <p:sp>
        <p:nvSpPr>
          <p:cNvPr id="44" name="椭圆 43"/>
          <p:cNvSpPr/>
          <p:nvPr/>
        </p:nvSpPr>
        <p:spPr>
          <a:xfrm>
            <a:off x="4849703" y="1538309"/>
            <a:ext cx="1438989" cy="143891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rtlCol="0" anchor="ctr"/>
          <a:lstStyle/>
          <a:p>
            <a:pPr algn="ctr"/>
            <a:endParaRPr kumimoji="1" lang="zh-CN" altLang="en-US" sz="1920" dirty="0"/>
          </a:p>
        </p:txBody>
      </p:sp>
      <p:sp>
        <p:nvSpPr>
          <p:cNvPr id="47" name="椭圆 46"/>
          <p:cNvSpPr/>
          <p:nvPr/>
        </p:nvSpPr>
        <p:spPr>
          <a:xfrm>
            <a:off x="7031096" y="1538309"/>
            <a:ext cx="1438989" cy="143891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rtlCol="0" anchor="ctr"/>
          <a:lstStyle/>
          <a:p>
            <a:pPr algn="ctr"/>
            <a:endParaRPr kumimoji="1" lang="zh-CN" altLang="en-US" sz="192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B135A2-63AE-4268-B438-3564251F4B04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16" name="AutoShape 21">
              <a:extLst>
                <a:ext uri="{FF2B5EF4-FFF2-40B4-BE49-F238E27FC236}">
                  <a16:creationId xmlns:a16="http://schemas.microsoft.com/office/drawing/2014/main" id="{32D709BC-E608-4CCB-9E36-2C48DF75A73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AutoShape 23">
              <a:extLst>
                <a:ext uri="{FF2B5EF4-FFF2-40B4-BE49-F238E27FC236}">
                  <a16:creationId xmlns:a16="http://schemas.microsoft.com/office/drawing/2014/main" id="{5DDD04EE-8A75-4332-AD2A-968B157CB03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068502-4726-449F-AAC6-EB48A3B8C6EB}"/>
              </a:ext>
            </a:extLst>
          </p:cNvPr>
          <p:cNvSpPr txBox="1"/>
          <p:nvPr/>
        </p:nvSpPr>
        <p:spPr>
          <a:xfrm>
            <a:off x="-1041057" y="13942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Amazone" panose="03020702060507090A04" pitchFamily="66" charset="-93"/>
                <a:ea typeface="ZapfChancery-Medium" panose="00000400000000000000" pitchFamily="2" charset="-93"/>
                <a:cs typeface="ZapfChancery-Medium" panose="00000400000000000000" pitchFamily="2" charset="-93"/>
              </a:rPr>
              <a:t>Lời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B49154-1974-4575-B642-DA4D703196BB}"/>
              </a:ext>
            </a:extLst>
          </p:cNvPr>
          <p:cNvSpPr txBox="1"/>
          <p:nvPr/>
        </p:nvSpPr>
        <p:spPr>
          <a:xfrm>
            <a:off x="346525" y="3111496"/>
            <a:ext cx="8452537" cy="1655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25000"/>
              </a:lnSpc>
              <a:spcAft>
                <a:spcPts val="400"/>
              </a:spcAft>
              <a:tabLst>
                <a:tab pos="487680" algn="l"/>
              </a:tabLst>
            </a:pP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1. a)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hoá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pin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pin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này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công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hoá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điện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Amazone" panose="03020702060507090A04" pitchFamily="66" charset="-93"/>
              <a:ea typeface="Times New Roman" panose="02020603050405020304" pitchFamily="18" charset="0"/>
            </a:endParaRPr>
          </a:p>
          <a:p>
            <a:pPr indent="180340" algn="just">
              <a:lnSpc>
                <a:spcPct val="125000"/>
              </a:lnSpc>
              <a:spcAft>
                <a:spcPts val="400"/>
              </a:spcAft>
            </a:pP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lấy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thải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chết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nguồn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Amazone" panose="03020702060507090A04" pitchFamily="66" charset="-93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44" grpId="0" animBg="1"/>
      <p:bldP spid="47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5B218C-9E6F-450E-BA87-6EBED28F15AF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12" name="AutoShape 21">
              <a:extLst>
                <a:ext uri="{FF2B5EF4-FFF2-40B4-BE49-F238E27FC236}">
                  <a16:creationId xmlns:a16="http://schemas.microsoft.com/office/drawing/2014/main" id="{D28DFABA-D5F1-4E1B-96E4-B87FC144B30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AutoShape 23">
              <a:extLst>
                <a:ext uri="{FF2B5EF4-FFF2-40B4-BE49-F238E27FC236}">
                  <a16:creationId xmlns:a16="http://schemas.microsoft.com/office/drawing/2014/main" id="{2174B913-C9D8-4765-922A-14006FA1AAC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97D4F15-6B24-4F5C-92E9-03F6351FF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58" y="720615"/>
            <a:ext cx="6531924" cy="379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36775"/>
      </p:ext>
    </p:extLst>
  </p:cSld>
  <p:clrMapOvr>
    <a:masterClrMapping/>
  </p:clrMapOvr>
  <p:transition spd="med" advClick="0"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3F3578-E50B-417E-BEDD-A6AC0203D5AE}"/>
              </a:ext>
            </a:extLst>
          </p:cNvPr>
          <p:cNvGrpSpPr/>
          <p:nvPr/>
        </p:nvGrpSpPr>
        <p:grpSpPr>
          <a:xfrm>
            <a:off x="468338" y="1323452"/>
            <a:ext cx="2562391" cy="3121300"/>
            <a:chOff x="8093000" y="1688629"/>
            <a:chExt cx="3506788" cy="4271691"/>
          </a:xfrm>
        </p:grpSpPr>
        <p:sp>
          <p:nvSpPr>
            <p:cNvPr id="33" name="Freeform 68">
              <a:extLst>
                <a:ext uri="{FF2B5EF4-FFF2-40B4-BE49-F238E27FC236}">
                  <a16:creationId xmlns:a16="http://schemas.microsoft.com/office/drawing/2014/main" id="{DAA1919E-117A-4F6D-99EE-A6C4A9C13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238" y="2958358"/>
              <a:ext cx="1066800" cy="895350"/>
            </a:xfrm>
            <a:custGeom>
              <a:avLst/>
              <a:gdLst>
                <a:gd name="T0" fmla="*/ 189 w 672"/>
                <a:gd name="T1" fmla="*/ 564 h 564"/>
                <a:gd name="T2" fmla="*/ 189 w 672"/>
                <a:gd name="T3" fmla="*/ 564 h 564"/>
                <a:gd name="T4" fmla="*/ 0 w 672"/>
                <a:gd name="T5" fmla="*/ 564 h 564"/>
                <a:gd name="T6" fmla="*/ 0 w 672"/>
                <a:gd name="T7" fmla="*/ 415 h 564"/>
                <a:gd name="T8" fmla="*/ 0 w 672"/>
                <a:gd name="T9" fmla="*/ 415 h 564"/>
                <a:gd name="T10" fmla="*/ 250 w 672"/>
                <a:gd name="T11" fmla="*/ 415 h 564"/>
                <a:gd name="T12" fmla="*/ 250 w 672"/>
                <a:gd name="T13" fmla="*/ 415 h 564"/>
                <a:gd name="T14" fmla="*/ 256 w 672"/>
                <a:gd name="T15" fmla="*/ 410 h 564"/>
                <a:gd name="T16" fmla="*/ 266 w 672"/>
                <a:gd name="T17" fmla="*/ 401 h 564"/>
                <a:gd name="T18" fmla="*/ 281 w 672"/>
                <a:gd name="T19" fmla="*/ 388 h 564"/>
                <a:gd name="T20" fmla="*/ 299 w 672"/>
                <a:gd name="T21" fmla="*/ 367 h 564"/>
                <a:gd name="T22" fmla="*/ 322 w 672"/>
                <a:gd name="T23" fmla="*/ 340 h 564"/>
                <a:gd name="T24" fmla="*/ 349 w 672"/>
                <a:gd name="T25" fmla="*/ 304 h 564"/>
                <a:gd name="T26" fmla="*/ 382 w 672"/>
                <a:gd name="T27" fmla="*/ 259 h 564"/>
                <a:gd name="T28" fmla="*/ 419 w 672"/>
                <a:gd name="T29" fmla="*/ 202 h 564"/>
                <a:gd name="T30" fmla="*/ 419 w 672"/>
                <a:gd name="T31" fmla="*/ 202 h 564"/>
                <a:gd name="T32" fmla="*/ 466 w 672"/>
                <a:gd name="T33" fmla="*/ 128 h 564"/>
                <a:gd name="T34" fmla="*/ 505 w 672"/>
                <a:gd name="T35" fmla="*/ 63 h 564"/>
                <a:gd name="T36" fmla="*/ 541 w 672"/>
                <a:gd name="T37" fmla="*/ 0 h 564"/>
                <a:gd name="T38" fmla="*/ 672 w 672"/>
                <a:gd name="T39" fmla="*/ 72 h 564"/>
                <a:gd name="T40" fmla="*/ 672 w 672"/>
                <a:gd name="T41" fmla="*/ 72 h 564"/>
                <a:gd name="T42" fmla="*/ 660 w 672"/>
                <a:gd name="T43" fmla="*/ 95 h 564"/>
                <a:gd name="T44" fmla="*/ 629 w 672"/>
                <a:gd name="T45" fmla="*/ 147 h 564"/>
                <a:gd name="T46" fmla="*/ 584 w 672"/>
                <a:gd name="T47" fmla="*/ 220 h 564"/>
                <a:gd name="T48" fmla="*/ 558 w 672"/>
                <a:gd name="T49" fmla="*/ 261 h 564"/>
                <a:gd name="T50" fmla="*/ 531 w 672"/>
                <a:gd name="T51" fmla="*/ 304 h 564"/>
                <a:gd name="T52" fmla="*/ 531 w 672"/>
                <a:gd name="T53" fmla="*/ 304 h 564"/>
                <a:gd name="T54" fmla="*/ 505 w 672"/>
                <a:gd name="T55" fmla="*/ 343 h 564"/>
                <a:gd name="T56" fmla="*/ 481 w 672"/>
                <a:gd name="T57" fmla="*/ 378 h 564"/>
                <a:gd name="T58" fmla="*/ 457 w 672"/>
                <a:gd name="T59" fmla="*/ 408 h 564"/>
                <a:gd name="T60" fmla="*/ 437 w 672"/>
                <a:gd name="T61" fmla="*/ 435 h 564"/>
                <a:gd name="T62" fmla="*/ 417 w 672"/>
                <a:gd name="T63" fmla="*/ 460 h 564"/>
                <a:gd name="T64" fmla="*/ 397 w 672"/>
                <a:gd name="T65" fmla="*/ 482 h 564"/>
                <a:gd name="T66" fmla="*/ 380 w 672"/>
                <a:gd name="T67" fmla="*/ 500 h 564"/>
                <a:gd name="T68" fmla="*/ 363 w 672"/>
                <a:gd name="T69" fmla="*/ 515 h 564"/>
                <a:gd name="T70" fmla="*/ 349 w 672"/>
                <a:gd name="T71" fmla="*/ 528 h 564"/>
                <a:gd name="T72" fmla="*/ 334 w 672"/>
                <a:gd name="T73" fmla="*/ 538 h 564"/>
                <a:gd name="T74" fmla="*/ 319 w 672"/>
                <a:gd name="T75" fmla="*/ 547 h 564"/>
                <a:gd name="T76" fmla="*/ 307 w 672"/>
                <a:gd name="T77" fmla="*/ 554 h 564"/>
                <a:gd name="T78" fmla="*/ 294 w 672"/>
                <a:gd name="T79" fmla="*/ 559 h 564"/>
                <a:gd name="T80" fmla="*/ 282 w 672"/>
                <a:gd name="T81" fmla="*/ 562 h 564"/>
                <a:gd name="T82" fmla="*/ 271 w 672"/>
                <a:gd name="T83" fmla="*/ 563 h 564"/>
                <a:gd name="T84" fmla="*/ 258 w 672"/>
                <a:gd name="T85" fmla="*/ 564 h 564"/>
                <a:gd name="T86" fmla="*/ 258 w 672"/>
                <a:gd name="T87" fmla="*/ 564 h 564"/>
                <a:gd name="T88" fmla="*/ 189 w 672"/>
                <a:gd name="T89" fmla="*/ 564 h 564"/>
                <a:gd name="T90" fmla="*/ 189 w 672"/>
                <a:gd name="T9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2" h="564">
                  <a:moveTo>
                    <a:pt x="189" y="564"/>
                  </a:moveTo>
                  <a:lnTo>
                    <a:pt x="189" y="564"/>
                  </a:lnTo>
                  <a:lnTo>
                    <a:pt x="0" y="564"/>
                  </a:lnTo>
                  <a:lnTo>
                    <a:pt x="0" y="415"/>
                  </a:lnTo>
                  <a:lnTo>
                    <a:pt x="0" y="415"/>
                  </a:lnTo>
                  <a:lnTo>
                    <a:pt x="250" y="415"/>
                  </a:lnTo>
                  <a:lnTo>
                    <a:pt x="250" y="415"/>
                  </a:lnTo>
                  <a:lnTo>
                    <a:pt x="256" y="410"/>
                  </a:lnTo>
                  <a:lnTo>
                    <a:pt x="266" y="401"/>
                  </a:lnTo>
                  <a:lnTo>
                    <a:pt x="281" y="388"/>
                  </a:lnTo>
                  <a:lnTo>
                    <a:pt x="299" y="367"/>
                  </a:lnTo>
                  <a:lnTo>
                    <a:pt x="322" y="340"/>
                  </a:lnTo>
                  <a:lnTo>
                    <a:pt x="349" y="304"/>
                  </a:lnTo>
                  <a:lnTo>
                    <a:pt x="382" y="259"/>
                  </a:lnTo>
                  <a:lnTo>
                    <a:pt x="419" y="202"/>
                  </a:lnTo>
                  <a:lnTo>
                    <a:pt x="419" y="202"/>
                  </a:lnTo>
                  <a:lnTo>
                    <a:pt x="466" y="128"/>
                  </a:lnTo>
                  <a:lnTo>
                    <a:pt x="505" y="63"/>
                  </a:lnTo>
                  <a:lnTo>
                    <a:pt x="541" y="0"/>
                  </a:lnTo>
                  <a:lnTo>
                    <a:pt x="672" y="72"/>
                  </a:lnTo>
                  <a:lnTo>
                    <a:pt x="672" y="72"/>
                  </a:lnTo>
                  <a:lnTo>
                    <a:pt x="660" y="95"/>
                  </a:lnTo>
                  <a:lnTo>
                    <a:pt x="629" y="147"/>
                  </a:lnTo>
                  <a:lnTo>
                    <a:pt x="584" y="220"/>
                  </a:lnTo>
                  <a:lnTo>
                    <a:pt x="558" y="261"/>
                  </a:lnTo>
                  <a:lnTo>
                    <a:pt x="531" y="304"/>
                  </a:lnTo>
                  <a:lnTo>
                    <a:pt x="531" y="304"/>
                  </a:lnTo>
                  <a:lnTo>
                    <a:pt x="505" y="343"/>
                  </a:lnTo>
                  <a:lnTo>
                    <a:pt x="481" y="378"/>
                  </a:lnTo>
                  <a:lnTo>
                    <a:pt x="457" y="408"/>
                  </a:lnTo>
                  <a:lnTo>
                    <a:pt x="437" y="435"/>
                  </a:lnTo>
                  <a:lnTo>
                    <a:pt x="417" y="460"/>
                  </a:lnTo>
                  <a:lnTo>
                    <a:pt x="397" y="482"/>
                  </a:lnTo>
                  <a:lnTo>
                    <a:pt x="380" y="500"/>
                  </a:lnTo>
                  <a:lnTo>
                    <a:pt x="363" y="515"/>
                  </a:lnTo>
                  <a:lnTo>
                    <a:pt x="349" y="528"/>
                  </a:lnTo>
                  <a:lnTo>
                    <a:pt x="334" y="538"/>
                  </a:lnTo>
                  <a:lnTo>
                    <a:pt x="319" y="547"/>
                  </a:lnTo>
                  <a:lnTo>
                    <a:pt x="307" y="554"/>
                  </a:lnTo>
                  <a:lnTo>
                    <a:pt x="294" y="559"/>
                  </a:lnTo>
                  <a:lnTo>
                    <a:pt x="282" y="562"/>
                  </a:lnTo>
                  <a:lnTo>
                    <a:pt x="271" y="563"/>
                  </a:lnTo>
                  <a:lnTo>
                    <a:pt x="258" y="564"/>
                  </a:lnTo>
                  <a:lnTo>
                    <a:pt x="258" y="564"/>
                  </a:lnTo>
                  <a:lnTo>
                    <a:pt x="189" y="564"/>
                  </a:lnTo>
                  <a:lnTo>
                    <a:pt x="189" y="564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34" name="Freeform 69">
              <a:extLst>
                <a:ext uri="{FF2B5EF4-FFF2-40B4-BE49-F238E27FC236}">
                  <a16:creationId xmlns:a16="http://schemas.microsoft.com/office/drawing/2014/main" id="{504A6416-E762-4FEC-95F5-DB7F5569A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000" y="5487245"/>
              <a:ext cx="3275013" cy="473075"/>
            </a:xfrm>
            <a:custGeom>
              <a:avLst/>
              <a:gdLst>
                <a:gd name="T0" fmla="*/ 2063 w 2063"/>
                <a:gd name="T1" fmla="*/ 149 h 298"/>
                <a:gd name="T2" fmla="*/ 2058 w 2063"/>
                <a:gd name="T3" fmla="*/ 165 h 298"/>
                <a:gd name="T4" fmla="*/ 2043 w 2063"/>
                <a:gd name="T5" fmla="*/ 180 h 298"/>
                <a:gd name="T6" fmla="*/ 2017 w 2063"/>
                <a:gd name="T7" fmla="*/ 193 h 298"/>
                <a:gd name="T8" fmla="*/ 1983 w 2063"/>
                <a:gd name="T9" fmla="*/ 207 h 298"/>
                <a:gd name="T10" fmla="*/ 1938 w 2063"/>
                <a:gd name="T11" fmla="*/ 220 h 298"/>
                <a:gd name="T12" fmla="*/ 1828 w 2063"/>
                <a:gd name="T13" fmla="*/ 244 h 298"/>
                <a:gd name="T14" fmla="*/ 1688 w 2063"/>
                <a:gd name="T15" fmla="*/ 264 h 298"/>
                <a:gd name="T16" fmla="*/ 1523 w 2063"/>
                <a:gd name="T17" fmla="*/ 280 h 298"/>
                <a:gd name="T18" fmla="*/ 1339 w 2063"/>
                <a:gd name="T19" fmla="*/ 292 h 298"/>
                <a:gd name="T20" fmla="*/ 1137 w 2063"/>
                <a:gd name="T21" fmla="*/ 298 h 298"/>
                <a:gd name="T22" fmla="*/ 1032 w 2063"/>
                <a:gd name="T23" fmla="*/ 298 h 298"/>
                <a:gd name="T24" fmla="*/ 824 w 2063"/>
                <a:gd name="T25" fmla="*/ 296 h 298"/>
                <a:gd name="T26" fmla="*/ 630 w 2063"/>
                <a:gd name="T27" fmla="*/ 287 h 298"/>
                <a:gd name="T28" fmla="*/ 455 w 2063"/>
                <a:gd name="T29" fmla="*/ 273 h 298"/>
                <a:gd name="T30" fmla="*/ 302 w 2063"/>
                <a:gd name="T31" fmla="*/ 255 h 298"/>
                <a:gd name="T32" fmla="*/ 177 w 2063"/>
                <a:gd name="T33" fmla="*/ 233 h 298"/>
                <a:gd name="T34" fmla="*/ 102 w 2063"/>
                <a:gd name="T35" fmla="*/ 213 h 298"/>
                <a:gd name="T36" fmla="*/ 63 w 2063"/>
                <a:gd name="T37" fmla="*/ 200 h 298"/>
                <a:gd name="T38" fmla="*/ 33 w 2063"/>
                <a:gd name="T39" fmla="*/ 186 h 298"/>
                <a:gd name="T40" fmla="*/ 12 w 2063"/>
                <a:gd name="T41" fmla="*/ 172 h 298"/>
                <a:gd name="T42" fmla="*/ 1 w 2063"/>
                <a:gd name="T43" fmla="*/ 157 h 298"/>
                <a:gd name="T44" fmla="*/ 0 w 2063"/>
                <a:gd name="T45" fmla="*/ 149 h 298"/>
                <a:gd name="T46" fmla="*/ 6 w 2063"/>
                <a:gd name="T47" fmla="*/ 133 h 298"/>
                <a:gd name="T48" fmla="*/ 22 w 2063"/>
                <a:gd name="T49" fmla="*/ 118 h 298"/>
                <a:gd name="T50" fmla="*/ 46 w 2063"/>
                <a:gd name="T51" fmla="*/ 105 h 298"/>
                <a:gd name="T52" fmla="*/ 82 w 2063"/>
                <a:gd name="T53" fmla="*/ 90 h 298"/>
                <a:gd name="T54" fmla="*/ 125 w 2063"/>
                <a:gd name="T55" fmla="*/ 78 h 298"/>
                <a:gd name="T56" fmla="*/ 235 w 2063"/>
                <a:gd name="T57" fmla="*/ 54 h 298"/>
                <a:gd name="T58" fmla="*/ 376 w 2063"/>
                <a:gd name="T59" fmla="*/ 34 h 298"/>
                <a:gd name="T60" fmla="*/ 540 w 2063"/>
                <a:gd name="T61" fmla="*/ 18 h 298"/>
                <a:gd name="T62" fmla="*/ 725 w 2063"/>
                <a:gd name="T63" fmla="*/ 6 h 298"/>
                <a:gd name="T64" fmla="*/ 927 w 2063"/>
                <a:gd name="T65" fmla="*/ 0 h 298"/>
                <a:gd name="T66" fmla="*/ 1032 w 2063"/>
                <a:gd name="T67" fmla="*/ 0 h 298"/>
                <a:gd name="T68" fmla="*/ 1239 w 2063"/>
                <a:gd name="T69" fmla="*/ 2 h 298"/>
                <a:gd name="T70" fmla="*/ 1434 w 2063"/>
                <a:gd name="T71" fmla="*/ 11 h 298"/>
                <a:gd name="T72" fmla="*/ 1608 w 2063"/>
                <a:gd name="T73" fmla="*/ 25 h 298"/>
                <a:gd name="T74" fmla="*/ 1761 w 2063"/>
                <a:gd name="T75" fmla="*/ 43 h 298"/>
                <a:gd name="T76" fmla="*/ 1888 w 2063"/>
                <a:gd name="T77" fmla="*/ 65 h 298"/>
                <a:gd name="T78" fmla="*/ 1961 w 2063"/>
                <a:gd name="T79" fmla="*/ 85 h 298"/>
                <a:gd name="T80" fmla="*/ 2001 w 2063"/>
                <a:gd name="T81" fmla="*/ 97 h 298"/>
                <a:gd name="T82" fmla="*/ 2031 w 2063"/>
                <a:gd name="T83" fmla="*/ 112 h 298"/>
                <a:gd name="T84" fmla="*/ 2052 w 2063"/>
                <a:gd name="T85" fmla="*/ 126 h 298"/>
                <a:gd name="T86" fmla="*/ 2062 w 2063"/>
                <a:gd name="T87" fmla="*/ 141 h 298"/>
                <a:gd name="T88" fmla="*/ 2063 w 2063"/>
                <a:gd name="T89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3" h="298">
                  <a:moveTo>
                    <a:pt x="2063" y="149"/>
                  </a:moveTo>
                  <a:lnTo>
                    <a:pt x="2063" y="149"/>
                  </a:lnTo>
                  <a:lnTo>
                    <a:pt x="2062" y="157"/>
                  </a:lnTo>
                  <a:lnTo>
                    <a:pt x="2058" y="165"/>
                  </a:lnTo>
                  <a:lnTo>
                    <a:pt x="2052" y="172"/>
                  </a:lnTo>
                  <a:lnTo>
                    <a:pt x="2043" y="180"/>
                  </a:lnTo>
                  <a:lnTo>
                    <a:pt x="2031" y="186"/>
                  </a:lnTo>
                  <a:lnTo>
                    <a:pt x="2017" y="193"/>
                  </a:lnTo>
                  <a:lnTo>
                    <a:pt x="2001" y="200"/>
                  </a:lnTo>
                  <a:lnTo>
                    <a:pt x="1983" y="207"/>
                  </a:lnTo>
                  <a:lnTo>
                    <a:pt x="1961" y="213"/>
                  </a:lnTo>
                  <a:lnTo>
                    <a:pt x="1938" y="220"/>
                  </a:lnTo>
                  <a:lnTo>
                    <a:pt x="1888" y="233"/>
                  </a:lnTo>
                  <a:lnTo>
                    <a:pt x="1828" y="244"/>
                  </a:lnTo>
                  <a:lnTo>
                    <a:pt x="1761" y="255"/>
                  </a:lnTo>
                  <a:lnTo>
                    <a:pt x="1688" y="264"/>
                  </a:lnTo>
                  <a:lnTo>
                    <a:pt x="1608" y="273"/>
                  </a:lnTo>
                  <a:lnTo>
                    <a:pt x="1523" y="280"/>
                  </a:lnTo>
                  <a:lnTo>
                    <a:pt x="1434" y="287"/>
                  </a:lnTo>
                  <a:lnTo>
                    <a:pt x="1339" y="292"/>
                  </a:lnTo>
                  <a:lnTo>
                    <a:pt x="1239" y="296"/>
                  </a:lnTo>
                  <a:lnTo>
                    <a:pt x="1137" y="298"/>
                  </a:lnTo>
                  <a:lnTo>
                    <a:pt x="1032" y="298"/>
                  </a:lnTo>
                  <a:lnTo>
                    <a:pt x="1032" y="298"/>
                  </a:lnTo>
                  <a:lnTo>
                    <a:pt x="927" y="298"/>
                  </a:lnTo>
                  <a:lnTo>
                    <a:pt x="824" y="296"/>
                  </a:lnTo>
                  <a:lnTo>
                    <a:pt x="725" y="292"/>
                  </a:lnTo>
                  <a:lnTo>
                    <a:pt x="630" y="287"/>
                  </a:lnTo>
                  <a:lnTo>
                    <a:pt x="540" y="280"/>
                  </a:lnTo>
                  <a:lnTo>
                    <a:pt x="455" y="273"/>
                  </a:lnTo>
                  <a:lnTo>
                    <a:pt x="376" y="264"/>
                  </a:lnTo>
                  <a:lnTo>
                    <a:pt x="302" y="255"/>
                  </a:lnTo>
                  <a:lnTo>
                    <a:pt x="235" y="244"/>
                  </a:lnTo>
                  <a:lnTo>
                    <a:pt x="177" y="233"/>
                  </a:lnTo>
                  <a:lnTo>
                    <a:pt x="125" y="220"/>
                  </a:lnTo>
                  <a:lnTo>
                    <a:pt x="102" y="213"/>
                  </a:lnTo>
                  <a:lnTo>
                    <a:pt x="82" y="207"/>
                  </a:lnTo>
                  <a:lnTo>
                    <a:pt x="63" y="200"/>
                  </a:lnTo>
                  <a:lnTo>
                    <a:pt x="46" y="193"/>
                  </a:lnTo>
                  <a:lnTo>
                    <a:pt x="33" y="186"/>
                  </a:lnTo>
                  <a:lnTo>
                    <a:pt x="22" y="180"/>
                  </a:lnTo>
                  <a:lnTo>
                    <a:pt x="12" y="172"/>
                  </a:lnTo>
                  <a:lnTo>
                    <a:pt x="6" y="165"/>
                  </a:lnTo>
                  <a:lnTo>
                    <a:pt x="1" y="157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41"/>
                  </a:lnTo>
                  <a:lnTo>
                    <a:pt x="6" y="133"/>
                  </a:lnTo>
                  <a:lnTo>
                    <a:pt x="12" y="126"/>
                  </a:lnTo>
                  <a:lnTo>
                    <a:pt x="22" y="118"/>
                  </a:lnTo>
                  <a:lnTo>
                    <a:pt x="33" y="112"/>
                  </a:lnTo>
                  <a:lnTo>
                    <a:pt x="46" y="105"/>
                  </a:lnTo>
                  <a:lnTo>
                    <a:pt x="63" y="97"/>
                  </a:lnTo>
                  <a:lnTo>
                    <a:pt x="82" y="90"/>
                  </a:lnTo>
                  <a:lnTo>
                    <a:pt x="102" y="85"/>
                  </a:lnTo>
                  <a:lnTo>
                    <a:pt x="125" y="78"/>
                  </a:lnTo>
                  <a:lnTo>
                    <a:pt x="177" y="65"/>
                  </a:lnTo>
                  <a:lnTo>
                    <a:pt x="235" y="54"/>
                  </a:lnTo>
                  <a:lnTo>
                    <a:pt x="302" y="43"/>
                  </a:lnTo>
                  <a:lnTo>
                    <a:pt x="376" y="34"/>
                  </a:lnTo>
                  <a:lnTo>
                    <a:pt x="455" y="25"/>
                  </a:lnTo>
                  <a:lnTo>
                    <a:pt x="540" y="18"/>
                  </a:lnTo>
                  <a:lnTo>
                    <a:pt x="630" y="11"/>
                  </a:lnTo>
                  <a:lnTo>
                    <a:pt x="725" y="6"/>
                  </a:lnTo>
                  <a:lnTo>
                    <a:pt x="824" y="2"/>
                  </a:lnTo>
                  <a:lnTo>
                    <a:pt x="927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137" y="0"/>
                  </a:lnTo>
                  <a:lnTo>
                    <a:pt x="1239" y="2"/>
                  </a:lnTo>
                  <a:lnTo>
                    <a:pt x="1339" y="6"/>
                  </a:lnTo>
                  <a:lnTo>
                    <a:pt x="1434" y="11"/>
                  </a:lnTo>
                  <a:lnTo>
                    <a:pt x="1523" y="18"/>
                  </a:lnTo>
                  <a:lnTo>
                    <a:pt x="1608" y="25"/>
                  </a:lnTo>
                  <a:lnTo>
                    <a:pt x="1688" y="34"/>
                  </a:lnTo>
                  <a:lnTo>
                    <a:pt x="1761" y="43"/>
                  </a:lnTo>
                  <a:lnTo>
                    <a:pt x="1828" y="54"/>
                  </a:lnTo>
                  <a:lnTo>
                    <a:pt x="1888" y="65"/>
                  </a:lnTo>
                  <a:lnTo>
                    <a:pt x="1938" y="78"/>
                  </a:lnTo>
                  <a:lnTo>
                    <a:pt x="1961" y="85"/>
                  </a:lnTo>
                  <a:lnTo>
                    <a:pt x="1983" y="90"/>
                  </a:lnTo>
                  <a:lnTo>
                    <a:pt x="2001" y="97"/>
                  </a:lnTo>
                  <a:lnTo>
                    <a:pt x="2017" y="105"/>
                  </a:lnTo>
                  <a:lnTo>
                    <a:pt x="2031" y="112"/>
                  </a:lnTo>
                  <a:lnTo>
                    <a:pt x="2043" y="118"/>
                  </a:lnTo>
                  <a:lnTo>
                    <a:pt x="2052" y="126"/>
                  </a:lnTo>
                  <a:lnTo>
                    <a:pt x="2058" y="133"/>
                  </a:lnTo>
                  <a:lnTo>
                    <a:pt x="2062" y="141"/>
                  </a:lnTo>
                  <a:lnTo>
                    <a:pt x="2063" y="149"/>
                  </a:lnTo>
                  <a:lnTo>
                    <a:pt x="2063" y="14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35" name="Freeform 70">
              <a:extLst>
                <a:ext uri="{FF2B5EF4-FFF2-40B4-BE49-F238E27FC236}">
                  <a16:creationId xmlns:a16="http://schemas.microsoft.com/office/drawing/2014/main" id="{1A0F4258-0867-4D7D-98B0-78A3F3294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263" y="5428508"/>
              <a:ext cx="912813" cy="269875"/>
            </a:xfrm>
            <a:custGeom>
              <a:avLst/>
              <a:gdLst>
                <a:gd name="T0" fmla="*/ 551 w 575"/>
                <a:gd name="T1" fmla="*/ 0 h 170"/>
                <a:gd name="T2" fmla="*/ 575 w 575"/>
                <a:gd name="T3" fmla="*/ 79 h 170"/>
                <a:gd name="T4" fmla="*/ 575 w 575"/>
                <a:gd name="T5" fmla="*/ 79 h 170"/>
                <a:gd name="T6" fmla="*/ 575 w 575"/>
                <a:gd name="T7" fmla="*/ 90 h 170"/>
                <a:gd name="T8" fmla="*/ 574 w 575"/>
                <a:gd name="T9" fmla="*/ 102 h 170"/>
                <a:gd name="T10" fmla="*/ 571 w 575"/>
                <a:gd name="T11" fmla="*/ 116 h 170"/>
                <a:gd name="T12" fmla="*/ 568 w 575"/>
                <a:gd name="T13" fmla="*/ 131 h 170"/>
                <a:gd name="T14" fmla="*/ 565 w 575"/>
                <a:gd name="T15" fmla="*/ 138 h 170"/>
                <a:gd name="T16" fmla="*/ 561 w 575"/>
                <a:gd name="T17" fmla="*/ 145 h 170"/>
                <a:gd name="T18" fmla="*/ 557 w 575"/>
                <a:gd name="T19" fmla="*/ 151 h 170"/>
                <a:gd name="T20" fmla="*/ 551 w 575"/>
                <a:gd name="T21" fmla="*/ 157 h 170"/>
                <a:gd name="T22" fmla="*/ 544 w 575"/>
                <a:gd name="T23" fmla="*/ 161 h 170"/>
                <a:gd name="T24" fmla="*/ 537 w 575"/>
                <a:gd name="T25" fmla="*/ 165 h 170"/>
                <a:gd name="T26" fmla="*/ 537 w 575"/>
                <a:gd name="T27" fmla="*/ 165 h 170"/>
                <a:gd name="T28" fmla="*/ 525 w 575"/>
                <a:gd name="T29" fmla="*/ 167 h 170"/>
                <a:gd name="T30" fmla="*/ 504 w 575"/>
                <a:gd name="T31" fmla="*/ 168 h 170"/>
                <a:gd name="T32" fmla="*/ 474 w 575"/>
                <a:gd name="T33" fmla="*/ 169 h 170"/>
                <a:gd name="T34" fmla="*/ 440 w 575"/>
                <a:gd name="T35" fmla="*/ 170 h 170"/>
                <a:gd name="T36" fmla="*/ 358 w 575"/>
                <a:gd name="T37" fmla="*/ 170 h 170"/>
                <a:gd name="T38" fmla="*/ 266 w 575"/>
                <a:gd name="T39" fmla="*/ 169 h 170"/>
                <a:gd name="T40" fmla="*/ 101 w 575"/>
                <a:gd name="T41" fmla="*/ 165 h 170"/>
                <a:gd name="T42" fmla="*/ 27 w 575"/>
                <a:gd name="T43" fmla="*/ 162 h 170"/>
                <a:gd name="T44" fmla="*/ 0 w 575"/>
                <a:gd name="T45" fmla="*/ 24 h 170"/>
                <a:gd name="T46" fmla="*/ 551 w 575"/>
                <a:gd name="T4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5" h="170">
                  <a:moveTo>
                    <a:pt x="551" y="0"/>
                  </a:moveTo>
                  <a:lnTo>
                    <a:pt x="575" y="79"/>
                  </a:lnTo>
                  <a:lnTo>
                    <a:pt x="575" y="79"/>
                  </a:lnTo>
                  <a:lnTo>
                    <a:pt x="575" y="90"/>
                  </a:lnTo>
                  <a:lnTo>
                    <a:pt x="574" y="102"/>
                  </a:lnTo>
                  <a:lnTo>
                    <a:pt x="571" y="116"/>
                  </a:lnTo>
                  <a:lnTo>
                    <a:pt x="568" y="131"/>
                  </a:lnTo>
                  <a:lnTo>
                    <a:pt x="565" y="138"/>
                  </a:lnTo>
                  <a:lnTo>
                    <a:pt x="561" y="145"/>
                  </a:lnTo>
                  <a:lnTo>
                    <a:pt x="557" y="151"/>
                  </a:lnTo>
                  <a:lnTo>
                    <a:pt x="551" y="157"/>
                  </a:lnTo>
                  <a:lnTo>
                    <a:pt x="544" y="161"/>
                  </a:lnTo>
                  <a:lnTo>
                    <a:pt x="537" y="165"/>
                  </a:lnTo>
                  <a:lnTo>
                    <a:pt x="537" y="165"/>
                  </a:lnTo>
                  <a:lnTo>
                    <a:pt x="525" y="167"/>
                  </a:lnTo>
                  <a:lnTo>
                    <a:pt x="504" y="168"/>
                  </a:lnTo>
                  <a:lnTo>
                    <a:pt x="474" y="169"/>
                  </a:lnTo>
                  <a:lnTo>
                    <a:pt x="440" y="170"/>
                  </a:lnTo>
                  <a:lnTo>
                    <a:pt x="358" y="170"/>
                  </a:lnTo>
                  <a:lnTo>
                    <a:pt x="266" y="169"/>
                  </a:lnTo>
                  <a:lnTo>
                    <a:pt x="101" y="165"/>
                  </a:lnTo>
                  <a:lnTo>
                    <a:pt x="27" y="162"/>
                  </a:lnTo>
                  <a:lnTo>
                    <a:pt x="0" y="24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36" name="Freeform 71">
              <a:extLst>
                <a:ext uri="{FF2B5EF4-FFF2-40B4-BE49-F238E27FC236}">
                  <a16:creationId xmlns:a16="http://schemas.microsoft.com/office/drawing/2014/main" id="{615BE14A-202B-4D56-B169-68A53332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4163" y="5198320"/>
              <a:ext cx="954088" cy="498475"/>
            </a:xfrm>
            <a:custGeom>
              <a:avLst/>
              <a:gdLst>
                <a:gd name="T0" fmla="*/ 24 w 601"/>
                <a:gd name="T1" fmla="*/ 286 h 314"/>
                <a:gd name="T2" fmla="*/ 13 w 601"/>
                <a:gd name="T3" fmla="*/ 263 h 314"/>
                <a:gd name="T4" fmla="*/ 5 w 601"/>
                <a:gd name="T5" fmla="*/ 242 h 314"/>
                <a:gd name="T6" fmla="*/ 1 w 601"/>
                <a:gd name="T7" fmla="*/ 222 h 314"/>
                <a:gd name="T8" fmla="*/ 0 w 601"/>
                <a:gd name="T9" fmla="*/ 204 h 314"/>
                <a:gd name="T10" fmla="*/ 2 w 601"/>
                <a:gd name="T11" fmla="*/ 187 h 314"/>
                <a:gd name="T12" fmla="*/ 7 w 601"/>
                <a:gd name="T13" fmla="*/ 171 h 314"/>
                <a:gd name="T14" fmla="*/ 24 w 601"/>
                <a:gd name="T15" fmla="*/ 145 h 314"/>
                <a:gd name="T16" fmla="*/ 47 w 601"/>
                <a:gd name="T17" fmla="*/ 123 h 314"/>
                <a:gd name="T18" fmla="*/ 74 w 601"/>
                <a:gd name="T19" fmla="*/ 105 h 314"/>
                <a:gd name="T20" fmla="*/ 102 w 601"/>
                <a:gd name="T21" fmla="*/ 90 h 314"/>
                <a:gd name="T22" fmla="*/ 130 w 601"/>
                <a:gd name="T23" fmla="*/ 78 h 314"/>
                <a:gd name="T24" fmla="*/ 160 w 601"/>
                <a:gd name="T25" fmla="*/ 69 h 314"/>
                <a:gd name="T26" fmla="*/ 204 w 601"/>
                <a:gd name="T27" fmla="*/ 62 h 314"/>
                <a:gd name="T28" fmla="*/ 229 w 601"/>
                <a:gd name="T29" fmla="*/ 55 h 314"/>
                <a:gd name="T30" fmla="*/ 239 w 601"/>
                <a:gd name="T31" fmla="*/ 50 h 314"/>
                <a:gd name="T32" fmla="*/ 288 w 601"/>
                <a:gd name="T33" fmla="*/ 23 h 314"/>
                <a:gd name="T34" fmla="*/ 325 w 601"/>
                <a:gd name="T35" fmla="*/ 7 h 314"/>
                <a:gd name="T36" fmla="*/ 360 w 601"/>
                <a:gd name="T37" fmla="*/ 1 h 314"/>
                <a:gd name="T38" fmla="*/ 399 w 601"/>
                <a:gd name="T39" fmla="*/ 0 h 314"/>
                <a:gd name="T40" fmla="*/ 422 w 601"/>
                <a:gd name="T41" fmla="*/ 1 h 314"/>
                <a:gd name="T42" fmla="*/ 460 w 601"/>
                <a:gd name="T43" fmla="*/ 6 h 314"/>
                <a:gd name="T44" fmla="*/ 486 w 601"/>
                <a:gd name="T45" fmla="*/ 13 h 314"/>
                <a:gd name="T46" fmla="*/ 512 w 601"/>
                <a:gd name="T47" fmla="*/ 24 h 314"/>
                <a:gd name="T48" fmla="*/ 535 w 601"/>
                <a:gd name="T49" fmla="*/ 40 h 314"/>
                <a:gd name="T50" fmla="*/ 556 w 601"/>
                <a:gd name="T51" fmla="*/ 62 h 314"/>
                <a:gd name="T52" fmla="*/ 573 w 601"/>
                <a:gd name="T53" fmla="*/ 88 h 314"/>
                <a:gd name="T54" fmla="*/ 580 w 601"/>
                <a:gd name="T55" fmla="*/ 104 h 314"/>
                <a:gd name="T56" fmla="*/ 593 w 601"/>
                <a:gd name="T57" fmla="*/ 153 h 314"/>
                <a:gd name="T58" fmla="*/ 599 w 601"/>
                <a:gd name="T59" fmla="*/ 185 h 314"/>
                <a:gd name="T60" fmla="*/ 601 w 601"/>
                <a:gd name="T61" fmla="*/ 213 h 314"/>
                <a:gd name="T62" fmla="*/ 598 w 601"/>
                <a:gd name="T63" fmla="*/ 241 h 314"/>
                <a:gd name="T64" fmla="*/ 591 w 601"/>
                <a:gd name="T65" fmla="*/ 263 h 314"/>
                <a:gd name="T66" fmla="*/ 577 w 601"/>
                <a:gd name="T67" fmla="*/ 282 h 314"/>
                <a:gd name="T68" fmla="*/ 557 w 601"/>
                <a:gd name="T69" fmla="*/ 296 h 314"/>
                <a:gd name="T70" fmla="*/ 544 w 601"/>
                <a:gd name="T71" fmla="*/ 300 h 314"/>
                <a:gd name="T72" fmla="*/ 515 w 601"/>
                <a:gd name="T73" fmla="*/ 308 h 314"/>
                <a:gd name="T74" fmla="*/ 487 w 601"/>
                <a:gd name="T75" fmla="*/ 313 h 314"/>
                <a:gd name="T76" fmla="*/ 460 w 601"/>
                <a:gd name="T77" fmla="*/ 314 h 314"/>
                <a:gd name="T78" fmla="*/ 409 w 601"/>
                <a:gd name="T79" fmla="*/ 310 h 314"/>
                <a:gd name="T80" fmla="*/ 361 w 601"/>
                <a:gd name="T81" fmla="*/ 297 h 314"/>
                <a:gd name="T82" fmla="*/ 294 w 601"/>
                <a:gd name="T83" fmla="*/ 273 h 314"/>
                <a:gd name="T84" fmla="*/ 251 w 601"/>
                <a:gd name="T85" fmla="*/ 257 h 314"/>
                <a:gd name="T86" fmla="*/ 207 w 601"/>
                <a:gd name="T87" fmla="*/ 245 h 314"/>
                <a:gd name="T88" fmla="*/ 162 w 601"/>
                <a:gd name="T89" fmla="*/ 241 h 314"/>
                <a:gd name="T90" fmla="*/ 154 w 601"/>
                <a:gd name="T91" fmla="*/ 242 h 314"/>
                <a:gd name="T92" fmla="*/ 136 w 601"/>
                <a:gd name="T93" fmla="*/ 250 h 314"/>
                <a:gd name="T94" fmla="*/ 108 w 601"/>
                <a:gd name="T95" fmla="*/ 270 h 314"/>
                <a:gd name="T96" fmla="*/ 81 w 601"/>
                <a:gd name="T97" fmla="*/ 291 h 314"/>
                <a:gd name="T98" fmla="*/ 62 w 601"/>
                <a:gd name="T99" fmla="*/ 302 h 314"/>
                <a:gd name="T100" fmla="*/ 45 w 601"/>
                <a:gd name="T101" fmla="*/ 304 h 314"/>
                <a:gd name="T102" fmla="*/ 38 w 601"/>
                <a:gd name="T103" fmla="*/ 300 h 314"/>
                <a:gd name="T104" fmla="*/ 31 w 601"/>
                <a:gd name="T105" fmla="*/ 295 h 314"/>
                <a:gd name="T106" fmla="*/ 24 w 601"/>
                <a:gd name="T107" fmla="*/ 28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1" h="314">
                  <a:moveTo>
                    <a:pt x="24" y="286"/>
                  </a:moveTo>
                  <a:lnTo>
                    <a:pt x="24" y="286"/>
                  </a:lnTo>
                  <a:lnTo>
                    <a:pt x="18" y="274"/>
                  </a:lnTo>
                  <a:lnTo>
                    <a:pt x="13" y="263"/>
                  </a:lnTo>
                  <a:lnTo>
                    <a:pt x="8" y="252"/>
                  </a:lnTo>
                  <a:lnTo>
                    <a:pt x="5" y="242"/>
                  </a:lnTo>
                  <a:lnTo>
                    <a:pt x="2" y="231"/>
                  </a:lnTo>
                  <a:lnTo>
                    <a:pt x="1" y="222"/>
                  </a:lnTo>
                  <a:lnTo>
                    <a:pt x="0" y="213"/>
                  </a:lnTo>
                  <a:lnTo>
                    <a:pt x="0" y="204"/>
                  </a:lnTo>
                  <a:lnTo>
                    <a:pt x="1" y="195"/>
                  </a:lnTo>
                  <a:lnTo>
                    <a:pt x="2" y="187"/>
                  </a:lnTo>
                  <a:lnTo>
                    <a:pt x="5" y="179"/>
                  </a:lnTo>
                  <a:lnTo>
                    <a:pt x="7" y="171"/>
                  </a:lnTo>
                  <a:lnTo>
                    <a:pt x="15" y="158"/>
                  </a:lnTo>
                  <a:lnTo>
                    <a:pt x="24" y="145"/>
                  </a:lnTo>
                  <a:lnTo>
                    <a:pt x="34" y="133"/>
                  </a:lnTo>
                  <a:lnTo>
                    <a:pt x="47" y="123"/>
                  </a:lnTo>
                  <a:lnTo>
                    <a:pt x="60" y="113"/>
                  </a:lnTo>
                  <a:lnTo>
                    <a:pt x="74" y="105"/>
                  </a:lnTo>
                  <a:lnTo>
                    <a:pt x="88" y="97"/>
                  </a:lnTo>
                  <a:lnTo>
                    <a:pt x="102" y="90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44" y="72"/>
                  </a:lnTo>
                  <a:lnTo>
                    <a:pt x="160" y="69"/>
                  </a:lnTo>
                  <a:lnTo>
                    <a:pt x="189" y="63"/>
                  </a:lnTo>
                  <a:lnTo>
                    <a:pt x="204" y="62"/>
                  </a:lnTo>
                  <a:lnTo>
                    <a:pt x="216" y="58"/>
                  </a:lnTo>
                  <a:lnTo>
                    <a:pt x="229" y="55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65" y="36"/>
                  </a:lnTo>
                  <a:lnTo>
                    <a:pt x="288" y="23"/>
                  </a:lnTo>
                  <a:lnTo>
                    <a:pt x="307" y="14"/>
                  </a:lnTo>
                  <a:lnTo>
                    <a:pt x="325" y="7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22" y="1"/>
                  </a:lnTo>
                  <a:lnTo>
                    <a:pt x="447" y="3"/>
                  </a:lnTo>
                  <a:lnTo>
                    <a:pt x="460" y="6"/>
                  </a:lnTo>
                  <a:lnTo>
                    <a:pt x="473" y="10"/>
                  </a:lnTo>
                  <a:lnTo>
                    <a:pt x="486" y="13"/>
                  </a:lnTo>
                  <a:lnTo>
                    <a:pt x="499" y="19"/>
                  </a:lnTo>
                  <a:lnTo>
                    <a:pt x="512" y="24"/>
                  </a:lnTo>
                  <a:lnTo>
                    <a:pt x="524" y="32"/>
                  </a:lnTo>
                  <a:lnTo>
                    <a:pt x="535" y="40"/>
                  </a:lnTo>
                  <a:lnTo>
                    <a:pt x="546" y="50"/>
                  </a:lnTo>
                  <a:lnTo>
                    <a:pt x="556" y="62"/>
                  </a:lnTo>
                  <a:lnTo>
                    <a:pt x="565" y="74"/>
                  </a:lnTo>
                  <a:lnTo>
                    <a:pt x="573" y="88"/>
                  </a:lnTo>
                  <a:lnTo>
                    <a:pt x="580" y="104"/>
                  </a:lnTo>
                  <a:lnTo>
                    <a:pt x="580" y="104"/>
                  </a:lnTo>
                  <a:lnTo>
                    <a:pt x="590" y="138"/>
                  </a:lnTo>
                  <a:lnTo>
                    <a:pt x="593" y="153"/>
                  </a:lnTo>
                  <a:lnTo>
                    <a:pt x="597" y="169"/>
                  </a:lnTo>
                  <a:lnTo>
                    <a:pt x="599" y="185"/>
                  </a:lnTo>
                  <a:lnTo>
                    <a:pt x="601" y="200"/>
                  </a:lnTo>
                  <a:lnTo>
                    <a:pt x="601" y="213"/>
                  </a:lnTo>
                  <a:lnTo>
                    <a:pt x="600" y="227"/>
                  </a:lnTo>
                  <a:lnTo>
                    <a:pt x="598" y="241"/>
                  </a:lnTo>
                  <a:lnTo>
                    <a:pt x="595" y="252"/>
                  </a:lnTo>
                  <a:lnTo>
                    <a:pt x="591" y="263"/>
                  </a:lnTo>
                  <a:lnTo>
                    <a:pt x="584" y="273"/>
                  </a:lnTo>
                  <a:lnTo>
                    <a:pt x="577" y="282"/>
                  </a:lnTo>
                  <a:lnTo>
                    <a:pt x="568" y="289"/>
                  </a:lnTo>
                  <a:lnTo>
                    <a:pt x="557" y="296"/>
                  </a:lnTo>
                  <a:lnTo>
                    <a:pt x="544" y="300"/>
                  </a:lnTo>
                  <a:lnTo>
                    <a:pt x="544" y="300"/>
                  </a:lnTo>
                  <a:lnTo>
                    <a:pt x="530" y="305"/>
                  </a:lnTo>
                  <a:lnTo>
                    <a:pt x="515" y="308"/>
                  </a:lnTo>
                  <a:lnTo>
                    <a:pt x="500" y="311"/>
                  </a:lnTo>
                  <a:lnTo>
                    <a:pt x="487" y="313"/>
                  </a:lnTo>
                  <a:lnTo>
                    <a:pt x="473" y="314"/>
                  </a:lnTo>
                  <a:lnTo>
                    <a:pt x="460" y="314"/>
                  </a:lnTo>
                  <a:lnTo>
                    <a:pt x="434" y="313"/>
                  </a:lnTo>
                  <a:lnTo>
                    <a:pt x="409" y="310"/>
                  </a:lnTo>
                  <a:lnTo>
                    <a:pt x="385" y="304"/>
                  </a:lnTo>
                  <a:lnTo>
                    <a:pt x="361" y="297"/>
                  </a:lnTo>
                  <a:lnTo>
                    <a:pt x="339" y="290"/>
                  </a:lnTo>
                  <a:lnTo>
                    <a:pt x="294" y="273"/>
                  </a:lnTo>
                  <a:lnTo>
                    <a:pt x="273" y="264"/>
                  </a:lnTo>
                  <a:lnTo>
                    <a:pt x="251" y="257"/>
                  </a:lnTo>
                  <a:lnTo>
                    <a:pt x="230" y="251"/>
                  </a:lnTo>
                  <a:lnTo>
                    <a:pt x="207" y="245"/>
                  </a:lnTo>
                  <a:lnTo>
                    <a:pt x="186" y="242"/>
                  </a:lnTo>
                  <a:lnTo>
                    <a:pt x="162" y="241"/>
                  </a:lnTo>
                  <a:lnTo>
                    <a:pt x="162" y="241"/>
                  </a:lnTo>
                  <a:lnTo>
                    <a:pt x="154" y="242"/>
                  </a:lnTo>
                  <a:lnTo>
                    <a:pt x="145" y="245"/>
                  </a:lnTo>
                  <a:lnTo>
                    <a:pt x="136" y="250"/>
                  </a:lnTo>
                  <a:lnTo>
                    <a:pt x="127" y="256"/>
                  </a:lnTo>
                  <a:lnTo>
                    <a:pt x="108" y="270"/>
                  </a:lnTo>
                  <a:lnTo>
                    <a:pt x="90" y="286"/>
                  </a:lnTo>
                  <a:lnTo>
                    <a:pt x="81" y="291"/>
                  </a:lnTo>
                  <a:lnTo>
                    <a:pt x="71" y="297"/>
                  </a:lnTo>
                  <a:lnTo>
                    <a:pt x="62" y="302"/>
                  </a:lnTo>
                  <a:lnTo>
                    <a:pt x="53" y="304"/>
                  </a:lnTo>
                  <a:lnTo>
                    <a:pt x="45" y="304"/>
                  </a:lnTo>
                  <a:lnTo>
                    <a:pt x="42" y="303"/>
                  </a:lnTo>
                  <a:lnTo>
                    <a:pt x="38" y="300"/>
                  </a:lnTo>
                  <a:lnTo>
                    <a:pt x="34" y="298"/>
                  </a:lnTo>
                  <a:lnTo>
                    <a:pt x="31" y="295"/>
                  </a:lnTo>
                  <a:lnTo>
                    <a:pt x="24" y="286"/>
                  </a:lnTo>
                  <a:lnTo>
                    <a:pt x="24" y="28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37" name="Freeform 72">
              <a:extLst>
                <a:ext uri="{FF2B5EF4-FFF2-40B4-BE49-F238E27FC236}">
                  <a16:creationId xmlns:a16="http://schemas.microsoft.com/office/drawing/2014/main" id="{2B6B23A8-538A-4EFC-B8B3-8B0F6174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13" y="3520333"/>
              <a:ext cx="1416050" cy="1135063"/>
            </a:xfrm>
            <a:custGeom>
              <a:avLst/>
              <a:gdLst>
                <a:gd name="T0" fmla="*/ 777 w 892"/>
                <a:gd name="T1" fmla="*/ 680 h 715"/>
                <a:gd name="T2" fmla="*/ 780 w 892"/>
                <a:gd name="T3" fmla="*/ 469 h 715"/>
                <a:gd name="T4" fmla="*/ 785 w 892"/>
                <a:gd name="T5" fmla="*/ 321 h 715"/>
                <a:gd name="T6" fmla="*/ 789 w 892"/>
                <a:gd name="T7" fmla="*/ 269 h 715"/>
                <a:gd name="T8" fmla="*/ 793 w 892"/>
                <a:gd name="T9" fmla="*/ 247 h 715"/>
                <a:gd name="T10" fmla="*/ 794 w 892"/>
                <a:gd name="T11" fmla="*/ 244 h 715"/>
                <a:gd name="T12" fmla="*/ 801 w 892"/>
                <a:gd name="T13" fmla="*/ 237 h 715"/>
                <a:gd name="T14" fmla="*/ 809 w 892"/>
                <a:gd name="T15" fmla="*/ 234 h 715"/>
                <a:gd name="T16" fmla="*/ 828 w 892"/>
                <a:gd name="T17" fmla="*/ 233 h 715"/>
                <a:gd name="T18" fmla="*/ 860 w 892"/>
                <a:gd name="T19" fmla="*/ 234 h 715"/>
                <a:gd name="T20" fmla="*/ 870 w 892"/>
                <a:gd name="T21" fmla="*/ 232 h 715"/>
                <a:gd name="T22" fmla="*/ 876 w 892"/>
                <a:gd name="T23" fmla="*/ 224 h 715"/>
                <a:gd name="T24" fmla="*/ 880 w 892"/>
                <a:gd name="T25" fmla="*/ 207 h 715"/>
                <a:gd name="T26" fmla="*/ 890 w 892"/>
                <a:gd name="T27" fmla="*/ 154 h 715"/>
                <a:gd name="T28" fmla="*/ 892 w 892"/>
                <a:gd name="T29" fmla="*/ 96 h 715"/>
                <a:gd name="T30" fmla="*/ 890 w 892"/>
                <a:gd name="T31" fmla="*/ 71 h 715"/>
                <a:gd name="T32" fmla="*/ 886 w 892"/>
                <a:gd name="T33" fmla="*/ 53 h 715"/>
                <a:gd name="T34" fmla="*/ 882 w 892"/>
                <a:gd name="T35" fmla="*/ 47 h 715"/>
                <a:gd name="T36" fmla="*/ 870 w 892"/>
                <a:gd name="T37" fmla="*/ 36 h 715"/>
                <a:gd name="T38" fmla="*/ 852 w 892"/>
                <a:gd name="T39" fmla="*/ 28 h 715"/>
                <a:gd name="T40" fmla="*/ 828 w 892"/>
                <a:gd name="T41" fmla="*/ 23 h 715"/>
                <a:gd name="T42" fmla="*/ 782 w 892"/>
                <a:gd name="T43" fmla="*/ 16 h 715"/>
                <a:gd name="T44" fmla="*/ 652 w 892"/>
                <a:gd name="T45" fmla="*/ 8 h 715"/>
                <a:gd name="T46" fmla="*/ 634 w 892"/>
                <a:gd name="T47" fmla="*/ 9 h 715"/>
                <a:gd name="T48" fmla="*/ 565 w 892"/>
                <a:gd name="T49" fmla="*/ 20 h 715"/>
                <a:gd name="T50" fmla="*/ 512 w 892"/>
                <a:gd name="T51" fmla="*/ 29 h 715"/>
                <a:gd name="T52" fmla="*/ 456 w 892"/>
                <a:gd name="T53" fmla="*/ 33 h 715"/>
                <a:gd name="T54" fmla="*/ 422 w 892"/>
                <a:gd name="T55" fmla="*/ 32 h 715"/>
                <a:gd name="T56" fmla="*/ 345 w 892"/>
                <a:gd name="T57" fmla="*/ 25 h 715"/>
                <a:gd name="T58" fmla="*/ 240 w 892"/>
                <a:gd name="T59" fmla="*/ 10 h 715"/>
                <a:gd name="T60" fmla="*/ 199 w 892"/>
                <a:gd name="T61" fmla="*/ 6 h 715"/>
                <a:gd name="T62" fmla="*/ 154 w 892"/>
                <a:gd name="T63" fmla="*/ 4 h 715"/>
                <a:gd name="T64" fmla="*/ 73 w 892"/>
                <a:gd name="T65" fmla="*/ 1 h 715"/>
                <a:gd name="T66" fmla="*/ 45 w 892"/>
                <a:gd name="T67" fmla="*/ 1 h 715"/>
                <a:gd name="T68" fmla="*/ 28 w 892"/>
                <a:gd name="T69" fmla="*/ 6 h 715"/>
                <a:gd name="T70" fmla="*/ 24 w 892"/>
                <a:gd name="T71" fmla="*/ 9 h 715"/>
                <a:gd name="T72" fmla="*/ 16 w 892"/>
                <a:gd name="T73" fmla="*/ 18 h 715"/>
                <a:gd name="T74" fmla="*/ 8 w 892"/>
                <a:gd name="T75" fmla="*/ 32 h 715"/>
                <a:gd name="T76" fmla="*/ 3 w 892"/>
                <a:gd name="T77" fmla="*/ 50 h 715"/>
                <a:gd name="T78" fmla="*/ 0 w 892"/>
                <a:gd name="T79" fmla="*/ 75 h 715"/>
                <a:gd name="T80" fmla="*/ 1 w 892"/>
                <a:gd name="T81" fmla="*/ 104 h 715"/>
                <a:gd name="T82" fmla="*/ 7 w 892"/>
                <a:gd name="T83" fmla="*/ 140 h 715"/>
                <a:gd name="T84" fmla="*/ 17 w 892"/>
                <a:gd name="T85" fmla="*/ 184 h 715"/>
                <a:gd name="T86" fmla="*/ 24 w 892"/>
                <a:gd name="T87" fmla="*/ 208 h 715"/>
                <a:gd name="T88" fmla="*/ 48 w 892"/>
                <a:gd name="T89" fmla="*/ 295 h 715"/>
                <a:gd name="T90" fmla="*/ 65 w 892"/>
                <a:gd name="T91" fmla="*/ 380 h 715"/>
                <a:gd name="T92" fmla="*/ 76 w 892"/>
                <a:gd name="T93" fmla="*/ 461 h 715"/>
                <a:gd name="T94" fmla="*/ 83 w 892"/>
                <a:gd name="T95" fmla="*/ 535 h 715"/>
                <a:gd name="T96" fmla="*/ 86 w 892"/>
                <a:gd name="T97" fmla="*/ 646 h 715"/>
                <a:gd name="T98" fmla="*/ 86 w 892"/>
                <a:gd name="T99" fmla="*/ 689 h 715"/>
                <a:gd name="T100" fmla="*/ 777 w 892"/>
                <a:gd name="T101" fmla="*/ 68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715">
                  <a:moveTo>
                    <a:pt x="777" y="680"/>
                  </a:moveTo>
                  <a:lnTo>
                    <a:pt x="777" y="680"/>
                  </a:lnTo>
                  <a:lnTo>
                    <a:pt x="777" y="614"/>
                  </a:lnTo>
                  <a:lnTo>
                    <a:pt x="780" y="469"/>
                  </a:lnTo>
                  <a:lnTo>
                    <a:pt x="782" y="391"/>
                  </a:lnTo>
                  <a:lnTo>
                    <a:pt x="785" y="321"/>
                  </a:lnTo>
                  <a:lnTo>
                    <a:pt x="788" y="292"/>
                  </a:lnTo>
                  <a:lnTo>
                    <a:pt x="789" y="269"/>
                  </a:lnTo>
                  <a:lnTo>
                    <a:pt x="792" y="252"/>
                  </a:lnTo>
                  <a:lnTo>
                    <a:pt x="793" y="247"/>
                  </a:lnTo>
                  <a:lnTo>
                    <a:pt x="794" y="244"/>
                  </a:lnTo>
                  <a:lnTo>
                    <a:pt x="794" y="244"/>
                  </a:lnTo>
                  <a:lnTo>
                    <a:pt x="798" y="240"/>
                  </a:lnTo>
                  <a:lnTo>
                    <a:pt x="801" y="237"/>
                  </a:lnTo>
                  <a:lnTo>
                    <a:pt x="805" y="235"/>
                  </a:lnTo>
                  <a:lnTo>
                    <a:pt x="809" y="234"/>
                  </a:lnTo>
                  <a:lnTo>
                    <a:pt x="818" y="233"/>
                  </a:lnTo>
                  <a:lnTo>
                    <a:pt x="828" y="233"/>
                  </a:lnTo>
                  <a:lnTo>
                    <a:pt x="850" y="235"/>
                  </a:lnTo>
                  <a:lnTo>
                    <a:pt x="860" y="234"/>
                  </a:lnTo>
                  <a:lnTo>
                    <a:pt x="870" y="232"/>
                  </a:lnTo>
                  <a:lnTo>
                    <a:pt x="870" y="232"/>
                  </a:lnTo>
                  <a:lnTo>
                    <a:pt x="873" y="230"/>
                  </a:lnTo>
                  <a:lnTo>
                    <a:pt x="876" y="224"/>
                  </a:lnTo>
                  <a:lnTo>
                    <a:pt x="878" y="216"/>
                  </a:lnTo>
                  <a:lnTo>
                    <a:pt x="880" y="207"/>
                  </a:lnTo>
                  <a:lnTo>
                    <a:pt x="885" y="182"/>
                  </a:lnTo>
                  <a:lnTo>
                    <a:pt x="890" y="154"/>
                  </a:lnTo>
                  <a:lnTo>
                    <a:pt x="892" y="124"/>
                  </a:lnTo>
                  <a:lnTo>
                    <a:pt x="892" y="96"/>
                  </a:lnTo>
                  <a:lnTo>
                    <a:pt x="891" y="84"/>
                  </a:lnTo>
                  <a:lnTo>
                    <a:pt x="890" y="71"/>
                  </a:lnTo>
                  <a:lnTo>
                    <a:pt x="888" y="61"/>
                  </a:lnTo>
                  <a:lnTo>
                    <a:pt x="886" y="53"/>
                  </a:lnTo>
                  <a:lnTo>
                    <a:pt x="886" y="53"/>
                  </a:lnTo>
                  <a:lnTo>
                    <a:pt x="882" y="47"/>
                  </a:lnTo>
                  <a:lnTo>
                    <a:pt x="877" y="42"/>
                  </a:lnTo>
                  <a:lnTo>
                    <a:pt x="870" y="36"/>
                  </a:lnTo>
                  <a:lnTo>
                    <a:pt x="862" y="33"/>
                  </a:lnTo>
                  <a:lnTo>
                    <a:pt x="852" y="28"/>
                  </a:lnTo>
                  <a:lnTo>
                    <a:pt x="841" y="25"/>
                  </a:lnTo>
                  <a:lnTo>
                    <a:pt x="828" y="23"/>
                  </a:lnTo>
                  <a:lnTo>
                    <a:pt x="815" y="20"/>
                  </a:lnTo>
                  <a:lnTo>
                    <a:pt x="782" y="16"/>
                  </a:lnTo>
                  <a:lnTo>
                    <a:pt x="744" y="13"/>
                  </a:lnTo>
                  <a:lnTo>
                    <a:pt x="652" y="8"/>
                  </a:lnTo>
                  <a:lnTo>
                    <a:pt x="652" y="8"/>
                  </a:lnTo>
                  <a:lnTo>
                    <a:pt x="634" y="9"/>
                  </a:lnTo>
                  <a:lnTo>
                    <a:pt x="612" y="11"/>
                  </a:lnTo>
                  <a:lnTo>
                    <a:pt x="565" y="20"/>
                  </a:lnTo>
                  <a:lnTo>
                    <a:pt x="539" y="25"/>
                  </a:lnTo>
                  <a:lnTo>
                    <a:pt x="512" y="29"/>
                  </a:lnTo>
                  <a:lnTo>
                    <a:pt x="483" y="33"/>
                  </a:lnTo>
                  <a:lnTo>
                    <a:pt x="456" y="33"/>
                  </a:lnTo>
                  <a:lnTo>
                    <a:pt x="456" y="33"/>
                  </a:lnTo>
                  <a:lnTo>
                    <a:pt x="422" y="32"/>
                  </a:lnTo>
                  <a:lnTo>
                    <a:pt x="385" y="29"/>
                  </a:lnTo>
                  <a:lnTo>
                    <a:pt x="345" y="25"/>
                  </a:lnTo>
                  <a:lnTo>
                    <a:pt x="307" y="19"/>
                  </a:lnTo>
                  <a:lnTo>
                    <a:pt x="240" y="10"/>
                  </a:lnTo>
                  <a:lnTo>
                    <a:pt x="215" y="7"/>
                  </a:lnTo>
                  <a:lnTo>
                    <a:pt x="199" y="6"/>
                  </a:lnTo>
                  <a:lnTo>
                    <a:pt x="199" y="6"/>
                  </a:lnTo>
                  <a:lnTo>
                    <a:pt x="154" y="4"/>
                  </a:lnTo>
                  <a:lnTo>
                    <a:pt x="120" y="3"/>
                  </a:lnTo>
                  <a:lnTo>
                    <a:pt x="73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6" y="2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4" y="9"/>
                  </a:lnTo>
                  <a:lnTo>
                    <a:pt x="19" y="12"/>
                  </a:lnTo>
                  <a:lnTo>
                    <a:pt x="16" y="18"/>
                  </a:lnTo>
                  <a:lnTo>
                    <a:pt x="11" y="24"/>
                  </a:lnTo>
                  <a:lnTo>
                    <a:pt x="8" y="32"/>
                  </a:lnTo>
                  <a:lnTo>
                    <a:pt x="6" y="39"/>
                  </a:lnTo>
                  <a:lnTo>
                    <a:pt x="3" y="50"/>
                  </a:lnTo>
                  <a:lnTo>
                    <a:pt x="1" y="61"/>
                  </a:lnTo>
                  <a:lnTo>
                    <a:pt x="0" y="75"/>
                  </a:lnTo>
                  <a:lnTo>
                    <a:pt x="0" y="88"/>
                  </a:lnTo>
                  <a:lnTo>
                    <a:pt x="1" y="104"/>
                  </a:lnTo>
                  <a:lnTo>
                    <a:pt x="3" y="122"/>
                  </a:lnTo>
                  <a:lnTo>
                    <a:pt x="7" y="140"/>
                  </a:lnTo>
                  <a:lnTo>
                    <a:pt x="11" y="162"/>
                  </a:lnTo>
                  <a:lnTo>
                    <a:pt x="17" y="184"/>
                  </a:lnTo>
                  <a:lnTo>
                    <a:pt x="24" y="208"/>
                  </a:lnTo>
                  <a:lnTo>
                    <a:pt x="24" y="208"/>
                  </a:lnTo>
                  <a:lnTo>
                    <a:pt x="37" y="251"/>
                  </a:lnTo>
                  <a:lnTo>
                    <a:pt x="48" y="295"/>
                  </a:lnTo>
                  <a:lnTo>
                    <a:pt x="58" y="338"/>
                  </a:lnTo>
                  <a:lnTo>
                    <a:pt x="65" y="380"/>
                  </a:lnTo>
                  <a:lnTo>
                    <a:pt x="71" y="422"/>
                  </a:lnTo>
                  <a:lnTo>
                    <a:pt x="76" y="461"/>
                  </a:lnTo>
                  <a:lnTo>
                    <a:pt x="80" y="499"/>
                  </a:lnTo>
                  <a:lnTo>
                    <a:pt x="83" y="535"/>
                  </a:lnTo>
                  <a:lnTo>
                    <a:pt x="86" y="597"/>
                  </a:lnTo>
                  <a:lnTo>
                    <a:pt x="86" y="646"/>
                  </a:lnTo>
                  <a:lnTo>
                    <a:pt x="86" y="678"/>
                  </a:lnTo>
                  <a:lnTo>
                    <a:pt x="86" y="689"/>
                  </a:lnTo>
                  <a:lnTo>
                    <a:pt x="443" y="715"/>
                  </a:lnTo>
                  <a:lnTo>
                    <a:pt x="777" y="6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38" name="Freeform 73">
              <a:extLst>
                <a:ext uri="{FF2B5EF4-FFF2-40B4-BE49-F238E27FC236}">
                  <a16:creationId xmlns:a16="http://schemas.microsoft.com/office/drawing/2014/main" id="{9A642101-78B1-41D0-A35E-82318A587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788" y="3656858"/>
              <a:ext cx="23813" cy="973138"/>
            </a:xfrm>
            <a:custGeom>
              <a:avLst/>
              <a:gdLst>
                <a:gd name="T0" fmla="*/ 0 w 15"/>
                <a:gd name="T1" fmla="*/ 0 h 613"/>
                <a:gd name="T2" fmla="*/ 5 w 15"/>
                <a:gd name="T3" fmla="*/ 613 h 613"/>
                <a:gd name="T4" fmla="*/ 15 w 15"/>
                <a:gd name="T5" fmla="*/ 613 h 613"/>
                <a:gd name="T6" fmla="*/ 10 w 15"/>
                <a:gd name="T7" fmla="*/ 0 h 613"/>
                <a:gd name="T8" fmla="*/ 0 w 15"/>
                <a:gd name="T9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3">
                  <a:moveTo>
                    <a:pt x="0" y="0"/>
                  </a:moveTo>
                  <a:lnTo>
                    <a:pt x="5" y="613"/>
                  </a:lnTo>
                  <a:lnTo>
                    <a:pt x="15" y="613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39" name="Freeform 77">
              <a:extLst>
                <a:ext uri="{FF2B5EF4-FFF2-40B4-BE49-F238E27FC236}">
                  <a16:creationId xmlns:a16="http://schemas.microsoft.com/office/drawing/2014/main" id="{D6E66673-FFA9-4A48-9109-8D34EAE59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2225" y="3602883"/>
              <a:ext cx="219075" cy="133350"/>
            </a:xfrm>
            <a:custGeom>
              <a:avLst/>
              <a:gdLst>
                <a:gd name="T0" fmla="*/ 138 w 138"/>
                <a:gd name="T1" fmla="*/ 37 h 84"/>
                <a:gd name="T2" fmla="*/ 138 w 138"/>
                <a:gd name="T3" fmla="*/ 37 h 84"/>
                <a:gd name="T4" fmla="*/ 138 w 138"/>
                <a:gd name="T5" fmla="*/ 42 h 84"/>
                <a:gd name="T6" fmla="*/ 137 w 138"/>
                <a:gd name="T7" fmla="*/ 46 h 84"/>
                <a:gd name="T8" fmla="*/ 134 w 138"/>
                <a:gd name="T9" fmla="*/ 54 h 84"/>
                <a:gd name="T10" fmla="*/ 127 w 138"/>
                <a:gd name="T11" fmla="*/ 62 h 84"/>
                <a:gd name="T12" fmla="*/ 119 w 138"/>
                <a:gd name="T13" fmla="*/ 69 h 84"/>
                <a:gd name="T14" fmla="*/ 110 w 138"/>
                <a:gd name="T15" fmla="*/ 75 h 84"/>
                <a:gd name="T16" fmla="*/ 97 w 138"/>
                <a:gd name="T17" fmla="*/ 79 h 84"/>
                <a:gd name="T18" fmla="*/ 85 w 138"/>
                <a:gd name="T19" fmla="*/ 81 h 84"/>
                <a:gd name="T20" fmla="*/ 71 w 138"/>
                <a:gd name="T21" fmla="*/ 84 h 84"/>
                <a:gd name="T22" fmla="*/ 71 w 138"/>
                <a:gd name="T23" fmla="*/ 84 h 84"/>
                <a:gd name="T24" fmla="*/ 58 w 138"/>
                <a:gd name="T25" fmla="*/ 84 h 84"/>
                <a:gd name="T26" fmla="*/ 44 w 138"/>
                <a:gd name="T27" fmla="*/ 81 h 84"/>
                <a:gd name="T28" fmla="*/ 33 w 138"/>
                <a:gd name="T29" fmla="*/ 78 h 84"/>
                <a:gd name="T30" fmla="*/ 21 w 138"/>
                <a:gd name="T31" fmla="*/ 73 h 84"/>
                <a:gd name="T32" fmla="*/ 14 w 138"/>
                <a:gd name="T33" fmla="*/ 68 h 84"/>
                <a:gd name="T34" fmla="*/ 7 w 138"/>
                <a:gd name="T35" fmla="*/ 61 h 84"/>
                <a:gd name="T36" fmla="*/ 2 w 138"/>
                <a:gd name="T37" fmla="*/ 53 h 84"/>
                <a:gd name="T38" fmla="*/ 1 w 138"/>
                <a:gd name="T39" fmla="*/ 50 h 84"/>
                <a:gd name="T40" fmla="*/ 0 w 138"/>
                <a:gd name="T41" fmla="*/ 45 h 84"/>
                <a:gd name="T42" fmla="*/ 0 w 138"/>
                <a:gd name="T43" fmla="*/ 45 h 84"/>
                <a:gd name="T44" fmla="*/ 0 w 138"/>
                <a:gd name="T45" fmla="*/ 41 h 84"/>
                <a:gd name="T46" fmla="*/ 1 w 138"/>
                <a:gd name="T47" fmla="*/ 36 h 84"/>
                <a:gd name="T48" fmla="*/ 5 w 138"/>
                <a:gd name="T49" fmla="*/ 28 h 84"/>
                <a:gd name="T50" fmla="*/ 10 w 138"/>
                <a:gd name="T51" fmla="*/ 21 h 84"/>
                <a:gd name="T52" fmla="*/ 19 w 138"/>
                <a:gd name="T53" fmla="*/ 15 h 84"/>
                <a:gd name="T54" fmla="*/ 28 w 138"/>
                <a:gd name="T55" fmla="*/ 9 h 84"/>
                <a:gd name="T56" fmla="*/ 40 w 138"/>
                <a:gd name="T57" fmla="*/ 4 h 84"/>
                <a:gd name="T58" fmla="*/ 53 w 138"/>
                <a:gd name="T59" fmla="*/ 1 h 84"/>
                <a:gd name="T60" fmla="*/ 67 w 138"/>
                <a:gd name="T61" fmla="*/ 0 h 84"/>
                <a:gd name="T62" fmla="*/ 67 w 138"/>
                <a:gd name="T63" fmla="*/ 0 h 84"/>
                <a:gd name="T64" fmla="*/ 80 w 138"/>
                <a:gd name="T65" fmla="*/ 0 h 84"/>
                <a:gd name="T66" fmla="*/ 94 w 138"/>
                <a:gd name="T67" fmla="*/ 1 h 84"/>
                <a:gd name="T68" fmla="*/ 105 w 138"/>
                <a:gd name="T69" fmla="*/ 4 h 84"/>
                <a:gd name="T70" fmla="*/ 117 w 138"/>
                <a:gd name="T71" fmla="*/ 9 h 84"/>
                <a:gd name="T72" fmla="*/ 124 w 138"/>
                <a:gd name="T73" fmla="*/ 15 h 84"/>
                <a:gd name="T74" fmla="*/ 131 w 138"/>
                <a:gd name="T75" fmla="*/ 21 h 84"/>
                <a:gd name="T76" fmla="*/ 136 w 138"/>
                <a:gd name="T77" fmla="*/ 29 h 84"/>
                <a:gd name="T78" fmla="*/ 137 w 138"/>
                <a:gd name="T79" fmla="*/ 34 h 84"/>
                <a:gd name="T80" fmla="*/ 138 w 138"/>
                <a:gd name="T81" fmla="*/ 37 h 84"/>
                <a:gd name="T82" fmla="*/ 138 w 138"/>
                <a:gd name="T83" fmla="*/ 3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84">
                  <a:moveTo>
                    <a:pt x="138" y="37"/>
                  </a:moveTo>
                  <a:lnTo>
                    <a:pt x="138" y="37"/>
                  </a:lnTo>
                  <a:lnTo>
                    <a:pt x="138" y="42"/>
                  </a:lnTo>
                  <a:lnTo>
                    <a:pt x="137" y="46"/>
                  </a:lnTo>
                  <a:lnTo>
                    <a:pt x="134" y="54"/>
                  </a:lnTo>
                  <a:lnTo>
                    <a:pt x="127" y="62"/>
                  </a:lnTo>
                  <a:lnTo>
                    <a:pt x="119" y="69"/>
                  </a:lnTo>
                  <a:lnTo>
                    <a:pt x="110" y="75"/>
                  </a:lnTo>
                  <a:lnTo>
                    <a:pt x="97" y="79"/>
                  </a:lnTo>
                  <a:lnTo>
                    <a:pt x="85" y="81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58" y="84"/>
                  </a:lnTo>
                  <a:lnTo>
                    <a:pt x="44" y="81"/>
                  </a:lnTo>
                  <a:lnTo>
                    <a:pt x="33" y="78"/>
                  </a:lnTo>
                  <a:lnTo>
                    <a:pt x="21" y="73"/>
                  </a:lnTo>
                  <a:lnTo>
                    <a:pt x="14" y="68"/>
                  </a:lnTo>
                  <a:lnTo>
                    <a:pt x="7" y="61"/>
                  </a:lnTo>
                  <a:lnTo>
                    <a:pt x="2" y="53"/>
                  </a:lnTo>
                  <a:lnTo>
                    <a:pt x="1" y="5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5" y="28"/>
                  </a:lnTo>
                  <a:lnTo>
                    <a:pt x="10" y="21"/>
                  </a:lnTo>
                  <a:lnTo>
                    <a:pt x="19" y="15"/>
                  </a:lnTo>
                  <a:lnTo>
                    <a:pt x="28" y="9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94" y="1"/>
                  </a:lnTo>
                  <a:lnTo>
                    <a:pt x="105" y="4"/>
                  </a:lnTo>
                  <a:lnTo>
                    <a:pt x="117" y="9"/>
                  </a:lnTo>
                  <a:lnTo>
                    <a:pt x="124" y="15"/>
                  </a:lnTo>
                  <a:lnTo>
                    <a:pt x="131" y="21"/>
                  </a:lnTo>
                  <a:lnTo>
                    <a:pt x="136" y="29"/>
                  </a:lnTo>
                  <a:lnTo>
                    <a:pt x="137" y="34"/>
                  </a:lnTo>
                  <a:lnTo>
                    <a:pt x="138" y="37"/>
                  </a:lnTo>
                  <a:lnTo>
                    <a:pt x="138" y="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0" name="Freeform 78">
              <a:extLst>
                <a:ext uri="{FF2B5EF4-FFF2-40B4-BE49-F238E27FC236}">
                  <a16:creationId xmlns:a16="http://schemas.microsoft.com/office/drawing/2014/main" id="{39474D67-7135-4DC3-A612-2B05CF3D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2850" y="3669558"/>
              <a:ext cx="230188" cy="806450"/>
            </a:xfrm>
            <a:custGeom>
              <a:avLst/>
              <a:gdLst>
                <a:gd name="T0" fmla="*/ 103 w 145"/>
                <a:gd name="T1" fmla="*/ 9 h 508"/>
                <a:gd name="T2" fmla="*/ 103 w 145"/>
                <a:gd name="T3" fmla="*/ 9 h 508"/>
                <a:gd name="T4" fmla="*/ 100 w 145"/>
                <a:gd name="T5" fmla="*/ 41 h 508"/>
                <a:gd name="T6" fmla="*/ 91 w 145"/>
                <a:gd name="T7" fmla="*/ 114 h 508"/>
                <a:gd name="T8" fmla="*/ 78 w 145"/>
                <a:gd name="T9" fmla="*/ 197 h 508"/>
                <a:gd name="T10" fmla="*/ 73 w 145"/>
                <a:gd name="T11" fmla="*/ 232 h 508"/>
                <a:gd name="T12" fmla="*/ 67 w 145"/>
                <a:gd name="T13" fmla="*/ 255 h 508"/>
                <a:gd name="T14" fmla="*/ 67 w 145"/>
                <a:gd name="T15" fmla="*/ 255 h 508"/>
                <a:gd name="T16" fmla="*/ 61 w 145"/>
                <a:gd name="T17" fmla="*/ 270 h 508"/>
                <a:gd name="T18" fmla="*/ 53 w 145"/>
                <a:gd name="T19" fmla="*/ 291 h 508"/>
                <a:gd name="T20" fmla="*/ 33 w 145"/>
                <a:gd name="T21" fmla="*/ 336 h 508"/>
                <a:gd name="T22" fmla="*/ 13 w 145"/>
                <a:gd name="T23" fmla="*/ 380 h 508"/>
                <a:gd name="T24" fmla="*/ 6 w 145"/>
                <a:gd name="T25" fmla="*/ 396 h 508"/>
                <a:gd name="T26" fmla="*/ 1 w 145"/>
                <a:gd name="T27" fmla="*/ 406 h 508"/>
                <a:gd name="T28" fmla="*/ 1 w 145"/>
                <a:gd name="T29" fmla="*/ 406 h 508"/>
                <a:gd name="T30" fmla="*/ 0 w 145"/>
                <a:gd name="T31" fmla="*/ 410 h 508"/>
                <a:gd name="T32" fmla="*/ 0 w 145"/>
                <a:gd name="T33" fmla="*/ 416 h 508"/>
                <a:gd name="T34" fmla="*/ 2 w 145"/>
                <a:gd name="T35" fmla="*/ 430 h 508"/>
                <a:gd name="T36" fmla="*/ 6 w 145"/>
                <a:gd name="T37" fmla="*/ 446 h 508"/>
                <a:gd name="T38" fmla="*/ 10 w 145"/>
                <a:gd name="T39" fmla="*/ 463 h 508"/>
                <a:gd name="T40" fmla="*/ 16 w 145"/>
                <a:gd name="T41" fmla="*/ 478 h 508"/>
                <a:gd name="T42" fmla="*/ 22 w 145"/>
                <a:gd name="T43" fmla="*/ 492 h 508"/>
                <a:gd name="T44" fmla="*/ 27 w 145"/>
                <a:gd name="T45" fmla="*/ 503 h 508"/>
                <a:gd name="T46" fmla="*/ 30 w 145"/>
                <a:gd name="T47" fmla="*/ 505 h 508"/>
                <a:gd name="T48" fmla="*/ 32 w 145"/>
                <a:gd name="T49" fmla="*/ 508 h 508"/>
                <a:gd name="T50" fmla="*/ 32 w 145"/>
                <a:gd name="T51" fmla="*/ 508 h 508"/>
                <a:gd name="T52" fmla="*/ 34 w 145"/>
                <a:gd name="T53" fmla="*/ 508 h 508"/>
                <a:gd name="T54" fmla="*/ 39 w 145"/>
                <a:gd name="T55" fmla="*/ 507 h 508"/>
                <a:gd name="T56" fmla="*/ 49 w 145"/>
                <a:gd name="T57" fmla="*/ 502 h 508"/>
                <a:gd name="T58" fmla="*/ 61 w 145"/>
                <a:gd name="T59" fmla="*/ 494 h 508"/>
                <a:gd name="T60" fmla="*/ 76 w 145"/>
                <a:gd name="T61" fmla="*/ 484 h 508"/>
                <a:gd name="T62" fmla="*/ 102 w 145"/>
                <a:gd name="T63" fmla="*/ 465 h 508"/>
                <a:gd name="T64" fmla="*/ 112 w 145"/>
                <a:gd name="T65" fmla="*/ 456 h 508"/>
                <a:gd name="T66" fmla="*/ 117 w 145"/>
                <a:gd name="T67" fmla="*/ 451 h 508"/>
                <a:gd name="T68" fmla="*/ 117 w 145"/>
                <a:gd name="T69" fmla="*/ 451 h 508"/>
                <a:gd name="T70" fmla="*/ 118 w 145"/>
                <a:gd name="T71" fmla="*/ 446 h 508"/>
                <a:gd name="T72" fmla="*/ 119 w 145"/>
                <a:gd name="T73" fmla="*/ 435 h 508"/>
                <a:gd name="T74" fmla="*/ 118 w 145"/>
                <a:gd name="T75" fmla="*/ 403 h 508"/>
                <a:gd name="T76" fmla="*/ 119 w 145"/>
                <a:gd name="T77" fmla="*/ 354 h 508"/>
                <a:gd name="T78" fmla="*/ 120 w 145"/>
                <a:gd name="T79" fmla="*/ 323 h 508"/>
                <a:gd name="T80" fmla="*/ 122 w 145"/>
                <a:gd name="T81" fmla="*/ 288 h 508"/>
                <a:gd name="T82" fmla="*/ 122 w 145"/>
                <a:gd name="T83" fmla="*/ 288 h 508"/>
                <a:gd name="T84" fmla="*/ 125 w 145"/>
                <a:gd name="T85" fmla="*/ 261 h 508"/>
                <a:gd name="T86" fmla="*/ 128 w 145"/>
                <a:gd name="T87" fmla="*/ 239 h 508"/>
                <a:gd name="T88" fmla="*/ 134 w 145"/>
                <a:gd name="T89" fmla="*/ 190 h 508"/>
                <a:gd name="T90" fmla="*/ 137 w 145"/>
                <a:gd name="T91" fmla="*/ 159 h 508"/>
                <a:gd name="T92" fmla="*/ 139 w 145"/>
                <a:gd name="T93" fmla="*/ 119 h 508"/>
                <a:gd name="T94" fmla="*/ 143 w 145"/>
                <a:gd name="T95" fmla="*/ 67 h 508"/>
                <a:gd name="T96" fmla="*/ 145 w 145"/>
                <a:gd name="T97" fmla="*/ 0 h 508"/>
                <a:gd name="T98" fmla="*/ 103 w 145"/>
                <a:gd name="T99" fmla="*/ 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508">
                  <a:moveTo>
                    <a:pt x="103" y="9"/>
                  </a:moveTo>
                  <a:lnTo>
                    <a:pt x="103" y="9"/>
                  </a:lnTo>
                  <a:lnTo>
                    <a:pt x="100" y="41"/>
                  </a:lnTo>
                  <a:lnTo>
                    <a:pt x="91" y="114"/>
                  </a:lnTo>
                  <a:lnTo>
                    <a:pt x="78" y="197"/>
                  </a:lnTo>
                  <a:lnTo>
                    <a:pt x="73" y="232"/>
                  </a:lnTo>
                  <a:lnTo>
                    <a:pt x="67" y="255"/>
                  </a:lnTo>
                  <a:lnTo>
                    <a:pt x="67" y="255"/>
                  </a:lnTo>
                  <a:lnTo>
                    <a:pt x="61" y="270"/>
                  </a:lnTo>
                  <a:lnTo>
                    <a:pt x="53" y="291"/>
                  </a:lnTo>
                  <a:lnTo>
                    <a:pt x="33" y="336"/>
                  </a:lnTo>
                  <a:lnTo>
                    <a:pt x="13" y="380"/>
                  </a:lnTo>
                  <a:lnTo>
                    <a:pt x="6" y="396"/>
                  </a:lnTo>
                  <a:lnTo>
                    <a:pt x="1" y="406"/>
                  </a:lnTo>
                  <a:lnTo>
                    <a:pt x="1" y="406"/>
                  </a:lnTo>
                  <a:lnTo>
                    <a:pt x="0" y="410"/>
                  </a:lnTo>
                  <a:lnTo>
                    <a:pt x="0" y="416"/>
                  </a:lnTo>
                  <a:lnTo>
                    <a:pt x="2" y="430"/>
                  </a:lnTo>
                  <a:lnTo>
                    <a:pt x="6" y="446"/>
                  </a:lnTo>
                  <a:lnTo>
                    <a:pt x="10" y="463"/>
                  </a:lnTo>
                  <a:lnTo>
                    <a:pt x="16" y="478"/>
                  </a:lnTo>
                  <a:lnTo>
                    <a:pt x="22" y="492"/>
                  </a:lnTo>
                  <a:lnTo>
                    <a:pt x="27" y="503"/>
                  </a:lnTo>
                  <a:lnTo>
                    <a:pt x="30" y="505"/>
                  </a:lnTo>
                  <a:lnTo>
                    <a:pt x="32" y="508"/>
                  </a:lnTo>
                  <a:lnTo>
                    <a:pt x="32" y="508"/>
                  </a:lnTo>
                  <a:lnTo>
                    <a:pt x="34" y="508"/>
                  </a:lnTo>
                  <a:lnTo>
                    <a:pt x="39" y="507"/>
                  </a:lnTo>
                  <a:lnTo>
                    <a:pt x="49" y="502"/>
                  </a:lnTo>
                  <a:lnTo>
                    <a:pt x="61" y="494"/>
                  </a:lnTo>
                  <a:lnTo>
                    <a:pt x="76" y="484"/>
                  </a:lnTo>
                  <a:lnTo>
                    <a:pt x="102" y="465"/>
                  </a:lnTo>
                  <a:lnTo>
                    <a:pt x="112" y="456"/>
                  </a:lnTo>
                  <a:lnTo>
                    <a:pt x="117" y="451"/>
                  </a:lnTo>
                  <a:lnTo>
                    <a:pt x="117" y="451"/>
                  </a:lnTo>
                  <a:lnTo>
                    <a:pt x="118" y="446"/>
                  </a:lnTo>
                  <a:lnTo>
                    <a:pt x="119" y="435"/>
                  </a:lnTo>
                  <a:lnTo>
                    <a:pt x="118" y="403"/>
                  </a:lnTo>
                  <a:lnTo>
                    <a:pt x="119" y="354"/>
                  </a:lnTo>
                  <a:lnTo>
                    <a:pt x="120" y="323"/>
                  </a:lnTo>
                  <a:lnTo>
                    <a:pt x="122" y="288"/>
                  </a:lnTo>
                  <a:lnTo>
                    <a:pt x="122" y="288"/>
                  </a:lnTo>
                  <a:lnTo>
                    <a:pt x="125" y="261"/>
                  </a:lnTo>
                  <a:lnTo>
                    <a:pt x="128" y="239"/>
                  </a:lnTo>
                  <a:lnTo>
                    <a:pt x="134" y="190"/>
                  </a:lnTo>
                  <a:lnTo>
                    <a:pt x="137" y="159"/>
                  </a:lnTo>
                  <a:lnTo>
                    <a:pt x="139" y="119"/>
                  </a:lnTo>
                  <a:lnTo>
                    <a:pt x="143" y="67"/>
                  </a:lnTo>
                  <a:lnTo>
                    <a:pt x="145" y="0"/>
                  </a:lnTo>
                  <a:lnTo>
                    <a:pt x="103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1" name="Freeform 79">
              <a:extLst>
                <a:ext uri="{FF2B5EF4-FFF2-40B4-BE49-F238E27FC236}">
                  <a16:creationId xmlns:a16="http://schemas.microsoft.com/office/drawing/2014/main" id="{706662C6-E13A-40CE-A9E0-FA07CD6AE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8325" y="2158258"/>
              <a:ext cx="1346200" cy="1443038"/>
            </a:xfrm>
            <a:custGeom>
              <a:avLst/>
              <a:gdLst>
                <a:gd name="T0" fmla="*/ 104 w 848"/>
                <a:gd name="T1" fmla="*/ 848 h 909"/>
                <a:gd name="T2" fmla="*/ 114 w 848"/>
                <a:gd name="T3" fmla="*/ 859 h 909"/>
                <a:gd name="T4" fmla="*/ 130 w 848"/>
                <a:gd name="T5" fmla="*/ 869 h 909"/>
                <a:gd name="T6" fmla="*/ 149 w 848"/>
                <a:gd name="T7" fmla="*/ 877 h 909"/>
                <a:gd name="T8" fmla="*/ 200 w 848"/>
                <a:gd name="T9" fmla="*/ 891 h 909"/>
                <a:gd name="T10" fmla="*/ 264 w 848"/>
                <a:gd name="T11" fmla="*/ 900 h 909"/>
                <a:gd name="T12" fmla="*/ 335 w 848"/>
                <a:gd name="T13" fmla="*/ 905 h 909"/>
                <a:gd name="T14" fmla="*/ 453 w 848"/>
                <a:gd name="T15" fmla="*/ 909 h 909"/>
                <a:gd name="T16" fmla="*/ 610 w 848"/>
                <a:gd name="T17" fmla="*/ 909 h 909"/>
                <a:gd name="T18" fmla="*/ 631 w 848"/>
                <a:gd name="T19" fmla="*/ 908 h 909"/>
                <a:gd name="T20" fmla="*/ 671 w 848"/>
                <a:gd name="T21" fmla="*/ 903 h 909"/>
                <a:gd name="T22" fmla="*/ 705 w 848"/>
                <a:gd name="T23" fmla="*/ 893 h 909"/>
                <a:gd name="T24" fmla="*/ 735 w 848"/>
                <a:gd name="T25" fmla="*/ 879 h 909"/>
                <a:gd name="T26" fmla="*/ 760 w 848"/>
                <a:gd name="T27" fmla="*/ 862 h 909"/>
                <a:gd name="T28" fmla="*/ 782 w 848"/>
                <a:gd name="T29" fmla="*/ 843 h 909"/>
                <a:gd name="T30" fmla="*/ 799 w 848"/>
                <a:gd name="T31" fmla="*/ 821 h 909"/>
                <a:gd name="T32" fmla="*/ 814 w 848"/>
                <a:gd name="T33" fmla="*/ 797 h 909"/>
                <a:gd name="T34" fmla="*/ 824 w 848"/>
                <a:gd name="T35" fmla="*/ 772 h 909"/>
                <a:gd name="T36" fmla="*/ 836 w 848"/>
                <a:gd name="T37" fmla="*/ 732 h 909"/>
                <a:gd name="T38" fmla="*/ 844 w 848"/>
                <a:gd name="T39" fmla="*/ 680 h 909"/>
                <a:gd name="T40" fmla="*/ 848 w 848"/>
                <a:gd name="T41" fmla="*/ 632 h 909"/>
                <a:gd name="T42" fmla="*/ 848 w 848"/>
                <a:gd name="T43" fmla="*/ 592 h 909"/>
                <a:gd name="T44" fmla="*/ 846 w 848"/>
                <a:gd name="T45" fmla="*/ 530 h 909"/>
                <a:gd name="T46" fmla="*/ 837 w 848"/>
                <a:gd name="T47" fmla="*/ 421 h 909"/>
                <a:gd name="T48" fmla="*/ 820 w 848"/>
                <a:gd name="T49" fmla="*/ 331 h 909"/>
                <a:gd name="T50" fmla="*/ 797 w 848"/>
                <a:gd name="T51" fmla="*/ 256 h 909"/>
                <a:gd name="T52" fmla="*/ 771 w 848"/>
                <a:gd name="T53" fmla="*/ 195 h 909"/>
                <a:gd name="T54" fmla="*/ 742 w 848"/>
                <a:gd name="T55" fmla="*/ 144 h 909"/>
                <a:gd name="T56" fmla="*/ 700 w 848"/>
                <a:gd name="T57" fmla="*/ 81 h 909"/>
                <a:gd name="T58" fmla="*/ 677 w 848"/>
                <a:gd name="T59" fmla="*/ 44 h 909"/>
                <a:gd name="T60" fmla="*/ 670 w 848"/>
                <a:gd name="T61" fmla="*/ 35 h 909"/>
                <a:gd name="T62" fmla="*/ 652 w 848"/>
                <a:gd name="T63" fmla="*/ 22 h 909"/>
                <a:gd name="T64" fmla="*/ 628 w 848"/>
                <a:gd name="T65" fmla="*/ 12 h 909"/>
                <a:gd name="T66" fmla="*/ 597 w 848"/>
                <a:gd name="T67" fmla="*/ 5 h 909"/>
                <a:gd name="T68" fmla="*/ 563 w 848"/>
                <a:gd name="T69" fmla="*/ 0 h 909"/>
                <a:gd name="T70" fmla="*/ 525 w 848"/>
                <a:gd name="T71" fmla="*/ 0 h 909"/>
                <a:gd name="T72" fmla="*/ 464 w 848"/>
                <a:gd name="T73" fmla="*/ 4 h 909"/>
                <a:gd name="T74" fmla="*/ 378 w 848"/>
                <a:gd name="T75" fmla="*/ 18 h 909"/>
                <a:gd name="T76" fmla="*/ 295 w 848"/>
                <a:gd name="T77" fmla="*/ 40 h 909"/>
                <a:gd name="T78" fmla="*/ 239 w 848"/>
                <a:gd name="T79" fmla="*/ 61 h 909"/>
                <a:gd name="T80" fmla="*/ 206 w 848"/>
                <a:gd name="T81" fmla="*/ 77 h 909"/>
                <a:gd name="T82" fmla="*/ 179 w 848"/>
                <a:gd name="T83" fmla="*/ 94 h 909"/>
                <a:gd name="T84" fmla="*/ 157 w 848"/>
                <a:gd name="T85" fmla="*/ 112 h 909"/>
                <a:gd name="T86" fmla="*/ 148 w 848"/>
                <a:gd name="T87" fmla="*/ 121 h 909"/>
                <a:gd name="T88" fmla="*/ 121 w 848"/>
                <a:gd name="T89" fmla="*/ 160 h 909"/>
                <a:gd name="T90" fmla="*/ 95 w 848"/>
                <a:gd name="T91" fmla="*/ 198 h 909"/>
                <a:gd name="T92" fmla="*/ 74 w 848"/>
                <a:gd name="T93" fmla="*/ 238 h 909"/>
                <a:gd name="T94" fmla="*/ 54 w 848"/>
                <a:gd name="T95" fmla="*/ 280 h 909"/>
                <a:gd name="T96" fmla="*/ 37 w 848"/>
                <a:gd name="T97" fmla="*/ 324 h 909"/>
                <a:gd name="T98" fmla="*/ 24 w 848"/>
                <a:gd name="T99" fmla="*/ 370 h 909"/>
                <a:gd name="T100" fmla="*/ 12 w 848"/>
                <a:gd name="T101" fmla="*/ 421 h 909"/>
                <a:gd name="T102" fmla="*/ 4 w 848"/>
                <a:gd name="T103" fmla="*/ 476 h 909"/>
                <a:gd name="T104" fmla="*/ 1 w 848"/>
                <a:gd name="T105" fmla="*/ 504 h 909"/>
                <a:gd name="T106" fmla="*/ 1 w 848"/>
                <a:gd name="T107" fmla="*/ 560 h 909"/>
                <a:gd name="T108" fmla="*/ 8 w 848"/>
                <a:gd name="T109" fmla="*/ 615 h 909"/>
                <a:gd name="T110" fmla="*/ 20 w 848"/>
                <a:gd name="T111" fmla="*/ 668 h 909"/>
                <a:gd name="T112" fmla="*/ 36 w 848"/>
                <a:gd name="T113" fmla="*/ 716 h 909"/>
                <a:gd name="T114" fmla="*/ 54 w 848"/>
                <a:gd name="T115" fmla="*/ 761 h 909"/>
                <a:gd name="T116" fmla="*/ 75 w 848"/>
                <a:gd name="T117" fmla="*/ 800 h 909"/>
                <a:gd name="T118" fmla="*/ 104 w 848"/>
                <a:gd name="T119" fmla="*/ 84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8" h="909">
                  <a:moveTo>
                    <a:pt x="104" y="848"/>
                  </a:moveTo>
                  <a:lnTo>
                    <a:pt x="104" y="848"/>
                  </a:lnTo>
                  <a:lnTo>
                    <a:pt x="109" y="853"/>
                  </a:lnTo>
                  <a:lnTo>
                    <a:pt x="114" y="859"/>
                  </a:lnTo>
                  <a:lnTo>
                    <a:pt x="122" y="865"/>
                  </a:lnTo>
                  <a:lnTo>
                    <a:pt x="130" y="869"/>
                  </a:lnTo>
                  <a:lnTo>
                    <a:pt x="139" y="874"/>
                  </a:lnTo>
                  <a:lnTo>
                    <a:pt x="149" y="877"/>
                  </a:lnTo>
                  <a:lnTo>
                    <a:pt x="173" y="885"/>
                  </a:lnTo>
                  <a:lnTo>
                    <a:pt x="200" y="891"/>
                  </a:lnTo>
                  <a:lnTo>
                    <a:pt x="231" y="895"/>
                  </a:lnTo>
                  <a:lnTo>
                    <a:pt x="264" y="900"/>
                  </a:lnTo>
                  <a:lnTo>
                    <a:pt x="299" y="903"/>
                  </a:lnTo>
                  <a:lnTo>
                    <a:pt x="335" y="905"/>
                  </a:lnTo>
                  <a:lnTo>
                    <a:pt x="373" y="907"/>
                  </a:lnTo>
                  <a:lnTo>
                    <a:pt x="453" y="909"/>
                  </a:lnTo>
                  <a:lnTo>
                    <a:pt x="532" y="909"/>
                  </a:lnTo>
                  <a:lnTo>
                    <a:pt x="610" y="909"/>
                  </a:lnTo>
                  <a:lnTo>
                    <a:pt x="610" y="909"/>
                  </a:lnTo>
                  <a:lnTo>
                    <a:pt x="631" y="908"/>
                  </a:lnTo>
                  <a:lnTo>
                    <a:pt x="652" y="905"/>
                  </a:lnTo>
                  <a:lnTo>
                    <a:pt x="671" y="903"/>
                  </a:lnTo>
                  <a:lnTo>
                    <a:pt x="689" y="899"/>
                  </a:lnTo>
                  <a:lnTo>
                    <a:pt x="705" y="893"/>
                  </a:lnTo>
                  <a:lnTo>
                    <a:pt x="721" y="887"/>
                  </a:lnTo>
                  <a:lnTo>
                    <a:pt x="735" y="879"/>
                  </a:lnTo>
                  <a:lnTo>
                    <a:pt x="748" y="871"/>
                  </a:lnTo>
                  <a:lnTo>
                    <a:pt x="760" y="862"/>
                  </a:lnTo>
                  <a:lnTo>
                    <a:pt x="772" y="853"/>
                  </a:lnTo>
                  <a:lnTo>
                    <a:pt x="782" y="843"/>
                  </a:lnTo>
                  <a:lnTo>
                    <a:pt x="791" y="832"/>
                  </a:lnTo>
                  <a:lnTo>
                    <a:pt x="799" y="821"/>
                  </a:lnTo>
                  <a:lnTo>
                    <a:pt x="807" y="809"/>
                  </a:lnTo>
                  <a:lnTo>
                    <a:pt x="814" y="797"/>
                  </a:lnTo>
                  <a:lnTo>
                    <a:pt x="819" y="784"/>
                  </a:lnTo>
                  <a:lnTo>
                    <a:pt x="824" y="772"/>
                  </a:lnTo>
                  <a:lnTo>
                    <a:pt x="828" y="759"/>
                  </a:lnTo>
                  <a:lnTo>
                    <a:pt x="836" y="732"/>
                  </a:lnTo>
                  <a:lnTo>
                    <a:pt x="841" y="706"/>
                  </a:lnTo>
                  <a:lnTo>
                    <a:pt x="844" y="680"/>
                  </a:lnTo>
                  <a:lnTo>
                    <a:pt x="846" y="655"/>
                  </a:lnTo>
                  <a:lnTo>
                    <a:pt x="848" y="632"/>
                  </a:lnTo>
                  <a:lnTo>
                    <a:pt x="848" y="592"/>
                  </a:lnTo>
                  <a:lnTo>
                    <a:pt x="848" y="592"/>
                  </a:lnTo>
                  <a:lnTo>
                    <a:pt x="848" y="560"/>
                  </a:lnTo>
                  <a:lnTo>
                    <a:pt x="846" y="530"/>
                  </a:lnTo>
                  <a:lnTo>
                    <a:pt x="843" y="472"/>
                  </a:lnTo>
                  <a:lnTo>
                    <a:pt x="837" y="421"/>
                  </a:lnTo>
                  <a:lnTo>
                    <a:pt x="829" y="374"/>
                  </a:lnTo>
                  <a:lnTo>
                    <a:pt x="820" y="331"/>
                  </a:lnTo>
                  <a:lnTo>
                    <a:pt x="809" y="291"/>
                  </a:lnTo>
                  <a:lnTo>
                    <a:pt x="797" y="256"/>
                  </a:lnTo>
                  <a:lnTo>
                    <a:pt x="784" y="223"/>
                  </a:lnTo>
                  <a:lnTo>
                    <a:pt x="771" y="195"/>
                  </a:lnTo>
                  <a:lnTo>
                    <a:pt x="756" y="168"/>
                  </a:lnTo>
                  <a:lnTo>
                    <a:pt x="742" y="144"/>
                  </a:lnTo>
                  <a:lnTo>
                    <a:pt x="728" y="121"/>
                  </a:lnTo>
                  <a:lnTo>
                    <a:pt x="700" y="81"/>
                  </a:lnTo>
                  <a:lnTo>
                    <a:pt x="688" y="63"/>
                  </a:lnTo>
                  <a:lnTo>
                    <a:pt x="677" y="44"/>
                  </a:lnTo>
                  <a:lnTo>
                    <a:pt x="677" y="44"/>
                  </a:lnTo>
                  <a:lnTo>
                    <a:pt x="670" y="35"/>
                  </a:lnTo>
                  <a:lnTo>
                    <a:pt x="662" y="29"/>
                  </a:lnTo>
                  <a:lnTo>
                    <a:pt x="652" y="22"/>
                  </a:lnTo>
                  <a:lnTo>
                    <a:pt x="640" y="16"/>
                  </a:lnTo>
                  <a:lnTo>
                    <a:pt x="628" y="12"/>
                  </a:lnTo>
                  <a:lnTo>
                    <a:pt x="613" y="7"/>
                  </a:lnTo>
                  <a:lnTo>
                    <a:pt x="597" y="5"/>
                  </a:lnTo>
                  <a:lnTo>
                    <a:pt x="582" y="3"/>
                  </a:lnTo>
                  <a:lnTo>
                    <a:pt x="563" y="0"/>
                  </a:lnTo>
                  <a:lnTo>
                    <a:pt x="545" y="0"/>
                  </a:lnTo>
                  <a:lnTo>
                    <a:pt x="525" y="0"/>
                  </a:lnTo>
                  <a:lnTo>
                    <a:pt x="506" y="0"/>
                  </a:lnTo>
                  <a:lnTo>
                    <a:pt x="464" y="4"/>
                  </a:lnTo>
                  <a:lnTo>
                    <a:pt x="421" y="9"/>
                  </a:lnTo>
                  <a:lnTo>
                    <a:pt x="378" y="18"/>
                  </a:lnTo>
                  <a:lnTo>
                    <a:pt x="336" y="29"/>
                  </a:lnTo>
                  <a:lnTo>
                    <a:pt x="295" y="40"/>
                  </a:lnTo>
                  <a:lnTo>
                    <a:pt x="257" y="54"/>
                  </a:lnTo>
                  <a:lnTo>
                    <a:pt x="239" y="61"/>
                  </a:lnTo>
                  <a:lnTo>
                    <a:pt x="222" y="69"/>
                  </a:lnTo>
                  <a:lnTo>
                    <a:pt x="206" y="77"/>
                  </a:lnTo>
                  <a:lnTo>
                    <a:pt x="192" y="85"/>
                  </a:lnTo>
                  <a:lnTo>
                    <a:pt x="179" y="94"/>
                  </a:lnTo>
                  <a:lnTo>
                    <a:pt x="167" y="103"/>
                  </a:lnTo>
                  <a:lnTo>
                    <a:pt x="157" y="112"/>
                  </a:lnTo>
                  <a:lnTo>
                    <a:pt x="148" y="121"/>
                  </a:lnTo>
                  <a:lnTo>
                    <a:pt x="148" y="121"/>
                  </a:lnTo>
                  <a:lnTo>
                    <a:pt x="135" y="141"/>
                  </a:lnTo>
                  <a:lnTo>
                    <a:pt x="121" y="160"/>
                  </a:lnTo>
                  <a:lnTo>
                    <a:pt x="107" y="178"/>
                  </a:lnTo>
                  <a:lnTo>
                    <a:pt x="95" y="198"/>
                  </a:lnTo>
                  <a:lnTo>
                    <a:pt x="84" y="218"/>
                  </a:lnTo>
                  <a:lnTo>
                    <a:pt x="74" y="238"/>
                  </a:lnTo>
                  <a:lnTo>
                    <a:pt x="63" y="258"/>
                  </a:lnTo>
                  <a:lnTo>
                    <a:pt x="54" y="280"/>
                  </a:lnTo>
                  <a:lnTo>
                    <a:pt x="45" y="301"/>
                  </a:lnTo>
                  <a:lnTo>
                    <a:pt x="37" y="324"/>
                  </a:lnTo>
                  <a:lnTo>
                    <a:pt x="31" y="347"/>
                  </a:lnTo>
                  <a:lnTo>
                    <a:pt x="24" y="370"/>
                  </a:lnTo>
                  <a:lnTo>
                    <a:pt x="18" y="395"/>
                  </a:lnTo>
                  <a:lnTo>
                    <a:pt x="12" y="421"/>
                  </a:lnTo>
                  <a:lnTo>
                    <a:pt x="8" y="448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1" y="504"/>
                  </a:lnTo>
                  <a:lnTo>
                    <a:pt x="0" y="532"/>
                  </a:lnTo>
                  <a:lnTo>
                    <a:pt x="1" y="560"/>
                  </a:lnTo>
                  <a:lnTo>
                    <a:pt x="4" y="588"/>
                  </a:lnTo>
                  <a:lnTo>
                    <a:pt x="8" y="615"/>
                  </a:lnTo>
                  <a:lnTo>
                    <a:pt x="14" y="642"/>
                  </a:lnTo>
                  <a:lnTo>
                    <a:pt x="20" y="668"/>
                  </a:lnTo>
                  <a:lnTo>
                    <a:pt x="28" y="693"/>
                  </a:lnTo>
                  <a:lnTo>
                    <a:pt x="36" y="716"/>
                  </a:lnTo>
                  <a:lnTo>
                    <a:pt x="45" y="739"/>
                  </a:lnTo>
                  <a:lnTo>
                    <a:pt x="54" y="761"/>
                  </a:lnTo>
                  <a:lnTo>
                    <a:pt x="64" y="781"/>
                  </a:lnTo>
                  <a:lnTo>
                    <a:pt x="75" y="800"/>
                  </a:lnTo>
                  <a:lnTo>
                    <a:pt x="85" y="817"/>
                  </a:lnTo>
                  <a:lnTo>
                    <a:pt x="104" y="848"/>
                  </a:lnTo>
                  <a:lnTo>
                    <a:pt x="104" y="848"/>
                  </a:lnTo>
                  <a:close/>
                </a:path>
              </a:pathLst>
            </a:custGeom>
            <a:solidFill>
              <a:srgbClr val="FFC89F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2" name="Freeform 81">
              <a:extLst>
                <a:ext uri="{FF2B5EF4-FFF2-40B4-BE49-F238E27FC236}">
                  <a16:creationId xmlns:a16="http://schemas.microsoft.com/office/drawing/2014/main" id="{8EF97AB1-01E1-4254-B797-EF24C2C1E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538" y="2704358"/>
              <a:ext cx="87313" cy="165100"/>
            </a:xfrm>
            <a:custGeom>
              <a:avLst/>
              <a:gdLst>
                <a:gd name="T0" fmla="*/ 55 w 55"/>
                <a:gd name="T1" fmla="*/ 50 h 104"/>
                <a:gd name="T2" fmla="*/ 55 w 55"/>
                <a:gd name="T3" fmla="*/ 50 h 104"/>
                <a:gd name="T4" fmla="*/ 55 w 55"/>
                <a:gd name="T5" fmla="*/ 61 h 104"/>
                <a:gd name="T6" fmla="*/ 54 w 55"/>
                <a:gd name="T7" fmla="*/ 70 h 104"/>
                <a:gd name="T8" fmla="*/ 52 w 55"/>
                <a:gd name="T9" fmla="*/ 79 h 104"/>
                <a:gd name="T10" fmla="*/ 49 w 55"/>
                <a:gd name="T11" fmla="*/ 87 h 104"/>
                <a:gd name="T12" fmla="*/ 45 w 55"/>
                <a:gd name="T13" fmla="*/ 94 h 104"/>
                <a:gd name="T14" fmla="*/ 41 w 55"/>
                <a:gd name="T15" fmla="*/ 100 h 104"/>
                <a:gd name="T16" fmla="*/ 36 w 55"/>
                <a:gd name="T17" fmla="*/ 103 h 104"/>
                <a:gd name="T18" fmla="*/ 31 w 55"/>
                <a:gd name="T19" fmla="*/ 104 h 104"/>
                <a:gd name="T20" fmla="*/ 31 w 55"/>
                <a:gd name="T21" fmla="*/ 104 h 104"/>
                <a:gd name="T22" fmla="*/ 25 w 55"/>
                <a:gd name="T23" fmla="*/ 103 h 104"/>
                <a:gd name="T24" fmla="*/ 20 w 55"/>
                <a:gd name="T25" fmla="*/ 101 h 104"/>
                <a:gd name="T26" fmla="*/ 15 w 55"/>
                <a:gd name="T27" fmla="*/ 96 h 104"/>
                <a:gd name="T28" fmla="*/ 10 w 55"/>
                <a:gd name="T29" fmla="*/ 90 h 104"/>
                <a:gd name="T30" fmla="*/ 7 w 55"/>
                <a:gd name="T31" fmla="*/ 83 h 104"/>
                <a:gd name="T32" fmla="*/ 3 w 55"/>
                <a:gd name="T33" fmla="*/ 74 h 104"/>
                <a:gd name="T34" fmla="*/ 1 w 55"/>
                <a:gd name="T35" fmla="*/ 64 h 104"/>
                <a:gd name="T36" fmla="*/ 0 w 55"/>
                <a:gd name="T37" fmla="*/ 53 h 104"/>
                <a:gd name="T38" fmla="*/ 0 w 55"/>
                <a:gd name="T39" fmla="*/ 53 h 104"/>
                <a:gd name="T40" fmla="*/ 0 w 55"/>
                <a:gd name="T41" fmla="*/ 43 h 104"/>
                <a:gd name="T42" fmla="*/ 1 w 55"/>
                <a:gd name="T43" fmla="*/ 33 h 104"/>
                <a:gd name="T44" fmla="*/ 3 w 55"/>
                <a:gd name="T45" fmla="*/ 24 h 104"/>
                <a:gd name="T46" fmla="*/ 7 w 55"/>
                <a:gd name="T47" fmla="*/ 16 h 104"/>
                <a:gd name="T48" fmla="*/ 10 w 55"/>
                <a:gd name="T49" fmla="*/ 9 h 104"/>
                <a:gd name="T50" fmla="*/ 15 w 55"/>
                <a:gd name="T51" fmla="*/ 5 h 104"/>
                <a:gd name="T52" fmla="*/ 19 w 55"/>
                <a:gd name="T53" fmla="*/ 1 h 104"/>
                <a:gd name="T54" fmla="*/ 25 w 55"/>
                <a:gd name="T55" fmla="*/ 0 h 104"/>
                <a:gd name="T56" fmla="*/ 25 w 55"/>
                <a:gd name="T57" fmla="*/ 0 h 104"/>
                <a:gd name="T58" fmla="*/ 31 w 55"/>
                <a:gd name="T59" fmla="*/ 0 h 104"/>
                <a:gd name="T60" fmla="*/ 36 w 55"/>
                <a:gd name="T61" fmla="*/ 4 h 104"/>
                <a:gd name="T62" fmla="*/ 41 w 55"/>
                <a:gd name="T63" fmla="*/ 8 h 104"/>
                <a:gd name="T64" fmla="*/ 45 w 55"/>
                <a:gd name="T65" fmla="*/ 14 h 104"/>
                <a:gd name="T66" fmla="*/ 49 w 55"/>
                <a:gd name="T67" fmla="*/ 22 h 104"/>
                <a:gd name="T68" fmla="*/ 52 w 55"/>
                <a:gd name="T69" fmla="*/ 31 h 104"/>
                <a:gd name="T70" fmla="*/ 54 w 55"/>
                <a:gd name="T71" fmla="*/ 40 h 104"/>
                <a:gd name="T72" fmla="*/ 55 w 55"/>
                <a:gd name="T73" fmla="*/ 50 h 104"/>
                <a:gd name="T74" fmla="*/ 55 w 55"/>
                <a:gd name="T75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" h="104">
                  <a:moveTo>
                    <a:pt x="55" y="50"/>
                  </a:moveTo>
                  <a:lnTo>
                    <a:pt x="55" y="50"/>
                  </a:lnTo>
                  <a:lnTo>
                    <a:pt x="55" y="61"/>
                  </a:lnTo>
                  <a:lnTo>
                    <a:pt x="54" y="70"/>
                  </a:lnTo>
                  <a:lnTo>
                    <a:pt x="52" y="79"/>
                  </a:lnTo>
                  <a:lnTo>
                    <a:pt x="49" y="87"/>
                  </a:lnTo>
                  <a:lnTo>
                    <a:pt x="45" y="94"/>
                  </a:lnTo>
                  <a:lnTo>
                    <a:pt x="41" y="100"/>
                  </a:lnTo>
                  <a:lnTo>
                    <a:pt x="36" y="103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25" y="103"/>
                  </a:lnTo>
                  <a:lnTo>
                    <a:pt x="20" y="101"/>
                  </a:lnTo>
                  <a:lnTo>
                    <a:pt x="15" y="96"/>
                  </a:lnTo>
                  <a:lnTo>
                    <a:pt x="10" y="90"/>
                  </a:lnTo>
                  <a:lnTo>
                    <a:pt x="7" y="83"/>
                  </a:lnTo>
                  <a:lnTo>
                    <a:pt x="3" y="74"/>
                  </a:lnTo>
                  <a:lnTo>
                    <a:pt x="1" y="6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1" y="33"/>
                  </a:lnTo>
                  <a:lnTo>
                    <a:pt x="3" y="24"/>
                  </a:lnTo>
                  <a:lnTo>
                    <a:pt x="7" y="16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6" y="4"/>
                  </a:lnTo>
                  <a:lnTo>
                    <a:pt x="41" y="8"/>
                  </a:lnTo>
                  <a:lnTo>
                    <a:pt x="45" y="14"/>
                  </a:lnTo>
                  <a:lnTo>
                    <a:pt x="49" y="22"/>
                  </a:lnTo>
                  <a:lnTo>
                    <a:pt x="52" y="31"/>
                  </a:lnTo>
                  <a:lnTo>
                    <a:pt x="54" y="40"/>
                  </a:lnTo>
                  <a:lnTo>
                    <a:pt x="55" y="50"/>
                  </a:lnTo>
                  <a:lnTo>
                    <a:pt x="55" y="50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3" name="Freeform 83">
              <a:extLst>
                <a:ext uri="{FF2B5EF4-FFF2-40B4-BE49-F238E27FC236}">
                  <a16:creationId xmlns:a16="http://schemas.microsoft.com/office/drawing/2014/main" id="{5BBD023E-3344-419B-8A0C-3BBFE52C1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0163" y="3155208"/>
              <a:ext cx="420688" cy="185738"/>
            </a:xfrm>
            <a:custGeom>
              <a:avLst/>
              <a:gdLst>
                <a:gd name="T0" fmla="*/ 1 w 265"/>
                <a:gd name="T1" fmla="*/ 29 h 117"/>
                <a:gd name="T2" fmla="*/ 1 w 265"/>
                <a:gd name="T3" fmla="*/ 29 h 117"/>
                <a:gd name="T4" fmla="*/ 0 w 265"/>
                <a:gd name="T5" fmla="*/ 35 h 117"/>
                <a:gd name="T6" fmla="*/ 1 w 265"/>
                <a:gd name="T7" fmla="*/ 47 h 117"/>
                <a:gd name="T8" fmla="*/ 3 w 265"/>
                <a:gd name="T9" fmla="*/ 52 h 117"/>
                <a:gd name="T10" fmla="*/ 5 w 265"/>
                <a:gd name="T11" fmla="*/ 59 h 117"/>
                <a:gd name="T12" fmla="*/ 10 w 265"/>
                <a:gd name="T13" fmla="*/ 66 h 117"/>
                <a:gd name="T14" fmla="*/ 15 w 265"/>
                <a:gd name="T15" fmla="*/ 74 h 117"/>
                <a:gd name="T16" fmla="*/ 22 w 265"/>
                <a:gd name="T17" fmla="*/ 81 h 117"/>
                <a:gd name="T18" fmla="*/ 30 w 265"/>
                <a:gd name="T19" fmla="*/ 87 h 117"/>
                <a:gd name="T20" fmla="*/ 40 w 265"/>
                <a:gd name="T21" fmla="*/ 94 h 117"/>
                <a:gd name="T22" fmla="*/ 53 w 265"/>
                <a:gd name="T23" fmla="*/ 100 h 117"/>
                <a:gd name="T24" fmla="*/ 66 w 265"/>
                <a:gd name="T25" fmla="*/ 105 h 117"/>
                <a:gd name="T26" fmla="*/ 83 w 265"/>
                <a:gd name="T27" fmla="*/ 110 h 117"/>
                <a:gd name="T28" fmla="*/ 102 w 265"/>
                <a:gd name="T29" fmla="*/ 113 h 117"/>
                <a:gd name="T30" fmla="*/ 124 w 265"/>
                <a:gd name="T31" fmla="*/ 116 h 117"/>
                <a:gd name="T32" fmla="*/ 124 w 265"/>
                <a:gd name="T33" fmla="*/ 116 h 117"/>
                <a:gd name="T34" fmla="*/ 147 w 265"/>
                <a:gd name="T35" fmla="*/ 117 h 117"/>
                <a:gd name="T36" fmla="*/ 167 w 265"/>
                <a:gd name="T37" fmla="*/ 115 h 117"/>
                <a:gd name="T38" fmla="*/ 185 w 265"/>
                <a:gd name="T39" fmla="*/ 111 h 117"/>
                <a:gd name="T40" fmla="*/ 202 w 265"/>
                <a:gd name="T41" fmla="*/ 105 h 117"/>
                <a:gd name="T42" fmla="*/ 216 w 265"/>
                <a:gd name="T43" fmla="*/ 98 h 117"/>
                <a:gd name="T44" fmla="*/ 227 w 265"/>
                <a:gd name="T45" fmla="*/ 90 h 117"/>
                <a:gd name="T46" fmla="*/ 237 w 265"/>
                <a:gd name="T47" fmla="*/ 81 h 117"/>
                <a:gd name="T48" fmla="*/ 246 w 265"/>
                <a:gd name="T49" fmla="*/ 70 h 117"/>
                <a:gd name="T50" fmla="*/ 253 w 265"/>
                <a:gd name="T51" fmla="*/ 60 h 117"/>
                <a:gd name="T52" fmla="*/ 258 w 265"/>
                <a:gd name="T53" fmla="*/ 51 h 117"/>
                <a:gd name="T54" fmla="*/ 262 w 265"/>
                <a:gd name="T55" fmla="*/ 41 h 117"/>
                <a:gd name="T56" fmla="*/ 264 w 265"/>
                <a:gd name="T57" fmla="*/ 32 h 117"/>
                <a:gd name="T58" fmla="*/ 265 w 265"/>
                <a:gd name="T59" fmla="*/ 23 h 117"/>
                <a:gd name="T60" fmla="*/ 265 w 265"/>
                <a:gd name="T61" fmla="*/ 16 h 117"/>
                <a:gd name="T62" fmla="*/ 265 w 265"/>
                <a:gd name="T63" fmla="*/ 10 h 117"/>
                <a:gd name="T64" fmla="*/ 263 w 265"/>
                <a:gd name="T65" fmla="*/ 6 h 117"/>
                <a:gd name="T66" fmla="*/ 263 w 265"/>
                <a:gd name="T67" fmla="*/ 6 h 117"/>
                <a:gd name="T68" fmla="*/ 262 w 265"/>
                <a:gd name="T69" fmla="*/ 5 h 117"/>
                <a:gd name="T70" fmla="*/ 259 w 265"/>
                <a:gd name="T71" fmla="*/ 4 h 117"/>
                <a:gd name="T72" fmla="*/ 250 w 265"/>
                <a:gd name="T73" fmla="*/ 1 h 117"/>
                <a:gd name="T74" fmla="*/ 235 w 265"/>
                <a:gd name="T75" fmla="*/ 0 h 117"/>
                <a:gd name="T76" fmla="*/ 218 w 265"/>
                <a:gd name="T77" fmla="*/ 0 h 117"/>
                <a:gd name="T78" fmla="*/ 175 w 265"/>
                <a:gd name="T79" fmla="*/ 1 h 117"/>
                <a:gd name="T80" fmla="*/ 126 w 265"/>
                <a:gd name="T81" fmla="*/ 5 h 117"/>
                <a:gd name="T82" fmla="*/ 79 w 265"/>
                <a:gd name="T83" fmla="*/ 9 h 117"/>
                <a:gd name="T84" fmla="*/ 38 w 265"/>
                <a:gd name="T85" fmla="*/ 15 h 117"/>
                <a:gd name="T86" fmla="*/ 22 w 265"/>
                <a:gd name="T87" fmla="*/ 18 h 117"/>
                <a:gd name="T88" fmla="*/ 10 w 265"/>
                <a:gd name="T89" fmla="*/ 22 h 117"/>
                <a:gd name="T90" fmla="*/ 3 w 265"/>
                <a:gd name="T91" fmla="*/ 25 h 117"/>
                <a:gd name="T92" fmla="*/ 1 w 265"/>
                <a:gd name="T93" fmla="*/ 27 h 117"/>
                <a:gd name="T94" fmla="*/ 1 w 265"/>
                <a:gd name="T95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5" h="117">
                  <a:moveTo>
                    <a:pt x="1" y="29"/>
                  </a:moveTo>
                  <a:lnTo>
                    <a:pt x="1" y="29"/>
                  </a:lnTo>
                  <a:lnTo>
                    <a:pt x="0" y="35"/>
                  </a:lnTo>
                  <a:lnTo>
                    <a:pt x="1" y="47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10" y="66"/>
                  </a:lnTo>
                  <a:lnTo>
                    <a:pt x="15" y="74"/>
                  </a:lnTo>
                  <a:lnTo>
                    <a:pt x="22" y="81"/>
                  </a:lnTo>
                  <a:lnTo>
                    <a:pt x="30" y="87"/>
                  </a:lnTo>
                  <a:lnTo>
                    <a:pt x="40" y="94"/>
                  </a:lnTo>
                  <a:lnTo>
                    <a:pt x="53" y="100"/>
                  </a:lnTo>
                  <a:lnTo>
                    <a:pt x="66" y="105"/>
                  </a:lnTo>
                  <a:lnTo>
                    <a:pt x="83" y="110"/>
                  </a:lnTo>
                  <a:lnTo>
                    <a:pt x="102" y="113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47" y="117"/>
                  </a:lnTo>
                  <a:lnTo>
                    <a:pt x="167" y="115"/>
                  </a:lnTo>
                  <a:lnTo>
                    <a:pt x="185" y="111"/>
                  </a:lnTo>
                  <a:lnTo>
                    <a:pt x="202" y="105"/>
                  </a:lnTo>
                  <a:lnTo>
                    <a:pt x="216" y="98"/>
                  </a:lnTo>
                  <a:lnTo>
                    <a:pt x="227" y="90"/>
                  </a:lnTo>
                  <a:lnTo>
                    <a:pt x="237" y="81"/>
                  </a:lnTo>
                  <a:lnTo>
                    <a:pt x="246" y="70"/>
                  </a:lnTo>
                  <a:lnTo>
                    <a:pt x="253" y="60"/>
                  </a:lnTo>
                  <a:lnTo>
                    <a:pt x="258" y="51"/>
                  </a:lnTo>
                  <a:lnTo>
                    <a:pt x="262" y="41"/>
                  </a:lnTo>
                  <a:lnTo>
                    <a:pt x="264" y="32"/>
                  </a:lnTo>
                  <a:lnTo>
                    <a:pt x="265" y="23"/>
                  </a:lnTo>
                  <a:lnTo>
                    <a:pt x="265" y="16"/>
                  </a:lnTo>
                  <a:lnTo>
                    <a:pt x="265" y="10"/>
                  </a:lnTo>
                  <a:lnTo>
                    <a:pt x="263" y="6"/>
                  </a:lnTo>
                  <a:lnTo>
                    <a:pt x="263" y="6"/>
                  </a:lnTo>
                  <a:lnTo>
                    <a:pt x="262" y="5"/>
                  </a:lnTo>
                  <a:lnTo>
                    <a:pt x="259" y="4"/>
                  </a:lnTo>
                  <a:lnTo>
                    <a:pt x="250" y="1"/>
                  </a:lnTo>
                  <a:lnTo>
                    <a:pt x="235" y="0"/>
                  </a:lnTo>
                  <a:lnTo>
                    <a:pt x="218" y="0"/>
                  </a:lnTo>
                  <a:lnTo>
                    <a:pt x="175" y="1"/>
                  </a:lnTo>
                  <a:lnTo>
                    <a:pt x="126" y="5"/>
                  </a:lnTo>
                  <a:lnTo>
                    <a:pt x="79" y="9"/>
                  </a:lnTo>
                  <a:lnTo>
                    <a:pt x="38" y="15"/>
                  </a:lnTo>
                  <a:lnTo>
                    <a:pt x="22" y="18"/>
                  </a:lnTo>
                  <a:lnTo>
                    <a:pt x="10" y="22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1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4" name="Freeform 84">
              <a:extLst>
                <a:ext uri="{FF2B5EF4-FFF2-40B4-BE49-F238E27FC236}">
                  <a16:creationId xmlns:a16="http://schemas.microsoft.com/office/drawing/2014/main" id="{4B978F6A-AE7E-4BA8-94F3-96D4FE2E3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575" y="2805958"/>
              <a:ext cx="606425" cy="266700"/>
            </a:xfrm>
            <a:custGeom>
              <a:avLst/>
              <a:gdLst>
                <a:gd name="T0" fmla="*/ 0 w 382"/>
                <a:gd name="T1" fmla="*/ 168 h 168"/>
                <a:gd name="T2" fmla="*/ 0 w 382"/>
                <a:gd name="T3" fmla="*/ 168 h 168"/>
                <a:gd name="T4" fmla="*/ 38 w 382"/>
                <a:gd name="T5" fmla="*/ 166 h 168"/>
                <a:gd name="T6" fmla="*/ 129 w 382"/>
                <a:gd name="T7" fmla="*/ 158 h 168"/>
                <a:gd name="T8" fmla="*/ 182 w 382"/>
                <a:gd name="T9" fmla="*/ 152 h 168"/>
                <a:gd name="T10" fmla="*/ 234 w 382"/>
                <a:gd name="T11" fmla="*/ 147 h 168"/>
                <a:gd name="T12" fmla="*/ 280 w 382"/>
                <a:gd name="T13" fmla="*/ 141 h 168"/>
                <a:gd name="T14" fmla="*/ 317 w 382"/>
                <a:gd name="T15" fmla="*/ 134 h 168"/>
                <a:gd name="T16" fmla="*/ 317 w 382"/>
                <a:gd name="T17" fmla="*/ 134 h 168"/>
                <a:gd name="T18" fmla="*/ 323 w 382"/>
                <a:gd name="T19" fmla="*/ 133 h 168"/>
                <a:gd name="T20" fmla="*/ 330 w 382"/>
                <a:gd name="T21" fmla="*/ 130 h 168"/>
                <a:gd name="T22" fmla="*/ 343 w 382"/>
                <a:gd name="T23" fmla="*/ 124 h 168"/>
                <a:gd name="T24" fmla="*/ 354 w 382"/>
                <a:gd name="T25" fmla="*/ 115 h 168"/>
                <a:gd name="T26" fmla="*/ 363 w 382"/>
                <a:gd name="T27" fmla="*/ 106 h 168"/>
                <a:gd name="T28" fmla="*/ 370 w 382"/>
                <a:gd name="T29" fmla="*/ 95 h 168"/>
                <a:gd name="T30" fmla="*/ 375 w 382"/>
                <a:gd name="T31" fmla="*/ 83 h 168"/>
                <a:gd name="T32" fmla="*/ 380 w 382"/>
                <a:gd name="T33" fmla="*/ 71 h 168"/>
                <a:gd name="T34" fmla="*/ 382 w 382"/>
                <a:gd name="T35" fmla="*/ 58 h 168"/>
                <a:gd name="T36" fmla="*/ 382 w 382"/>
                <a:gd name="T37" fmla="*/ 47 h 168"/>
                <a:gd name="T38" fmla="*/ 380 w 382"/>
                <a:gd name="T39" fmla="*/ 36 h 168"/>
                <a:gd name="T40" fmla="*/ 377 w 382"/>
                <a:gd name="T41" fmla="*/ 26 h 168"/>
                <a:gd name="T42" fmla="*/ 371 w 382"/>
                <a:gd name="T43" fmla="*/ 17 h 168"/>
                <a:gd name="T44" fmla="*/ 367 w 382"/>
                <a:gd name="T45" fmla="*/ 12 h 168"/>
                <a:gd name="T46" fmla="*/ 363 w 382"/>
                <a:gd name="T47" fmla="*/ 9 h 168"/>
                <a:gd name="T48" fmla="*/ 358 w 382"/>
                <a:gd name="T49" fmla="*/ 5 h 168"/>
                <a:gd name="T50" fmla="*/ 354 w 382"/>
                <a:gd name="T51" fmla="*/ 3 h 168"/>
                <a:gd name="T52" fmla="*/ 348 w 382"/>
                <a:gd name="T53" fmla="*/ 2 h 168"/>
                <a:gd name="T54" fmla="*/ 341 w 382"/>
                <a:gd name="T55" fmla="*/ 1 h 168"/>
                <a:gd name="T56" fmla="*/ 336 w 382"/>
                <a:gd name="T57" fmla="*/ 0 h 168"/>
                <a:gd name="T58" fmla="*/ 328 w 382"/>
                <a:gd name="T59" fmla="*/ 1 h 168"/>
                <a:gd name="T60" fmla="*/ 328 w 382"/>
                <a:gd name="T61" fmla="*/ 1 h 168"/>
                <a:gd name="T62" fmla="*/ 275 w 382"/>
                <a:gd name="T63" fmla="*/ 5 h 168"/>
                <a:gd name="T64" fmla="*/ 233 w 382"/>
                <a:gd name="T65" fmla="*/ 11 h 168"/>
                <a:gd name="T66" fmla="*/ 198 w 382"/>
                <a:gd name="T67" fmla="*/ 17 h 168"/>
                <a:gd name="T68" fmla="*/ 0 w 382"/>
                <a:gd name="T6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2" h="168">
                  <a:moveTo>
                    <a:pt x="0" y="168"/>
                  </a:moveTo>
                  <a:lnTo>
                    <a:pt x="0" y="168"/>
                  </a:lnTo>
                  <a:lnTo>
                    <a:pt x="38" y="166"/>
                  </a:lnTo>
                  <a:lnTo>
                    <a:pt x="129" y="158"/>
                  </a:lnTo>
                  <a:lnTo>
                    <a:pt x="182" y="152"/>
                  </a:lnTo>
                  <a:lnTo>
                    <a:pt x="234" y="147"/>
                  </a:lnTo>
                  <a:lnTo>
                    <a:pt x="280" y="141"/>
                  </a:lnTo>
                  <a:lnTo>
                    <a:pt x="317" y="134"/>
                  </a:lnTo>
                  <a:lnTo>
                    <a:pt x="317" y="134"/>
                  </a:lnTo>
                  <a:lnTo>
                    <a:pt x="323" y="133"/>
                  </a:lnTo>
                  <a:lnTo>
                    <a:pt x="330" y="130"/>
                  </a:lnTo>
                  <a:lnTo>
                    <a:pt x="343" y="124"/>
                  </a:lnTo>
                  <a:lnTo>
                    <a:pt x="354" y="115"/>
                  </a:lnTo>
                  <a:lnTo>
                    <a:pt x="363" y="106"/>
                  </a:lnTo>
                  <a:lnTo>
                    <a:pt x="370" y="95"/>
                  </a:lnTo>
                  <a:lnTo>
                    <a:pt x="375" y="83"/>
                  </a:lnTo>
                  <a:lnTo>
                    <a:pt x="380" y="71"/>
                  </a:lnTo>
                  <a:lnTo>
                    <a:pt x="382" y="58"/>
                  </a:lnTo>
                  <a:lnTo>
                    <a:pt x="382" y="47"/>
                  </a:lnTo>
                  <a:lnTo>
                    <a:pt x="380" y="36"/>
                  </a:lnTo>
                  <a:lnTo>
                    <a:pt x="377" y="26"/>
                  </a:lnTo>
                  <a:lnTo>
                    <a:pt x="371" y="17"/>
                  </a:lnTo>
                  <a:lnTo>
                    <a:pt x="367" y="12"/>
                  </a:lnTo>
                  <a:lnTo>
                    <a:pt x="363" y="9"/>
                  </a:lnTo>
                  <a:lnTo>
                    <a:pt x="358" y="5"/>
                  </a:lnTo>
                  <a:lnTo>
                    <a:pt x="354" y="3"/>
                  </a:lnTo>
                  <a:lnTo>
                    <a:pt x="348" y="2"/>
                  </a:lnTo>
                  <a:lnTo>
                    <a:pt x="341" y="1"/>
                  </a:lnTo>
                  <a:lnTo>
                    <a:pt x="336" y="0"/>
                  </a:lnTo>
                  <a:lnTo>
                    <a:pt x="328" y="1"/>
                  </a:lnTo>
                  <a:lnTo>
                    <a:pt x="328" y="1"/>
                  </a:lnTo>
                  <a:lnTo>
                    <a:pt x="275" y="5"/>
                  </a:lnTo>
                  <a:lnTo>
                    <a:pt x="233" y="11"/>
                  </a:lnTo>
                  <a:lnTo>
                    <a:pt x="198" y="17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5" name="Freeform 85">
              <a:extLst>
                <a:ext uri="{FF2B5EF4-FFF2-40B4-BE49-F238E27FC236}">
                  <a16:creationId xmlns:a16="http://schemas.microsoft.com/office/drawing/2014/main" id="{D4A02590-5E97-471F-937B-B4B335380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438" y="4593483"/>
              <a:ext cx="1565275" cy="1022350"/>
            </a:xfrm>
            <a:custGeom>
              <a:avLst/>
              <a:gdLst>
                <a:gd name="T0" fmla="*/ 0 w 986"/>
                <a:gd name="T1" fmla="*/ 12 h 644"/>
                <a:gd name="T2" fmla="*/ 2 w 986"/>
                <a:gd name="T3" fmla="*/ 95 h 644"/>
                <a:gd name="T4" fmla="*/ 10 w 986"/>
                <a:gd name="T5" fmla="*/ 275 h 644"/>
                <a:gd name="T6" fmla="*/ 11 w 986"/>
                <a:gd name="T7" fmla="*/ 330 h 644"/>
                <a:gd name="T8" fmla="*/ 5 w 986"/>
                <a:gd name="T9" fmla="*/ 497 h 644"/>
                <a:gd name="T10" fmla="*/ 132 w 986"/>
                <a:gd name="T11" fmla="*/ 644 h 644"/>
                <a:gd name="T12" fmla="*/ 136 w 986"/>
                <a:gd name="T13" fmla="*/ 514 h 644"/>
                <a:gd name="T14" fmla="*/ 140 w 986"/>
                <a:gd name="T15" fmla="*/ 358 h 644"/>
                <a:gd name="T16" fmla="*/ 143 w 986"/>
                <a:gd name="T17" fmla="*/ 291 h 644"/>
                <a:gd name="T18" fmla="*/ 149 w 986"/>
                <a:gd name="T19" fmla="*/ 233 h 644"/>
                <a:gd name="T20" fmla="*/ 159 w 986"/>
                <a:gd name="T21" fmla="*/ 195 h 644"/>
                <a:gd name="T22" fmla="*/ 168 w 986"/>
                <a:gd name="T23" fmla="*/ 175 h 644"/>
                <a:gd name="T24" fmla="*/ 173 w 986"/>
                <a:gd name="T25" fmla="*/ 167 h 644"/>
                <a:gd name="T26" fmla="*/ 185 w 986"/>
                <a:gd name="T27" fmla="*/ 161 h 644"/>
                <a:gd name="T28" fmla="*/ 205 w 986"/>
                <a:gd name="T29" fmla="*/ 157 h 644"/>
                <a:gd name="T30" fmla="*/ 272 w 986"/>
                <a:gd name="T31" fmla="*/ 150 h 644"/>
                <a:gd name="T32" fmla="*/ 360 w 986"/>
                <a:gd name="T33" fmla="*/ 147 h 644"/>
                <a:gd name="T34" fmla="*/ 460 w 986"/>
                <a:gd name="T35" fmla="*/ 147 h 644"/>
                <a:gd name="T36" fmla="*/ 646 w 986"/>
                <a:gd name="T37" fmla="*/ 155 h 644"/>
                <a:gd name="T38" fmla="*/ 712 w 986"/>
                <a:gd name="T39" fmla="*/ 161 h 644"/>
                <a:gd name="T40" fmla="*/ 739 w 986"/>
                <a:gd name="T41" fmla="*/ 166 h 644"/>
                <a:gd name="T42" fmla="*/ 742 w 986"/>
                <a:gd name="T43" fmla="*/ 167 h 644"/>
                <a:gd name="T44" fmla="*/ 750 w 986"/>
                <a:gd name="T45" fmla="*/ 178 h 644"/>
                <a:gd name="T46" fmla="*/ 773 w 986"/>
                <a:gd name="T47" fmla="*/ 237 h 644"/>
                <a:gd name="T48" fmla="*/ 808 w 986"/>
                <a:gd name="T49" fmla="*/ 343 h 644"/>
                <a:gd name="T50" fmla="*/ 986 w 986"/>
                <a:gd name="T51" fmla="*/ 386 h 644"/>
                <a:gd name="T52" fmla="*/ 982 w 986"/>
                <a:gd name="T53" fmla="*/ 371 h 644"/>
                <a:gd name="T54" fmla="*/ 959 w 986"/>
                <a:gd name="T55" fmla="*/ 274 h 644"/>
                <a:gd name="T56" fmla="*/ 937 w 986"/>
                <a:gd name="T57" fmla="*/ 209 h 644"/>
                <a:gd name="T58" fmla="*/ 911 w 986"/>
                <a:gd name="T59" fmla="*/ 141 h 644"/>
                <a:gd name="T60" fmla="*/ 887 w 986"/>
                <a:gd name="T61" fmla="*/ 94 h 644"/>
                <a:gd name="T62" fmla="*/ 870 w 986"/>
                <a:gd name="T63" fmla="*/ 66 h 644"/>
                <a:gd name="T64" fmla="*/ 851 w 986"/>
                <a:gd name="T65" fmla="*/ 43 h 644"/>
                <a:gd name="T66" fmla="*/ 832 w 986"/>
                <a:gd name="T67" fmla="*/ 24 h 644"/>
                <a:gd name="T68" fmla="*/ 810 w 986"/>
                <a:gd name="T69" fmla="*/ 13 h 644"/>
                <a:gd name="T70" fmla="*/ 799 w 986"/>
                <a:gd name="T71" fmla="*/ 8 h 644"/>
                <a:gd name="T72" fmla="*/ 747 w 986"/>
                <a:gd name="T73" fmla="*/ 2 h 644"/>
                <a:gd name="T74" fmla="*/ 682 w 986"/>
                <a:gd name="T75" fmla="*/ 0 h 644"/>
                <a:gd name="T76" fmla="*/ 603 w 986"/>
                <a:gd name="T77" fmla="*/ 3 h 644"/>
                <a:gd name="T78" fmla="*/ 405 w 986"/>
                <a:gd name="T79" fmla="*/ 13 h 644"/>
                <a:gd name="T80" fmla="*/ 284 w 986"/>
                <a:gd name="T81" fmla="*/ 16 h 644"/>
                <a:gd name="T82" fmla="*/ 149 w 986"/>
                <a:gd name="T83" fmla="*/ 16 h 644"/>
                <a:gd name="T84" fmla="*/ 0 w 986"/>
                <a:gd name="T85" fmla="*/ 12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86" h="644">
                  <a:moveTo>
                    <a:pt x="0" y="12"/>
                  </a:moveTo>
                  <a:lnTo>
                    <a:pt x="0" y="12"/>
                  </a:lnTo>
                  <a:lnTo>
                    <a:pt x="0" y="51"/>
                  </a:lnTo>
                  <a:lnTo>
                    <a:pt x="2" y="95"/>
                  </a:lnTo>
                  <a:lnTo>
                    <a:pt x="7" y="190"/>
                  </a:lnTo>
                  <a:lnTo>
                    <a:pt x="10" y="275"/>
                  </a:lnTo>
                  <a:lnTo>
                    <a:pt x="11" y="308"/>
                  </a:lnTo>
                  <a:lnTo>
                    <a:pt x="11" y="330"/>
                  </a:lnTo>
                  <a:lnTo>
                    <a:pt x="11" y="330"/>
                  </a:lnTo>
                  <a:lnTo>
                    <a:pt x="5" y="497"/>
                  </a:lnTo>
                  <a:lnTo>
                    <a:pt x="0" y="634"/>
                  </a:lnTo>
                  <a:lnTo>
                    <a:pt x="132" y="644"/>
                  </a:lnTo>
                  <a:lnTo>
                    <a:pt x="132" y="644"/>
                  </a:lnTo>
                  <a:lnTo>
                    <a:pt x="136" y="514"/>
                  </a:lnTo>
                  <a:lnTo>
                    <a:pt x="140" y="358"/>
                  </a:lnTo>
                  <a:lnTo>
                    <a:pt x="140" y="358"/>
                  </a:lnTo>
                  <a:lnTo>
                    <a:pt x="142" y="318"/>
                  </a:lnTo>
                  <a:lnTo>
                    <a:pt x="143" y="291"/>
                  </a:lnTo>
                  <a:lnTo>
                    <a:pt x="146" y="262"/>
                  </a:lnTo>
                  <a:lnTo>
                    <a:pt x="149" y="233"/>
                  </a:lnTo>
                  <a:lnTo>
                    <a:pt x="155" y="206"/>
                  </a:lnTo>
                  <a:lnTo>
                    <a:pt x="159" y="195"/>
                  </a:lnTo>
                  <a:lnTo>
                    <a:pt x="163" y="184"/>
                  </a:lnTo>
                  <a:lnTo>
                    <a:pt x="168" y="175"/>
                  </a:lnTo>
                  <a:lnTo>
                    <a:pt x="173" y="167"/>
                  </a:lnTo>
                  <a:lnTo>
                    <a:pt x="173" y="167"/>
                  </a:lnTo>
                  <a:lnTo>
                    <a:pt x="178" y="164"/>
                  </a:lnTo>
                  <a:lnTo>
                    <a:pt x="185" y="161"/>
                  </a:lnTo>
                  <a:lnTo>
                    <a:pt x="194" y="159"/>
                  </a:lnTo>
                  <a:lnTo>
                    <a:pt x="205" y="157"/>
                  </a:lnTo>
                  <a:lnTo>
                    <a:pt x="234" y="153"/>
                  </a:lnTo>
                  <a:lnTo>
                    <a:pt x="272" y="150"/>
                  </a:lnTo>
                  <a:lnTo>
                    <a:pt x="314" y="149"/>
                  </a:lnTo>
                  <a:lnTo>
                    <a:pt x="360" y="147"/>
                  </a:lnTo>
                  <a:lnTo>
                    <a:pt x="409" y="147"/>
                  </a:lnTo>
                  <a:lnTo>
                    <a:pt x="460" y="147"/>
                  </a:lnTo>
                  <a:lnTo>
                    <a:pt x="559" y="151"/>
                  </a:lnTo>
                  <a:lnTo>
                    <a:pt x="646" y="155"/>
                  </a:lnTo>
                  <a:lnTo>
                    <a:pt x="682" y="158"/>
                  </a:lnTo>
                  <a:lnTo>
                    <a:pt x="712" y="161"/>
                  </a:lnTo>
                  <a:lnTo>
                    <a:pt x="732" y="164"/>
                  </a:lnTo>
                  <a:lnTo>
                    <a:pt x="739" y="166"/>
                  </a:lnTo>
                  <a:lnTo>
                    <a:pt x="742" y="167"/>
                  </a:lnTo>
                  <a:lnTo>
                    <a:pt x="742" y="167"/>
                  </a:lnTo>
                  <a:lnTo>
                    <a:pt x="746" y="171"/>
                  </a:lnTo>
                  <a:lnTo>
                    <a:pt x="750" y="178"/>
                  </a:lnTo>
                  <a:lnTo>
                    <a:pt x="761" y="203"/>
                  </a:lnTo>
                  <a:lnTo>
                    <a:pt x="773" y="237"/>
                  </a:lnTo>
                  <a:lnTo>
                    <a:pt x="785" y="274"/>
                  </a:lnTo>
                  <a:lnTo>
                    <a:pt x="808" y="343"/>
                  </a:lnTo>
                  <a:lnTo>
                    <a:pt x="817" y="374"/>
                  </a:lnTo>
                  <a:lnTo>
                    <a:pt x="986" y="386"/>
                  </a:lnTo>
                  <a:lnTo>
                    <a:pt x="986" y="386"/>
                  </a:lnTo>
                  <a:lnTo>
                    <a:pt x="982" y="371"/>
                  </a:lnTo>
                  <a:lnTo>
                    <a:pt x="973" y="332"/>
                  </a:lnTo>
                  <a:lnTo>
                    <a:pt x="959" y="274"/>
                  </a:lnTo>
                  <a:lnTo>
                    <a:pt x="948" y="243"/>
                  </a:lnTo>
                  <a:lnTo>
                    <a:pt x="937" y="209"/>
                  </a:lnTo>
                  <a:lnTo>
                    <a:pt x="925" y="175"/>
                  </a:lnTo>
                  <a:lnTo>
                    <a:pt x="911" y="141"/>
                  </a:lnTo>
                  <a:lnTo>
                    <a:pt x="896" y="109"/>
                  </a:lnTo>
                  <a:lnTo>
                    <a:pt x="887" y="94"/>
                  </a:lnTo>
                  <a:lnTo>
                    <a:pt x="879" y="80"/>
                  </a:lnTo>
                  <a:lnTo>
                    <a:pt x="870" y="66"/>
                  </a:lnTo>
                  <a:lnTo>
                    <a:pt x="861" y="55"/>
                  </a:lnTo>
                  <a:lnTo>
                    <a:pt x="851" y="43"/>
                  </a:lnTo>
                  <a:lnTo>
                    <a:pt x="842" y="33"/>
                  </a:lnTo>
                  <a:lnTo>
                    <a:pt x="832" y="24"/>
                  </a:lnTo>
                  <a:lnTo>
                    <a:pt x="820" y="17"/>
                  </a:lnTo>
                  <a:lnTo>
                    <a:pt x="810" y="13"/>
                  </a:lnTo>
                  <a:lnTo>
                    <a:pt x="799" y="8"/>
                  </a:lnTo>
                  <a:lnTo>
                    <a:pt x="799" y="8"/>
                  </a:lnTo>
                  <a:lnTo>
                    <a:pt x="775" y="4"/>
                  </a:lnTo>
                  <a:lnTo>
                    <a:pt x="747" y="2"/>
                  </a:lnTo>
                  <a:lnTo>
                    <a:pt x="716" y="0"/>
                  </a:lnTo>
                  <a:lnTo>
                    <a:pt x="682" y="0"/>
                  </a:lnTo>
                  <a:lnTo>
                    <a:pt x="645" y="2"/>
                  </a:lnTo>
                  <a:lnTo>
                    <a:pt x="603" y="3"/>
                  </a:lnTo>
                  <a:lnTo>
                    <a:pt x="512" y="8"/>
                  </a:lnTo>
                  <a:lnTo>
                    <a:pt x="405" y="13"/>
                  </a:lnTo>
                  <a:lnTo>
                    <a:pt x="346" y="15"/>
                  </a:lnTo>
                  <a:lnTo>
                    <a:pt x="284" y="16"/>
                  </a:lnTo>
                  <a:lnTo>
                    <a:pt x="218" y="17"/>
                  </a:lnTo>
                  <a:lnTo>
                    <a:pt x="149" y="16"/>
                  </a:lnTo>
                  <a:lnTo>
                    <a:pt x="76" y="1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6" name="Freeform 86">
              <a:extLst>
                <a:ext uri="{FF2B5EF4-FFF2-40B4-BE49-F238E27FC236}">
                  <a16:creationId xmlns:a16="http://schemas.microsoft.com/office/drawing/2014/main" id="{4CABFA7C-3453-43CA-9791-CE622796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8975" y="5104658"/>
              <a:ext cx="346075" cy="171450"/>
            </a:xfrm>
            <a:custGeom>
              <a:avLst/>
              <a:gdLst>
                <a:gd name="T0" fmla="*/ 113 w 218"/>
                <a:gd name="T1" fmla="*/ 106 h 108"/>
                <a:gd name="T2" fmla="*/ 113 w 218"/>
                <a:gd name="T3" fmla="*/ 106 h 108"/>
                <a:gd name="T4" fmla="*/ 90 w 218"/>
                <a:gd name="T5" fmla="*/ 107 h 108"/>
                <a:gd name="T6" fmla="*/ 68 w 218"/>
                <a:gd name="T7" fmla="*/ 108 h 108"/>
                <a:gd name="T8" fmla="*/ 47 w 218"/>
                <a:gd name="T9" fmla="*/ 107 h 108"/>
                <a:gd name="T10" fmla="*/ 37 w 218"/>
                <a:gd name="T11" fmla="*/ 107 h 108"/>
                <a:gd name="T12" fmla="*/ 29 w 218"/>
                <a:gd name="T13" fmla="*/ 105 h 108"/>
                <a:gd name="T14" fmla="*/ 21 w 218"/>
                <a:gd name="T15" fmla="*/ 103 h 108"/>
                <a:gd name="T16" fmla="*/ 15 w 218"/>
                <a:gd name="T17" fmla="*/ 99 h 108"/>
                <a:gd name="T18" fmla="*/ 9 w 218"/>
                <a:gd name="T19" fmla="*/ 95 h 108"/>
                <a:gd name="T20" fmla="*/ 4 w 218"/>
                <a:gd name="T21" fmla="*/ 90 h 108"/>
                <a:gd name="T22" fmla="*/ 2 w 218"/>
                <a:gd name="T23" fmla="*/ 83 h 108"/>
                <a:gd name="T24" fmla="*/ 0 w 218"/>
                <a:gd name="T25" fmla="*/ 76 h 108"/>
                <a:gd name="T26" fmla="*/ 1 w 218"/>
                <a:gd name="T27" fmla="*/ 68 h 108"/>
                <a:gd name="T28" fmla="*/ 3 w 218"/>
                <a:gd name="T29" fmla="*/ 56 h 108"/>
                <a:gd name="T30" fmla="*/ 3 w 218"/>
                <a:gd name="T31" fmla="*/ 56 h 108"/>
                <a:gd name="T32" fmla="*/ 5 w 218"/>
                <a:gd name="T33" fmla="*/ 51 h 108"/>
                <a:gd name="T34" fmla="*/ 9 w 218"/>
                <a:gd name="T35" fmla="*/ 45 h 108"/>
                <a:gd name="T36" fmla="*/ 12 w 218"/>
                <a:gd name="T37" fmla="*/ 39 h 108"/>
                <a:gd name="T38" fmla="*/ 17 w 218"/>
                <a:gd name="T39" fmla="*/ 34 h 108"/>
                <a:gd name="T40" fmla="*/ 27 w 218"/>
                <a:gd name="T41" fmla="*/ 23 h 108"/>
                <a:gd name="T42" fmla="*/ 41 w 218"/>
                <a:gd name="T43" fmla="*/ 14 h 108"/>
                <a:gd name="T44" fmla="*/ 56 w 218"/>
                <a:gd name="T45" fmla="*/ 8 h 108"/>
                <a:gd name="T46" fmla="*/ 73 w 218"/>
                <a:gd name="T47" fmla="*/ 2 h 108"/>
                <a:gd name="T48" fmla="*/ 84 w 218"/>
                <a:gd name="T49" fmla="*/ 1 h 108"/>
                <a:gd name="T50" fmla="*/ 94 w 218"/>
                <a:gd name="T51" fmla="*/ 0 h 108"/>
                <a:gd name="T52" fmla="*/ 104 w 218"/>
                <a:gd name="T53" fmla="*/ 0 h 108"/>
                <a:gd name="T54" fmla="*/ 115 w 218"/>
                <a:gd name="T55" fmla="*/ 0 h 108"/>
                <a:gd name="T56" fmla="*/ 115 w 218"/>
                <a:gd name="T57" fmla="*/ 0 h 108"/>
                <a:gd name="T58" fmla="*/ 137 w 218"/>
                <a:gd name="T59" fmla="*/ 2 h 108"/>
                <a:gd name="T60" fmla="*/ 156 w 218"/>
                <a:gd name="T61" fmla="*/ 8 h 108"/>
                <a:gd name="T62" fmla="*/ 174 w 218"/>
                <a:gd name="T63" fmla="*/ 14 h 108"/>
                <a:gd name="T64" fmla="*/ 182 w 218"/>
                <a:gd name="T65" fmla="*/ 18 h 108"/>
                <a:gd name="T66" fmla="*/ 190 w 218"/>
                <a:gd name="T67" fmla="*/ 22 h 108"/>
                <a:gd name="T68" fmla="*/ 197 w 218"/>
                <a:gd name="T69" fmla="*/ 28 h 108"/>
                <a:gd name="T70" fmla="*/ 202 w 218"/>
                <a:gd name="T71" fmla="*/ 33 h 108"/>
                <a:gd name="T72" fmla="*/ 208 w 218"/>
                <a:gd name="T73" fmla="*/ 38 h 108"/>
                <a:gd name="T74" fmla="*/ 211 w 218"/>
                <a:gd name="T75" fmla="*/ 44 h 108"/>
                <a:gd name="T76" fmla="*/ 215 w 218"/>
                <a:gd name="T77" fmla="*/ 51 h 108"/>
                <a:gd name="T78" fmla="*/ 217 w 218"/>
                <a:gd name="T79" fmla="*/ 56 h 108"/>
                <a:gd name="T80" fmla="*/ 218 w 218"/>
                <a:gd name="T81" fmla="*/ 63 h 108"/>
                <a:gd name="T82" fmla="*/ 218 w 218"/>
                <a:gd name="T83" fmla="*/ 70 h 108"/>
                <a:gd name="T84" fmla="*/ 218 w 218"/>
                <a:gd name="T85" fmla="*/ 70 h 108"/>
                <a:gd name="T86" fmla="*/ 218 w 218"/>
                <a:gd name="T87" fmla="*/ 76 h 108"/>
                <a:gd name="T88" fmla="*/ 217 w 218"/>
                <a:gd name="T89" fmla="*/ 81 h 108"/>
                <a:gd name="T90" fmla="*/ 215 w 218"/>
                <a:gd name="T91" fmla="*/ 86 h 108"/>
                <a:gd name="T92" fmla="*/ 213 w 218"/>
                <a:gd name="T93" fmla="*/ 89 h 108"/>
                <a:gd name="T94" fmla="*/ 208 w 218"/>
                <a:gd name="T95" fmla="*/ 92 h 108"/>
                <a:gd name="T96" fmla="*/ 205 w 218"/>
                <a:gd name="T97" fmla="*/ 95 h 108"/>
                <a:gd name="T98" fmla="*/ 199 w 218"/>
                <a:gd name="T99" fmla="*/ 97 h 108"/>
                <a:gd name="T100" fmla="*/ 193 w 218"/>
                <a:gd name="T101" fmla="*/ 99 h 108"/>
                <a:gd name="T102" fmla="*/ 180 w 218"/>
                <a:gd name="T103" fmla="*/ 102 h 108"/>
                <a:gd name="T104" fmla="*/ 162 w 218"/>
                <a:gd name="T105" fmla="*/ 104 h 108"/>
                <a:gd name="T106" fmla="*/ 113 w 218"/>
                <a:gd name="T107" fmla="*/ 106 h 108"/>
                <a:gd name="T108" fmla="*/ 113 w 218"/>
                <a:gd name="T109" fmla="*/ 10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108">
                  <a:moveTo>
                    <a:pt x="113" y="106"/>
                  </a:moveTo>
                  <a:lnTo>
                    <a:pt x="113" y="106"/>
                  </a:lnTo>
                  <a:lnTo>
                    <a:pt x="90" y="107"/>
                  </a:lnTo>
                  <a:lnTo>
                    <a:pt x="68" y="108"/>
                  </a:lnTo>
                  <a:lnTo>
                    <a:pt x="47" y="107"/>
                  </a:lnTo>
                  <a:lnTo>
                    <a:pt x="37" y="107"/>
                  </a:lnTo>
                  <a:lnTo>
                    <a:pt x="29" y="105"/>
                  </a:lnTo>
                  <a:lnTo>
                    <a:pt x="21" y="103"/>
                  </a:lnTo>
                  <a:lnTo>
                    <a:pt x="15" y="99"/>
                  </a:lnTo>
                  <a:lnTo>
                    <a:pt x="9" y="95"/>
                  </a:lnTo>
                  <a:lnTo>
                    <a:pt x="4" y="90"/>
                  </a:lnTo>
                  <a:lnTo>
                    <a:pt x="2" y="83"/>
                  </a:lnTo>
                  <a:lnTo>
                    <a:pt x="0" y="76"/>
                  </a:lnTo>
                  <a:lnTo>
                    <a:pt x="1" y="6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5" y="51"/>
                  </a:lnTo>
                  <a:lnTo>
                    <a:pt x="9" y="45"/>
                  </a:lnTo>
                  <a:lnTo>
                    <a:pt x="12" y="39"/>
                  </a:lnTo>
                  <a:lnTo>
                    <a:pt x="17" y="34"/>
                  </a:lnTo>
                  <a:lnTo>
                    <a:pt x="27" y="23"/>
                  </a:lnTo>
                  <a:lnTo>
                    <a:pt x="41" y="14"/>
                  </a:lnTo>
                  <a:lnTo>
                    <a:pt x="56" y="8"/>
                  </a:lnTo>
                  <a:lnTo>
                    <a:pt x="73" y="2"/>
                  </a:lnTo>
                  <a:lnTo>
                    <a:pt x="84" y="1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37" y="2"/>
                  </a:lnTo>
                  <a:lnTo>
                    <a:pt x="156" y="8"/>
                  </a:lnTo>
                  <a:lnTo>
                    <a:pt x="174" y="14"/>
                  </a:lnTo>
                  <a:lnTo>
                    <a:pt x="182" y="18"/>
                  </a:lnTo>
                  <a:lnTo>
                    <a:pt x="190" y="22"/>
                  </a:lnTo>
                  <a:lnTo>
                    <a:pt x="197" y="28"/>
                  </a:lnTo>
                  <a:lnTo>
                    <a:pt x="202" y="33"/>
                  </a:lnTo>
                  <a:lnTo>
                    <a:pt x="208" y="38"/>
                  </a:lnTo>
                  <a:lnTo>
                    <a:pt x="211" y="44"/>
                  </a:lnTo>
                  <a:lnTo>
                    <a:pt x="215" y="51"/>
                  </a:lnTo>
                  <a:lnTo>
                    <a:pt x="217" y="56"/>
                  </a:lnTo>
                  <a:lnTo>
                    <a:pt x="218" y="63"/>
                  </a:lnTo>
                  <a:lnTo>
                    <a:pt x="218" y="70"/>
                  </a:lnTo>
                  <a:lnTo>
                    <a:pt x="218" y="70"/>
                  </a:lnTo>
                  <a:lnTo>
                    <a:pt x="218" y="76"/>
                  </a:lnTo>
                  <a:lnTo>
                    <a:pt x="217" y="81"/>
                  </a:lnTo>
                  <a:lnTo>
                    <a:pt x="215" y="86"/>
                  </a:lnTo>
                  <a:lnTo>
                    <a:pt x="213" y="89"/>
                  </a:lnTo>
                  <a:lnTo>
                    <a:pt x="208" y="92"/>
                  </a:lnTo>
                  <a:lnTo>
                    <a:pt x="205" y="95"/>
                  </a:lnTo>
                  <a:lnTo>
                    <a:pt x="199" y="97"/>
                  </a:lnTo>
                  <a:lnTo>
                    <a:pt x="193" y="99"/>
                  </a:lnTo>
                  <a:lnTo>
                    <a:pt x="180" y="102"/>
                  </a:lnTo>
                  <a:lnTo>
                    <a:pt x="162" y="104"/>
                  </a:lnTo>
                  <a:lnTo>
                    <a:pt x="113" y="106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9CE76D5F-6652-4FBB-899A-534B5EF8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9450" y="5231658"/>
              <a:ext cx="376238" cy="57150"/>
            </a:xfrm>
            <a:custGeom>
              <a:avLst/>
              <a:gdLst>
                <a:gd name="T0" fmla="*/ 237 w 237"/>
                <a:gd name="T1" fmla="*/ 16 h 36"/>
                <a:gd name="T2" fmla="*/ 237 w 237"/>
                <a:gd name="T3" fmla="*/ 16 h 36"/>
                <a:gd name="T4" fmla="*/ 236 w 237"/>
                <a:gd name="T5" fmla="*/ 22 h 36"/>
                <a:gd name="T6" fmla="*/ 232 w 237"/>
                <a:gd name="T7" fmla="*/ 27 h 36"/>
                <a:gd name="T8" fmla="*/ 228 w 237"/>
                <a:gd name="T9" fmla="*/ 31 h 36"/>
                <a:gd name="T10" fmla="*/ 221 w 237"/>
                <a:gd name="T11" fmla="*/ 32 h 36"/>
                <a:gd name="T12" fmla="*/ 16 w 237"/>
                <a:gd name="T13" fmla="*/ 36 h 36"/>
                <a:gd name="T14" fmla="*/ 16 w 237"/>
                <a:gd name="T15" fmla="*/ 36 h 36"/>
                <a:gd name="T16" fmla="*/ 9 w 237"/>
                <a:gd name="T17" fmla="*/ 35 h 36"/>
                <a:gd name="T18" fmla="*/ 5 w 237"/>
                <a:gd name="T19" fmla="*/ 33 h 36"/>
                <a:gd name="T20" fmla="*/ 1 w 237"/>
                <a:gd name="T21" fmla="*/ 27 h 36"/>
                <a:gd name="T22" fmla="*/ 0 w 237"/>
                <a:gd name="T23" fmla="*/ 22 h 36"/>
                <a:gd name="T24" fmla="*/ 0 w 237"/>
                <a:gd name="T25" fmla="*/ 22 h 36"/>
                <a:gd name="T26" fmla="*/ 0 w 237"/>
                <a:gd name="T27" fmla="*/ 22 h 36"/>
                <a:gd name="T28" fmla="*/ 1 w 237"/>
                <a:gd name="T29" fmla="*/ 16 h 36"/>
                <a:gd name="T30" fmla="*/ 5 w 237"/>
                <a:gd name="T31" fmla="*/ 10 h 36"/>
                <a:gd name="T32" fmla="*/ 9 w 237"/>
                <a:gd name="T33" fmla="*/ 7 h 36"/>
                <a:gd name="T34" fmla="*/ 15 w 237"/>
                <a:gd name="T35" fmla="*/ 6 h 36"/>
                <a:gd name="T36" fmla="*/ 221 w 237"/>
                <a:gd name="T37" fmla="*/ 0 h 36"/>
                <a:gd name="T38" fmla="*/ 221 w 237"/>
                <a:gd name="T39" fmla="*/ 0 h 36"/>
                <a:gd name="T40" fmla="*/ 226 w 237"/>
                <a:gd name="T41" fmla="*/ 1 h 36"/>
                <a:gd name="T42" fmla="*/ 232 w 237"/>
                <a:gd name="T43" fmla="*/ 5 h 36"/>
                <a:gd name="T44" fmla="*/ 236 w 237"/>
                <a:gd name="T45" fmla="*/ 10 h 36"/>
                <a:gd name="T46" fmla="*/ 237 w 237"/>
                <a:gd name="T47" fmla="*/ 16 h 36"/>
                <a:gd name="T48" fmla="*/ 237 w 237"/>
                <a:gd name="T49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36">
                  <a:moveTo>
                    <a:pt x="237" y="16"/>
                  </a:moveTo>
                  <a:lnTo>
                    <a:pt x="237" y="16"/>
                  </a:lnTo>
                  <a:lnTo>
                    <a:pt x="236" y="22"/>
                  </a:lnTo>
                  <a:lnTo>
                    <a:pt x="232" y="27"/>
                  </a:lnTo>
                  <a:lnTo>
                    <a:pt x="228" y="31"/>
                  </a:lnTo>
                  <a:lnTo>
                    <a:pt x="221" y="32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5" y="10"/>
                  </a:lnTo>
                  <a:lnTo>
                    <a:pt x="9" y="7"/>
                  </a:lnTo>
                  <a:lnTo>
                    <a:pt x="15" y="6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6" y="1"/>
                  </a:lnTo>
                  <a:lnTo>
                    <a:pt x="232" y="5"/>
                  </a:lnTo>
                  <a:lnTo>
                    <a:pt x="236" y="10"/>
                  </a:lnTo>
                  <a:lnTo>
                    <a:pt x="237" y="16"/>
                  </a:lnTo>
                  <a:lnTo>
                    <a:pt x="237" y="16"/>
                  </a:lnTo>
                  <a:close/>
                </a:path>
              </a:pathLst>
            </a:cu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id="{D8BA41C1-C2D1-4EA0-9AE8-914EDCD54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5000" y="5558683"/>
              <a:ext cx="346075" cy="174625"/>
            </a:xfrm>
            <a:custGeom>
              <a:avLst/>
              <a:gdLst>
                <a:gd name="T0" fmla="*/ 112 w 218"/>
                <a:gd name="T1" fmla="*/ 107 h 110"/>
                <a:gd name="T2" fmla="*/ 112 w 218"/>
                <a:gd name="T3" fmla="*/ 107 h 110"/>
                <a:gd name="T4" fmla="*/ 89 w 218"/>
                <a:gd name="T5" fmla="*/ 109 h 110"/>
                <a:gd name="T6" fmla="*/ 68 w 218"/>
                <a:gd name="T7" fmla="*/ 110 h 110"/>
                <a:gd name="T8" fmla="*/ 46 w 218"/>
                <a:gd name="T9" fmla="*/ 109 h 110"/>
                <a:gd name="T10" fmla="*/ 37 w 218"/>
                <a:gd name="T11" fmla="*/ 107 h 110"/>
                <a:gd name="T12" fmla="*/ 28 w 218"/>
                <a:gd name="T13" fmla="*/ 106 h 110"/>
                <a:gd name="T14" fmla="*/ 20 w 218"/>
                <a:gd name="T15" fmla="*/ 103 h 110"/>
                <a:gd name="T16" fmla="*/ 13 w 218"/>
                <a:gd name="T17" fmla="*/ 101 h 110"/>
                <a:gd name="T18" fmla="*/ 8 w 218"/>
                <a:gd name="T19" fmla="*/ 96 h 110"/>
                <a:gd name="T20" fmla="*/ 3 w 218"/>
                <a:gd name="T21" fmla="*/ 90 h 110"/>
                <a:gd name="T22" fmla="*/ 1 w 218"/>
                <a:gd name="T23" fmla="*/ 85 h 110"/>
                <a:gd name="T24" fmla="*/ 0 w 218"/>
                <a:gd name="T25" fmla="*/ 77 h 110"/>
                <a:gd name="T26" fmla="*/ 0 w 218"/>
                <a:gd name="T27" fmla="*/ 68 h 110"/>
                <a:gd name="T28" fmla="*/ 3 w 218"/>
                <a:gd name="T29" fmla="*/ 58 h 110"/>
                <a:gd name="T30" fmla="*/ 3 w 218"/>
                <a:gd name="T31" fmla="*/ 58 h 110"/>
                <a:gd name="T32" fmla="*/ 5 w 218"/>
                <a:gd name="T33" fmla="*/ 51 h 110"/>
                <a:gd name="T34" fmla="*/ 8 w 218"/>
                <a:gd name="T35" fmla="*/ 45 h 110"/>
                <a:gd name="T36" fmla="*/ 12 w 218"/>
                <a:gd name="T37" fmla="*/ 40 h 110"/>
                <a:gd name="T38" fmla="*/ 16 w 218"/>
                <a:gd name="T39" fmla="*/ 34 h 110"/>
                <a:gd name="T40" fmla="*/ 27 w 218"/>
                <a:gd name="T41" fmla="*/ 24 h 110"/>
                <a:gd name="T42" fmla="*/ 39 w 218"/>
                <a:gd name="T43" fmla="*/ 16 h 110"/>
                <a:gd name="T44" fmla="*/ 55 w 218"/>
                <a:gd name="T45" fmla="*/ 8 h 110"/>
                <a:gd name="T46" fmla="*/ 73 w 218"/>
                <a:gd name="T47" fmla="*/ 3 h 110"/>
                <a:gd name="T48" fmla="*/ 82 w 218"/>
                <a:gd name="T49" fmla="*/ 2 h 110"/>
                <a:gd name="T50" fmla="*/ 93 w 218"/>
                <a:gd name="T51" fmla="*/ 1 h 110"/>
                <a:gd name="T52" fmla="*/ 103 w 218"/>
                <a:gd name="T53" fmla="*/ 0 h 110"/>
                <a:gd name="T54" fmla="*/ 114 w 218"/>
                <a:gd name="T55" fmla="*/ 1 h 110"/>
                <a:gd name="T56" fmla="*/ 114 w 218"/>
                <a:gd name="T57" fmla="*/ 1 h 110"/>
                <a:gd name="T58" fmla="*/ 136 w 218"/>
                <a:gd name="T59" fmla="*/ 3 h 110"/>
                <a:gd name="T60" fmla="*/ 156 w 218"/>
                <a:gd name="T61" fmla="*/ 8 h 110"/>
                <a:gd name="T62" fmla="*/ 174 w 218"/>
                <a:gd name="T63" fmla="*/ 15 h 110"/>
                <a:gd name="T64" fmla="*/ 182 w 218"/>
                <a:gd name="T65" fmla="*/ 19 h 110"/>
                <a:gd name="T66" fmla="*/ 189 w 218"/>
                <a:gd name="T67" fmla="*/ 24 h 110"/>
                <a:gd name="T68" fmla="*/ 196 w 218"/>
                <a:gd name="T69" fmla="*/ 28 h 110"/>
                <a:gd name="T70" fmla="*/ 201 w 218"/>
                <a:gd name="T71" fmla="*/ 34 h 110"/>
                <a:gd name="T72" fmla="*/ 207 w 218"/>
                <a:gd name="T73" fmla="*/ 40 h 110"/>
                <a:gd name="T74" fmla="*/ 211 w 218"/>
                <a:gd name="T75" fmla="*/ 45 h 110"/>
                <a:gd name="T76" fmla="*/ 215 w 218"/>
                <a:gd name="T77" fmla="*/ 51 h 110"/>
                <a:gd name="T78" fmla="*/ 217 w 218"/>
                <a:gd name="T79" fmla="*/ 58 h 110"/>
                <a:gd name="T80" fmla="*/ 218 w 218"/>
                <a:gd name="T81" fmla="*/ 63 h 110"/>
                <a:gd name="T82" fmla="*/ 218 w 218"/>
                <a:gd name="T83" fmla="*/ 70 h 110"/>
                <a:gd name="T84" fmla="*/ 218 w 218"/>
                <a:gd name="T85" fmla="*/ 70 h 110"/>
                <a:gd name="T86" fmla="*/ 217 w 218"/>
                <a:gd name="T87" fmla="*/ 77 h 110"/>
                <a:gd name="T88" fmla="*/ 216 w 218"/>
                <a:gd name="T89" fmla="*/ 81 h 110"/>
                <a:gd name="T90" fmla="*/ 214 w 218"/>
                <a:gd name="T91" fmla="*/ 86 h 110"/>
                <a:gd name="T92" fmla="*/ 211 w 218"/>
                <a:gd name="T93" fmla="*/ 90 h 110"/>
                <a:gd name="T94" fmla="*/ 208 w 218"/>
                <a:gd name="T95" fmla="*/ 94 h 110"/>
                <a:gd name="T96" fmla="*/ 204 w 218"/>
                <a:gd name="T97" fmla="*/ 96 h 110"/>
                <a:gd name="T98" fmla="*/ 199 w 218"/>
                <a:gd name="T99" fmla="*/ 98 h 110"/>
                <a:gd name="T100" fmla="*/ 193 w 218"/>
                <a:gd name="T101" fmla="*/ 101 h 110"/>
                <a:gd name="T102" fmla="*/ 179 w 218"/>
                <a:gd name="T103" fmla="*/ 103 h 110"/>
                <a:gd name="T104" fmla="*/ 161 w 218"/>
                <a:gd name="T105" fmla="*/ 104 h 110"/>
                <a:gd name="T106" fmla="*/ 112 w 218"/>
                <a:gd name="T107" fmla="*/ 107 h 110"/>
                <a:gd name="T108" fmla="*/ 112 w 218"/>
                <a:gd name="T109" fmla="*/ 10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110">
                  <a:moveTo>
                    <a:pt x="112" y="107"/>
                  </a:moveTo>
                  <a:lnTo>
                    <a:pt x="112" y="107"/>
                  </a:lnTo>
                  <a:lnTo>
                    <a:pt x="89" y="109"/>
                  </a:lnTo>
                  <a:lnTo>
                    <a:pt x="68" y="110"/>
                  </a:lnTo>
                  <a:lnTo>
                    <a:pt x="46" y="109"/>
                  </a:lnTo>
                  <a:lnTo>
                    <a:pt x="37" y="107"/>
                  </a:lnTo>
                  <a:lnTo>
                    <a:pt x="28" y="106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8" y="96"/>
                  </a:lnTo>
                  <a:lnTo>
                    <a:pt x="3" y="90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6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5" y="51"/>
                  </a:lnTo>
                  <a:lnTo>
                    <a:pt x="8" y="45"/>
                  </a:lnTo>
                  <a:lnTo>
                    <a:pt x="12" y="40"/>
                  </a:lnTo>
                  <a:lnTo>
                    <a:pt x="16" y="34"/>
                  </a:lnTo>
                  <a:lnTo>
                    <a:pt x="27" y="24"/>
                  </a:lnTo>
                  <a:lnTo>
                    <a:pt x="39" y="16"/>
                  </a:lnTo>
                  <a:lnTo>
                    <a:pt x="55" y="8"/>
                  </a:lnTo>
                  <a:lnTo>
                    <a:pt x="73" y="3"/>
                  </a:lnTo>
                  <a:lnTo>
                    <a:pt x="82" y="2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36" y="3"/>
                  </a:lnTo>
                  <a:lnTo>
                    <a:pt x="156" y="8"/>
                  </a:lnTo>
                  <a:lnTo>
                    <a:pt x="174" y="15"/>
                  </a:lnTo>
                  <a:lnTo>
                    <a:pt x="182" y="19"/>
                  </a:lnTo>
                  <a:lnTo>
                    <a:pt x="189" y="24"/>
                  </a:lnTo>
                  <a:lnTo>
                    <a:pt x="196" y="28"/>
                  </a:lnTo>
                  <a:lnTo>
                    <a:pt x="201" y="34"/>
                  </a:lnTo>
                  <a:lnTo>
                    <a:pt x="207" y="40"/>
                  </a:lnTo>
                  <a:lnTo>
                    <a:pt x="211" y="45"/>
                  </a:lnTo>
                  <a:lnTo>
                    <a:pt x="215" y="51"/>
                  </a:lnTo>
                  <a:lnTo>
                    <a:pt x="217" y="58"/>
                  </a:lnTo>
                  <a:lnTo>
                    <a:pt x="218" y="63"/>
                  </a:lnTo>
                  <a:lnTo>
                    <a:pt x="218" y="70"/>
                  </a:lnTo>
                  <a:lnTo>
                    <a:pt x="218" y="70"/>
                  </a:lnTo>
                  <a:lnTo>
                    <a:pt x="217" y="77"/>
                  </a:lnTo>
                  <a:lnTo>
                    <a:pt x="216" y="81"/>
                  </a:lnTo>
                  <a:lnTo>
                    <a:pt x="214" y="86"/>
                  </a:lnTo>
                  <a:lnTo>
                    <a:pt x="211" y="90"/>
                  </a:lnTo>
                  <a:lnTo>
                    <a:pt x="208" y="94"/>
                  </a:lnTo>
                  <a:lnTo>
                    <a:pt x="204" y="96"/>
                  </a:lnTo>
                  <a:lnTo>
                    <a:pt x="199" y="98"/>
                  </a:lnTo>
                  <a:lnTo>
                    <a:pt x="193" y="101"/>
                  </a:lnTo>
                  <a:lnTo>
                    <a:pt x="179" y="103"/>
                  </a:lnTo>
                  <a:lnTo>
                    <a:pt x="161" y="104"/>
                  </a:lnTo>
                  <a:lnTo>
                    <a:pt x="112" y="107"/>
                  </a:lnTo>
                  <a:lnTo>
                    <a:pt x="112" y="107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49" name="Freeform 89">
              <a:extLst>
                <a:ext uri="{FF2B5EF4-FFF2-40B4-BE49-F238E27FC236}">
                  <a16:creationId xmlns:a16="http://schemas.microsoft.com/office/drawing/2014/main" id="{CEB33E43-006A-432E-ABE1-0194DE35C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3888" y="5687270"/>
              <a:ext cx="376238" cy="58738"/>
            </a:xfrm>
            <a:custGeom>
              <a:avLst/>
              <a:gdLst>
                <a:gd name="T0" fmla="*/ 237 w 237"/>
                <a:gd name="T1" fmla="*/ 15 h 37"/>
                <a:gd name="T2" fmla="*/ 237 w 237"/>
                <a:gd name="T3" fmla="*/ 15 h 37"/>
                <a:gd name="T4" fmla="*/ 235 w 237"/>
                <a:gd name="T5" fmla="*/ 22 h 37"/>
                <a:gd name="T6" fmla="*/ 232 w 237"/>
                <a:gd name="T7" fmla="*/ 26 h 37"/>
                <a:gd name="T8" fmla="*/ 227 w 237"/>
                <a:gd name="T9" fmla="*/ 30 h 37"/>
                <a:gd name="T10" fmla="*/ 222 w 237"/>
                <a:gd name="T11" fmla="*/ 31 h 37"/>
                <a:gd name="T12" fmla="*/ 16 w 237"/>
                <a:gd name="T13" fmla="*/ 37 h 37"/>
                <a:gd name="T14" fmla="*/ 16 w 237"/>
                <a:gd name="T15" fmla="*/ 37 h 37"/>
                <a:gd name="T16" fmla="*/ 10 w 237"/>
                <a:gd name="T17" fmla="*/ 35 h 37"/>
                <a:gd name="T18" fmla="*/ 5 w 237"/>
                <a:gd name="T19" fmla="*/ 32 h 37"/>
                <a:gd name="T20" fmla="*/ 1 w 237"/>
                <a:gd name="T21" fmla="*/ 28 h 37"/>
                <a:gd name="T22" fmla="*/ 0 w 237"/>
                <a:gd name="T23" fmla="*/ 22 h 37"/>
                <a:gd name="T24" fmla="*/ 0 w 237"/>
                <a:gd name="T25" fmla="*/ 22 h 37"/>
                <a:gd name="T26" fmla="*/ 0 w 237"/>
                <a:gd name="T27" fmla="*/ 22 h 37"/>
                <a:gd name="T28" fmla="*/ 1 w 237"/>
                <a:gd name="T29" fmla="*/ 15 h 37"/>
                <a:gd name="T30" fmla="*/ 5 w 237"/>
                <a:gd name="T31" fmla="*/ 11 h 37"/>
                <a:gd name="T32" fmla="*/ 9 w 237"/>
                <a:gd name="T33" fmla="*/ 7 h 37"/>
                <a:gd name="T34" fmla="*/ 16 w 237"/>
                <a:gd name="T35" fmla="*/ 6 h 37"/>
                <a:gd name="T36" fmla="*/ 221 w 237"/>
                <a:gd name="T37" fmla="*/ 0 h 37"/>
                <a:gd name="T38" fmla="*/ 221 w 237"/>
                <a:gd name="T39" fmla="*/ 0 h 37"/>
                <a:gd name="T40" fmla="*/ 227 w 237"/>
                <a:gd name="T41" fmla="*/ 2 h 37"/>
                <a:gd name="T42" fmla="*/ 232 w 237"/>
                <a:gd name="T43" fmla="*/ 5 h 37"/>
                <a:gd name="T44" fmla="*/ 235 w 237"/>
                <a:gd name="T45" fmla="*/ 9 h 37"/>
                <a:gd name="T46" fmla="*/ 237 w 237"/>
                <a:gd name="T47" fmla="*/ 15 h 37"/>
                <a:gd name="T48" fmla="*/ 237 w 237"/>
                <a:gd name="T49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37">
                  <a:moveTo>
                    <a:pt x="237" y="15"/>
                  </a:moveTo>
                  <a:lnTo>
                    <a:pt x="237" y="15"/>
                  </a:lnTo>
                  <a:lnTo>
                    <a:pt x="235" y="22"/>
                  </a:lnTo>
                  <a:lnTo>
                    <a:pt x="232" y="26"/>
                  </a:lnTo>
                  <a:lnTo>
                    <a:pt x="227" y="30"/>
                  </a:lnTo>
                  <a:lnTo>
                    <a:pt x="222" y="31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0" y="35"/>
                  </a:lnTo>
                  <a:lnTo>
                    <a:pt x="5" y="32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5" y="11"/>
                  </a:lnTo>
                  <a:lnTo>
                    <a:pt x="9" y="7"/>
                  </a:lnTo>
                  <a:lnTo>
                    <a:pt x="16" y="6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7" y="2"/>
                  </a:lnTo>
                  <a:lnTo>
                    <a:pt x="232" y="5"/>
                  </a:lnTo>
                  <a:lnTo>
                    <a:pt x="235" y="9"/>
                  </a:lnTo>
                  <a:lnTo>
                    <a:pt x="237" y="15"/>
                  </a:lnTo>
                  <a:lnTo>
                    <a:pt x="237" y="15"/>
                  </a:lnTo>
                  <a:close/>
                </a:path>
              </a:pathLst>
            </a:cu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0" name="Freeform 90">
              <a:extLst>
                <a:ext uri="{FF2B5EF4-FFF2-40B4-BE49-F238E27FC236}">
                  <a16:creationId xmlns:a16="http://schemas.microsoft.com/office/drawing/2014/main" id="{505D6890-9621-4068-A87E-677B7688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263" y="2704358"/>
              <a:ext cx="136525" cy="255588"/>
            </a:xfrm>
            <a:custGeom>
              <a:avLst/>
              <a:gdLst>
                <a:gd name="T0" fmla="*/ 0 w 86"/>
                <a:gd name="T1" fmla="*/ 78 h 161"/>
                <a:gd name="T2" fmla="*/ 0 w 86"/>
                <a:gd name="T3" fmla="*/ 78 h 161"/>
                <a:gd name="T4" fmla="*/ 1 w 86"/>
                <a:gd name="T5" fmla="*/ 94 h 161"/>
                <a:gd name="T6" fmla="*/ 3 w 86"/>
                <a:gd name="T7" fmla="*/ 110 h 161"/>
                <a:gd name="T8" fmla="*/ 7 w 86"/>
                <a:gd name="T9" fmla="*/ 124 h 161"/>
                <a:gd name="T10" fmla="*/ 12 w 86"/>
                <a:gd name="T11" fmla="*/ 136 h 161"/>
                <a:gd name="T12" fmla="*/ 20 w 86"/>
                <a:gd name="T13" fmla="*/ 145 h 161"/>
                <a:gd name="T14" fmla="*/ 28 w 86"/>
                <a:gd name="T15" fmla="*/ 153 h 161"/>
                <a:gd name="T16" fmla="*/ 33 w 86"/>
                <a:gd name="T17" fmla="*/ 156 h 161"/>
                <a:gd name="T18" fmla="*/ 37 w 86"/>
                <a:gd name="T19" fmla="*/ 159 h 161"/>
                <a:gd name="T20" fmla="*/ 42 w 86"/>
                <a:gd name="T21" fmla="*/ 160 h 161"/>
                <a:gd name="T22" fmla="*/ 47 w 86"/>
                <a:gd name="T23" fmla="*/ 160 h 161"/>
                <a:gd name="T24" fmla="*/ 47 w 86"/>
                <a:gd name="T25" fmla="*/ 160 h 161"/>
                <a:gd name="T26" fmla="*/ 80 w 86"/>
                <a:gd name="T27" fmla="*/ 161 h 161"/>
                <a:gd name="T28" fmla="*/ 86 w 86"/>
                <a:gd name="T29" fmla="*/ 1 h 161"/>
                <a:gd name="T30" fmla="*/ 86 w 86"/>
                <a:gd name="T31" fmla="*/ 1 h 161"/>
                <a:gd name="T32" fmla="*/ 53 w 86"/>
                <a:gd name="T33" fmla="*/ 0 h 161"/>
                <a:gd name="T34" fmla="*/ 53 w 86"/>
                <a:gd name="T35" fmla="*/ 0 h 161"/>
                <a:gd name="T36" fmla="*/ 47 w 86"/>
                <a:gd name="T37" fmla="*/ 0 h 161"/>
                <a:gd name="T38" fmla="*/ 43 w 86"/>
                <a:gd name="T39" fmla="*/ 1 h 161"/>
                <a:gd name="T40" fmla="*/ 38 w 86"/>
                <a:gd name="T41" fmla="*/ 4 h 161"/>
                <a:gd name="T42" fmla="*/ 34 w 86"/>
                <a:gd name="T43" fmla="*/ 6 h 161"/>
                <a:gd name="T44" fmla="*/ 25 w 86"/>
                <a:gd name="T45" fmla="*/ 13 h 161"/>
                <a:gd name="T46" fmla="*/ 17 w 86"/>
                <a:gd name="T47" fmla="*/ 23 h 161"/>
                <a:gd name="T48" fmla="*/ 10 w 86"/>
                <a:gd name="T49" fmla="*/ 34 h 161"/>
                <a:gd name="T50" fmla="*/ 6 w 86"/>
                <a:gd name="T51" fmla="*/ 48 h 161"/>
                <a:gd name="T52" fmla="*/ 2 w 86"/>
                <a:gd name="T53" fmla="*/ 63 h 161"/>
                <a:gd name="T54" fmla="*/ 0 w 86"/>
                <a:gd name="T55" fmla="*/ 78 h 161"/>
                <a:gd name="T56" fmla="*/ 0 w 86"/>
                <a:gd name="T57" fmla="*/ 7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61">
                  <a:moveTo>
                    <a:pt x="0" y="78"/>
                  </a:moveTo>
                  <a:lnTo>
                    <a:pt x="0" y="78"/>
                  </a:lnTo>
                  <a:lnTo>
                    <a:pt x="1" y="94"/>
                  </a:lnTo>
                  <a:lnTo>
                    <a:pt x="3" y="110"/>
                  </a:lnTo>
                  <a:lnTo>
                    <a:pt x="7" y="124"/>
                  </a:lnTo>
                  <a:lnTo>
                    <a:pt x="12" y="136"/>
                  </a:lnTo>
                  <a:lnTo>
                    <a:pt x="20" y="145"/>
                  </a:lnTo>
                  <a:lnTo>
                    <a:pt x="28" y="153"/>
                  </a:lnTo>
                  <a:lnTo>
                    <a:pt x="33" y="156"/>
                  </a:lnTo>
                  <a:lnTo>
                    <a:pt x="37" y="159"/>
                  </a:lnTo>
                  <a:lnTo>
                    <a:pt x="42" y="160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80" y="16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3" y="1"/>
                  </a:lnTo>
                  <a:lnTo>
                    <a:pt x="38" y="4"/>
                  </a:lnTo>
                  <a:lnTo>
                    <a:pt x="34" y="6"/>
                  </a:lnTo>
                  <a:lnTo>
                    <a:pt x="25" y="13"/>
                  </a:lnTo>
                  <a:lnTo>
                    <a:pt x="17" y="23"/>
                  </a:lnTo>
                  <a:lnTo>
                    <a:pt x="10" y="34"/>
                  </a:lnTo>
                  <a:lnTo>
                    <a:pt x="6" y="48"/>
                  </a:lnTo>
                  <a:lnTo>
                    <a:pt x="2" y="63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1" name="Freeform 91">
              <a:extLst>
                <a:ext uri="{FF2B5EF4-FFF2-40B4-BE49-F238E27FC236}">
                  <a16:creationId xmlns:a16="http://schemas.microsoft.com/office/drawing/2014/main" id="{1418986E-3D58-4C2E-B072-18CCC80F2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238" y="2705945"/>
              <a:ext cx="157163" cy="254000"/>
            </a:xfrm>
            <a:custGeom>
              <a:avLst/>
              <a:gdLst>
                <a:gd name="T0" fmla="*/ 0 w 99"/>
                <a:gd name="T1" fmla="*/ 78 h 160"/>
                <a:gd name="T2" fmla="*/ 0 w 99"/>
                <a:gd name="T3" fmla="*/ 78 h 160"/>
                <a:gd name="T4" fmla="*/ 0 w 99"/>
                <a:gd name="T5" fmla="*/ 95 h 160"/>
                <a:gd name="T6" fmla="*/ 2 w 99"/>
                <a:gd name="T7" fmla="*/ 110 h 160"/>
                <a:gd name="T8" fmla="*/ 7 w 99"/>
                <a:gd name="T9" fmla="*/ 124 h 160"/>
                <a:gd name="T10" fmla="*/ 12 w 99"/>
                <a:gd name="T11" fmla="*/ 136 h 160"/>
                <a:gd name="T12" fmla="*/ 19 w 99"/>
                <a:gd name="T13" fmla="*/ 146 h 160"/>
                <a:gd name="T14" fmla="*/ 27 w 99"/>
                <a:gd name="T15" fmla="*/ 153 h 160"/>
                <a:gd name="T16" fmla="*/ 32 w 99"/>
                <a:gd name="T17" fmla="*/ 157 h 160"/>
                <a:gd name="T18" fmla="*/ 36 w 99"/>
                <a:gd name="T19" fmla="*/ 159 h 160"/>
                <a:gd name="T20" fmla="*/ 42 w 99"/>
                <a:gd name="T21" fmla="*/ 160 h 160"/>
                <a:gd name="T22" fmla="*/ 46 w 99"/>
                <a:gd name="T23" fmla="*/ 160 h 160"/>
                <a:gd name="T24" fmla="*/ 46 w 99"/>
                <a:gd name="T25" fmla="*/ 160 h 160"/>
                <a:gd name="T26" fmla="*/ 52 w 99"/>
                <a:gd name="T27" fmla="*/ 160 h 160"/>
                <a:gd name="T28" fmla="*/ 56 w 99"/>
                <a:gd name="T29" fmla="*/ 159 h 160"/>
                <a:gd name="T30" fmla="*/ 61 w 99"/>
                <a:gd name="T31" fmla="*/ 158 h 160"/>
                <a:gd name="T32" fmla="*/ 66 w 99"/>
                <a:gd name="T33" fmla="*/ 155 h 160"/>
                <a:gd name="T34" fmla="*/ 75 w 99"/>
                <a:gd name="T35" fmla="*/ 147 h 160"/>
                <a:gd name="T36" fmla="*/ 83 w 99"/>
                <a:gd name="T37" fmla="*/ 138 h 160"/>
                <a:gd name="T38" fmla="*/ 89 w 99"/>
                <a:gd name="T39" fmla="*/ 127 h 160"/>
                <a:gd name="T40" fmla="*/ 94 w 99"/>
                <a:gd name="T41" fmla="*/ 114 h 160"/>
                <a:gd name="T42" fmla="*/ 97 w 99"/>
                <a:gd name="T43" fmla="*/ 99 h 160"/>
                <a:gd name="T44" fmla="*/ 99 w 99"/>
                <a:gd name="T45" fmla="*/ 83 h 160"/>
                <a:gd name="T46" fmla="*/ 99 w 99"/>
                <a:gd name="T47" fmla="*/ 83 h 160"/>
                <a:gd name="T48" fmla="*/ 98 w 99"/>
                <a:gd name="T49" fmla="*/ 66 h 160"/>
                <a:gd name="T50" fmla="*/ 96 w 99"/>
                <a:gd name="T51" fmla="*/ 51 h 160"/>
                <a:gd name="T52" fmla="*/ 93 w 99"/>
                <a:gd name="T53" fmla="*/ 38 h 160"/>
                <a:gd name="T54" fmla="*/ 87 w 99"/>
                <a:gd name="T55" fmla="*/ 25 h 160"/>
                <a:gd name="T56" fmla="*/ 79 w 99"/>
                <a:gd name="T57" fmla="*/ 15 h 160"/>
                <a:gd name="T58" fmla="*/ 71 w 99"/>
                <a:gd name="T59" fmla="*/ 7 h 160"/>
                <a:gd name="T60" fmla="*/ 67 w 99"/>
                <a:gd name="T61" fmla="*/ 5 h 160"/>
                <a:gd name="T62" fmla="*/ 62 w 99"/>
                <a:gd name="T63" fmla="*/ 3 h 160"/>
                <a:gd name="T64" fmla="*/ 58 w 99"/>
                <a:gd name="T65" fmla="*/ 2 h 160"/>
                <a:gd name="T66" fmla="*/ 52 w 99"/>
                <a:gd name="T67" fmla="*/ 0 h 160"/>
                <a:gd name="T68" fmla="*/ 52 w 99"/>
                <a:gd name="T69" fmla="*/ 0 h 160"/>
                <a:gd name="T70" fmla="*/ 47 w 99"/>
                <a:gd name="T71" fmla="*/ 0 h 160"/>
                <a:gd name="T72" fmla="*/ 42 w 99"/>
                <a:gd name="T73" fmla="*/ 2 h 160"/>
                <a:gd name="T74" fmla="*/ 37 w 99"/>
                <a:gd name="T75" fmla="*/ 4 h 160"/>
                <a:gd name="T76" fmla="*/ 33 w 99"/>
                <a:gd name="T77" fmla="*/ 6 h 160"/>
                <a:gd name="T78" fmla="*/ 24 w 99"/>
                <a:gd name="T79" fmla="*/ 13 h 160"/>
                <a:gd name="T80" fmla="*/ 16 w 99"/>
                <a:gd name="T81" fmla="*/ 23 h 160"/>
                <a:gd name="T82" fmla="*/ 10 w 99"/>
                <a:gd name="T83" fmla="*/ 34 h 160"/>
                <a:gd name="T84" fmla="*/ 4 w 99"/>
                <a:gd name="T85" fmla="*/ 48 h 160"/>
                <a:gd name="T86" fmla="*/ 1 w 99"/>
                <a:gd name="T87" fmla="*/ 63 h 160"/>
                <a:gd name="T88" fmla="*/ 0 w 99"/>
                <a:gd name="T89" fmla="*/ 78 h 160"/>
                <a:gd name="T90" fmla="*/ 0 w 99"/>
                <a:gd name="T91" fmla="*/ 7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160">
                  <a:moveTo>
                    <a:pt x="0" y="78"/>
                  </a:moveTo>
                  <a:lnTo>
                    <a:pt x="0" y="78"/>
                  </a:lnTo>
                  <a:lnTo>
                    <a:pt x="0" y="95"/>
                  </a:lnTo>
                  <a:lnTo>
                    <a:pt x="2" y="110"/>
                  </a:lnTo>
                  <a:lnTo>
                    <a:pt x="7" y="124"/>
                  </a:lnTo>
                  <a:lnTo>
                    <a:pt x="12" y="136"/>
                  </a:lnTo>
                  <a:lnTo>
                    <a:pt x="19" y="146"/>
                  </a:lnTo>
                  <a:lnTo>
                    <a:pt x="27" y="153"/>
                  </a:lnTo>
                  <a:lnTo>
                    <a:pt x="32" y="157"/>
                  </a:lnTo>
                  <a:lnTo>
                    <a:pt x="36" y="159"/>
                  </a:lnTo>
                  <a:lnTo>
                    <a:pt x="42" y="160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52" y="160"/>
                  </a:lnTo>
                  <a:lnTo>
                    <a:pt x="56" y="159"/>
                  </a:lnTo>
                  <a:lnTo>
                    <a:pt x="61" y="158"/>
                  </a:lnTo>
                  <a:lnTo>
                    <a:pt x="66" y="155"/>
                  </a:lnTo>
                  <a:lnTo>
                    <a:pt x="75" y="147"/>
                  </a:lnTo>
                  <a:lnTo>
                    <a:pt x="83" y="138"/>
                  </a:lnTo>
                  <a:lnTo>
                    <a:pt x="89" y="127"/>
                  </a:lnTo>
                  <a:lnTo>
                    <a:pt x="94" y="114"/>
                  </a:lnTo>
                  <a:lnTo>
                    <a:pt x="97" y="99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98" y="66"/>
                  </a:lnTo>
                  <a:lnTo>
                    <a:pt x="96" y="51"/>
                  </a:lnTo>
                  <a:lnTo>
                    <a:pt x="93" y="38"/>
                  </a:lnTo>
                  <a:lnTo>
                    <a:pt x="87" y="25"/>
                  </a:lnTo>
                  <a:lnTo>
                    <a:pt x="79" y="15"/>
                  </a:lnTo>
                  <a:lnTo>
                    <a:pt x="71" y="7"/>
                  </a:lnTo>
                  <a:lnTo>
                    <a:pt x="67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2" y="2"/>
                  </a:lnTo>
                  <a:lnTo>
                    <a:pt x="37" y="4"/>
                  </a:lnTo>
                  <a:lnTo>
                    <a:pt x="33" y="6"/>
                  </a:lnTo>
                  <a:lnTo>
                    <a:pt x="24" y="13"/>
                  </a:lnTo>
                  <a:lnTo>
                    <a:pt x="16" y="23"/>
                  </a:lnTo>
                  <a:lnTo>
                    <a:pt x="10" y="34"/>
                  </a:lnTo>
                  <a:lnTo>
                    <a:pt x="4" y="48"/>
                  </a:lnTo>
                  <a:lnTo>
                    <a:pt x="1" y="63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2" name="Freeform 92">
              <a:extLst>
                <a:ext uri="{FF2B5EF4-FFF2-40B4-BE49-F238E27FC236}">
                  <a16:creationId xmlns:a16="http://schemas.microsoft.com/office/drawing/2014/main" id="{BD28D411-23D3-415C-8DD3-DEDCB30C2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3863" y="2712295"/>
              <a:ext cx="307975" cy="204788"/>
            </a:xfrm>
            <a:custGeom>
              <a:avLst/>
              <a:gdLst>
                <a:gd name="T0" fmla="*/ 13 w 194"/>
                <a:gd name="T1" fmla="*/ 41 h 129"/>
                <a:gd name="T2" fmla="*/ 194 w 194"/>
                <a:gd name="T3" fmla="*/ 0 h 129"/>
                <a:gd name="T4" fmla="*/ 189 w 194"/>
                <a:gd name="T5" fmla="*/ 129 h 129"/>
                <a:gd name="T6" fmla="*/ 11 w 194"/>
                <a:gd name="T7" fmla="*/ 112 h 129"/>
                <a:gd name="T8" fmla="*/ 11 w 194"/>
                <a:gd name="T9" fmla="*/ 112 h 129"/>
                <a:gd name="T10" fmla="*/ 8 w 194"/>
                <a:gd name="T11" fmla="*/ 110 h 129"/>
                <a:gd name="T12" fmla="*/ 5 w 194"/>
                <a:gd name="T13" fmla="*/ 103 h 129"/>
                <a:gd name="T14" fmla="*/ 2 w 194"/>
                <a:gd name="T15" fmla="*/ 91 h 129"/>
                <a:gd name="T16" fmla="*/ 0 w 194"/>
                <a:gd name="T17" fmla="*/ 84 h 129"/>
                <a:gd name="T18" fmla="*/ 0 w 194"/>
                <a:gd name="T19" fmla="*/ 76 h 129"/>
                <a:gd name="T20" fmla="*/ 0 w 194"/>
                <a:gd name="T21" fmla="*/ 76 h 129"/>
                <a:gd name="T22" fmla="*/ 2 w 194"/>
                <a:gd name="T23" fmla="*/ 67 h 129"/>
                <a:gd name="T24" fmla="*/ 3 w 194"/>
                <a:gd name="T25" fmla="*/ 60 h 129"/>
                <a:gd name="T26" fmla="*/ 5 w 194"/>
                <a:gd name="T27" fmla="*/ 53 h 129"/>
                <a:gd name="T28" fmla="*/ 7 w 194"/>
                <a:gd name="T29" fmla="*/ 48 h 129"/>
                <a:gd name="T30" fmla="*/ 11 w 194"/>
                <a:gd name="T31" fmla="*/ 43 h 129"/>
                <a:gd name="T32" fmla="*/ 13 w 194"/>
                <a:gd name="T33" fmla="*/ 41 h 129"/>
                <a:gd name="T34" fmla="*/ 13 w 194"/>
                <a:gd name="T35" fmla="*/ 4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29">
                  <a:moveTo>
                    <a:pt x="13" y="41"/>
                  </a:moveTo>
                  <a:lnTo>
                    <a:pt x="194" y="0"/>
                  </a:lnTo>
                  <a:lnTo>
                    <a:pt x="189" y="129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8" y="110"/>
                  </a:lnTo>
                  <a:lnTo>
                    <a:pt x="5" y="103"/>
                  </a:lnTo>
                  <a:lnTo>
                    <a:pt x="2" y="91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5" y="53"/>
                  </a:lnTo>
                  <a:lnTo>
                    <a:pt x="7" y="48"/>
                  </a:lnTo>
                  <a:lnTo>
                    <a:pt x="11" y="43"/>
                  </a:lnTo>
                  <a:lnTo>
                    <a:pt x="13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3" name="Freeform 93">
              <a:extLst>
                <a:ext uri="{FF2B5EF4-FFF2-40B4-BE49-F238E27FC236}">
                  <a16:creationId xmlns:a16="http://schemas.microsoft.com/office/drawing/2014/main" id="{D2BA99A5-7DE4-45FA-B2CD-BF9EFDDAA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088" y="2504333"/>
              <a:ext cx="377825" cy="554038"/>
            </a:xfrm>
            <a:custGeom>
              <a:avLst/>
              <a:gdLst>
                <a:gd name="T0" fmla="*/ 23 w 238"/>
                <a:gd name="T1" fmla="*/ 52 h 349"/>
                <a:gd name="T2" fmla="*/ 23 w 238"/>
                <a:gd name="T3" fmla="*/ 52 h 349"/>
                <a:gd name="T4" fmla="*/ 21 w 238"/>
                <a:gd name="T5" fmla="*/ 53 h 349"/>
                <a:gd name="T6" fmla="*/ 18 w 238"/>
                <a:gd name="T7" fmla="*/ 56 h 349"/>
                <a:gd name="T8" fmla="*/ 13 w 238"/>
                <a:gd name="T9" fmla="*/ 66 h 349"/>
                <a:gd name="T10" fmla="*/ 10 w 238"/>
                <a:gd name="T11" fmla="*/ 81 h 349"/>
                <a:gd name="T12" fmla="*/ 6 w 238"/>
                <a:gd name="T13" fmla="*/ 98 h 349"/>
                <a:gd name="T14" fmla="*/ 3 w 238"/>
                <a:gd name="T15" fmla="*/ 118 h 349"/>
                <a:gd name="T16" fmla="*/ 2 w 238"/>
                <a:gd name="T17" fmla="*/ 140 h 349"/>
                <a:gd name="T18" fmla="*/ 1 w 238"/>
                <a:gd name="T19" fmla="*/ 164 h 349"/>
                <a:gd name="T20" fmla="*/ 0 w 238"/>
                <a:gd name="T21" fmla="*/ 189 h 349"/>
                <a:gd name="T22" fmla="*/ 1 w 238"/>
                <a:gd name="T23" fmla="*/ 212 h 349"/>
                <a:gd name="T24" fmla="*/ 3 w 238"/>
                <a:gd name="T25" fmla="*/ 236 h 349"/>
                <a:gd name="T26" fmla="*/ 5 w 238"/>
                <a:gd name="T27" fmla="*/ 260 h 349"/>
                <a:gd name="T28" fmla="*/ 10 w 238"/>
                <a:gd name="T29" fmla="*/ 280 h 349"/>
                <a:gd name="T30" fmla="*/ 14 w 238"/>
                <a:gd name="T31" fmla="*/ 299 h 349"/>
                <a:gd name="T32" fmla="*/ 21 w 238"/>
                <a:gd name="T33" fmla="*/ 314 h 349"/>
                <a:gd name="T34" fmla="*/ 24 w 238"/>
                <a:gd name="T35" fmla="*/ 321 h 349"/>
                <a:gd name="T36" fmla="*/ 28 w 238"/>
                <a:gd name="T37" fmla="*/ 325 h 349"/>
                <a:gd name="T38" fmla="*/ 32 w 238"/>
                <a:gd name="T39" fmla="*/ 330 h 349"/>
                <a:gd name="T40" fmla="*/ 37 w 238"/>
                <a:gd name="T41" fmla="*/ 333 h 349"/>
                <a:gd name="T42" fmla="*/ 37 w 238"/>
                <a:gd name="T43" fmla="*/ 333 h 349"/>
                <a:gd name="T44" fmla="*/ 80 w 238"/>
                <a:gd name="T45" fmla="*/ 336 h 349"/>
                <a:gd name="T46" fmla="*/ 148 w 238"/>
                <a:gd name="T47" fmla="*/ 341 h 349"/>
                <a:gd name="T48" fmla="*/ 238 w 238"/>
                <a:gd name="T49" fmla="*/ 349 h 349"/>
                <a:gd name="T50" fmla="*/ 220 w 238"/>
                <a:gd name="T51" fmla="*/ 0 h 349"/>
                <a:gd name="T52" fmla="*/ 220 w 238"/>
                <a:gd name="T53" fmla="*/ 0 h 349"/>
                <a:gd name="T54" fmla="*/ 195 w 238"/>
                <a:gd name="T55" fmla="*/ 5 h 349"/>
                <a:gd name="T56" fmla="*/ 138 w 238"/>
                <a:gd name="T57" fmla="*/ 18 h 349"/>
                <a:gd name="T58" fmla="*/ 104 w 238"/>
                <a:gd name="T59" fmla="*/ 26 h 349"/>
                <a:gd name="T60" fmla="*/ 72 w 238"/>
                <a:gd name="T61" fmla="*/ 34 h 349"/>
                <a:gd name="T62" fmla="*/ 44 w 238"/>
                <a:gd name="T63" fmla="*/ 43 h 349"/>
                <a:gd name="T64" fmla="*/ 32 w 238"/>
                <a:gd name="T65" fmla="*/ 47 h 349"/>
                <a:gd name="T66" fmla="*/ 23 w 238"/>
                <a:gd name="T67" fmla="*/ 52 h 349"/>
                <a:gd name="T68" fmla="*/ 23 w 238"/>
                <a:gd name="T69" fmla="*/ 5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8" h="349">
                  <a:moveTo>
                    <a:pt x="23" y="52"/>
                  </a:moveTo>
                  <a:lnTo>
                    <a:pt x="23" y="52"/>
                  </a:lnTo>
                  <a:lnTo>
                    <a:pt x="21" y="53"/>
                  </a:lnTo>
                  <a:lnTo>
                    <a:pt x="18" y="56"/>
                  </a:lnTo>
                  <a:lnTo>
                    <a:pt x="13" y="66"/>
                  </a:lnTo>
                  <a:lnTo>
                    <a:pt x="10" y="81"/>
                  </a:lnTo>
                  <a:lnTo>
                    <a:pt x="6" y="98"/>
                  </a:lnTo>
                  <a:lnTo>
                    <a:pt x="3" y="118"/>
                  </a:lnTo>
                  <a:lnTo>
                    <a:pt x="2" y="140"/>
                  </a:lnTo>
                  <a:lnTo>
                    <a:pt x="1" y="164"/>
                  </a:lnTo>
                  <a:lnTo>
                    <a:pt x="0" y="189"/>
                  </a:lnTo>
                  <a:lnTo>
                    <a:pt x="1" y="212"/>
                  </a:lnTo>
                  <a:lnTo>
                    <a:pt x="3" y="236"/>
                  </a:lnTo>
                  <a:lnTo>
                    <a:pt x="5" y="260"/>
                  </a:lnTo>
                  <a:lnTo>
                    <a:pt x="10" y="280"/>
                  </a:lnTo>
                  <a:lnTo>
                    <a:pt x="14" y="299"/>
                  </a:lnTo>
                  <a:lnTo>
                    <a:pt x="21" y="314"/>
                  </a:lnTo>
                  <a:lnTo>
                    <a:pt x="24" y="321"/>
                  </a:lnTo>
                  <a:lnTo>
                    <a:pt x="28" y="325"/>
                  </a:lnTo>
                  <a:lnTo>
                    <a:pt x="32" y="330"/>
                  </a:lnTo>
                  <a:lnTo>
                    <a:pt x="37" y="333"/>
                  </a:lnTo>
                  <a:lnTo>
                    <a:pt x="37" y="333"/>
                  </a:lnTo>
                  <a:lnTo>
                    <a:pt x="80" y="336"/>
                  </a:lnTo>
                  <a:lnTo>
                    <a:pt x="148" y="341"/>
                  </a:lnTo>
                  <a:lnTo>
                    <a:pt x="238" y="349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195" y="5"/>
                  </a:lnTo>
                  <a:lnTo>
                    <a:pt x="138" y="18"/>
                  </a:lnTo>
                  <a:lnTo>
                    <a:pt x="104" y="26"/>
                  </a:lnTo>
                  <a:lnTo>
                    <a:pt x="72" y="34"/>
                  </a:lnTo>
                  <a:lnTo>
                    <a:pt x="44" y="43"/>
                  </a:lnTo>
                  <a:lnTo>
                    <a:pt x="32" y="47"/>
                  </a:lnTo>
                  <a:lnTo>
                    <a:pt x="23" y="52"/>
                  </a:lnTo>
                  <a:lnTo>
                    <a:pt x="23" y="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4" name="Freeform 94">
              <a:extLst>
                <a:ext uri="{FF2B5EF4-FFF2-40B4-BE49-F238E27FC236}">
                  <a16:creationId xmlns:a16="http://schemas.microsoft.com/office/drawing/2014/main" id="{9B9EF315-A929-4568-BD55-52FDF845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2975" y="2185245"/>
              <a:ext cx="757238" cy="1036638"/>
            </a:xfrm>
            <a:custGeom>
              <a:avLst/>
              <a:gdLst>
                <a:gd name="T0" fmla="*/ 473 w 477"/>
                <a:gd name="T1" fmla="*/ 0 h 653"/>
                <a:gd name="T2" fmla="*/ 90 w 477"/>
                <a:gd name="T3" fmla="*/ 99 h 653"/>
                <a:gd name="T4" fmla="*/ 90 w 477"/>
                <a:gd name="T5" fmla="*/ 99 h 653"/>
                <a:gd name="T6" fmla="*/ 86 w 477"/>
                <a:gd name="T7" fmla="*/ 102 h 653"/>
                <a:gd name="T8" fmla="*/ 75 w 477"/>
                <a:gd name="T9" fmla="*/ 113 h 653"/>
                <a:gd name="T10" fmla="*/ 67 w 477"/>
                <a:gd name="T11" fmla="*/ 121 h 653"/>
                <a:gd name="T12" fmla="*/ 59 w 477"/>
                <a:gd name="T13" fmla="*/ 132 h 653"/>
                <a:gd name="T14" fmla="*/ 51 w 477"/>
                <a:gd name="T15" fmla="*/ 145 h 653"/>
                <a:gd name="T16" fmla="*/ 42 w 477"/>
                <a:gd name="T17" fmla="*/ 160 h 653"/>
                <a:gd name="T18" fmla="*/ 33 w 477"/>
                <a:gd name="T19" fmla="*/ 178 h 653"/>
                <a:gd name="T20" fmla="*/ 25 w 477"/>
                <a:gd name="T21" fmla="*/ 198 h 653"/>
                <a:gd name="T22" fmla="*/ 17 w 477"/>
                <a:gd name="T23" fmla="*/ 222 h 653"/>
                <a:gd name="T24" fmla="*/ 11 w 477"/>
                <a:gd name="T25" fmla="*/ 248 h 653"/>
                <a:gd name="T26" fmla="*/ 6 w 477"/>
                <a:gd name="T27" fmla="*/ 278 h 653"/>
                <a:gd name="T28" fmla="*/ 2 w 477"/>
                <a:gd name="T29" fmla="*/ 310 h 653"/>
                <a:gd name="T30" fmla="*/ 0 w 477"/>
                <a:gd name="T31" fmla="*/ 345 h 653"/>
                <a:gd name="T32" fmla="*/ 0 w 477"/>
                <a:gd name="T33" fmla="*/ 385 h 653"/>
                <a:gd name="T34" fmla="*/ 0 w 477"/>
                <a:gd name="T35" fmla="*/ 385 h 653"/>
                <a:gd name="T36" fmla="*/ 2 w 477"/>
                <a:gd name="T37" fmla="*/ 404 h 653"/>
                <a:gd name="T38" fmla="*/ 4 w 477"/>
                <a:gd name="T39" fmla="*/ 423 h 653"/>
                <a:gd name="T40" fmla="*/ 6 w 477"/>
                <a:gd name="T41" fmla="*/ 440 h 653"/>
                <a:gd name="T42" fmla="*/ 8 w 477"/>
                <a:gd name="T43" fmla="*/ 457 h 653"/>
                <a:gd name="T44" fmla="*/ 15 w 477"/>
                <a:gd name="T45" fmla="*/ 488 h 653"/>
                <a:gd name="T46" fmla="*/ 24 w 477"/>
                <a:gd name="T47" fmla="*/ 515 h 653"/>
                <a:gd name="T48" fmla="*/ 33 w 477"/>
                <a:gd name="T49" fmla="*/ 538 h 653"/>
                <a:gd name="T50" fmla="*/ 45 w 477"/>
                <a:gd name="T51" fmla="*/ 558 h 653"/>
                <a:gd name="T52" fmla="*/ 56 w 477"/>
                <a:gd name="T53" fmla="*/ 575 h 653"/>
                <a:gd name="T54" fmla="*/ 67 w 477"/>
                <a:gd name="T55" fmla="*/ 589 h 653"/>
                <a:gd name="T56" fmla="*/ 79 w 477"/>
                <a:gd name="T57" fmla="*/ 600 h 653"/>
                <a:gd name="T58" fmla="*/ 90 w 477"/>
                <a:gd name="T59" fmla="*/ 609 h 653"/>
                <a:gd name="T60" fmla="*/ 100 w 477"/>
                <a:gd name="T61" fmla="*/ 617 h 653"/>
                <a:gd name="T62" fmla="*/ 109 w 477"/>
                <a:gd name="T63" fmla="*/ 621 h 653"/>
                <a:gd name="T64" fmla="*/ 123 w 477"/>
                <a:gd name="T65" fmla="*/ 628 h 653"/>
                <a:gd name="T66" fmla="*/ 128 w 477"/>
                <a:gd name="T67" fmla="*/ 629 h 653"/>
                <a:gd name="T68" fmla="*/ 477 w 477"/>
                <a:gd name="T69" fmla="*/ 653 h 653"/>
                <a:gd name="T70" fmla="*/ 473 w 477"/>
                <a:gd name="T71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7" h="653">
                  <a:moveTo>
                    <a:pt x="473" y="0"/>
                  </a:moveTo>
                  <a:lnTo>
                    <a:pt x="90" y="99"/>
                  </a:lnTo>
                  <a:lnTo>
                    <a:pt x="90" y="99"/>
                  </a:lnTo>
                  <a:lnTo>
                    <a:pt x="86" y="102"/>
                  </a:lnTo>
                  <a:lnTo>
                    <a:pt x="75" y="113"/>
                  </a:lnTo>
                  <a:lnTo>
                    <a:pt x="67" y="121"/>
                  </a:lnTo>
                  <a:lnTo>
                    <a:pt x="59" y="132"/>
                  </a:lnTo>
                  <a:lnTo>
                    <a:pt x="51" y="145"/>
                  </a:lnTo>
                  <a:lnTo>
                    <a:pt x="42" y="160"/>
                  </a:lnTo>
                  <a:lnTo>
                    <a:pt x="33" y="178"/>
                  </a:lnTo>
                  <a:lnTo>
                    <a:pt x="25" y="198"/>
                  </a:lnTo>
                  <a:lnTo>
                    <a:pt x="17" y="222"/>
                  </a:lnTo>
                  <a:lnTo>
                    <a:pt x="11" y="248"/>
                  </a:lnTo>
                  <a:lnTo>
                    <a:pt x="6" y="278"/>
                  </a:lnTo>
                  <a:lnTo>
                    <a:pt x="2" y="310"/>
                  </a:lnTo>
                  <a:lnTo>
                    <a:pt x="0" y="345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2" y="404"/>
                  </a:lnTo>
                  <a:lnTo>
                    <a:pt x="4" y="423"/>
                  </a:lnTo>
                  <a:lnTo>
                    <a:pt x="6" y="440"/>
                  </a:lnTo>
                  <a:lnTo>
                    <a:pt x="8" y="457"/>
                  </a:lnTo>
                  <a:lnTo>
                    <a:pt x="15" y="488"/>
                  </a:lnTo>
                  <a:lnTo>
                    <a:pt x="24" y="515"/>
                  </a:lnTo>
                  <a:lnTo>
                    <a:pt x="33" y="538"/>
                  </a:lnTo>
                  <a:lnTo>
                    <a:pt x="45" y="558"/>
                  </a:lnTo>
                  <a:lnTo>
                    <a:pt x="56" y="575"/>
                  </a:lnTo>
                  <a:lnTo>
                    <a:pt x="67" y="589"/>
                  </a:lnTo>
                  <a:lnTo>
                    <a:pt x="79" y="600"/>
                  </a:lnTo>
                  <a:lnTo>
                    <a:pt x="90" y="609"/>
                  </a:lnTo>
                  <a:lnTo>
                    <a:pt x="100" y="617"/>
                  </a:lnTo>
                  <a:lnTo>
                    <a:pt x="109" y="621"/>
                  </a:lnTo>
                  <a:lnTo>
                    <a:pt x="123" y="628"/>
                  </a:lnTo>
                  <a:lnTo>
                    <a:pt x="128" y="629"/>
                  </a:lnTo>
                  <a:lnTo>
                    <a:pt x="477" y="653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5" name="Freeform 95">
              <a:extLst>
                <a:ext uri="{FF2B5EF4-FFF2-40B4-BE49-F238E27FC236}">
                  <a16:creationId xmlns:a16="http://schemas.microsoft.com/office/drawing/2014/main" id="{EDB6FB78-FB42-4B65-B380-CB2FD2ED7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463" y="2186833"/>
              <a:ext cx="822325" cy="1033463"/>
            </a:xfrm>
            <a:custGeom>
              <a:avLst/>
              <a:gdLst>
                <a:gd name="T0" fmla="*/ 0 w 518"/>
                <a:gd name="T1" fmla="*/ 316 h 651"/>
                <a:gd name="T2" fmla="*/ 2 w 518"/>
                <a:gd name="T3" fmla="*/ 382 h 651"/>
                <a:gd name="T4" fmla="*/ 15 w 518"/>
                <a:gd name="T5" fmla="*/ 444 h 651"/>
                <a:gd name="T6" fmla="*/ 37 w 518"/>
                <a:gd name="T7" fmla="*/ 499 h 651"/>
                <a:gd name="T8" fmla="*/ 68 w 518"/>
                <a:gd name="T9" fmla="*/ 549 h 651"/>
                <a:gd name="T10" fmla="*/ 94 w 518"/>
                <a:gd name="T11" fmla="*/ 581 h 651"/>
                <a:gd name="T12" fmla="*/ 114 w 518"/>
                <a:gd name="T13" fmla="*/ 599 h 651"/>
                <a:gd name="T14" fmla="*/ 135 w 518"/>
                <a:gd name="T15" fmla="*/ 615 h 651"/>
                <a:gd name="T16" fmla="*/ 158 w 518"/>
                <a:gd name="T17" fmla="*/ 628 h 651"/>
                <a:gd name="T18" fmla="*/ 183 w 518"/>
                <a:gd name="T19" fmla="*/ 639 h 651"/>
                <a:gd name="T20" fmla="*/ 208 w 518"/>
                <a:gd name="T21" fmla="*/ 646 h 651"/>
                <a:gd name="T22" fmla="*/ 234 w 518"/>
                <a:gd name="T23" fmla="*/ 651 h 651"/>
                <a:gd name="T24" fmla="*/ 246 w 518"/>
                <a:gd name="T25" fmla="*/ 651 h 651"/>
                <a:gd name="T26" fmla="*/ 273 w 518"/>
                <a:gd name="T27" fmla="*/ 651 h 651"/>
                <a:gd name="T28" fmla="*/ 299 w 518"/>
                <a:gd name="T29" fmla="*/ 646 h 651"/>
                <a:gd name="T30" fmla="*/ 324 w 518"/>
                <a:gd name="T31" fmla="*/ 640 h 651"/>
                <a:gd name="T32" fmla="*/ 348 w 518"/>
                <a:gd name="T33" fmla="*/ 629 h 651"/>
                <a:gd name="T34" fmla="*/ 372 w 518"/>
                <a:gd name="T35" fmla="*/ 617 h 651"/>
                <a:gd name="T36" fmla="*/ 393 w 518"/>
                <a:gd name="T37" fmla="*/ 601 h 651"/>
                <a:gd name="T38" fmla="*/ 415 w 518"/>
                <a:gd name="T39" fmla="*/ 583 h 651"/>
                <a:gd name="T40" fmla="*/ 451 w 518"/>
                <a:gd name="T41" fmla="*/ 540 h 651"/>
                <a:gd name="T42" fmla="*/ 482 w 518"/>
                <a:gd name="T43" fmla="*/ 489 h 651"/>
                <a:gd name="T44" fmla="*/ 503 w 518"/>
                <a:gd name="T45" fmla="*/ 431 h 651"/>
                <a:gd name="T46" fmla="*/ 516 w 518"/>
                <a:gd name="T47" fmla="*/ 369 h 651"/>
                <a:gd name="T48" fmla="*/ 518 w 518"/>
                <a:gd name="T49" fmla="*/ 335 h 651"/>
                <a:gd name="T50" fmla="*/ 516 w 518"/>
                <a:gd name="T51" fmla="*/ 270 h 651"/>
                <a:gd name="T52" fmla="*/ 503 w 518"/>
                <a:gd name="T53" fmla="*/ 207 h 651"/>
                <a:gd name="T54" fmla="*/ 481 w 518"/>
                <a:gd name="T55" fmla="*/ 152 h 651"/>
                <a:gd name="T56" fmla="*/ 451 w 518"/>
                <a:gd name="T57" fmla="*/ 102 h 651"/>
                <a:gd name="T58" fmla="*/ 424 w 518"/>
                <a:gd name="T59" fmla="*/ 71 h 651"/>
                <a:gd name="T60" fmla="*/ 404 w 518"/>
                <a:gd name="T61" fmla="*/ 53 h 651"/>
                <a:gd name="T62" fmla="*/ 382 w 518"/>
                <a:gd name="T63" fmla="*/ 37 h 651"/>
                <a:gd name="T64" fmla="*/ 359 w 518"/>
                <a:gd name="T65" fmla="*/ 23 h 651"/>
                <a:gd name="T66" fmla="*/ 336 w 518"/>
                <a:gd name="T67" fmla="*/ 13 h 651"/>
                <a:gd name="T68" fmla="*/ 311 w 518"/>
                <a:gd name="T69" fmla="*/ 5 h 651"/>
                <a:gd name="T70" fmla="*/ 285 w 518"/>
                <a:gd name="T71" fmla="*/ 2 h 651"/>
                <a:gd name="T72" fmla="*/ 271 w 518"/>
                <a:gd name="T73" fmla="*/ 0 h 651"/>
                <a:gd name="T74" fmla="*/ 244 w 518"/>
                <a:gd name="T75" fmla="*/ 0 h 651"/>
                <a:gd name="T76" fmla="*/ 219 w 518"/>
                <a:gd name="T77" fmla="*/ 5 h 651"/>
                <a:gd name="T78" fmla="*/ 193 w 518"/>
                <a:gd name="T79" fmla="*/ 12 h 651"/>
                <a:gd name="T80" fmla="*/ 169 w 518"/>
                <a:gd name="T81" fmla="*/ 22 h 651"/>
                <a:gd name="T82" fmla="*/ 146 w 518"/>
                <a:gd name="T83" fmla="*/ 34 h 651"/>
                <a:gd name="T84" fmla="*/ 124 w 518"/>
                <a:gd name="T85" fmla="*/ 50 h 651"/>
                <a:gd name="T86" fmla="*/ 104 w 518"/>
                <a:gd name="T87" fmla="*/ 68 h 651"/>
                <a:gd name="T88" fmla="*/ 66 w 518"/>
                <a:gd name="T89" fmla="*/ 111 h 651"/>
                <a:gd name="T90" fmla="*/ 37 w 518"/>
                <a:gd name="T91" fmla="*/ 162 h 651"/>
                <a:gd name="T92" fmla="*/ 14 w 518"/>
                <a:gd name="T93" fmla="*/ 220 h 651"/>
                <a:gd name="T94" fmla="*/ 2 w 518"/>
                <a:gd name="T95" fmla="*/ 283 h 651"/>
                <a:gd name="T96" fmla="*/ 0 w 518"/>
                <a:gd name="T97" fmla="*/ 3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8" h="651">
                  <a:moveTo>
                    <a:pt x="0" y="316"/>
                  </a:moveTo>
                  <a:lnTo>
                    <a:pt x="0" y="316"/>
                  </a:lnTo>
                  <a:lnTo>
                    <a:pt x="0" y="350"/>
                  </a:lnTo>
                  <a:lnTo>
                    <a:pt x="2" y="382"/>
                  </a:lnTo>
                  <a:lnTo>
                    <a:pt x="8" y="413"/>
                  </a:lnTo>
                  <a:lnTo>
                    <a:pt x="15" y="444"/>
                  </a:lnTo>
                  <a:lnTo>
                    <a:pt x="26" y="472"/>
                  </a:lnTo>
                  <a:lnTo>
                    <a:pt x="37" y="499"/>
                  </a:lnTo>
                  <a:lnTo>
                    <a:pt x="52" y="525"/>
                  </a:lnTo>
                  <a:lnTo>
                    <a:pt x="68" y="549"/>
                  </a:lnTo>
                  <a:lnTo>
                    <a:pt x="84" y="571"/>
                  </a:lnTo>
                  <a:lnTo>
                    <a:pt x="94" y="581"/>
                  </a:lnTo>
                  <a:lnTo>
                    <a:pt x="104" y="590"/>
                  </a:lnTo>
                  <a:lnTo>
                    <a:pt x="114" y="599"/>
                  </a:lnTo>
                  <a:lnTo>
                    <a:pt x="125" y="608"/>
                  </a:lnTo>
                  <a:lnTo>
                    <a:pt x="135" y="615"/>
                  </a:lnTo>
                  <a:lnTo>
                    <a:pt x="147" y="622"/>
                  </a:lnTo>
                  <a:lnTo>
                    <a:pt x="158" y="628"/>
                  </a:lnTo>
                  <a:lnTo>
                    <a:pt x="170" y="634"/>
                  </a:lnTo>
                  <a:lnTo>
                    <a:pt x="183" y="639"/>
                  </a:lnTo>
                  <a:lnTo>
                    <a:pt x="194" y="643"/>
                  </a:lnTo>
                  <a:lnTo>
                    <a:pt x="208" y="646"/>
                  </a:lnTo>
                  <a:lnTo>
                    <a:pt x="220" y="649"/>
                  </a:lnTo>
                  <a:lnTo>
                    <a:pt x="234" y="651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60" y="651"/>
                  </a:lnTo>
                  <a:lnTo>
                    <a:pt x="273" y="651"/>
                  </a:lnTo>
                  <a:lnTo>
                    <a:pt x="286" y="649"/>
                  </a:lnTo>
                  <a:lnTo>
                    <a:pt x="299" y="646"/>
                  </a:lnTo>
                  <a:lnTo>
                    <a:pt x="312" y="643"/>
                  </a:lnTo>
                  <a:lnTo>
                    <a:pt x="324" y="640"/>
                  </a:lnTo>
                  <a:lnTo>
                    <a:pt x="337" y="635"/>
                  </a:lnTo>
                  <a:lnTo>
                    <a:pt x="348" y="629"/>
                  </a:lnTo>
                  <a:lnTo>
                    <a:pt x="361" y="624"/>
                  </a:lnTo>
                  <a:lnTo>
                    <a:pt x="372" y="617"/>
                  </a:lnTo>
                  <a:lnTo>
                    <a:pt x="383" y="609"/>
                  </a:lnTo>
                  <a:lnTo>
                    <a:pt x="393" y="601"/>
                  </a:lnTo>
                  <a:lnTo>
                    <a:pt x="405" y="592"/>
                  </a:lnTo>
                  <a:lnTo>
                    <a:pt x="415" y="583"/>
                  </a:lnTo>
                  <a:lnTo>
                    <a:pt x="434" y="563"/>
                  </a:lnTo>
                  <a:lnTo>
                    <a:pt x="451" y="540"/>
                  </a:lnTo>
                  <a:lnTo>
                    <a:pt x="467" y="516"/>
                  </a:lnTo>
                  <a:lnTo>
                    <a:pt x="482" y="489"/>
                  </a:lnTo>
                  <a:lnTo>
                    <a:pt x="493" y="462"/>
                  </a:lnTo>
                  <a:lnTo>
                    <a:pt x="503" y="431"/>
                  </a:lnTo>
                  <a:lnTo>
                    <a:pt x="511" y="401"/>
                  </a:lnTo>
                  <a:lnTo>
                    <a:pt x="516" y="369"/>
                  </a:lnTo>
                  <a:lnTo>
                    <a:pt x="518" y="335"/>
                  </a:lnTo>
                  <a:lnTo>
                    <a:pt x="518" y="335"/>
                  </a:lnTo>
                  <a:lnTo>
                    <a:pt x="518" y="303"/>
                  </a:lnTo>
                  <a:lnTo>
                    <a:pt x="516" y="270"/>
                  </a:lnTo>
                  <a:lnTo>
                    <a:pt x="510" y="238"/>
                  </a:lnTo>
                  <a:lnTo>
                    <a:pt x="503" y="207"/>
                  </a:lnTo>
                  <a:lnTo>
                    <a:pt x="493" y="179"/>
                  </a:lnTo>
                  <a:lnTo>
                    <a:pt x="481" y="152"/>
                  </a:lnTo>
                  <a:lnTo>
                    <a:pt x="467" y="126"/>
                  </a:lnTo>
                  <a:lnTo>
                    <a:pt x="451" y="102"/>
                  </a:lnTo>
                  <a:lnTo>
                    <a:pt x="433" y="81"/>
                  </a:lnTo>
                  <a:lnTo>
                    <a:pt x="424" y="71"/>
                  </a:lnTo>
                  <a:lnTo>
                    <a:pt x="414" y="62"/>
                  </a:lnTo>
                  <a:lnTo>
                    <a:pt x="404" y="53"/>
                  </a:lnTo>
                  <a:lnTo>
                    <a:pt x="393" y="45"/>
                  </a:lnTo>
                  <a:lnTo>
                    <a:pt x="382" y="37"/>
                  </a:lnTo>
                  <a:lnTo>
                    <a:pt x="371" y="30"/>
                  </a:lnTo>
                  <a:lnTo>
                    <a:pt x="359" y="23"/>
                  </a:lnTo>
                  <a:lnTo>
                    <a:pt x="348" y="17"/>
                  </a:lnTo>
                  <a:lnTo>
                    <a:pt x="336" y="13"/>
                  </a:lnTo>
                  <a:lnTo>
                    <a:pt x="323" y="8"/>
                  </a:lnTo>
                  <a:lnTo>
                    <a:pt x="311" y="5"/>
                  </a:lnTo>
                  <a:lnTo>
                    <a:pt x="297" y="3"/>
                  </a:lnTo>
                  <a:lnTo>
                    <a:pt x="285" y="2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58" y="0"/>
                  </a:lnTo>
                  <a:lnTo>
                    <a:pt x="244" y="0"/>
                  </a:lnTo>
                  <a:lnTo>
                    <a:pt x="232" y="3"/>
                  </a:lnTo>
                  <a:lnTo>
                    <a:pt x="219" y="5"/>
                  </a:lnTo>
                  <a:lnTo>
                    <a:pt x="206" y="8"/>
                  </a:lnTo>
                  <a:lnTo>
                    <a:pt x="193" y="12"/>
                  </a:lnTo>
                  <a:lnTo>
                    <a:pt x="181" y="16"/>
                  </a:lnTo>
                  <a:lnTo>
                    <a:pt x="169" y="22"/>
                  </a:lnTo>
                  <a:lnTo>
                    <a:pt x="157" y="28"/>
                  </a:lnTo>
                  <a:lnTo>
                    <a:pt x="146" y="34"/>
                  </a:lnTo>
                  <a:lnTo>
                    <a:pt x="135" y="42"/>
                  </a:lnTo>
                  <a:lnTo>
                    <a:pt x="124" y="50"/>
                  </a:lnTo>
                  <a:lnTo>
                    <a:pt x="114" y="59"/>
                  </a:lnTo>
                  <a:lnTo>
                    <a:pt x="104" y="68"/>
                  </a:lnTo>
                  <a:lnTo>
                    <a:pt x="84" y="89"/>
                  </a:lnTo>
                  <a:lnTo>
                    <a:pt x="66" y="111"/>
                  </a:lnTo>
                  <a:lnTo>
                    <a:pt x="51" y="136"/>
                  </a:lnTo>
                  <a:lnTo>
                    <a:pt x="37" y="162"/>
                  </a:lnTo>
                  <a:lnTo>
                    <a:pt x="25" y="191"/>
                  </a:lnTo>
                  <a:lnTo>
                    <a:pt x="14" y="220"/>
                  </a:lnTo>
                  <a:lnTo>
                    <a:pt x="8" y="250"/>
                  </a:lnTo>
                  <a:lnTo>
                    <a:pt x="2" y="283"/>
                  </a:lnTo>
                  <a:lnTo>
                    <a:pt x="0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6" name="Freeform 96">
              <a:extLst>
                <a:ext uri="{FF2B5EF4-FFF2-40B4-BE49-F238E27FC236}">
                  <a16:creationId xmlns:a16="http://schemas.microsoft.com/office/drawing/2014/main" id="{23263C1D-29E5-43BF-BD42-9A48F9B5D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0325" y="2240808"/>
              <a:ext cx="736600" cy="925513"/>
            </a:xfrm>
            <a:custGeom>
              <a:avLst/>
              <a:gdLst>
                <a:gd name="T0" fmla="*/ 0 w 464"/>
                <a:gd name="T1" fmla="*/ 283 h 583"/>
                <a:gd name="T2" fmla="*/ 3 w 464"/>
                <a:gd name="T3" fmla="*/ 342 h 583"/>
                <a:gd name="T4" fmla="*/ 14 w 464"/>
                <a:gd name="T5" fmla="*/ 397 h 583"/>
                <a:gd name="T6" fmla="*/ 34 w 464"/>
                <a:gd name="T7" fmla="*/ 447 h 583"/>
                <a:gd name="T8" fmla="*/ 61 w 464"/>
                <a:gd name="T9" fmla="*/ 491 h 583"/>
                <a:gd name="T10" fmla="*/ 94 w 464"/>
                <a:gd name="T11" fmla="*/ 529 h 583"/>
                <a:gd name="T12" fmla="*/ 132 w 464"/>
                <a:gd name="T13" fmla="*/ 557 h 583"/>
                <a:gd name="T14" fmla="*/ 153 w 464"/>
                <a:gd name="T15" fmla="*/ 567 h 583"/>
                <a:gd name="T16" fmla="*/ 175 w 464"/>
                <a:gd name="T17" fmla="*/ 575 h 583"/>
                <a:gd name="T18" fmla="*/ 198 w 464"/>
                <a:gd name="T19" fmla="*/ 581 h 583"/>
                <a:gd name="T20" fmla="*/ 222 w 464"/>
                <a:gd name="T21" fmla="*/ 583 h 583"/>
                <a:gd name="T22" fmla="*/ 233 w 464"/>
                <a:gd name="T23" fmla="*/ 583 h 583"/>
                <a:gd name="T24" fmla="*/ 257 w 464"/>
                <a:gd name="T25" fmla="*/ 581 h 583"/>
                <a:gd name="T26" fmla="*/ 279 w 464"/>
                <a:gd name="T27" fmla="*/ 576 h 583"/>
                <a:gd name="T28" fmla="*/ 302 w 464"/>
                <a:gd name="T29" fmla="*/ 568 h 583"/>
                <a:gd name="T30" fmla="*/ 332 w 464"/>
                <a:gd name="T31" fmla="*/ 551 h 583"/>
                <a:gd name="T32" fmla="*/ 371 w 464"/>
                <a:gd name="T33" fmla="*/ 522 h 583"/>
                <a:gd name="T34" fmla="*/ 404 w 464"/>
                <a:gd name="T35" fmla="*/ 483 h 583"/>
                <a:gd name="T36" fmla="*/ 431 w 464"/>
                <a:gd name="T37" fmla="*/ 438 h 583"/>
                <a:gd name="T38" fmla="*/ 450 w 464"/>
                <a:gd name="T39" fmla="*/ 386 h 583"/>
                <a:gd name="T40" fmla="*/ 461 w 464"/>
                <a:gd name="T41" fmla="*/ 331 h 583"/>
                <a:gd name="T42" fmla="*/ 464 w 464"/>
                <a:gd name="T43" fmla="*/ 300 h 583"/>
                <a:gd name="T44" fmla="*/ 461 w 464"/>
                <a:gd name="T45" fmla="*/ 241 h 583"/>
                <a:gd name="T46" fmla="*/ 450 w 464"/>
                <a:gd name="T47" fmla="*/ 187 h 583"/>
                <a:gd name="T48" fmla="*/ 430 w 464"/>
                <a:gd name="T49" fmla="*/ 136 h 583"/>
                <a:gd name="T50" fmla="*/ 404 w 464"/>
                <a:gd name="T51" fmla="*/ 92 h 583"/>
                <a:gd name="T52" fmla="*/ 371 w 464"/>
                <a:gd name="T53" fmla="*/ 56 h 583"/>
                <a:gd name="T54" fmla="*/ 332 w 464"/>
                <a:gd name="T55" fmla="*/ 28 h 583"/>
                <a:gd name="T56" fmla="*/ 311 w 464"/>
                <a:gd name="T57" fmla="*/ 16 h 583"/>
                <a:gd name="T58" fmla="*/ 289 w 464"/>
                <a:gd name="T59" fmla="*/ 8 h 583"/>
                <a:gd name="T60" fmla="*/ 267 w 464"/>
                <a:gd name="T61" fmla="*/ 4 h 583"/>
                <a:gd name="T62" fmla="*/ 243 w 464"/>
                <a:gd name="T63" fmla="*/ 0 h 583"/>
                <a:gd name="T64" fmla="*/ 231 w 464"/>
                <a:gd name="T65" fmla="*/ 0 h 583"/>
                <a:gd name="T66" fmla="*/ 207 w 464"/>
                <a:gd name="T67" fmla="*/ 3 h 583"/>
                <a:gd name="T68" fmla="*/ 184 w 464"/>
                <a:gd name="T69" fmla="*/ 8 h 583"/>
                <a:gd name="T70" fmla="*/ 163 w 464"/>
                <a:gd name="T71" fmla="*/ 15 h 583"/>
                <a:gd name="T72" fmla="*/ 131 w 464"/>
                <a:gd name="T73" fmla="*/ 32 h 583"/>
                <a:gd name="T74" fmla="*/ 93 w 464"/>
                <a:gd name="T75" fmla="*/ 62 h 583"/>
                <a:gd name="T76" fmla="*/ 60 w 464"/>
                <a:gd name="T77" fmla="*/ 100 h 583"/>
                <a:gd name="T78" fmla="*/ 34 w 464"/>
                <a:gd name="T79" fmla="*/ 145 h 583"/>
                <a:gd name="T80" fmla="*/ 13 w 464"/>
                <a:gd name="T81" fmla="*/ 197 h 583"/>
                <a:gd name="T82" fmla="*/ 2 w 464"/>
                <a:gd name="T83" fmla="*/ 254 h 583"/>
                <a:gd name="T84" fmla="*/ 0 w 464"/>
                <a:gd name="T85" fmla="*/ 28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4" h="583">
                  <a:moveTo>
                    <a:pt x="0" y="283"/>
                  </a:moveTo>
                  <a:lnTo>
                    <a:pt x="0" y="283"/>
                  </a:lnTo>
                  <a:lnTo>
                    <a:pt x="0" y="313"/>
                  </a:lnTo>
                  <a:lnTo>
                    <a:pt x="3" y="342"/>
                  </a:lnTo>
                  <a:lnTo>
                    <a:pt x="8" y="370"/>
                  </a:lnTo>
                  <a:lnTo>
                    <a:pt x="14" y="397"/>
                  </a:lnTo>
                  <a:lnTo>
                    <a:pt x="24" y="422"/>
                  </a:lnTo>
                  <a:lnTo>
                    <a:pt x="34" y="447"/>
                  </a:lnTo>
                  <a:lnTo>
                    <a:pt x="46" y="470"/>
                  </a:lnTo>
                  <a:lnTo>
                    <a:pt x="61" y="491"/>
                  </a:lnTo>
                  <a:lnTo>
                    <a:pt x="77" y="511"/>
                  </a:lnTo>
                  <a:lnTo>
                    <a:pt x="94" y="529"/>
                  </a:lnTo>
                  <a:lnTo>
                    <a:pt x="112" y="543"/>
                  </a:lnTo>
                  <a:lnTo>
                    <a:pt x="132" y="557"/>
                  </a:lnTo>
                  <a:lnTo>
                    <a:pt x="142" y="563"/>
                  </a:lnTo>
                  <a:lnTo>
                    <a:pt x="153" y="567"/>
                  </a:lnTo>
                  <a:lnTo>
                    <a:pt x="164" y="572"/>
                  </a:lnTo>
                  <a:lnTo>
                    <a:pt x="175" y="575"/>
                  </a:lnTo>
                  <a:lnTo>
                    <a:pt x="186" y="579"/>
                  </a:lnTo>
                  <a:lnTo>
                    <a:pt x="198" y="581"/>
                  </a:lnTo>
                  <a:lnTo>
                    <a:pt x="209" y="582"/>
                  </a:lnTo>
                  <a:lnTo>
                    <a:pt x="222" y="583"/>
                  </a:lnTo>
                  <a:lnTo>
                    <a:pt x="222" y="583"/>
                  </a:lnTo>
                  <a:lnTo>
                    <a:pt x="233" y="583"/>
                  </a:lnTo>
                  <a:lnTo>
                    <a:pt x="245" y="582"/>
                  </a:lnTo>
                  <a:lnTo>
                    <a:pt x="257" y="581"/>
                  </a:lnTo>
                  <a:lnTo>
                    <a:pt x="268" y="579"/>
                  </a:lnTo>
                  <a:lnTo>
                    <a:pt x="279" y="576"/>
                  </a:lnTo>
                  <a:lnTo>
                    <a:pt x="291" y="572"/>
                  </a:lnTo>
                  <a:lnTo>
                    <a:pt x="302" y="568"/>
                  </a:lnTo>
                  <a:lnTo>
                    <a:pt x="312" y="564"/>
                  </a:lnTo>
                  <a:lnTo>
                    <a:pt x="332" y="551"/>
                  </a:lnTo>
                  <a:lnTo>
                    <a:pt x="353" y="538"/>
                  </a:lnTo>
                  <a:lnTo>
                    <a:pt x="371" y="522"/>
                  </a:lnTo>
                  <a:lnTo>
                    <a:pt x="388" y="504"/>
                  </a:lnTo>
                  <a:lnTo>
                    <a:pt x="404" y="483"/>
                  </a:lnTo>
                  <a:lnTo>
                    <a:pt x="418" y="462"/>
                  </a:lnTo>
                  <a:lnTo>
                    <a:pt x="431" y="438"/>
                  </a:lnTo>
                  <a:lnTo>
                    <a:pt x="441" y="413"/>
                  </a:lnTo>
                  <a:lnTo>
                    <a:pt x="450" y="386"/>
                  </a:lnTo>
                  <a:lnTo>
                    <a:pt x="457" y="359"/>
                  </a:lnTo>
                  <a:lnTo>
                    <a:pt x="461" y="331"/>
                  </a:lnTo>
                  <a:lnTo>
                    <a:pt x="464" y="300"/>
                  </a:lnTo>
                  <a:lnTo>
                    <a:pt x="464" y="300"/>
                  </a:lnTo>
                  <a:lnTo>
                    <a:pt x="464" y="271"/>
                  </a:lnTo>
                  <a:lnTo>
                    <a:pt x="461" y="241"/>
                  </a:lnTo>
                  <a:lnTo>
                    <a:pt x="457" y="213"/>
                  </a:lnTo>
                  <a:lnTo>
                    <a:pt x="450" y="187"/>
                  </a:lnTo>
                  <a:lnTo>
                    <a:pt x="441" y="161"/>
                  </a:lnTo>
                  <a:lnTo>
                    <a:pt x="430" y="136"/>
                  </a:lnTo>
                  <a:lnTo>
                    <a:pt x="417" y="114"/>
                  </a:lnTo>
                  <a:lnTo>
                    <a:pt x="404" y="92"/>
                  </a:lnTo>
                  <a:lnTo>
                    <a:pt x="388" y="73"/>
                  </a:lnTo>
                  <a:lnTo>
                    <a:pt x="371" y="56"/>
                  </a:lnTo>
                  <a:lnTo>
                    <a:pt x="352" y="40"/>
                  </a:lnTo>
                  <a:lnTo>
                    <a:pt x="332" y="28"/>
                  </a:lnTo>
                  <a:lnTo>
                    <a:pt x="322" y="22"/>
                  </a:lnTo>
                  <a:lnTo>
                    <a:pt x="311" y="16"/>
                  </a:lnTo>
                  <a:lnTo>
                    <a:pt x="301" y="12"/>
                  </a:lnTo>
                  <a:lnTo>
                    <a:pt x="289" y="8"/>
                  </a:lnTo>
                  <a:lnTo>
                    <a:pt x="278" y="6"/>
                  </a:lnTo>
                  <a:lnTo>
                    <a:pt x="267" y="4"/>
                  </a:lnTo>
                  <a:lnTo>
                    <a:pt x="254" y="2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2"/>
                  </a:lnTo>
                  <a:lnTo>
                    <a:pt x="207" y="3"/>
                  </a:lnTo>
                  <a:lnTo>
                    <a:pt x="196" y="5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3" y="15"/>
                  </a:lnTo>
                  <a:lnTo>
                    <a:pt x="151" y="21"/>
                  </a:lnTo>
                  <a:lnTo>
                    <a:pt x="131" y="32"/>
                  </a:lnTo>
                  <a:lnTo>
                    <a:pt x="112" y="46"/>
                  </a:lnTo>
                  <a:lnTo>
                    <a:pt x="93" y="62"/>
                  </a:lnTo>
                  <a:lnTo>
                    <a:pt x="76" y="80"/>
                  </a:lnTo>
                  <a:lnTo>
                    <a:pt x="60" y="100"/>
                  </a:lnTo>
                  <a:lnTo>
                    <a:pt x="46" y="123"/>
                  </a:lnTo>
                  <a:lnTo>
                    <a:pt x="34" y="145"/>
                  </a:lnTo>
                  <a:lnTo>
                    <a:pt x="22" y="170"/>
                  </a:lnTo>
                  <a:lnTo>
                    <a:pt x="13" y="197"/>
                  </a:lnTo>
                  <a:lnTo>
                    <a:pt x="8" y="224"/>
                  </a:lnTo>
                  <a:lnTo>
                    <a:pt x="2" y="254"/>
                  </a:lnTo>
                  <a:lnTo>
                    <a:pt x="0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7" name="Freeform 101">
              <a:extLst>
                <a:ext uri="{FF2B5EF4-FFF2-40B4-BE49-F238E27FC236}">
                  <a16:creationId xmlns:a16="http://schemas.microsoft.com/office/drawing/2014/main" id="{C3B3695E-E90B-449C-A23F-F487B121A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225" y="2853583"/>
              <a:ext cx="193675" cy="50800"/>
            </a:xfrm>
            <a:custGeom>
              <a:avLst/>
              <a:gdLst>
                <a:gd name="T0" fmla="*/ 11 w 122"/>
                <a:gd name="T1" fmla="*/ 32 h 32"/>
                <a:gd name="T2" fmla="*/ 11 w 122"/>
                <a:gd name="T3" fmla="*/ 32 h 32"/>
                <a:gd name="T4" fmla="*/ 6 w 122"/>
                <a:gd name="T5" fmla="*/ 32 h 32"/>
                <a:gd name="T6" fmla="*/ 3 w 122"/>
                <a:gd name="T7" fmla="*/ 30 h 32"/>
                <a:gd name="T8" fmla="*/ 1 w 122"/>
                <a:gd name="T9" fmla="*/ 26 h 32"/>
                <a:gd name="T10" fmla="*/ 0 w 122"/>
                <a:gd name="T11" fmla="*/ 22 h 32"/>
                <a:gd name="T12" fmla="*/ 0 w 122"/>
                <a:gd name="T13" fmla="*/ 22 h 32"/>
                <a:gd name="T14" fmla="*/ 1 w 122"/>
                <a:gd name="T15" fmla="*/ 17 h 32"/>
                <a:gd name="T16" fmla="*/ 2 w 122"/>
                <a:gd name="T17" fmla="*/ 14 h 32"/>
                <a:gd name="T18" fmla="*/ 5 w 122"/>
                <a:gd name="T19" fmla="*/ 11 h 32"/>
                <a:gd name="T20" fmla="*/ 10 w 122"/>
                <a:gd name="T21" fmla="*/ 9 h 32"/>
                <a:gd name="T22" fmla="*/ 109 w 122"/>
                <a:gd name="T23" fmla="*/ 0 h 32"/>
                <a:gd name="T24" fmla="*/ 109 w 122"/>
                <a:gd name="T25" fmla="*/ 0 h 32"/>
                <a:gd name="T26" fmla="*/ 114 w 122"/>
                <a:gd name="T27" fmla="*/ 1 h 32"/>
                <a:gd name="T28" fmla="*/ 118 w 122"/>
                <a:gd name="T29" fmla="*/ 4 h 32"/>
                <a:gd name="T30" fmla="*/ 121 w 122"/>
                <a:gd name="T31" fmla="*/ 7 h 32"/>
                <a:gd name="T32" fmla="*/ 122 w 122"/>
                <a:gd name="T33" fmla="*/ 10 h 32"/>
                <a:gd name="T34" fmla="*/ 122 w 122"/>
                <a:gd name="T35" fmla="*/ 10 h 32"/>
                <a:gd name="T36" fmla="*/ 122 w 122"/>
                <a:gd name="T37" fmla="*/ 15 h 32"/>
                <a:gd name="T38" fmla="*/ 120 w 122"/>
                <a:gd name="T39" fmla="*/ 19 h 32"/>
                <a:gd name="T40" fmla="*/ 116 w 122"/>
                <a:gd name="T41" fmla="*/ 22 h 32"/>
                <a:gd name="T42" fmla="*/ 112 w 122"/>
                <a:gd name="T43" fmla="*/ 23 h 32"/>
                <a:gd name="T44" fmla="*/ 12 w 122"/>
                <a:gd name="T45" fmla="*/ 32 h 32"/>
                <a:gd name="T46" fmla="*/ 12 w 122"/>
                <a:gd name="T47" fmla="*/ 32 h 32"/>
                <a:gd name="T48" fmla="*/ 11 w 122"/>
                <a:gd name="T49" fmla="*/ 32 h 32"/>
                <a:gd name="T50" fmla="*/ 11 w 122"/>
                <a:gd name="T5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2" h="32">
                  <a:moveTo>
                    <a:pt x="11" y="32"/>
                  </a:moveTo>
                  <a:lnTo>
                    <a:pt x="11" y="32"/>
                  </a:lnTo>
                  <a:lnTo>
                    <a:pt x="6" y="32"/>
                  </a:lnTo>
                  <a:lnTo>
                    <a:pt x="3" y="30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7"/>
                  </a:lnTo>
                  <a:lnTo>
                    <a:pt x="2" y="14"/>
                  </a:lnTo>
                  <a:lnTo>
                    <a:pt x="5" y="11"/>
                  </a:lnTo>
                  <a:lnTo>
                    <a:pt x="10" y="9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14" y="1"/>
                  </a:lnTo>
                  <a:lnTo>
                    <a:pt x="118" y="4"/>
                  </a:lnTo>
                  <a:lnTo>
                    <a:pt x="121" y="7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16" y="22"/>
                  </a:lnTo>
                  <a:lnTo>
                    <a:pt x="112" y="2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1" y="32"/>
                  </a:lnTo>
                  <a:lnTo>
                    <a:pt x="11" y="32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8" name="Freeform 102">
              <a:extLst>
                <a:ext uri="{FF2B5EF4-FFF2-40B4-BE49-F238E27FC236}">
                  <a16:creationId xmlns:a16="http://schemas.microsoft.com/office/drawing/2014/main" id="{535AE940-D442-4770-AD1C-B6CBDA577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425" y="2891683"/>
              <a:ext cx="1544638" cy="1176338"/>
            </a:xfrm>
            <a:custGeom>
              <a:avLst/>
              <a:gdLst>
                <a:gd name="T0" fmla="*/ 309 w 973"/>
                <a:gd name="T1" fmla="*/ 741 h 741"/>
                <a:gd name="T2" fmla="*/ 280 w 973"/>
                <a:gd name="T3" fmla="*/ 739 h 741"/>
                <a:gd name="T4" fmla="*/ 252 w 973"/>
                <a:gd name="T5" fmla="*/ 734 h 741"/>
                <a:gd name="T6" fmla="*/ 199 w 973"/>
                <a:gd name="T7" fmla="*/ 716 h 741"/>
                <a:gd name="T8" fmla="*/ 148 w 973"/>
                <a:gd name="T9" fmla="*/ 691 h 741"/>
                <a:gd name="T10" fmla="*/ 103 w 973"/>
                <a:gd name="T11" fmla="*/ 663 h 741"/>
                <a:gd name="T12" fmla="*/ 64 w 973"/>
                <a:gd name="T13" fmla="*/ 632 h 741"/>
                <a:gd name="T14" fmla="*/ 11 w 973"/>
                <a:gd name="T15" fmla="*/ 584 h 741"/>
                <a:gd name="T16" fmla="*/ 109 w 973"/>
                <a:gd name="T17" fmla="*/ 471 h 741"/>
                <a:gd name="T18" fmla="*/ 128 w 973"/>
                <a:gd name="T19" fmla="*/ 489 h 741"/>
                <a:gd name="T20" fmla="*/ 174 w 973"/>
                <a:gd name="T21" fmla="*/ 529 h 741"/>
                <a:gd name="T22" fmla="*/ 227 w 973"/>
                <a:gd name="T23" fmla="*/ 564 h 741"/>
                <a:gd name="T24" fmla="*/ 254 w 973"/>
                <a:gd name="T25" fmla="*/ 578 h 741"/>
                <a:gd name="T26" fmla="*/ 281 w 973"/>
                <a:gd name="T27" fmla="*/ 587 h 741"/>
                <a:gd name="T28" fmla="*/ 306 w 973"/>
                <a:gd name="T29" fmla="*/ 592 h 741"/>
                <a:gd name="T30" fmla="*/ 314 w 973"/>
                <a:gd name="T31" fmla="*/ 589 h 741"/>
                <a:gd name="T32" fmla="*/ 338 w 973"/>
                <a:gd name="T33" fmla="*/ 576 h 741"/>
                <a:gd name="T34" fmla="*/ 364 w 973"/>
                <a:gd name="T35" fmla="*/ 557 h 741"/>
                <a:gd name="T36" fmla="*/ 400 w 973"/>
                <a:gd name="T37" fmla="*/ 526 h 741"/>
                <a:gd name="T38" fmla="*/ 447 w 973"/>
                <a:gd name="T39" fmla="*/ 483 h 741"/>
                <a:gd name="T40" fmla="*/ 506 w 973"/>
                <a:gd name="T41" fmla="*/ 422 h 741"/>
                <a:gd name="T42" fmla="*/ 577 w 973"/>
                <a:gd name="T43" fmla="*/ 344 h 741"/>
                <a:gd name="T44" fmla="*/ 618 w 973"/>
                <a:gd name="T45" fmla="*/ 296 h 741"/>
                <a:gd name="T46" fmla="*/ 707 w 973"/>
                <a:gd name="T47" fmla="*/ 188 h 741"/>
                <a:gd name="T48" fmla="*/ 833 w 973"/>
                <a:gd name="T49" fmla="*/ 26 h 741"/>
                <a:gd name="T50" fmla="*/ 973 w 973"/>
                <a:gd name="T51" fmla="*/ 89 h 741"/>
                <a:gd name="T52" fmla="*/ 950 w 973"/>
                <a:gd name="T53" fmla="*/ 119 h 741"/>
                <a:gd name="T54" fmla="*/ 859 w 973"/>
                <a:gd name="T55" fmla="*/ 238 h 741"/>
                <a:gd name="T56" fmla="*/ 770 w 973"/>
                <a:gd name="T57" fmla="*/ 346 h 741"/>
                <a:gd name="T58" fmla="*/ 722 w 973"/>
                <a:gd name="T59" fmla="*/ 404 h 741"/>
                <a:gd name="T60" fmla="*/ 633 w 973"/>
                <a:gd name="T61" fmla="*/ 503 h 741"/>
                <a:gd name="T62" fmla="*/ 559 w 973"/>
                <a:gd name="T63" fmla="*/ 581 h 741"/>
                <a:gd name="T64" fmla="*/ 496 w 973"/>
                <a:gd name="T65" fmla="*/ 640 h 741"/>
                <a:gd name="T66" fmla="*/ 443 w 973"/>
                <a:gd name="T67" fmla="*/ 683 h 741"/>
                <a:gd name="T68" fmla="*/ 399 w 973"/>
                <a:gd name="T69" fmla="*/ 713 h 741"/>
                <a:gd name="T70" fmla="*/ 363 w 973"/>
                <a:gd name="T71" fmla="*/ 730 h 741"/>
                <a:gd name="T72" fmla="*/ 334 w 973"/>
                <a:gd name="T73" fmla="*/ 739 h 741"/>
                <a:gd name="T74" fmla="*/ 309 w 973"/>
                <a:gd name="T75" fmla="*/ 74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3" h="741">
                  <a:moveTo>
                    <a:pt x="309" y="741"/>
                  </a:moveTo>
                  <a:lnTo>
                    <a:pt x="309" y="741"/>
                  </a:lnTo>
                  <a:lnTo>
                    <a:pt x="294" y="740"/>
                  </a:lnTo>
                  <a:lnTo>
                    <a:pt x="280" y="739"/>
                  </a:lnTo>
                  <a:lnTo>
                    <a:pt x="266" y="736"/>
                  </a:lnTo>
                  <a:lnTo>
                    <a:pt x="252" y="734"/>
                  </a:lnTo>
                  <a:lnTo>
                    <a:pt x="225" y="726"/>
                  </a:lnTo>
                  <a:lnTo>
                    <a:pt x="199" y="716"/>
                  </a:lnTo>
                  <a:lnTo>
                    <a:pt x="173" y="705"/>
                  </a:lnTo>
                  <a:lnTo>
                    <a:pt x="148" y="691"/>
                  </a:lnTo>
                  <a:lnTo>
                    <a:pt x="125" y="678"/>
                  </a:lnTo>
                  <a:lnTo>
                    <a:pt x="103" y="663"/>
                  </a:lnTo>
                  <a:lnTo>
                    <a:pt x="82" y="647"/>
                  </a:lnTo>
                  <a:lnTo>
                    <a:pt x="64" y="632"/>
                  </a:lnTo>
                  <a:lnTo>
                    <a:pt x="33" y="605"/>
                  </a:lnTo>
                  <a:lnTo>
                    <a:pt x="11" y="584"/>
                  </a:lnTo>
                  <a:lnTo>
                    <a:pt x="0" y="571"/>
                  </a:lnTo>
                  <a:lnTo>
                    <a:pt x="109" y="471"/>
                  </a:lnTo>
                  <a:lnTo>
                    <a:pt x="109" y="471"/>
                  </a:lnTo>
                  <a:lnTo>
                    <a:pt x="128" y="489"/>
                  </a:lnTo>
                  <a:lnTo>
                    <a:pt x="149" y="509"/>
                  </a:lnTo>
                  <a:lnTo>
                    <a:pt x="174" y="529"/>
                  </a:lnTo>
                  <a:lnTo>
                    <a:pt x="200" y="547"/>
                  </a:lnTo>
                  <a:lnTo>
                    <a:pt x="227" y="564"/>
                  </a:lnTo>
                  <a:lnTo>
                    <a:pt x="241" y="572"/>
                  </a:lnTo>
                  <a:lnTo>
                    <a:pt x="254" y="578"/>
                  </a:lnTo>
                  <a:lnTo>
                    <a:pt x="268" y="584"/>
                  </a:lnTo>
                  <a:lnTo>
                    <a:pt x="281" y="587"/>
                  </a:lnTo>
                  <a:lnTo>
                    <a:pt x="294" y="590"/>
                  </a:lnTo>
                  <a:lnTo>
                    <a:pt x="306" y="592"/>
                  </a:lnTo>
                  <a:lnTo>
                    <a:pt x="306" y="592"/>
                  </a:lnTo>
                  <a:lnTo>
                    <a:pt x="314" y="589"/>
                  </a:lnTo>
                  <a:lnTo>
                    <a:pt x="328" y="581"/>
                  </a:lnTo>
                  <a:lnTo>
                    <a:pt x="338" y="576"/>
                  </a:lnTo>
                  <a:lnTo>
                    <a:pt x="349" y="568"/>
                  </a:lnTo>
                  <a:lnTo>
                    <a:pt x="364" y="557"/>
                  </a:lnTo>
                  <a:lnTo>
                    <a:pt x="381" y="543"/>
                  </a:lnTo>
                  <a:lnTo>
                    <a:pt x="400" y="526"/>
                  </a:lnTo>
                  <a:lnTo>
                    <a:pt x="422" y="507"/>
                  </a:lnTo>
                  <a:lnTo>
                    <a:pt x="447" y="483"/>
                  </a:lnTo>
                  <a:lnTo>
                    <a:pt x="475" y="455"/>
                  </a:lnTo>
                  <a:lnTo>
                    <a:pt x="506" y="422"/>
                  </a:lnTo>
                  <a:lnTo>
                    <a:pt x="539" y="386"/>
                  </a:lnTo>
                  <a:lnTo>
                    <a:pt x="577" y="344"/>
                  </a:lnTo>
                  <a:lnTo>
                    <a:pt x="618" y="296"/>
                  </a:lnTo>
                  <a:lnTo>
                    <a:pt x="618" y="296"/>
                  </a:lnTo>
                  <a:lnTo>
                    <a:pt x="664" y="241"/>
                  </a:lnTo>
                  <a:lnTo>
                    <a:pt x="707" y="188"/>
                  </a:lnTo>
                  <a:lnTo>
                    <a:pt x="782" y="93"/>
                  </a:lnTo>
                  <a:lnTo>
                    <a:pt x="833" y="26"/>
                  </a:lnTo>
                  <a:lnTo>
                    <a:pt x="853" y="0"/>
                  </a:lnTo>
                  <a:lnTo>
                    <a:pt x="973" y="89"/>
                  </a:lnTo>
                  <a:lnTo>
                    <a:pt x="973" y="89"/>
                  </a:lnTo>
                  <a:lnTo>
                    <a:pt x="950" y="119"/>
                  </a:lnTo>
                  <a:lnTo>
                    <a:pt x="896" y="190"/>
                  </a:lnTo>
                  <a:lnTo>
                    <a:pt x="859" y="238"/>
                  </a:lnTo>
                  <a:lnTo>
                    <a:pt x="817" y="290"/>
                  </a:lnTo>
                  <a:lnTo>
                    <a:pt x="770" y="346"/>
                  </a:lnTo>
                  <a:lnTo>
                    <a:pt x="722" y="404"/>
                  </a:lnTo>
                  <a:lnTo>
                    <a:pt x="722" y="404"/>
                  </a:lnTo>
                  <a:lnTo>
                    <a:pt x="676" y="457"/>
                  </a:lnTo>
                  <a:lnTo>
                    <a:pt x="633" y="503"/>
                  </a:lnTo>
                  <a:lnTo>
                    <a:pt x="595" y="545"/>
                  </a:lnTo>
                  <a:lnTo>
                    <a:pt x="559" y="581"/>
                  </a:lnTo>
                  <a:lnTo>
                    <a:pt x="526" y="613"/>
                  </a:lnTo>
                  <a:lnTo>
                    <a:pt x="496" y="640"/>
                  </a:lnTo>
                  <a:lnTo>
                    <a:pt x="468" y="664"/>
                  </a:lnTo>
                  <a:lnTo>
                    <a:pt x="443" y="683"/>
                  </a:lnTo>
                  <a:lnTo>
                    <a:pt x="421" y="699"/>
                  </a:lnTo>
                  <a:lnTo>
                    <a:pt x="399" y="713"/>
                  </a:lnTo>
                  <a:lnTo>
                    <a:pt x="381" y="722"/>
                  </a:lnTo>
                  <a:lnTo>
                    <a:pt x="363" y="730"/>
                  </a:lnTo>
                  <a:lnTo>
                    <a:pt x="348" y="735"/>
                  </a:lnTo>
                  <a:lnTo>
                    <a:pt x="334" y="739"/>
                  </a:lnTo>
                  <a:lnTo>
                    <a:pt x="320" y="740"/>
                  </a:lnTo>
                  <a:lnTo>
                    <a:pt x="309" y="741"/>
                  </a:lnTo>
                  <a:lnTo>
                    <a:pt x="309" y="741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59" name="Freeform 103">
              <a:extLst>
                <a:ext uri="{FF2B5EF4-FFF2-40B4-BE49-F238E27FC236}">
                  <a16:creationId xmlns:a16="http://schemas.microsoft.com/office/drawing/2014/main" id="{43FAB1F2-F4B0-451D-9C59-53930BCD4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600" y="2853583"/>
              <a:ext cx="303213" cy="254000"/>
            </a:xfrm>
            <a:custGeom>
              <a:avLst/>
              <a:gdLst>
                <a:gd name="T0" fmla="*/ 188 w 191"/>
                <a:gd name="T1" fmla="*/ 113 h 160"/>
                <a:gd name="T2" fmla="*/ 181 w 191"/>
                <a:gd name="T3" fmla="*/ 128 h 160"/>
                <a:gd name="T4" fmla="*/ 171 w 191"/>
                <a:gd name="T5" fmla="*/ 139 h 160"/>
                <a:gd name="T6" fmla="*/ 157 w 191"/>
                <a:gd name="T7" fmla="*/ 148 h 160"/>
                <a:gd name="T8" fmla="*/ 143 w 191"/>
                <a:gd name="T9" fmla="*/ 155 h 160"/>
                <a:gd name="T10" fmla="*/ 126 w 191"/>
                <a:gd name="T11" fmla="*/ 159 h 160"/>
                <a:gd name="T12" fmla="*/ 108 w 191"/>
                <a:gd name="T13" fmla="*/ 160 h 160"/>
                <a:gd name="T14" fmla="*/ 88 w 191"/>
                <a:gd name="T15" fmla="*/ 157 h 160"/>
                <a:gd name="T16" fmla="*/ 69 w 191"/>
                <a:gd name="T17" fmla="*/ 153 h 160"/>
                <a:gd name="T18" fmla="*/ 60 w 191"/>
                <a:gd name="T19" fmla="*/ 148 h 160"/>
                <a:gd name="T20" fmla="*/ 43 w 191"/>
                <a:gd name="T21" fmla="*/ 139 h 160"/>
                <a:gd name="T22" fmla="*/ 29 w 191"/>
                <a:gd name="T23" fmla="*/ 128 h 160"/>
                <a:gd name="T24" fmla="*/ 17 w 191"/>
                <a:gd name="T25" fmla="*/ 114 h 160"/>
                <a:gd name="T26" fmla="*/ 8 w 191"/>
                <a:gd name="T27" fmla="*/ 101 h 160"/>
                <a:gd name="T28" fmla="*/ 2 w 191"/>
                <a:gd name="T29" fmla="*/ 85 h 160"/>
                <a:gd name="T30" fmla="*/ 0 w 191"/>
                <a:gd name="T31" fmla="*/ 69 h 160"/>
                <a:gd name="T32" fmla="*/ 2 w 191"/>
                <a:gd name="T33" fmla="*/ 54 h 160"/>
                <a:gd name="T34" fmla="*/ 5 w 191"/>
                <a:gd name="T35" fmla="*/ 47 h 160"/>
                <a:gd name="T36" fmla="*/ 11 w 191"/>
                <a:gd name="T37" fmla="*/ 33 h 160"/>
                <a:gd name="T38" fmla="*/ 22 w 191"/>
                <a:gd name="T39" fmla="*/ 22 h 160"/>
                <a:gd name="T40" fmla="*/ 35 w 191"/>
                <a:gd name="T41" fmla="*/ 11 h 160"/>
                <a:gd name="T42" fmla="*/ 50 w 191"/>
                <a:gd name="T43" fmla="*/ 6 h 160"/>
                <a:gd name="T44" fmla="*/ 67 w 191"/>
                <a:gd name="T45" fmla="*/ 1 h 160"/>
                <a:gd name="T46" fmla="*/ 85 w 191"/>
                <a:gd name="T47" fmla="*/ 0 h 160"/>
                <a:gd name="T48" fmla="*/ 103 w 191"/>
                <a:gd name="T49" fmla="*/ 2 h 160"/>
                <a:gd name="T50" fmla="*/ 122 w 191"/>
                <a:gd name="T51" fmla="*/ 8 h 160"/>
                <a:gd name="T52" fmla="*/ 131 w 191"/>
                <a:gd name="T53" fmla="*/ 11 h 160"/>
                <a:gd name="T54" fmla="*/ 148 w 191"/>
                <a:gd name="T55" fmla="*/ 22 h 160"/>
                <a:gd name="T56" fmla="*/ 163 w 191"/>
                <a:gd name="T57" fmla="*/ 33 h 160"/>
                <a:gd name="T58" fmla="*/ 174 w 191"/>
                <a:gd name="T59" fmla="*/ 45 h 160"/>
                <a:gd name="T60" fmla="*/ 183 w 191"/>
                <a:gd name="T61" fmla="*/ 60 h 160"/>
                <a:gd name="T62" fmla="*/ 189 w 191"/>
                <a:gd name="T63" fmla="*/ 75 h 160"/>
                <a:gd name="T64" fmla="*/ 191 w 191"/>
                <a:gd name="T65" fmla="*/ 91 h 160"/>
                <a:gd name="T66" fmla="*/ 190 w 191"/>
                <a:gd name="T67" fmla="*/ 107 h 160"/>
                <a:gd name="T68" fmla="*/ 188 w 191"/>
                <a:gd name="T6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1" h="160">
                  <a:moveTo>
                    <a:pt x="188" y="113"/>
                  </a:moveTo>
                  <a:lnTo>
                    <a:pt x="188" y="113"/>
                  </a:lnTo>
                  <a:lnTo>
                    <a:pt x="184" y="121"/>
                  </a:lnTo>
                  <a:lnTo>
                    <a:pt x="181" y="128"/>
                  </a:lnTo>
                  <a:lnTo>
                    <a:pt x="175" y="134"/>
                  </a:lnTo>
                  <a:lnTo>
                    <a:pt x="171" y="139"/>
                  </a:lnTo>
                  <a:lnTo>
                    <a:pt x="164" y="144"/>
                  </a:lnTo>
                  <a:lnTo>
                    <a:pt x="157" y="148"/>
                  </a:lnTo>
                  <a:lnTo>
                    <a:pt x="151" y="152"/>
                  </a:lnTo>
                  <a:lnTo>
                    <a:pt x="143" y="155"/>
                  </a:lnTo>
                  <a:lnTo>
                    <a:pt x="134" y="157"/>
                  </a:lnTo>
                  <a:lnTo>
                    <a:pt x="126" y="159"/>
                  </a:lnTo>
                  <a:lnTo>
                    <a:pt x="117" y="160"/>
                  </a:lnTo>
                  <a:lnTo>
                    <a:pt x="108" y="160"/>
                  </a:lnTo>
                  <a:lnTo>
                    <a:pt x="98" y="160"/>
                  </a:lnTo>
                  <a:lnTo>
                    <a:pt x="88" y="157"/>
                  </a:lnTo>
                  <a:lnTo>
                    <a:pt x="79" y="155"/>
                  </a:lnTo>
                  <a:lnTo>
                    <a:pt x="69" y="153"/>
                  </a:lnTo>
                  <a:lnTo>
                    <a:pt x="69" y="153"/>
                  </a:lnTo>
                  <a:lnTo>
                    <a:pt x="60" y="148"/>
                  </a:lnTo>
                  <a:lnTo>
                    <a:pt x="52" y="144"/>
                  </a:lnTo>
                  <a:lnTo>
                    <a:pt x="43" y="139"/>
                  </a:lnTo>
                  <a:lnTo>
                    <a:pt x="36" y="134"/>
                  </a:lnTo>
                  <a:lnTo>
                    <a:pt x="29" y="128"/>
                  </a:lnTo>
                  <a:lnTo>
                    <a:pt x="23" y="121"/>
                  </a:lnTo>
                  <a:lnTo>
                    <a:pt x="17" y="114"/>
                  </a:lnTo>
                  <a:lnTo>
                    <a:pt x="12" y="108"/>
                  </a:lnTo>
                  <a:lnTo>
                    <a:pt x="8" y="101"/>
                  </a:lnTo>
                  <a:lnTo>
                    <a:pt x="5" y="93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4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7" y="40"/>
                  </a:lnTo>
                  <a:lnTo>
                    <a:pt x="11" y="33"/>
                  </a:lnTo>
                  <a:lnTo>
                    <a:pt x="16" y="26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5" y="11"/>
                  </a:lnTo>
                  <a:lnTo>
                    <a:pt x="42" y="8"/>
                  </a:lnTo>
                  <a:lnTo>
                    <a:pt x="50" y="6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4" y="1"/>
                  </a:lnTo>
                  <a:lnTo>
                    <a:pt x="103" y="2"/>
                  </a:lnTo>
                  <a:lnTo>
                    <a:pt x="113" y="5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31" y="11"/>
                  </a:lnTo>
                  <a:lnTo>
                    <a:pt x="140" y="16"/>
                  </a:lnTo>
                  <a:lnTo>
                    <a:pt x="148" y="22"/>
                  </a:lnTo>
                  <a:lnTo>
                    <a:pt x="156" y="26"/>
                  </a:lnTo>
                  <a:lnTo>
                    <a:pt x="163" y="33"/>
                  </a:lnTo>
                  <a:lnTo>
                    <a:pt x="170" y="39"/>
                  </a:lnTo>
                  <a:lnTo>
                    <a:pt x="174" y="45"/>
                  </a:lnTo>
                  <a:lnTo>
                    <a:pt x="180" y="53"/>
                  </a:lnTo>
                  <a:lnTo>
                    <a:pt x="183" y="60"/>
                  </a:lnTo>
                  <a:lnTo>
                    <a:pt x="187" y="68"/>
                  </a:lnTo>
                  <a:lnTo>
                    <a:pt x="189" y="75"/>
                  </a:lnTo>
                  <a:lnTo>
                    <a:pt x="191" y="83"/>
                  </a:lnTo>
                  <a:lnTo>
                    <a:pt x="191" y="91"/>
                  </a:lnTo>
                  <a:lnTo>
                    <a:pt x="191" y="99"/>
                  </a:lnTo>
                  <a:lnTo>
                    <a:pt x="190" y="107"/>
                  </a:lnTo>
                  <a:lnTo>
                    <a:pt x="188" y="113"/>
                  </a:lnTo>
                  <a:lnTo>
                    <a:pt x="188" y="113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60" name="Freeform 104">
              <a:extLst>
                <a:ext uri="{FF2B5EF4-FFF2-40B4-BE49-F238E27FC236}">
                  <a16:creationId xmlns:a16="http://schemas.microsoft.com/office/drawing/2014/main" id="{25154196-9364-47EF-853E-57A4802F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13" y="3523508"/>
              <a:ext cx="363538" cy="493713"/>
            </a:xfrm>
            <a:custGeom>
              <a:avLst/>
              <a:gdLst>
                <a:gd name="T0" fmla="*/ 37 w 229"/>
                <a:gd name="T1" fmla="*/ 0 h 311"/>
                <a:gd name="T2" fmla="*/ 37 w 229"/>
                <a:gd name="T3" fmla="*/ 0 h 311"/>
                <a:gd name="T4" fmla="*/ 40 w 229"/>
                <a:gd name="T5" fmla="*/ 0 h 311"/>
                <a:gd name="T6" fmla="*/ 46 w 229"/>
                <a:gd name="T7" fmla="*/ 4 h 311"/>
                <a:gd name="T8" fmla="*/ 68 w 229"/>
                <a:gd name="T9" fmla="*/ 15 h 311"/>
                <a:gd name="T10" fmla="*/ 97 w 229"/>
                <a:gd name="T11" fmla="*/ 33 h 311"/>
                <a:gd name="T12" fmla="*/ 131 w 229"/>
                <a:gd name="T13" fmla="*/ 56 h 311"/>
                <a:gd name="T14" fmla="*/ 165 w 229"/>
                <a:gd name="T15" fmla="*/ 78 h 311"/>
                <a:gd name="T16" fmla="*/ 196 w 229"/>
                <a:gd name="T17" fmla="*/ 101 h 311"/>
                <a:gd name="T18" fmla="*/ 208 w 229"/>
                <a:gd name="T19" fmla="*/ 111 h 311"/>
                <a:gd name="T20" fmla="*/ 218 w 229"/>
                <a:gd name="T21" fmla="*/ 120 h 311"/>
                <a:gd name="T22" fmla="*/ 225 w 229"/>
                <a:gd name="T23" fmla="*/ 128 h 311"/>
                <a:gd name="T24" fmla="*/ 228 w 229"/>
                <a:gd name="T25" fmla="*/ 134 h 311"/>
                <a:gd name="T26" fmla="*/ 228 w 229"/>
                <a:gd name="T27" fmla="*/ 134 h 311"/>
                <a:gd name="T28" fmla="*/ 229 w 229"/>
                <a:gd name="T29" fmla="*/ 139 h 311"/>
                <a:gd name="T30" fmla="*/ 229 w 229"/>
                <a:gd name="T31" fmla="*/ 148 h 311"/>
                <a:gd name="T32" fmla="*/ 226 w 229"/>
                <a:gd name="T33" fmla="*/ 172 h 311"/>
                <a:gd name="T34" fmla="*/ 222 w 229"/>
                <a:gd name="T35" fmla="*/ 200 h 311"/>
                <a:gd name="T36" fmla="*/ 214 w 229"/>
                <a:gd name="T37" fmla="*/ 231 h 311"/>
                <a:gd name="T38" fmla="*/ 205 w 229"/>
                <a:gd name="T39" fmla="*/ 260 h 311"/>
                <a:gd name="T40" fmla="*/ 200 w 229"/>
                <a:gd name="T41" fmla="*/ 274 h 311"/>
                <a:gd name="T42" fmla="*/ 195 w 229"/>
                <a:gd name="T43" fmla="*/ 285 h 311"/>
                <a:gd name="T44" fmla="*/ 189 w 229"/>
                <a:gd name="T45" fmla="*/ 295 h 311"/>
                <a:gd name="T46" fmla="*/ 183 w 229"/>
                <a:gd name="T47" fmla="*/ 303 h 311"/>
                <a:gd name="T48" fmla="*/ 177 w 229"/>
                <a:gd name="T49" fmla="*/ 309 h 311"/>
                <a:gd name="T50" fmla="*/ 174 w 229"/>
                <a:gd name="T51" fmla="*/ 310 h 311"/>
                <a:gd name="T52" fmla="*/ 171 w 229"/>
                <a:gd name="T53" fmla="*/ 311 h 311"/>
                <a:gd name="T54" fmla="*/ 171 w 229"/>
                <a:gd name="T55" fmla="*/ 311 h 311"/>
                <a:gd name="T56" fmla="*/ 164 w 229"/>
                <a:gd name="T57" fmla="*/ 311 h 311"/>
                <a:gd name="T58" fmla="*/ 155 w 229"/>
                <a:gd name="T59" fmla="*/ 309 h 311"/>
                <a:gd name="T60" fmla="*/ 146 w 229"/>
                <a:gd name="T61" fmla="*/ 306 h 311"/>
                <a:gd name="T62" fmla="*/ 136 w 229"/>
                <a:gd name="T63" fmla="*/ 301 h 311"/>
                <a:gd name="T64" fmla="*/ 112 w 229"/>
                <a:gd name="T65" fmla="*/ 289 h 311"/>
                <a:gd name="T66" fmla="*/ 89 w 229"/>
                <a:gd name="T67" fmla="*/ 274 h 311"/>
                <a:gd name="T68" fmla="*/ 68 w 229"/>
                <a:gd name="T69" fmla="*/ 259 h 311"/>
                <a:gd name="T70" fmla="*/ 50 w 229"/>
                <a:gd name="T71" fmla="*/ 247 h 311"/>
                <a:gd name="T72" fmla="*/ 33 w 229"/>
                <a:gd name="T73" fmla="*/ 234 h 311"/>
                <a:gd name="T74" fmla="*/ 33 w 229"/>
                <a:gd name="T75" fmla="*/ 234 h 311"/>
                <a:gd name="T76" fmla="*/ 30 w 229"/>
                <a:gd name="T77" fmla="*/ 225 h 311"/>
                <a:gd name="T78" fmla="*/ 22 w 229"/>
                <a:gd name="T79" fmla="*/ 202 h 311"/>
                <a:gd name="T80" fmla="*/ 13 w 229"/>
                <a:gd name="T81" fmla="*/ 168 h 311"/>
                <a:gd name="T82" fmla="*/ 8 w 229"/>
                <a:gd name="T83" fmla="*/ 147 h 311"/>
                <a:gd name="T84" fmla="*/ 5 w 229"/>
                <a:gd name="T85" fmla="*/ 127 h 311"/>
                <a:gd name="T86" fmla="*/ 1 w 229"/>
                <a:gd name="T87" fmla="*/ 107 h 311"/>
                <a:gd name="T88" fmla="*/ 0 w 229"/>
                <a:gd name="T89" fmla="*/ 86 h 311"/>
                <a:gd name="T90" fmla="*/ 0 w 229"/>
                <a:gd name="T91" fmla="*/ 66 h 311"/>
                <a:gd name="T92" fmla="*/ 2 w 229"/>
                <a:gd name="T93" fmla="*/ 48 h 311"/>
                <a:gd name="T94" fmla="*/ 3 w 229"/>
                <a:gd name="T95" fmla="*/ 40 h 311"/>
                <a:gd name="T96" fmla="*/ 7 w 229"/>
                <a:gd name="T97" fmla="*/ 32 h 311"/>
                <a:gd name="T98" fmla="*/ 9 w 229"/>
                <a:gd name="T99" fmla="*/ 24 h 311"/>
                <a:gd name="T100" fmla="*/ 14 w 229"/>
                <a:gd name="T101" fmla="*/ 17 h 311"/>
                <a:gd name="T102" fmla="*/ 18 w 229"/>
                <a:gd name="T103" fmla="*/ 11 h 311"/>
                <a:gd name="T104" fmla="*/ 24 w 229"/>
                <a:gd name="T105" fmla="*/ 7 h 311"/>
                <a:gd name="T106" fmla="*/ 30 w 229"/>
                <a:gd name="T107" fmla="*/ 2 h 311"/>
                <a:gd name="T108" fmla="*/ 37 w 229"/>
                <a:gd name="T109" fmla="*/ 0 h 311"/>
                <a:gd name="T110" fmla="*/ 37 w 229"/>
                <a:gd name="T111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311">
                  <a:moveTo>
                    <a:pt x="37" y="0"/>
                  </a:moveTo>
                  <a:lnTo>
                    <a:pt x="37" y="0"/>
                  </a:lnTo>
                  <a:lnTo>
                    <a:pt x="40" y="0"/>
                  </a:lnTo>
                  <a:lnTo>
                    <a:pt x="46" y="4"/>
                  </a:lnTo>
                  <a:lnTo>
                    <a:pt x="68" y="15"/>
                  </a:lnTo>
                  <a:lnTo>
                    <a:pt x="97" y="33"/>
                  </a:lnTo>
                  <a:lnTo>
                    <a:pt x="131" y="56"/>
                  </a:lnTo>
                  <a:lnTo>
                    <a:pt x="165" y="78"/>
                  </a:lnTo>
                  <a:lnTo>
                    <a:pt x="196" y="101"/>
                  </a:lnTo>
                  <a:lnTo>
                    <a:pt x="208" y="111"/>
                  </a:lnTo>
                  <a:lnTo>
                    <a:pt x="218" y="120"/>
                  </a:lnTo>
                  <a:lnTo>
                    <a:pt x="225" y="128"/>
                  </a:lnTo>
                  <a:lnTo>
                    <a:pt x="228" y="134"/>
                  </a:lnTo>
                  <a:lnTo>
                    <a:pt x="228" y="134"/>
                  </a:lnTo>
                  <a:lnTo>
                    <a:pt x="229" y="139"/>
                  </a:lnTo>
                  <a:lnTo>
                    <a:pt x="229" y="148"/>
                  </a:lnTo>
                  <a:lnTo>
                    <a:pt x="226" y="172"/>
                  </a:lnTo>
                  <a:lnTo>
                    <a:pt x="222" y="200"/>
                  </a:lnTo>
                  <a:lnTo>
                    <a:pt x="214" y="231"/>
                  </a:lnTo>
                  <a:lnTo>
                    <a:pt x="205" y="260"/>
                  </a:lnTo>
                  <a:lnTo>
                    <a:pt x="200" y="274"/>
                  </a:lnTo>
                  <a:lnTo>
                    <a:pt x="195" y="285"/>
                  </a:lnTo>
                  <a:lnTo>
                    <a:pt x="189" y="295"/>
                  </a:lnTo>
                  <a:lnTo>
                    <a:pt x="183" y="303"/>
                  </a:lnTo>
                  <a:lnTo>
                    <a:pt x="177" y="309"/>
                  </a:lnTo>
                  <a:lnTo>
                    <a:pt x="174" y="310"/>
                  </a:lnTo>
                  <a:lnTo>
                    <a:pt x="171" y="311"/>
                  </a:lnTo>
                  <a:lnTo>
                    <a:pt x="171" y="311"/>
                  </a:lnTo>
                  <a:lnTo>
                    <a:pt x="164" y="311"/>
                  </a:lnTo>
                  <a:lnTo>
                    <a:pt x="155" y="309"/>
                  </a:lnTo>
                  <a:lnTo>
                    <a:pt x="146" y="306"/>
                  </a:lnTo>
                  <a:lnTo>
                    <a:pt x="136" y="301"/>
                  </a:lnTo>
                  <a:lnTo>
                    <a:pt x="112" y="289"/>
                  </a:lnTo>
                  <a:lnTo>
                    <a:pt x="89" y="274"/>
                  </a:lnTo>
                  <a:lnTo>
                    <a:pt x="68" y="259"/>
                  </a:lnTo>
                  <a:lnTo>
                    <a:pt x="50" y="247"/>
                  </a:lnTo>
                  <a:lnTo>
                    <a:pt x="33" y="234"/>
                  </a:lnTo>
                  <a:lnTo>
                    <a:pt x="33" y="234"/>
                  </a:lnTo>
                  <a:lnTo>
                    <a:pt x="30" y="225"/>
                  </a:lnTo>
                  <a:lnTo>
                    <a:pt x="22" y="202"/>
                  </a:lnTo>
                  <a:lnTo>
                    <a:pt x="13" y="168"/>
                  </a:lnTo>
                  <a:lnTo>
                    <a:pt x="8" y="147"/>
                  </a:lnTo>
                  <a:lnTo>
                    <a:pt x="5" y="127"/>
                  </a:lnTo>
                  <a:lnTo>
                    <a:pt x="1" y="107"/>
                  </a:lnTo>
                  <a:lnTo>
                    <a:pt x="0" y="86"/>
                  </a:lnTo>
                  <a:lnTo>
                    <a:pt x="0" y="66"/>
                  </a:lnTo>
                  <a:lnTo>
                    <a:pt x="2" y="48"/>
                  </a:lnTo>
                  <a:lnTo>
                    <a:pt x="3" y="40"/>
                  </a:lnTo>
                  <a:lnTo>
                    <a:pt x="7" y="32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30" y="2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61" name="Freeform 105">
              <a:extLst>
                <a:ext uri="{FF2B5EF4-FFF2-40B4-BE49-F238E27FC236}">
                  <a16:creationId xmlns:a16="http://schemas.microsoft.com/office/drawing/2014/main" id="{EB3E4994-6443-4424-BBD2-4F9E36BCD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00726" y="2428511"/>
              <a:ext cx="381243" cy="577083"/>
            </a:xfrm>
            <a:custGeom>
              <a:avLst/>
              <a:gdLst>
                <a:gd name="T0" fmla="*/ 5 w 913"/>
                <a:gd name="T1" fmla="*/ 402 h 1382"/>
                <a:gd name="T2" fmla="*/ 46 w 913"/>
                <a:gd name="T3" fmla="*/ 264 h 1382"/>
                <a:gd name="T4" fmla="*/ 90 w 913"/>
                <a:gd name="T5" fmla="*/ 187 h 1382"/>
                <a:gd name="T6" fmla="*/ 145 w 913"/>
                <a:gd name="T7" fmla="*/ 122 h 1382"/>
                <a:gd name="T8" fmla="*/ 246 w 913"/>
                <a:gd name="T9" fmla="*/ 49 h 1382"/>
                <a:gd name="T10" fmla="*/ 306 w 913"/>
                <a:gd name="T11" fmla="*/ 25 h 1382"/>
                <a:gd name="T12" fmla="*/ 370 w 913"/>
                <a:gd name="T13" fmla="*/ 9 h 1382"/>
                <a:gd name="T14" fmla="*/ 460 w 913"/>
                <a:gd name="T15" fmla="*/ 0 h 1382"/>
                <a:gd name="T16" fmla="*/ 602 w 913"/>
                <a:gd name="T17" fmla="*/ 16 h 1382"/>
                <a:gd name="T18" fmla="*/ 685 w 913"/>
                <a:gd name="T19" fmla="*/ 46 h 1382"/>
                <a:gd name="T20" fmla="*/ 787 w 913"/>
                <a:gd name="T21" fmla="*/ 110 h 1382"/>
                <a:gd name="T22" fmla="*/ 841 w 913"/>
                <a:gd name="T23" fmla="*/ 166 h 1382"/>
                <a:gd name="T24" fmla="*/ 881 w 913"/>
                <a:gd name="T25" fmla="*/ 233 h 1382"/>
                <a:gd name="T26" fmla="*/ 901 w 913"/>
                <a:gd name="T27" fmla="*/ 288 h 1382"/>
                <a:gd name="T28" fmla="*/ 911 w 913"/>
                <a:gd name="T29" fmla="*/ 348 h 1382"/>
                <a:gd name="T30" fmla="*/ 913 w 913"/>
                <a:gd name="T31" fmla="*/ 414 h 1382"/>
                <a:gd name="T32" fmla="*/ 902 w 913"/>
                <a:gd name="T33" fmla="*/ 481 h 1382"/>
                <a:gd name="T34" fmla="*/ 879 w 913"/>
                <a:gd name="T35" fmla="*/ 547 h 1382"/>
                <a:gd name="T36" fmla="*/ 858 w 913"/>
                <a:gd name="T37" fmla="*/ 586 h 1382"/>
                <a:gd name="T38" fmla="*/ 810 w 913"/>
                <a:gd name="T39" fmla="*/ 651 h 1382"/>
                <a:gd name="T40" fmla="*/ 741 w 913"/>
                <a:gd name="T41" fmla="*/ 718 h 1382"/>
                <a:gd name="T42" fmla="*/ 669 w 913"/>
                <a:gd name="T43" fmla="*/ 780 h 1382"/>
                <a:gd name="T44" fmla="*/ 619 w 913"/>
                <a:gd name="T45" fmla="*/ 830 h 1382"/>
                <a:gd name="T46" fmla="*/ 593 w 913"/>
                <a:gd name="T47" fmla="*/ 869 h 1382"/>
                <a:gd name="T48" fmla="*/ 584 w 913"/>
                <a:gd name="T49" fmla="*/ 899 h 1382"/>
                <a:gd name="T50" fmla="*/ 573 w 913"/>
                <a:gd name="T51" fmla="*/ 998 h 1382"/>
                <a:gd name="T52" fmla="*/ 334 w 913"/>
                <a:gd name="T53" fmla="*/ 1067 h 1382"/>
                <a:gd name="T54" fmla="*/ 342 w 913"/>
                <a:gd name="T55" fmla="*/ 927 h 1382"/>
                <a:gd name="T56" fmla="*/ 350 w 913"/>
                <a:gd name="T57" fmla="*/ 855 h 1382"/>
                <a:gd name="T58" fmla="*/ 377 w 913"/>
                <a:gd name="T59" fmla="*/ 773 h 1382"/>
                <a:gd name="T60" fmla="*/ 402 w 913"/>
                <a:gd name="T61" fmla="*/ 731 h 1382"/>
                <a:gd name="T62" fmla="*/ 455 w 913"/>
                <a:gd name="T63" fmla="*/ 665 h 1382"/>
                <a:gd name="T64" fmla="*/ 526 w 913"/>
                <a:gd name="T65" fmla="*/ 598 h 1382"/>
                <a:gd name="T66" fmla="*/ 600 w 913"/>
                <a:gd name="T67" fmla="*/ 531 h 1382"/>
                <a:gd name="T68" fmla="*/ 641 w 913"/>
                <a:gd name="T69" fmla="*/ 481 h 1382"/>
                <a:gd name="T70" fmla="*/ 655 w 913"/>
                <a:gd name="T71" fmla="*/ 451 h 1382"/>
                <a:gd name="T72" fmla="*/ 660 w 913"/>
                <a:gd name="T73" fmla="*/ 421 h 1382"/>
                <a:gd name="T74" fmla="*/ 660 w 913"/>
                <a:gd name="T75" fmla="*/ 380 h 1382"/>
                <a:gd name="T76" fmla="*/ 646 w 913"/>
                <a:gd name="T77" fmla="*/ 324 h 1382"/>
                <a:gd name="T78" fmla="*/ 628 w 913"/>
                <a:gd name="T79" fmla="*/ 292 h 1382"/>
                <a:gd name="T80" fmla="*/ 605 w 913"/>
                <a:gd name="T81" fmla="*/ 264 h 1382"/>
                <a:gd name="T82" fmla="*/ 561 w 913"/>
                <a:gd name="T83" fmla="*/ 232 h 1382"/>
                <a:gd name="T84" fmla="*/ 524 w 913"/>
                <a:gd name="T85" fmla="*/ 218 h 1382"/>
                <a:gd name="T86" fmla="*/ 462 w 913"/>
                <a:gd name="T87" fmla="*/ 210 h 1382"/>
                <a:gd name="T88" fmla="*/ 421 w 913"/>
                <a:gd name="T89" fmla="*/ 214 h 1382"/>
                <a:gd name="T90" fmla="*/ 368 w 913"/>
                <a:gd name="T91" fmla="*/ 233 h 1382"/>
                <a:gd name="T92" fmla="*/ 324 w 913"/>
                <a:gd name="T93" fmla="*/ 271 h 1382"/>
                <a:gd name="T94" fmla="*/ 288 w 913"/>
                <a:gd name="T95" fmla="*/ 324 h 1382"/>
                <a:gd name="T96" fmla="*/ 264 w 913"/>
                <a:gd name="T97" fmla="*/ 394 h 1382"/>
                <a:gd name="T98" fmla="*/ 0 w 913"/>
                <a:gd name="T99" fmla="*/ 451 h 1382"/>
                <a:gd name="T100" fmla="*/ 327 w 913"/>
                <a:gd name="T101" fmla="*/ 1122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3" h="1382">
                  <a:moveTo>
                    <a:pt x="0" y="451"/>
                  </a:moveTo>
                  <a:lnTo>
                    <a:pt x="0" y="451"/>
                  </a:lnTo>
                  <a:lnTo>
                    <a:pt x="5" y="402"/>
                  </a:lnTo>
                  <a:lnTo>
                    <a:pt x="16" y="352"/>
                  </a:lnTo>
                  <a:lnTo>
                    <a:pt x="28" y="308"/>
                  </a:lnTo>
                  <a:lnTo>
                    <a:pt x="46" y="264"/>
                  </a:lnTo>
                  <a:lnTo>
                    <a:pt x="46" y="264"/>
                  </a:lnTo>
                  <a:lnTo>
                    <a:pt x="67" y="225"/>
                  </a:lnTo>
                  <a:lnTo>
                    <a:pt x="90" y="187"/>
                  </a:lnTo>
                  <a:lnTo>
                    <a:pt x="115" y="154"/>
                  </a:lnTo>
                  <a:lnTo>
                    <a:pt x="145" y="122"/>
                  </a:lnTo>
                  <a:lnTo>
                    <a:pt x="145" y="122"/>
                  </a:lnTo>
                  <a:lnTo>
                    <a:pt x="175" y="95"/>
                  </a:lnTo>
                  <a:lnTo>
                    <a:pt x="211" y="71"/>
                  </a:lnTo>
                  <a:lnTo>
                    <a:pt x="246" y="49"/>
                  </a:lnTo>
                  <a:lnTo>
                    <a:pt x="285" y="32"/>
                  </a:lnTo>
                  <a:lnTo>
                    <a:pt x="285" y="32"/>
                  </a:lnTo>
                  <a:lnTo>
                    <a:pt x="306" y="25"/>
                  </a:lnTo>
                  <a:lnTo>
                    <a:pt x="326" y="18"/>
                  </a:lnTo>
                  <a:lnTo>
                    <a:pt x="347" y="12"/>
                  </a:lnTo>
                  <a:lnTo>
                    <a:pt x="370" y="9"/>
                  </a:lnTo>
                  <a:lnTo>
                    <a:pt x="414" y="2"/>
                  </a:lnTo>
                  <a:lnTo>
                    <a:pt x="460" y="0"/>
                  </a:lnTo>
                  <a:lnTo>
                    <a:pt x="460" y="0"/>
                  </a:lnTo>
                  <a:lnTo>
                    <a:pt x="510" y="2"/>
                  </a:lnTo>
                  <a:lnTo>
                    <a:pt x="557" y="7"/>
                  </a:lnTo>
                  <a:lnTo>
                    <a:pt x="602" y="16"/>
                  </a:lnTo>
                  <a:lnTo>
                    <a:pt x="644" y="30"/>
                  </a:lnTo>
                  <a:lnTo>
                    <a:pt x="644" y="30"/>
                  </a:lnTo>
                  <a:lnTo>
                    <a:pt x="685" y="46"/>
                  </a:lnTo>
                  <a:lnTo>
                    <a:pt x="722" y="64"/>
                  </a:lnTo>
                  <a:lnTo>
                    <a:pt x="757" y="85"/>
                  </a:lnTo>
                  <a:lnTo>
                    <a:pt x="787" y="110"/>
                  </a:lnTo>
                  <a:lnTo>
                    <a:pt x="787" y="110"/>
                  </a:lnTo>
                  <a:lnTo>
                    <a:pt x="816" y="138"/>
                  </a:lnTo>
                  <a:lnTo>
                    <a:pt x="841" y="166"/>
                  </a:lnTo>
                  <a:lnTo>
                    <a:pt x="862" y="198"/>
                  </a:lnTo>
                  <a:lnTo>
                    <a:pt x="881" y="233"/>
                  </a:lnTo>
                  <a:lnTo>
                    <a:pt x="881" y="233"/>
                  </a:lnTo>
                  <a:lnTo>
                    <a:pt x="888" y="251"/>
                  </a:lnTo>
                  <a:lnTo>
                    <a:pt x="895" y="271"/>
                  </a:lnTo>
                  <a:lnTo>
                    <a:pt x="901" y="288"/>
                  </a:lnTo>
                  <a:lnTo>
                    <a:pt x="906" y="308"/>
                  </a:lnTo>
                  <a:lnTo>
                    <a:pt x="910" y="327"/>
                  </a:lnTo>
                  <a:lnTo>
                    <a:pt x="911" y="348"/>
                  </a:lnTo>
                  <a:lnTo>
                    <a:pt x="913" y="389"/>
                  </a:lnTo>
                  <a:lnTo>
                    <a:pt x="913" y="389"/>
                  </a:lnTo>
                  <a:lnTo>
                    <a:pt x="913" y="414"/>
                  </a:lnTo>
                  <a:lnTo>
                    <a:pt x="911" y="437"/>
                  </a:lnTo>
                  <a:lnTo>
                    <a:pt x="908" y="460"/>
                  </a:lnTo>
                  <a:lnTo>
                    <a:pt x="902" y="481"/>
                  </a:lnTo>
                  <a:lnTo>
                    <a:pt x="897" y="504"/>
                  </a:lnTo>
                  <a:lnTo>
                    <a:pt x="888" y="525"/>
                  </a:lnTo>
                  <a:lnTo>
                    <a:pt x="879" y="547"/>
                  </a:lnTo>
                  <a:lnTo>
                    <a:pt x="869" y="566"/>
                  </a:lnTo>
                  <a:lnTo>
                    <a:pt x="869" y="566"/>
                  </a:lnTo>
                  <a:lnTo>
                    <a:pt x="858" y="586"/>
                  </a:lnTo>
                  <a:lnTo>
                    <a:pt x="844" y="607"/>
                  </a:lnTo>
                  <a:lnTo>
                    <a:pt x="828" y="628"/>
                  </a:lnTo>
                  <a:lnTo>
                    <a:pt x="810" y="651"/>
                  </a:lnTo>
                  <a:lnTo>
                    <a:pt x="789" y="672"/>
                  </a:lnTo>
                  <a:lnTo>
                    <a:pt x="766" y="695"/>
                  </a:lnTo>
                  <a:lnTo>
                    <a:pt x="741" y="718"/>
                  </a:lnTo>
                  <a:lnTo>
                    <a:pt x="713" y="741"/>
                  </a:lnTo>
                  <a:lnTo>
                    <a:pt x="713" y="741"/>
                  </a:lnTo>
                  <a:lnTo>
                    <a:pt x="669" y="780"/>
                  </a:lnTo>
                  <a:lnTo>
                    <a:pt x="634" y="814"/>
                  </a:lnTo>
                  <a:lnTo>
                    <a:pt x="634" y="814"/>
                  </a:lnTo>
                  <a:lnTo>
                    <a:pt x="619" y="830"/>
                  </a:lnTo>
                  <a:lnTo>
                    <a:pt x="609" y="844"/>
                  </a:lnTo>
                  <a:lnTo>
                    <a:pt x="600" y="856"/>
                  </a:lnTo>
                  <a:lnTo>
                    <a:pt x="593" y="869"/>
                  </a:lnTo>
                  <a:lnTo>
                    <a:pt x="593" y="869"/>
                  </a:lnTo>
                  <a:lnTo>
                    <a:pt x="589" y="881"/>
                  </a:lnTo>
                  <a:lnTo>
                    <a:pt x="584" y="899"/>
                  </a:lnTo>
                  <a:lnTo>
                    <a:pt x="580" y="918"/>
                  </a:lnTo>
                  <a:lnTo>
                    <a:pt x="579" y="941"/>
                  </a:lnTo>
                  <a:lnTo>
                    <a:pt x="573" y="998"/>
                  </a:lnTo>
                  <a:lnTo>
                    <a:pt x="573" y="1067"/>
                  </a:lnTo>
                  <a:lnTo>
                    <a:pt x="334" y="1067"/>
                  </a:lnTo>
                  <a:lnTo>
                    <a:pt x="334" y="1067"/>
                  </a:lnTo>
                  <a:lnTo>
                    <a:pt x="336" y="1017"/>
                  </a:lnTo>
                  <a:lnTo>
                    <a:pt x="338" y="970"/>
                  </a:lnTo>
                  <a:lnTo>
                    <a:pt x="342" y="927"/>
                  </a:lnTo>
                  <a:lnTo>
                    <a:pt x="345" y="888"/>
                  </a:lnTo>
                  <a:lnTo>
                    <a:pt x="345" y="888"/>
                  </a:lnTo>
                  <a:lnTo>
                    <a:pt x="350" y="855"/>
                  </a:lnTo>
                  <a:lnTo>
                    <a:pt x="357" y="823"/>
                  </a:lnTo>
                  <a:lnTo>
                    <a:pt x="366" y="796"/>
                  </a:lnTo>
                  <a:lnTo>
                    <a:pt x="377" y="773"/>
                  </a:lnTo>
                  <a:lnTo>
                    <a:pt x="377" y="773"/>
                  </a:lnTo>
                  <a:lnTo>
                    <a:pt x="388" y="752"/>
                  </a:lnTo>
                  <a:lnTo>
                    <a:pt x="402" y="731"/>
                  </a:lnTo>
                  <a:lnTo>
                    <a:pt x="416" y="708"/>
                  </a:lnTo>
                  <a:lnTo>
                    <a:pt x="434" y="686"/>
                  </a:lnTo>
                  <a:lnTo>
                    <a:pt x="455" y="665"/>
                  </a:lnTo>
                  <a:lnTo>
                    <a:pt x="476" y="642"/>
                  </a:lnTo>
                  <a:lnTo>
                    <a:pt x="499" y="621"/>
                  </a:lnTo>
                  <a:lnTo>
                    <a:pt x="526" y="598"/>
                  </a:lnTo>
                  <a:lnTo>
                    <a:pt x="526" y="598"/>
                  </a:lnTo>
                  <a:lnTo>
                    <a:pt x="568" y="561"/>
                  </a:lnTo>
                  <a:lnTo>
                    <a:pt x="600" y="531"/>
                  </a:lnTo>
                  <a:lnTo>
                    <a:pt x="600" y="531"/>
                  </a:lnTo>
                  <a:lnTo>
                    <a:pt x="623" y="504"/>
                  </a:lnTo>
                  <a:lnTo>
                    <a:pt x="641" y="481"/>
                  </a:lnTo>
                  <a:lnTo>
                    <a:pt x="641" y="481"/>
                  </a:lnTo>
                  <a:lnTo>
                    <a:pt x="651" y="460"/>
                  </a:lnTo>
                  <a:lnTo>
                    <a:pt x="655" y="451"/>
                  </a:lnTo>
                  <a:lnTo>
                    <a:pt x="657" y="441"/>
                  </a:lnTo>
                  <a:lnTo>
                    <a:pt x="657" y="441"/>
                  </a:lnTo>
                  <a:lnTo>
                    <a:pt x="660" y="421"/>
                  </a:lnTo>
                  <a:lnTo>
                    <a:pt x="660" y="400"/>
                  </a:lnTo>
                  <a:lnTo>
                    <a:pt x="660" y="400"/>
                  </a:lnTo>
                  <a:lnTo>
                    <a:pt x="660" y="380"/>
                  </a:lnTo>
                  <a:lnTo>
                    <a:pt x="657" y="361"/>
                  </a:lnTo>
                  <a:lnTo>
                    <a:pt x="653" y="341"/>
                  </a:lnTo>
                  <a:lnTo>
                    <a:pt x="646" y="324"/>
                  </a:lnTo>
                  <a:lnTo>
                    <a:pt x="646" y="324"/>
                  </a:lnTo>
                  <a:lnTo>
                    <a:pt x="637" y="308"/>
                  </a:lnTo>
                  <a:lnTo>
                    <a:pt x="628" y="292"/>
                  </a:lnTo>
                  <a:lnTo>
                    <a:pt x="618" y="278"/>
                  </a:lnTo>
                  <a:lnTo>
                    <a:pt x="605" y="264"/>
                  </a:lnTo>
                  <a:lnTo>
                    <a:pt x="605" y="264"/>
                  </a:lnTo>
                  <a:lnTo>
                    <a:pt x="591" y="253"/>
                  </a:lnTo>
                  <a:lnTo>
                    <a:pt x="577" y="242"/>
                  </a:lnTo>
                  <a:lnTo>
                    <a:pt x="561" y="232"/>
                  </a:lnTo>
                  <a:lnTo>
                    <a:pt x="543" y="225"/>
                  </a:lnTo>
                  <a:lnTo>
                    <a:pt x="543" y="225"/>
                  </a:lnTo>
                  <a:lnTo>
                    <a:pt x="524" y="218"/>
                  </a:lnTo>
                  <a:lnTo>
                    <a:pt x="504" y="214"/>
                  </a:lnTo>
                  <a:lnTo>
                    <a:pt x="485" y="210"/>
                  </a:lnTo>
                  <a:lnTo>
                    <a:pt x="462" y="210"/>
                  </a:lnTo>
                  <a:lnTo>
                    <a:pt x="462" y="210"/>
                  </a:lnTo>
                  <a:lnTo>
                    <a:pt x="441" y="210"/>
                  </a:lnTo>
                  <a:lnTo>
                    <a:pt x="421" y="214"/>
                  </a:lnTo>
                  <a:lnTo>
                    <a:pt x="402" y="219"/>
                  </a:lnTo>
                  <a:lnTo>
                    <a:pt x="384" y="225"/>
                  </a:lnTo>
                  <a:lnTo>
                    <a:pt x="368" y="233"/>
                  </a:lnTo>
                  <a:lnTo>
                    <a:pt x="352" y="244"/>
                  </a:lnTo>
                  <a:lnTo>
                    <a:pt x="336" y="256"/>
                  </a:lnTo>
                  <a:lnTo>
                    <a:pt x="324" y="271"/>
                  </a:lnTo>
                  <a:lnTo>
                    <a:pt x="311" y="287"/>
                  </a:lnTo>
                  <a:lnTo>
                    <a:pt x="299" y="304"/>
                  </a:lnTo>
                  <a:lnTo>
                    <a:pt x="288" y="324"/>
                  </a:lnTo>
                  <a:lnTo>
                    <a:pt x="280" y="347"/>
                  </a:lnTo>
                  <a:lnTo>
                    <a:pt x="271" y="370"/>
                  </a:lnTo>
                  <a:lnTo>
                    <a:pt x="264" y="394"/>
                  </a:lnTo>
                  <a:lnTo>
                    <a:pt x="258" y="423"/>
                  </a:lnTo>
                  <a:lnTo>
                    <a:pt x="253" y="451"/>
                  </a:lnTo>
                  <a:lnTo>
                    <a:pt x="0" y="451"/>
                  </a:lnTo>
                  <a:close/>
                  <a:moveTo>
                    <a:pt x="591" y="1382"/>
                  </a:moveTo>
                  <a:lnTo>
                    <a:pt x="327" y="1382"/>
                  </a:lnTo>
                  <a:lnTo>
                    <a:pt x="327" y="1122"/>
                  </a:lnTo>
                  <a:lnTo>
                    <a:pt x="591" y="1122"/>
                  </a:lnTo>
                  <a:lnTo>
                    <a:pt x="591" y="138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mazone" panose="03020702060507090A04" pitchFamily="66" charset="-93"/>
              </a:endParaRPr>
            </a:p>
          </p:txBody>
        </p:sp>
        <p:sp>
          <p:nvSpPr>
            <p:cNvPr id="62" name="Freeform 110">
              <a:extLst>
                <a:ext uri="{FF2B5EF4-FFF2-40B4-BE49-F238E27FC236}">
                  <a16:creationId xmlns:a16="http://schemas.microsoft.com/office/drawing/2014/main" id="{EEEE08A9-4C48-47E4-A62D-CA071C03FF77}"/>
                </a:ext>
              </a:extLst>
            </p:cNvPr>
            <p:cNvSpPr/>
            <p:nvPr/>
          </p:nvSpPr>
          <p:spPr>
            <a:xfrm>
              <a:off x="8340671" y="1688629"/>
              <a:ext cx="1719242" cy="1841229"/>
            </a:xfrm>
            <a:custGeom>
              <a:avLst/>
              <a:gdLst>
                <a:gd name="connsiteX0" fmla="*/ 1369667 w 1719242"/>
                <a:gd name="connsiteY0" fmla="*/ 0 h 1841229"/>
                <a:gd name="connsiteX1" fmla="*/ 1710708 w 1719242"/>
                <a:gd name="connsiteY1" fmla="*/ 341041 h 1841229"/>
                <a:gd name="connsiteX2" fmla="*/ 1708073 w 1719242"/>
                <a:gd name="connsiteY2" fmla="*/ 367178 h 1841229"/>
                <a:gd name="connsiteX3" fmla="*/ 1712892 w 1719242"/>
                <a:gd name="connsiteY3" fmla="*/ 385491 h 1841229"/>
                <a:gd name="connsiteX4" fmla="*/ 1717655 w 1719242"/>
                <a:gd name="connsiteY4" fmla="*/ 415653 h 1841229"/>
                <a:gd name="connsiteX5" fmla="*/ 1719242 w 1719242"/>
                <a:gd name="connsiteY5" fmla="*/ 448991 h 1841229"/>
                <a:gd name="connsiteX6" fmla="*/ 1719242 w 1719242"/>
                <a:gd name="connsiteY6" fmla="*/ 479153 h 1841229"/>
                <a:gd name="connsiteX7" fmla="*/ 1714479 w 1719242"/>
                <a:gd name="connsiteY7" fmla="*/ 510903 h 1841229"/>
                <a:gd name="connsiteX8" fmla="*/ 1706542 w 1719242"/>
                <a:gd name="connsiteY8" fmla="*/ 544241 h 1841229"/>
                <a:gd name="connsiteX9" fmla="*/ 1701779 w 1719242"/>
                <a:gd name="connsiteY9" fmla="*/ 560116 h 1841229"/>
                <a:gd name="connsiteX10" fmla="*/ 1693842 w 1719242"/>
                <a:gd name="connsiteY10" fmla="*/ 575991 h 1841229"/>
                <a:gd name="connsiteX11" fmla="*/ 1685905 w 1719242"/>
                <a:gd name="connsiteY11" fmla="*/ 590279 h 1841229"/>
                <a:gd name="connsiteX12" fmla="*/ 1676379 w 1719242"/>
                <a:gd name="connsiteY12" fmla="*/ 606154 h 1841229"/>
                <a:gd name="connsiteX13" fmla="*/ 1665267 w 1719242"/>
                <a:gd name="connsiteY13" fmla="*/ 620441 h 1841229"/>
                <a:gd name="connsiteX14" fmla="*/ 1652567 w 1719242"/>
                <a:gd name="connsiteY14" fmla="*/ 634729 h 1841229"/>
                <a:gd name="connsiteX15" fmla="*/ 1638279 w 1719242"/>
                <a:gd name="connsiteY15" fmla="*/ 650604 h 1841229"/>
                <a:gd name="connsiteX16" fmla="*/ 1623992 w 1719242"/>
                <a:gd name="connsiteY16" fmla="*/ 664891 h 1841229"/>
                <a:gd name="connsiteX17" fmla="*/ 1608117 w 1719242"/>
                <a:gd name="connsiteY17" fmla="*/ 679179 h 1841229"/>
                <a:gd name="connsiteX18" fmla="*/ 1589067 w 1719242"/>
                <a:gd name="connsiteY18" fmla="*/ 691879 h 1841229"/>
                <a:gd name="connsiteX19" fmla="*/ 1568429 w 1719242"/>
                <a:gd name="connsiteY19" fmla="*/ 702991 h 1841229"/>
                <a:gd name="connsiteX20" fmla="*/ 1546205 w 1719242"/>
                <a:gd name="connsiteY20" fmla="*/ 715691 h 1841229"/>
                <a:gd name="connsiteX21" fmla="*/ 1523979 w 1719242"/>
                <a:gd name="connsiteY21" fmla="*/ 728391 h 1841229"/>
                <a:gd name="connsiteX22" fmla="*/ 1496992 w 1719242"/>
                <a:gd name="connsiteY22" fmla="*/ 739504 h 1841229"/>
                <a:gd name="connsiteX23" fmla="*/ 1470004 w 1719242"/>
                <a:gd name="connsiteY23" fmla="*/ 750616 h 1841229"/>
                <a:gd name="connsiteX24" fmla="*/ 1441429 w 1719242"/>
                <a:gd name="connsiteY24" fmla="*/ 761729 h 1841229"/>
                <a:gd name="connsiteX25" fmla="*/ 1408092 w 1719242"/>
                <a:gd name="connsiteY25" fmla="*/ 769666 h 1841229"/>
                <a:gd name="connsiteX26" fmla="*/ 1376342 w 1719242"/>
                <a:gd name="connsiteY26" fmla="*/ 779191 h 1841229"/>
                <a:gd name="connsiteX27" fmla="*/ 1339829 w 1719242"/>
                <a:gd name="connsiteY27" fmla="*/ 788716 h 1841229"/>
                <a:gd name="connsiteX28" fmla="*/ 1300142 w 1719242"/>
                <a:gd name="connsiteY28" fmla="*/ 795066 h 1841229"/>
                <a:gd name="connsiteX29" fmla="*/ 1262042 w 1719242"/>
                <a:gd name="connsiteY29" fmla="*/ 801416 h 1841229"/>
                <a:gd name="connsiteX30" fmla="*/ 1217592 w 1719242"/>
                <a:gd name="connsiteY30" fmla="*/ 806179 h 1841229"/>
                <a:gd name="connsiteX31" fmla="*/ 1173142 w 1719242"/>
                <a:gd name="connsiteY31" fmla="*/ 810941 h 1841229"/>
                <a:gd name="connsiteX32" fmla="*/ 1127104 w 1719242"/>
                <a:gd name="connsiteY32" fmla="*/ 815704 h 1841229"/>
                <a:gd name="connsiteX33" fmla="*/ 1076304 w 1719242"/>
                <a:gd name="connsiteY33" fmla="*/ 818879 h 1841229"/>
                <a:gd name="connsiteX34" fmla="*/ 1023917 w 1719242"/>
                <a:gd name="connsiteY34" fmla="*/ 820466 h 1841229"/>
                <a:gd name="connsiteX35" fmla="*/ 911204 w 1719242"/>
                <a:gd name="connsiteY35" fmla="*/ 822054 h 1841229"/>
                <a:gd name="connsiteX36" fmla="*/ 788967 w 1719242"/>
                <a:gd name="connsiteY36" fmla="*/ 818879 h 1841229"/>
                <a:gd name="connsiteX37" fmla="*/ 795317 w 1719242"/>
                <a:gd name="connsiteY37" fmla="*/ 879204 h 1841229"/>
                <a:gd name="connsiteX38" fmla="*/ 801667 w 1719242"/>
                <a:gd name="connsiteY38" fmla="*/ 934766 h 1841229"/>
                <a:gd name="connsiteX39" fmla="*/ 804842 w 1719242"/>
                <a:gd name="connsiteY39" fmla="*/ 990329 h 1841229"/>
                <a:gd name="connsiteX40" fmla="*/ 804842 w 1719242"/>
                <a:gd name="connsiteY40" fmla="*/ 1015729 h 1841229"/>
                <a:gd name="connsiteX41" fmla="*/ 803254 w 1719242"/>
                <a:gd name="connsiteY41" fmla="*/ 1042716 h 1841229"/>
                <a:gd name="connsiteX42" fmla="*/ 801667 w 1719242"/>
                <a:gd name="connsiteY42" fmla="*/ 1069704 h 1841229"/>
                <a:gd name="connsiteX43" fmla="*/ 798492 w 1719242"/>
                <a:gd name="connsiteY43" fmla="*/ 1096691 h 1841229"/>
                <a:gd name="connsiteX44" fmla="*/ 792142 w 1719242"/>
                <a:gd name="connsiteY44" fmla="*/ 1123679 h 1841229"/>
                <a:gd name="connsiteX45" fmla="*/ 785792 w 1719242"/>
                <a:gd name="connsiteY45" fmla="*/ 1150666 h 1841229"/>
                <a:gd name="connsiteX46" fmla="*/ 776267 w 1719242"/>
                <a:gd name="connsiteY46" fmla="*/ 1177654 h 1841229"/>
                <a:gd name="connsiteX47" fmla="*/ 765154 w 1719242"/>
                <a:gd name="connsiteY47" fmla="*/ 1206229 h 1841229"/>
                <a:gd name="connsiteX48" fmla="*/ 750867 w 1719242"/>
                <a:gd name="connsiteY48" fmla="*/ 1234804 h 1841229"/>
                <a:gd name="connsiteX49" fmla="*/ 736579 w 1719242"/>
                <a:gd name="connsiteY49" fmla="*/ 1266554 h 1841229"/>
                <a:gd name="connsiteX50" fmla="*/ 731817 w 1719242"/>
                <a:gd name="connsiteY50" fmla="*/ 1271317 h 1841229"/>
                <a:gd name="connsiteX51" fmla="*/ 723879 w 1719242"/>
                <a:gd name="connsiteY51" fmla="*/ 1272904 h 1841229"/>
                <a:gd name="connsiteX52" fmla="*/ 717529 w 1719242"/>
                <a:gd name="connsiteY52" fmla="*/ 1269729 h 1841229"/>
                <a:gd name="connsiteX53" fmla="*/ 709592 w 1719242"/>
                <a:gd name="connsiteY53" fmla="*/ 1263379 h 1841229"/>
                <a:gd name="connsiteX54" fmla="*/ 688954 w 1719242"/>
                <a:gd name="connsiteY54" fmla="*/ 1247504 h 1841229"/>
                <a:gd name="connsiteX55" fmla="*/ 665142 w 1719242"/>
                <a:gd name="connsiteY55" fmla="*/ 1228454 h 1841229"/>
                <a:gd name="connsiteX56" fmla="*/ 650854 w 1719242"/>
                <a:gd name="connsiteY56" fmla="*/ 1217342 h 1841229"/>
                <a:gd name="connsiteX57" fmla="*/ 636567 w 1719242"/>
                <a:gd name="connsiteY57" fmla="*/ 1207816 h 1841229"/>
                <a:gd name="connsiteX58" fmla="*/ 622279 w 1719242"/>
                <a:gd name="connsiteY58" fmla="*/ 1201466 h 1841229"/>
                <a:gd name="connsiteX59" fmla="*/ 606404 w 1719242"/>
                <a:gd name="connsiteY59" fmla="*/ 1198291 h 1841229"/>
                <a:gd name="connsiteX60" fmla="*/ 588942 w 1719242"/>
                <a:gd name="connsiteY60" fmla="*/ 1195116 h 1841229"/>
                <a:gd name="connsiteX61" fmla="*/ 573067 w 1719242"/>
                <a:gd name="connsiteY61" fmla="*/ 1198291 h 1841229"/>
                <a:gd name="connsiteX62" fmla="*/ 565129 w 1719242"/>
                <a:gd name="connsiteY62" fmla="*/ 1199879 h 1841229"/>
                <a:gd name="connsiteX63" fmla="*/ 555604 w 1719242"/>
                <a:gd name="connsiteY63" fmla="*/ 1204641 h 1841229"/>
                <a:gd name="connsiteX64" fmla="*/ 546079 w 1719242"/>
                <a:gd name="connsiteY64" fmla="*/ 1207816 h 1841229"/>
                <a:gd name="connsiteX65" fmla="*/ 538142 w 1719242"/>
                <a:gd name="connsiteY65" fmla="*/ 1215754 h 1841229"/>
                <a:gd name="connsiteX66" fmla="*/ 520679 w 1719242"/>
                <a:gd name="connsiteY66" fmla="*/ 1230042 h 1841229"/>
                <a:gd name="connsiteX67" fmla="*/ 511154 w 1719242"/>
                <a:gd name="connsiteY67" fmla="*/ 1244329 h 1841229"/>
                <a:gd name="connsiteX68" fmla="*/ 501629 w 1719242"/>
                <a:gd name="connsiteY68" fmla="*/ 1261792 h 1841229"/>
                <a:gd name="connsiteX69" fmla="*/ 493692 w 1719242"/>
                <a:gd name="connsiteY69" fmla="*/ 1280842 h 1841229"/>
                <a:gd name="connsiteX70" fmla="*/ 492104 w 1719242"/>
                <a:gd name="connsiteY70" fmla="*/ 1299892 h 1841229"/>
                <a:gd name="connsiteX71" fmla="*/ 492104 w 1719242"/>
                <a:gd name="connsiteY71" fmla="*/ 1322117 h 1841229"/>
                <a:gd name="connsiteX72" fmla="*/ 493692 w 1719242"/>
                <a:gd name="connsiteY72" fmla="*/ 1341167 h 1841229"/>
                <a:gd name="connsiteX73" fmla="*/ 500042 w 1719242"/>
                <a:gd name="connsiteY73" fmla="*/ 1364979 h 1841229"/>
                <a:gd name="connsiteX74" fmla="*/ 506392 w 1719242"/>
                <a:gd name="connsiteY74" fmla="*/ 1385617 h 1841229"/>
                <a:gd name="connsiteX75" fmla="*/ 515917 w 1719242"/>
                <a:gd name="connsiteY75" fmla="*/ 1409429 h 1841229"/>
                <a:gd name="connsiteX76" fmla="*/ 528617 w 1719242"/>
                <a:gd name="connsiteY76" fmla="*/ 1433242 h 1841229"/>
                <a:gd name="connsiteX77" fmla="*/ 541317 w 1719242"/>
                <a:gd name="connsiteY77" fmla="*/ 1455467 h 1841229"/>
                <a:gd name="connsiteX78" fmla="*/ 557192 w 1719242"/>
                <a:gd name="connsiteY78" fmla="*/ 1479279 h 1841229"/>
                <a:gd name="connsiteX79" fmla="*/ 574654 w 1719242"/>
                <a:gd name="connsiteY79" fmla="*/ 1503092 h 1841229"/>
                <a:gd name="connsiteX80" fmla="*/ 595292 w 1719242"/>
                <a:gd name="connsiteY80" fmla="*/ 1523729 h 1841229"/>
                <a:gd name="connsiteX81" fmla="*/ 614342 w 1719242"/>
                <a:gd name="connsiteY81" fmla="*/ 1545954 h 1841229"/>
                <a:gd name="connsiteX82" fmla="*/ 627042 w 1719242"/>
                <a:gd name="connsiteY82" fmla="*/ 1560242 h 1841229"/>
                <a:gd name="connsiteX83" fmla="*/ 636567 w 1719242"/>
                <a:gd name="connsiteY83" fmla="*/ 1571354 h 1841229"/>
                <a:gd name="connsiteX84" fmla="*/ 642917 w 1719242"/>
                <a:gd name="connsiteY84" fmla="*/ 1584054 h 1841229"/>
                <a:gd name="connsiteX85" fmla="*/ 650854 w 1719242"/>
                <a:gd name="connsiteY85" fmla="*/ 1596754 h 1841229"/>
                <a:gd name="connsiteX86" fmla="*/ 655617 w 1719242"/>
                <a:gd name="connsiteY86" fmla="*/ 1612629 h 1841229"/>
                <a:gd name="connsiteX87" fmla="*/ 658792 w 1719242"/>
                <a:gd name="connsiteY87" fmla="*/ 1626917 h 1841229"/>
                <a:gd name="connsiteX88" fmla="*/ 661967 w 1719242"/>
                <a:gd name="connsiteY88" fmla="*/ 1642792 h 1841229"/>
                <a:gd name="connsiteX89" fmla="*/ 658792 w 1719242"/>
                <a:gd name="connsiteY89" fmla="*/ 1658667 h 1841229"/>
                <a:gd name="connsiteX90" fmla="*/ 661967 w 1719242"/>
                <a:gd name="connsiteY90" fmla="*/ 1674542 h 1841229"/>
                <a:gd name="connsiteX91" fmla="*/ 663554 w 1719242"/>
                <a:gd name="connsiteY91" fmla="*/ 1709467 h 1841229"/>
                <a:gd name="connsiteX92" fmla="*/ 661967 w 1719242"/>
                <a:gd name="connsiteY92" fmla="*/ 1733279 h 1841229"/>
                <a:gd name="connsiteX93" fmla="*/ 657204 w 1719242"/>
                <a:gd name="connsiteY93" fmla="*/ 1761854 h 1841229"/>
                <a:gd name="connsiteX94" fmla="*/ 652442 w 1719242"/>
                <a:gd name="connsiteY94" fmla="*/ 1796779 h 1841229"/>
                <a:gd name="connsiteX95" fmla="*/ 639742 w 1719242"/>
                <a:gd name="connsiteY95" fmla="*/ 1841229 h 1841229"/>
                <a:gd name="connsiteX96" fmla="*/ 587354 w 1719242"/>
                <a:gd name="connsiteY96" fmla="*/ 1803129 h 1841229"/>
                <a:gd name="connsiteX97" fmla="*/ 542904 w 1719242"/>
                <a:gd name="connsiteY97" fmla="*/ 1768204 h 1841229"/>
                <a:gd name="connsiteX98" fmla="*/ 490517 w 1719242"/>
                <a:gd name="connsiteY98" fmla="*/ 1725342 h 1841229"/>
                <a:gd name="connsiteX99" fmla="*/ 433367 w 1719242"/>
                <a:gd name="connsiteY99" fmla="*/ 1672954 h 1841229"/>
                <a:gd name="connsiteX100" fmla="*/ 404792 w 1719242"/>
                <a:gd name="connsiteY100" fmla="*/ 1644379 h 1841229"/>
                <a:gd name="connsiteX101" fmla="*/ 374629 w 1719242"/>
                <a:gd name="connsiteY101" fmla="*/ 1614217 h 1841229"/>
                <a:gd name="connsiteX102" fmla="*/ 344467 w 1719242"/>
                <a:gd name="connsiteY102" fmla="*/ 1582467 h 1841229"/>
                <a:gd name="connsiteX103" fmla="*/ 315892 w 1719242"/>
                <a:gd name="connsiteY103" fmla="*/ 1547542 h 1841229"/>
                <a:gd name="connsiteX104" fmla="*/ 288904 w 1719242"/>
                <a:gd name="connsiteY104" fmla="*/ 1512617 h 1841229"/>
                <a:gd name="connsiteX105" fmla="*/ 261917 w 1719242"/>
                <a:gd name="connsiteY105" fmla="*/ 1472929 h 1841229"/>
                <a:gd name="connsiteX106" fmla="*/ 239692 w 1719242"/>
                <a:gd name="connsiteY106" fmla="*/ 1433242 h 1841229"/>
                <a:gd name="connsiteX107" fmla="*/ 217467 w 1719242"/>
                <a:gd name="connsiteY107" fmla="*/ 1391967 h 1841229"/>
                <a:gd name="connsiteX108" fmla="*/ 198417 w 1719242"/>
                <a:gd name="connsiteY108" fmla="*/ 1349104 h 1841229"/>
                <a:gd name="connsiteX109" fmla="*/ 180954 w 1719242"/>
                <a:gd name="connsiteY109" fmla="*/ 1303067 h 1841229"/>
                <a:gd name="connsiteX110" fmla="*/ 169842 w 1719242"/>
                <a:gd name="connsiteY110" fmla="*/ 1257029 h 1841229"/>
                <a:gd name="connsiteX111" fmla="*/ 158729 w 1719242"/>
                <a:gd name="connsiteY111" fmla="*/ 1207816 h 1841229"/>
                <a:gd name="connsiteX112" fmla="*/ 158125 w 1719242"/>
                <a:gd name="connsiteY112" fmla="*/ 1199353 h 1841229"/>
                <a:gd name="connsiteX113" fmla="*/ 150362 w 1719242"/>
                <a:gd name="connsiteY113" fmla="*/ 1195140 h 1841229"/>
                <a:gd name="connsiteX114" fmla="*/ 0 w 1719242"/>
                <a:gd name="connsiteY114" fmla="*/ 912343 h 1841229"/>
                <a:gd name="connsiteX115" fmla="*/ 341041 w 1719242"/>
                <a:gd name="connsiteY115" fmla="*/ 571302 h 1841229"/>
                <a:gd name="connsiteX116" fmla="*/ 354648 w 1719242"/>
                <a:gd name="connsiteY116" fmla="*/ 572674 h 1841229"/>
                <a:gd name="connsiteX117" fmla="*/ 355579 w 1719242"/>
                <a:gd name="connsiteY117" fmla="*/ 552178 h 1841229"/>
                <a:gd name="connsiteX118" fmla="*/ 363517 w 1719242"/>
                <a:gd name="connsiteY118" fmla="*/ 520428 h 1841229"/>
                <a:gd name="connsiteX119" fmla="*/ 371454 w 1719242"/>
                <a:gd name="connsiteY119" fmla="*/ 490266 h 1841229"/>
                <a:gd name="connsiteX120" fmla="*/ 382567 w 1719242"/>
                <a:gd name="connsiteY120" fmla="*/ 461691 h 1841229"/>
                <a:gd name="connsiteX121" fmla="*/ 395267 w 1719242"/>
                <a:gd name="connsiteY121" fmla="*/ 433116 h 1841229"/>
                <a:gd name="connsiteX122" fmla="*/ 411142 w 1719242"/>
                <a:gd name="connsiteY122" fmla="*/ 406129 h 1841229"/>
                <a:gd name="connsiteX123" fmla="*/ 430192 w 1719242"/>
                <a:gd name="connsiteY123" fmla="*/ 380728 h 1841229"/>
                <a:gd name="connsiteX124" fmla="*/ 449242 w 1719242"/>
                <a:gd name="connsiteY124" fmla="*/ 356916 h 1841229"/>
                <a:gd name="connsiteX125" fmla="*/ 469879 w 1719242"/>
                <a:gd name="connsiteY125" fmla="*/ 336278 h 1841229"/>
                <a:gd name="connsiteX126" fmla="*/ 492104 w 1719242"/>
                <a:gd name="connsiteY126" fmla="*/ 314053 h 1841229"/>
                <a:gd name="connsiteX127" fmla="*/ 515917 w 1719242"/>
                <a:gd name="connsiteY127" fmla="*/ 295003 h 1841229"/>
                <a:gd name="connsiteX128" fmla="*/ 541317 w 1719242"/>
                <a:gd name="connsiteY128" fmla="*/ 275953 h 1841229"/>
                <a:gd name="connsiteX129" fmla="*/ 568304 w 1719242"/>
                <a:gd name="connsiteY129" fmla="*/ 260078 h 1841229"/>
                <a:gd name="connsiteX130" fmla="*/ 595292 w 1719242"/>
                <a:gd name="connsiteY130" fmla="*/ 245791 h 1841229"/>
                <a:gd name="connsiteX131" fmla="*/ 622279 w 1719242"/>
                <a:gd name="connsiteY131" fmla="*/ 231503 h 1841229"/>
                <a:gd name="connsiteX132" fmla="*/ 650854 w 1719242"/>
                <a:gd name="connsiteY132" fmla="*/ 220391 h 1841229"/>
                <a:gd name="connsiteX133" fmla="*/ 679429 w 1719242"/>
                <a:gd name="connsiteY133" fmla="*/ 209278 h 1841229"/>
                <a:gd name="connsiteX134" fmla="*/ 708004 w 1719242"/>
                <a:gd name="connsiteY134" fmla="*/ 201341 h 1841229"/>
                <a:gd name="connsiteX135" fmla="*/ 734992 w 1719242"/>
                <a:gd name="connsiteY135" fmla="*/ 194991 h 1841229"/>
                <a:gd name="connsiteX136" fmla="*/ 763567 w 1719242"/>
                <a:gd name="connsiteY136" fmla="*/ 190228 h 1841229"/>
                <a:gd name="connsiteX137" fmla="*/ 792142 w 1719242"/>
                <a:gd name="connsiteY137" fmla="*/ 187053 h 1841229"/>
                <a:gd name="connsiteX138" fmla="*/ 820717 w 1719242"/>
                <a:gd name="connsiteY138" fmla="*/ 182291 h 1841229"/>
                <a:gd name="connsiteX139" fmla="*/ 847704 w 1719242"/>
                <a:gd name="connsiteY139" fmla="*/ 182291 h 1841229"/>
                <a:gd name="connsiteX140" fmla="*/ 873104 w 1719242"/>
                <a:gd name="connsiteY140" fmla="*/ 183878 h 1841229"/>
                <a:gd name="connsiteX141" fmla="*/ 898504 w 1719242"/>
                <a:gd name="connsiteY141" fmla="*/ 188641 h 1841229"/>
                <a:gd name="connsiteX142" fmla="*/ 923904 w 1719242"/>
                <a:gd name="connsiteY142" fmla="*/ 191816 h 1841229"/>
                <a:gd name="connsiteX143" fmla="*/ 947717 w 1719242"/>
                <a:gd name="connsiteY143" fmla="*/ 199753 h 1841229"/>
                <a:gd name="connsiteX144" fmla="*/ 968354 w 1719242"/>
                <a:gd name="connsiteY144" fmla="*/ 206103 h 1841229"/>
                <a:gd name="connsiteX145" fmla="*/ 988992 w 1719242"/>
                <a:gd name="connsiteY145" fmla="*/ 217216 h 1841229"/>
                <a:gd name="connsiteX146" fmla="*/ 1006454 w 1719242"/>
                <a:gd name="connsiteY146" fmla="*/ 228328 h 1841229"/>
                <a:gd name="connsiteX147" fmla="*/ 1042009 w 1719242"/>
                <a:gd name="connsiteY147" fmla="*/ 251516 h 1841229"/>
                <a:gd name="connsiteX148" fmla="*/ 1055427 w 1719242"/>
                <a:gd name="connsiteY148" fmla="*/ 208292 h 1841229"/>
                <a:gd name="connsiteX149" fmla="*/ 1369667 w 1719242"/>
                <a:gd name="connsiteY149" fmla="*/ 0 h 184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719242" h="1841229">
                  <a:moveTo>
                    <a:pt x="1369667" y="0"/>
                  </a:moveTo>
                  <a:cubicBezTo>
                    <a:pt x="1558019" y="0"/>
                    <a:pt x="1710708" y="152689"/>
                    <a:pt x="1710708" y="341041"/>
                  </a:cubicBezTo>
                  <a:lnTo>
                    <a:pt x="1708073" y="367178"/>
                  </a:lnTo>
                  <a:lnTo>
                    <a:pt x="1712892" y="385491"/>
                  </a:lnTo>
                  <a:lnTo>
                    <a:pt x="1717655" y="415653"/>
                  </a:lnTo>
                  <a:lnTo>
                    <a:pt x="1719242" y="448991"/>
                  </a:lnTo>
                  <a:lnTo>
                    <a:pt x="1719242" y="479153"/>
                  </a:lnTo>
                  <a:lnTo>
                    <a:pt x="1714479" y="510903"/>
                  </a:lnTo>
                  <a:lnTo>
                    <a:pt x="1706542" y="544241"/>
                  </a:lnTo>
                  <a:lnTo>
                    <a:pt x="1701779" y="560116"/>
                  </a:lnTo>
                  <a:lnTo>
                    <a:pt x="1693842" y="575991"/>
                  </a:lnTo>
                  <a:lnTo>
                    <a:pt x="1685905" y="590279"/>
                  </a:lnTo>
                  <a:lnTo>
                    <a:pt x="1676379" y="606154"/>
                  </a:lnTo>
                  <a:lnTo>
                    <a:pt x="1665267" y="620441"/>
                  </a:lnTo>
                  <a:lnTo>
                    <a:pt x="1652567" y="634729"/>
                  </a:lnTo>
                  <a:lnTo>
                    <a:pt x="1638279" y="650604"/>
                  </a:lnTo>
                  <a:lnTo>
                    <a:pt x="1623992" y="664891"/>
                  </a:lnTo>
                  <a:lnTo>
                    <a:pt x="1608117" y="679179"/>
                  </a:lnTo>
                  <a:lnTo>
                    <a:pt x="1589067" y="691879"/>
                  </a:lnTo>
                  <a:lnTo>
                    <a:pt x="1568429" y="702991"/>
                  </a:lnTo>
                  <a:lnTo>
                    <a:pt x="1546205" y="715691"/>
                  </a:lnTo>
                  <a:lnTo>
                    <a:pt x="1523979" y="728391"/>
                  </a:lnTo>
                  <a:lnTo>
                    <a:pt x="1496992" y="739504"/>
                  </a:lnTo>
                  <a:lnTo>
                    <a:pt x="1470004" y="750616"/>
                  </a:lnTo>
                  <a:lnTo>
                    <a:pt x="1441429" y="761729"/>
                  </a:lnTo>
                  <a:lnTo>
                    <a:pt x="1408092" y="769666"/>
                  </a:lnTo>
                  <a:lnTo>
                    <a:pt x="1376342" y="779191"/>
                  </a:lnTo>
                  <a:lnTo>
                    <a:pt x="1339829" y="788716"/>
                  </a:lnTo>
                  <a:lnTo>
                    <a:pt x="1300142" y="795066"/>
                  </a:lnTo>
                  <a:lnTo>
                    <a:pt x="1262042" y="801416"/>
                  </a:lnTo>
                  <a:lnTo>
                    <a:pt x="1217592" y="806179"/>
                  </a:lnTo>
                  <a:lnTo>
                    <a:pt x="1173142" y="810941"/>
                  </a:lnTo>
                  <a:lnTo>
                    <a:pt x="1127104" y="815704"/>
                  </a:lnTo>
                  <a:lnTo>
                    <a:pt x="1076304" y="818879"/>
                  </a:lnTo>
                  <a:lnTo>
                    <a:pt x="1023917" y="820466"/>
                  </a:lnTo>
                  <a:lnTo>
                    <a:pt x="911204" y="822054"/>
                  </a:lnTo>
                  <a:lnTo>
                    <a:pt x="788967" y="818879"/>
                  </a:lnTo>
                  <a:lnTo>
                    <a:pt x="795317" y="879204"/>
                  </a:lnTo>
                  <a:lnTo>
                    <a:pt x="801667" y="934766"/>
                  </a:lnTo>
                  <a:lnTo>
                    <a:pt x="804842" y="990329"/>
                  </a:lnTo>
                  <a:lnTo>
                    <a:pt x="804842" y="1015729"/>
                  </a:lnTo>
                  <a:lnTo>
                    <a:pt x="803254" y="1042716"/>
                  </a:lnTo>
                  <a:lnTo>
                    <a:pt x="801667" y="1069704"/>
                  </a:lnTo>
                  <a:lnTo>
                    <a:pt x="798492" y="1096691"/>
                  </a:lnTo>
                  <a:lnTo>
                    <a:pt x="792142" y="1123679"/>
                  </a:lnTo>
                  <a:lnTo>
                    <a:pt x="785792" y="1150666"/>
                  </a:lnTo>
                  <a:lnTo>
                    <a:pt x="776267" y="1177654"/>
                  </a:lnTo>
                  <a:lnTo>
                    <a:pt x="765154" y="1206229"/>
                  </a:lnTo>
                  <a:lnTo>
                    <a:pt x="750867" y="1234804"/>
                  </a:lnTo>
                  <a:lnTo>
                    <a:pt x="736579" y="1266554"/>
                  </a:lnTo>
                  <a:lnTo>
                    <a:pt x="731817" y="1271317"/>
                  </a:lnTo>
                  <a:lnTo>
                    <a:pt x="723879" y="1272904"/>
                  </a:lnTo>
                  <a:lnTo>
                    <a:pt x="717529" y="1269729"/>
                  </a:lnTo>
                  <a:lnTo>
                    <a:pt x="709592" y="1263379"/>
                  </a:lnTo>
                  <a:lnTo>
                    <a:pt x="688954" y="1247504"/>
                  </a:lnTo>
                  <a:lnTo>
                    <a:pt x="665142" y="1228454"/>
                  </a:lnTo>
                  <a:lnTo>
                    <a:pt x="650854" y="1217342"/>
                  </a:lnTo>
                  <a:lnTo>
                    <a:pt x="636567" y="1207816"/>
                  </a:lnTo>
                  <a:lnTo>
                    <a:pt x="622279" y="1201466"/>
                  </a:lnTo>
                  <a:lnTo>
                    <a:pt x="606404" y="1198291"/>
                  </a:lnTo>
                  <a:lnTo>
                    <a:pt x="588942" y="1195116"/>
                  </a:lnTo>
                  <a:lnTo>
                    <a:pt x="573067" y="1198291"/>
                  </a:lnTo>
                  <a:lnTo>
                    <a:pt x="565129" y="1199879"/>
                  </a:lnTo>
                  <a:lnTo>
                    <a:pt x="555604" y="1204641"/>
                  </a:lnTo>
                  <a:lnTo>
                    <a:pt x="546079" y="1207816"/>
                  </a:lnTo>
                  <a:lnTo>
                    <a:pt x="538142" y="1215754"/>
                  </a:lnTo>
                  <a:lnTo>
                    <a:pt x="520679" y="1230042"/>
                  </a:lnTo>
                  <a:lnTo>
                    <a:pt x="511154" y="1244329"/>
                  </a:lnTo>
                  <a:lnTo>
                    <a:pt x="501629" y="1261792"/>
                  </a:lnTo>
                  <a:lnTo>
                    <a:pt x="493692" y="1280842"/>
                  </a:lnTo>
                  <a:lnTo>
                    <a:pt x="492104" y="1299892"/>
                  </a:lnTo>
                  <a:lnTo>
                    <a:pt x="492104" y="1322117"/>
                  </a:lnTo>
                  <a:lnTo>
                    <a:pt x="493692" y="1341167"/>
                  </a:lnTo>
                  <a:lnTo>
                    <a:pt x="500042" y="1364979"/>
                  </a:lnTo>
                  <a:lnTo>
                    <a:pt x="506392" y="1385617"/>
                  </a:lnTo>
                  <a:lnTo>
                    <a:pt x="515917" y="1409429"/>
                  </a:lnTo>
                  <a:lnTo>
                    <a:pt x="528617" y="1433242"/>
                  </a:lnTo>
                  <a:lnTo>
                    <a:pt x="541317" y="1455467"/>
                  </a:lnTo>
                  <a:lnTo>
                    <a:pt x="557192" y="1479279"/>
                  </a:lnTo>
                  <a:lnTo>
                    <a:pt x="574654" y="1503092"/>
                  </a:lnTo>
                  <a:lnTo>
                    <a:pt x="595292" y="1523729"/>
                  </a:lnTo>
                  <a:lnTo>
                    <a:pt x="614342" y="1545954"/>
                  </a:lnTo>
                  <a:lnTo>
                    <a:pt x="627042" y="1560242"/>
                  </a:lnTo>
                  <a:lnTo>
                    <a:pt x="636567" y="1571354"/>
                  </a:lnTo>
                  <a:lnTo>
                    <a:pt x="642917" y="1584054"/>
                  </a:lnTo>
                  <a:lnTo>
                    <a:pt x="650854" y="1596754"/>
                  </a:lnTo>
                  <a:lnTo>
                    <a:pt x="655617" y="1612629"/>
                  </a:lnTo>
                  <a:lnTo>
                    <a:pt x="658792" y="1626917"/>
                  </a:lnTo>
                  <a:lnTo>
                    <a:pt x="661967" y="1642792"/>
                  </a:lnTo>
                  <a:lnTo>
                    <a:pt x="658792" y="1658667"/>
                  </a:lnTo>
                  <a:lnTo>
                    <a:pt x="661967" y="1674542"/>
                  </a:lnTo>
                  <a:lnTo>
                    <a:pt x="663554" y="1709467"/>
                  </a:lnTo>
                  <a:lnTo>
                    <a:pt x="661967" y="1733279"/>
                  </a:lnTo>
                  <a:lnTo>
                    <a:pt x="657204" y="1761854"/>
                  </a:lnTo>
                  <a:lnTo>
                    <a:pt x="652442" y="1796779"/>
                  </a:lnTo>
                  <a:lnTo>
                    <a:pt x="639742" y="1841229"/>
                  </a:lnTo>
                  <a:lnTo>
                    <a:pt x="587354" y="1803129"/>
                  </a:lnTo>
                  <a:lnTo>
                    <a:pt x="542904" y="1768204"/>
                  </a:lnTo>
                  <a:lnTo>
                    <a:pt x="490517" y="1725342"/>
                  </a:lnTo>
                  <a:lnTo>
                    <a:pt x="433367" y="1672954"/>
                  </a:lnTo>
                  <a:lnTo>
                    <a:pt x="404792" y="1644379"/>
                  </a:lnTo>
                  <a:lnTo>
                    <a:pt x="374629" y="1614217"/>
                  </a:lnTo>
                  <a:lnTo>
                    <a:pt x="344467" y="1582467"/>
                  </a:lnTo>
                  <a:lnTo>
                    <a:pt x="315892" y="1547542"/>
                  </a:lnTo>
                  <a:lnTo>
                    <a:pt x="288904" y="1512617"/>
                  </a:lnTo>
                  <a:lnTo>
                    <a:pt x="261917" y="1472929"/>
                  </a:lnTo>
                  <a:lnTo>
                    <a:pt x="239692" y="1433242"/>
                  </a:lnTo>
                  <a:lnTo>
                    <a:pt x="217467" y="1391967"/>
                  </a:lnTo>
                  <a:lnTo>
                    <a:pt x="198417" y="1349104"/>
                  </a:lnTo>
                  <a:lnTo>
                    <a:pt x="180954" y="1303067"/>
                  </a:lnTo>
                  <a:lnTo>
                    <a:pt x="169842" y="1257029"/>
                  </a:lnTo>
                  <a:lnTo>
                    <a:pt x="158729" y="1207816"/>
                  </a:lnTo>
                  <a:lnTo>
                    <a:pt x="158125" y="1199353"/>
                  </a:lnTo>
                  <a:lnTo>
                    <a:pt x="150362" y="1195140"/>
                  </a:lnTo>
                  <a:cubicBezTo>
                    <a:pt x="59644" y="1133852"/>
                    <a:pt x="0" y="1030063"/>
                    <a:pt x="0" y="912343"/>
                  </a:cubicBezTo>
                  <a:cubicBezTo>
                    <a:pt x="0" y="723991"/>
                    <a:pt x="152689" y="571302"/>
                    <a:pt x="341041" y="571302"/>
                  </a:cubicBezTo>
                  <a:lnTo>
                    <a:pt x="354648" y="572674"/>
                  </a:lnTo>
                  <a:lnTo>
                    <a:pt x="355579" y="552178"/>
                  </a:lnTo>
                  <a:lnTo>
                    <a:pt x="363517" y="520428"/>
                  </a:lnTo>
                  <a:lnTo>
                    <a:pt x="371454" y="490266"/>
                  </a:lnTo>
                  <a:lnTo>
                    <a:pt x="382567" y="461691"/>
                  </a:lnTo>
                  <a:lnTo>
                    <a:pt x="395267" y="433116"/>
                  </a:lnTo>
                  <a:lnTo>
                    <a:pt x="411142" y="406129"/>
                  </a:lnTo>
                  <a:lnTo>
                    <a:pt x="430192" y="380728"/>
                  </a:lnTo>
                  <a:lnTo>
                    <a:pt x="449242" y="356916"/>
                  </a:lnTo>
                  <a:lnTo>
                    <a:pt x="469879" y="336278"/>
                  </a:lnTo>
                  <a:lnTo>
                    <a:pt x="492104" y="314053"/>
                  </a:lnTo>
                  <a:lnTo>
                    <a:pt x="515917" y="295003"/>
                  </a:lnTo>
                  <a:lnTo>
                    <a:pt x="541317" y="275953"/>
                  </a:lnTo>
                  <a:lnTo>
                    <a:pt x="568304" y="260078"/>
                  </a:lnTo>
                  <a:lnTo>
                    <a:pt x="595292" y="245791"/>
                  </a:lnTo>
                  <a:lnTo>
                    <a:pt x="622279" y="231503"/>
                  </a:lnTo>
                  <a:lnTo>
                    <a:pt x="650854" y="220391"/>
                  </a:lnTo>
                  <a:lnTo>
                    <a:pt x="679429" y="209278"/>
                  </a:lnTo>
                  <a:lnTo>
                    <a:pt x="708004" y="201341"/>
                  </a:lnTo>
                  <a:lnTo>
                    <a:pt x="734992" y="194991"/>
                  </a:lnTo>
                  <a:lnTo>
                    <a:pt x="763567" y="190228"/>
                  </a:lnTo>
                  <a:lnTo>
                    <a:pt x="792142" y="187053"/>
                  </a:lnTo>
                  <a:lnTo>
                    <a:pt x="820717" y="182291"/>
                  </a:lnTo>
                  <a:lnTo>
                    <a:pt x="847704" y="182291"/>
                  </a:lnTo>
                  <a:lnTo>
                    <a:pt x="873104" y="183878"/>
                  </a:lnTo>
                  <a:lnTo>
                    <a:pt x="898504" y="188641"/>
                  </a:lnTo>
                  <a:lnTo>
                    <a:pt x="923904" y="191816"/>
                  </a:lnTo>
                  <a:lnTo>
                    <a:pt x="947717" y="199753"/>
                  </a:lnTo>
                  <a:lnTo>
                    <a:pt x="968354" y="206103"/>
                  </a:lnTo>
                  <a:lnTo>
                    <a:pt x="988992" y="217216"/>
                  </a:lnTo>
                  <a:lnTo>
                    <a:pt x="1006454" y="228328"/>
                  </a:lnTo>
                  <a:lnTo>
                    <a:pt x="1042009" y="251516"/>
                  </a:lnTo>
                  <a:lnTo>
                    <a:pt x="1055427" y="208292"/>
                  </a:lnTo>
                  <a:cubicBezTo>
                    <a:pt x="1107199" y="85888"/>
                    <a:pt x="1228403" y="0"/>
                    <a:pt x="136966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e" panose="03020702060507090A04" pitchFamily="66" charset="-93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91260C60-82E7-4992-97FB-3C18D83B0000}"/>
              </a:ext>
            </a:extLst>
          </p:cNvPr>
          <p:cNvGrpSpPr/>
          <p:nvPr/>
        </p:nvGrpSpPr>
        <p:grpSpPr>
          <a:xfrm>
            <a:off x="3780704" y="2905464"/>
            <a:ext cx="4588978" cy="752718"/>
            <a:chOff x="3683842" y="2297792"/>
            <a:chExt cx="3308489" cy="468262"/>
          </a:xfrm>
        </p:grpSpPr>
        <p:sp>
          <p:nvSpPr>
            <p:cNvPr id="74" name="Diamond 31">
              <a:extLst>
                <a:ext uri="{FF2B5EF4-FFF2-40B4-BE49-F238E27FC236}">
                  <a16:creationId xmlns:a16="http://schemas.microsoft.com/office/drawing/2014/main" id="{518B6483-95BA-4B0B-953A-37B5DD6547B7}"/>
                </a:ext>
              </a:extLst>
            </p:cNvPr>
            <p:cNvSpPr/>
            <p:nvPr/>
          </p:nvSpPr>
          <p:spPr>
            <a:xfrm>
              <a:off x="3683842" y="2297792"/>
              <a:ext cx="468262" cy="468262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#9Slide03 AmpleSoft Bold" panose="02000000000000000000" pitchFamily="2" charset="-93"/>
                  <a:ea typeface="微软雅黑" panose="020B0503020204020204" pitchFamily="34" charset="-122"/>
                </a:rPr>
                <a:t>II</a:t>
              </a:r>
            </a:p>
          </p:txBody>
        </p:sp>
        <p:sp>
          <p:nvSpPr>
            <p:cNvPr id="76" name="TextBox 37">
              <a:extLst>
                <a:ext uri="{FF2B5EF4-FFF2-40B4-BE49-F238E27FC236}">
                  <a16:creationId xmlns:a16="http://schemas.microsoft.com/office/drawing/2014/main" id="{BAA33060-68BB-4658-8C3E-DEC0FDB53748}"/>
                </a:ext>
              </a:extLst>
            </p:cNvPr>
            <p:cNvSpPr txBox="1"/>
            <p:nvPr/>
          </p:nvSpPr>
          <p:spPr>
            <a:xfrm>
              <a:off x="4020401" y="2412951"/>
              <a:ext cx="2971930" cy="182148"/>
            </a:xfrm>
            <a:prstGeom prst="rect">
              <a:avLst/>
            </a:prstGeom>
            <a:noFill/>
          </p:spPr>
          <p:txBody>
            <a:bodyPr wrap="none" lIns="360062" tIns="0" rIns="0" bIns="0" anchor="b" anchorCtr="0">
              <a:no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Nguồn</a:t>
              </a:r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năng</a:t>
              </a:r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lượng</a:t>
              </a:r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tái</a:t>
              </a:r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tạo</a:t>
              </a:r>
              <a:endParaRPr lang="zh-CN" altLang="en-US" sz="32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0204484D-0DD6-4115-A12B-001D8F158FCE}"/>
              </a:ext>
            </a:extLst>
          </p:cNvPr>
          <p:cNvGrpSpPr/>
          <p:nvPr/>
        </p:nvGrpSpPr>
        <p:grpSpPr>
          <a:xfrm>
            <a:off x="3721865" y="1666607"/>
            <a:ext cx="4491786" cy="796326"/>
            <a:chOff x="3683844" y="1638860"/>
            <a:chExt cx="3355796" cy="549120"/>
          </a:xfrm>
        </p:grpSpPr>
        <p:sp>
          <p:nvSpPr>
            <p:cNvPr id="79" name="Diamond 33">
              <a:extLst>
                <a:ext uri="{FF2B5EF4-FFF2-40B4-BE49-F238E27FC236}">
                  <a16:creationId xmlns:a16="http://schemas.microsoft.com/office/drawing/2014/main" id="{C81B424B-606D-4387-9BB7-250C62E2BD62}"/>
                </a:ext>
              </a:extLst>
            </p:cNvPr>
            <p:cNvSpPr/>
            <p:nvPr/>
          </p:nvSpPr>
          <p:spPr>
            <a:xfrm>
              <a:off x="3683844" y="1638860"/>
              <a:ext cx="468262" cy="468262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#9Slide03 AmpleSoft Bold" panose="02000000000000000000" pitchFamily="2" charset="-93"/>
                  <a:ea typeface="微软雅黑" panose="020B0503020204020204" pitchFamily="34" charset="-122"/>
                </a:rPr>
                <a:t>I</a:t>
              </a:r>
            </a:p>
          </p:txBody>
        </p:sp>
        <p:sp>
          <p:nvSpPr>
            <p:cNvPr id="81" name="TextBox 35">
              <a:extLst>
                <a:ext uri="{FF2B5EF4-FFF2-40B4-BE49-F238E27FC236}">
                  <a16:creationId xmlns:a16="http://schemas.microsoft.com/office/drawing/2014/main" id="{314B464D-C312-4085-9CD8-39CB1A5861DA}"/>
                </a:ext>
              </a:extLst>
            </p:cNvPr>
            <p:cNvSpPr txBox="1"/>
            <p:nvPr/>
          </p:nvSpPr>
          <p:spPr>
            <a:xfrm>
              <a:off x="4067710" y="2005832"/>
              <a:ext cx="2971930" cy="182148"/>
            </a:xfrm>
            <a:prstGeom prst="rect">
              <a:avLst/>
            </a:prstGeom>
            <a:noFill/>
          </p:spPr>
          <p:txBody>
            <a:bodyPr wrap="none" lIns="360062" tIns="0" rIns="0" bIns="0" anchor="b" anchorCtr="0">
              <a:no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Nguồn</a:t>
              </a:r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năng</a:t>
              </a:r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lượng</a:t>
              </a:r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trong</a:t>
              </a:r>
              <a:endParaRPr lang="en-US" altLang="zh-CN" sz="32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endParaRPr>
            </a:p>
            <a:p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tự</a:t>
              </a:r>
              <a:r>
                <a:rPr lang="en-US" altLang="zh-CN" sz="3200" b="1" dirty="0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mazone" panose="03020702060507090A04" pitchFamily="66" charset="-93"/>
                  <a:ea typeface="微软雅黑" panose="020B0503020204020204" pitchFamily="34" charset="-122"/>
                </a:rPr>
                <a:t>nhiên</a:t>
              </a:r>
              <a:endParaRPr lang="zh-CN" altLang="en-US" sz="32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EA6DC130-0D79-449B-BB4A-89BD7FF3C88B}"/>
              </a:ext>
            </a:extLst>
          </p:cNvPr>
          <p:cNvGrpSpPr/>
          <p:nvPr/>
        </p:nvGrpSpPr>
        <p:grpSpPr>
          <a:xfrm>
            <a:off x="4569046" y="496890"/>
            <a:ext cx="2958757" cy="651532"/>
            <a:chOff x="721519" y="924567"/>
            <a:chExt cx="2958243" cy="651419"/>
          </a:xfrm>
        </p:grpSpPr>
        <p:sp>
          <p:nvSpPr>
            <p:cNvPr id="84" name="Arrow: Pentagon 45">
              <a:extLst>
                <a:ext uri="{FF2B5EF4-FFF2-40B4-BE49-F238E27FC236}">
                  <a16:creationId xmlns:a16="http://schemas.microsoft.com/office/drawing/2014/main" id="{38F2F8FC-F568-495F-87A0-3ECF07E7A9EF}"/>
                </a:ext>
              </a:extLst>
            </p:cNvPr>
            <p:cNvSpPr/>
            <p:nvPr/>
          </p:nvSpPr>
          <p:spPr bwMode="auto">
            <a:xfrm>
              <a:off x="947352" y="1004486"/>
              <a:ext cx="2732410" cy="571500"/>
            </a:xfrm>
            <a:prstGeom prst="homePlate">
              <a:avLst/>
            </a:prstGeom>
            <a:solidFill>
              <a:schemeClr val="tx2">
                <a:alpha val="14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3200">
                <a:solidFill>
                  <a:schemeClr val="bg1"/>
                </a:solidFill>
                <a:latin typeface="Amazone" panose="03020702060507090A04" pitchFamily="66" charset="-93"/>
              </a:endParaRPr>
            </a:p>
          </p:txBody>
        </p:sp>
        <p:sp>
          <p:nvSpPr>
            <p:cNvPr id="85" name="Arrow: Pentagon 2">
              <a:extLst>
                <a:ext uri="{FF2B5EF4-FFF2-40B4-BE49-F238E27FC236}">
                  <a16:creationId xmlns:a16="http://schemas.microsoft.com/office/drawing/2014/main" id="{195081B3-2CEE-4399-9CD5-1AF9414C5F40}"/>
                </a:ext>
              </a:extLst>
            </p:cNvPr>
            <p:cNvSpPr/>
            <p:nvPr/>
          </p:nvSpPr>
          <p:spPr bwMode="auto">
            <a:xfrm>
              <a:off x="721519" y="924567"/>
              <a:ext cx="2732410" cy="571500"/>
            </a:xfrm>
            <a:prstGeom prst="homePlat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56" tIns="45728" rIns="91456" bIns="45728" anchor="ctr" anchorCtr="1" forceAA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latin typeface="Amazone" panose="03020702060507090A04" pitchFamily="66" charset="-93"/>
                </a:rPr>
                <a:t>Nội</a:t>
              </a:r>
              <a:r>
                <a:rPr lang="en-US" altLang="zh-CN" sz="3600" b="1" dirty="0">
                  <a:solidFill>
                    <a:schemeClr val="bg1"/>
                  </a:solidFill>
                  <a:latin typeface="Amazone" panose="03020702060507090A04" pitchFamily="66" charset="-93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3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7"/>
          <p:cNvSpPr/>
          <p:nvPr/>
        </p:nvSpPr>
        <p:spPr>
          <a:xfrm>
            <a:off x="677718" y="1361862"/>
            <a:ext cx="6039083" cy="1225367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rgbClr val="40404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1799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21"/>
          <p:cNvGrpSpPr>
            <a:grpSpLocks/>
          </p:cNvGrpSpPr>
          <p:nvPr/>
        </p:nvGrpSpPr>
        <p:grpSpPr bwMode="auto">
          <a:xfrm rot="495268">
            <a:off x="6859682" y="1932272"/>
            <a:ext cx="850140" cy="634713"/>
            <a:chOff x="8072582" y="3206848"/>
            <a:chExt cx="1133095" cy="847309"/>
          </a:xfrm>
        </p:grpSpPr>
        <p:sp>
          <p:nvSpPr>
            <p:cNvPr id="23" name="Freeform 133"/>
            <p:cNvSpPr>
              <a:spLocks/>
            </p:cNvSpPr>
            <p:nvPr/>
          </p:nvSpPr>
          <p:spPr bwMode="auto">
            <a:xfrm rot="2700000" flipH="1">
              <a:off x="8146101" y="3717327"/>
              <a:ext cx="252327" cy="418091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4"/>
            <p:cNvSpPr>
              <a:spLocks/>
            </p:cNvSpPr>
            <p:nvPr/>
          </p:nvSpPr>
          <p:spPr bwMode="auto">
            <a:xfrm rot="2700000" flipH="1">
              <a:off x="8233848" y="3737634"/>
              <a:ext cx="206306" cy="263890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35"/>
            <p:cNvSpPr>
              <a:spLocks/>
            </p:cNvSpPr>
            <p:nvPr/>
          </p:nvSpPr>
          <p:spPr bwMode="auto">
            <a:xfrm rot="2700000" flipH="1">
              <a:off x="8288171" y="3753853"/>
              <a:ext cx="134853" cy="190415"/>
            </a:xfrm>
            <a:custGeom>
              <a:avLst/>
              <a:gdLst>
                <a:gd name="T0" fmla="*/ 2147483646 w 212"/>
                <a:gd name="T1" fmla="*/ 2147483646 h 300"/>
                <a:gd name="T2" fmla="*/ 2147483646 w 212"/>
                <a:gd name="T3" fmla="*/ 2147483646 h 300"/>
                <a:gd name="T4" fmla="*/ 2147483646 w 212"/>
                <a:gd name="T5" fmla="*/ 2147483646 h 300"/>
                <a:gd name="T6" fmla="*/ 2147483646 w 212"/>
                <a:gd name="T7" fmla="*/ 2147483646 h 300"/>
                <a:gd name="T8" fmla="*/ 2147483646 w 212"/>
                <a:gd name="T9" fmla="*/ 2147483646 h 300"/>
                <a:gd name="T10" fmla="*/ 0 w 212"/>
                <a:gd name="T11" fmla="*/ 2147483646 h 300"/>
                <a:gd name="T12" fmla="*/ 0 w 212"/>
                <a:gd name="T13" fmla="*/ 2147483646 h 300"/>
                <a:gd name="T14" fmla="*/ 0 w 212"/>
                <a:gd name="T15" fmla="*/ 2147483646 h 300"/>
                <a:gd name="T16" fmla="*/ 2147483646 w 212"/>
                <a:gd name="T17" fmla="*/ 0 h 300"/>
                <a:gd name="T18" fmla="*/ 2147483646 w 212"/>
                <a:gd name="T19" fmla="*/ 2147483646 h 300"/>
                <a:gd name="T20" fmla="*/ 2147483646 w 212"/>
                <a:gd name="T21" fmla="*/ 2147483646 h 300"/>
                <a:gd name="T22" fmla="*/ 2147483646 w 212"/>
                <a:gd name="T23" fmla="*/ 2147483646 h 300"/>
                <a:gd name="T24" fmla="*/ 2147483646 w 212"/>
                <a:gd name="T25" fmla="*/ 2147483646 h 300"/>
                <a:gd name="T26" fmla="*/ 2147483646 w 212"/>
                <a:gd name="T27" fmla="*/ 2147483646 h 300"/>
                <a:gd name="T28" fmla="*/ 2147483646 w 212"/>
                <a:gd name="T29" fmla="*/ 2147483646 h 300"/>
                <a:gd name="T30" fmla="*/ 2147483646 w 212"/>
                <a:gd name="T31" fmla="*/ 2147483646 h 300"/>
                <a:gd name="T32" fmla="*/ 2147483646 w 212"/>
                <a:gd name="T33" fmla="*/ 2147483646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799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Freeform 107"/>
            <p:cNvSpPr>
              <a:spLocks/>
            </p:cNvSpPr>
            <p:nvPr/>
          </p:nvSpPr>
          <p:spPr bwMode="auto">
            <a:xfrm rot="2700000" flipH="1">
              <a:off x="8287026" y="3396791"/>
              <a:ext cx="245981" cy="392656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07"/>
            <p:cNvSpPr>
              <a:spLocks/>
            </p:cNvSpPr>
            <p:nvPr/>
          </p:nvSpPr>
          <p:spPr bwMode="auto">
            <a:xfrm rot="2700000">
              <a:off x="8483765" y="3606351"/>
              <a:ext cx="244814" cy="390394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08"/>
            <p:cNvSpPr>
              <a:spLocks/>
            </p:cNvSpPr>
            <p:nvPr/>
          </p:nvSpPr>
          <p:spPr bwMode="auto">
            <a:xfrm rot="2700000">
              <a:off x="8535977" y="3007158"/>
              <a:ext cx="467371" cy="856963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Oval 113"/>
            <p:cNvSpPr>
              <a:spLocks noChangeArrowheads="1"/>
            </p:cNvSpPr>
            <p:nvPr/>
          </p:nvSpPr>
          <p:spPr bwMode="auto">
            <a:xfrm rot="2700000">
              <a:off x="8757391" y="3308197"/>
              <a:ext cx="156164" cy="152113"/>
            </a:xfrm>
            <a:prstGeom prst="ellipse">
              <a:avLst/>
            </a:prstGeom>
            <a:solidFill>
              <a:schemeClr val="bg1">
                <a:lumMod val="95000"/>
                <a:alpha val="7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zh-CN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Oval 116"/>
            <p:cNvSpPr>
              <a:spLocks noChangeArrowheads="1"/>
            </p:cNvSpPr>
            <p:nvPr/>
          </p:nvSpPr>
          <p:spPr bwMode="auto">
            <a:xfrm rot="2700000">
              <a:off x="8666973" y="3457458"/>
              <a:ext cx="93737" cy="96853"/>
            </a:xfrm>
            <a:prstGeom prst="ellipse">
              <a:avLst/>
            </a:prstGeom>
            <a:solidFill>
              <a:schemeClr val="bg1">
                <a:lumMod val="95000"/>
                <a:alpha val="7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zh-CN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Oval 119"/>
            <p:cNvSpPr>
              <a:spLocks noChangeArrowheads="1"/>
            </p:cNvSpPr>
            <p:nvPr/>
          </p:nvSpPr>
          <p:spPr bwMode="auto">
            <a:xfrm rot="2700000">
              <a:off x="8597217" y="3565476"/>
              <a:ext cx="57652" cy="56417"/>
            </a:xfrm>
            <a:prstGeom prst="ellipse">
              <a:avLst/>
            </a:prstGeom>
            <a:solidFill>
              <a:schemeClr val="bg1">
                <a:lumMod val="95000"/>
                <a:alpha val="7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zh-CN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Rectangle 27"/>
            <p:cNvSpPr/>
            <p:nvPr/>
          </p:nvSpPr>
          <p:spPr>
            <a:xfrm rot="2700000">
              <a:off x="8392417" y="3727249"/>
              <a:ext cx="95382" cy="58717"/>
            </a:xfrm>
            <a:prstGeom prst="rect">
              <a:avLst/>
            </a:prstGeom>
            <a:solidFill>
              <a:schemeClr val="bg1">
                <a:lumMod val="65000"/>
                <a:alpha val="73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51"/>
          <p:cNvGrpSpPr>
            <a:grpSpLocks/>
          </p:cNvGrpSpPr>
          <p:nvPr/>
        </p:nvGrpSpPr>
        <p:grpSpPr bwMode="auto">
          <a:xfrm>
            <a:off x="5388014" y="2178774"/>
            <a:ext cx="401257" cy="401311"/>
            <a:chOff x="6305539" y="3419227"/>
            <a:chExt cx="535099" cy="535099"/>
          </a:xfrm>
        </p:grpSpPr>
        <p:sp>
          <p:nvSpPr>
            <p:cNvPr id="53" name="Rounded Rectangle 29"/>
            <p:cNvSpPr/>
            <p:nvPr/>
          </p:nvSpPr>
          <p:spPr>
            <a:xfrm>
              <a:off x="6305539" y="3419227"/>
              <a:ext cx="535099" cy="5350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Group 30"/>
            <p:cNvGrpSpPr/>
            <p:nvPr/>
          </p:nvGrpSpPr>
          <p:grpSpPr>
            <a:xfrm>
              <a:off x="6465070" y="3592042"/>
              <a:ext cx="216037" cy="189469"/>
              <a:chOff x="3175" y="-1587"/>
              <a:chExt cx="490538" cy="430212"/>
            </a:xfrm>
            <a:solidFill>
              <a:srgbClr val="1E2A36"/>
            </a:solidFill>
          </p:grpSpPr>
          <p:sp>
            <p:nvSpPr>
              <p:cNvPr id="55" name="Freeform 175"/>
              <p:cNvSpPr>
                <a:spLocks noEditPoints="1"/>
              </p:cNvSpPr>
              <p:nvPr/>
            </p:nvSpPr>
            <p:spPr bwMode="auto">
              <a:xfrm>
                <a:off x="3175" y="-1587"/>
                <a:ext cx="490538" cy="430212"/>
              </a:xfrm>
              <a:custGeom>
                <a:avLst/>
                <a:gdLst>
                  <a:gd name="T0" fmla="*/ 128 w 128"/>
                  <a:gd name="T1" fmla="*/ 66 h 112"/>
                  <a:gd name="T2" fmla="*/ 112 w 128"/>
                  <a:gd name="T3" fmla="*/ 6 h 112"/>
                  <a:gd name="T4" fmla="*/ 104 w 128"/>
                  <a:gd name="T5" fmla="*/ 0 h 112"/>
                  <a:gd name="T6" fmla="*/ 64 w 128"/>
                  <a:gd name="T7" fmla="*/ 0 h 112"/>
                  <a:gd name="T8" fmla="*/ 24 w 128"/>
                  <a:gd name="T9" fmla="*/ 0 h 112"/>
                  <a:gd name="T10" fmla="*/ 16 w 128"/>
                  <a:gd name="T11" fmla="*/ 6 h 112"/>
                  <a:gd name="T12" fmla="*/ 0 w 128"/>
                  <a:gd name="T13" fmla="*/ 66 h 112"/>
                  <a:gd name="T14" fmla="*/ 0 w 128"/>
                  <a:gd name="T15" fmla="*/ 68 h 112"/>
                  <a:gd name="T16" fmla="*/ 0 w 128"/>
                  <a:gd name="T17" fmla="*/ 96 h 112"/>
                  <a:gd name="T18" fmla="*/ 16 w 128"/>
                  <a:gd name="T19" fmla="*/ 112 h 112"/>
                  <a:gd name="T20" fmla="*/ 112 w 128"/>
                  <a:gd name="T21" fmla="*/ 112 h 112"/>
                  <a:gd name="T22" fmla="*/ 128 w 128"/>
                  <a:gd name="T23" fmla="*/ 96 h 112"/>
                  <a:gd name="T24" fmla="*/ 128 w 128"/>
                  <a:gd name="T25" fmla="*/ 68 h 112"/>
                  <a:gd name="T26" fmla="*/ 128 w 128"/>
                  <a:gd name="T27" fmla="*/ 66 h 112"/>
                  <a:gd name="T28" fmla="*/ 120 w 128"/>
                  <a:gd name="T29" fmla="*/ 96 h 112"/>
                  <a:gd name="T30" fmla="*/ 112 w 128"/>
                  <a:gd name="T31" fmla="*/ 104 h 112"/>
                  <a:gd name="T32" fmla="*/ 16 w 128"/>
                  <a:gd name="T33" fmla="*/ 104 h 112"/>
                  <a:gd name="T34" fmla="*/ 8 w 128"/>
                  <a:gd name="T35" fmla="*/ 96 h 112"/>
                  <a:gd name="T36" fmla="*/ 8 w 128"/>
                  <a:gd name="T37" fmla="*/ 68 h 112"/>
                  <a:gd name="T38" fmla="*/ 24 w 128"/>
                  <a:gd name="T39" fmla="*/ 8 h 112"/>
                  <a:gd name="T40" fmla="*/ 104 w 128"/>
                  <a:gd name="T41" fmla="*/ 8 h 112"/>
                  <a:gd name="T42" fmla="*/ 120 w 128"/>
                  <a:gd name="T43" fmla="*/ 68 h 112"/>
                  <a:gd name="T44" fmla="*/ 120 w 128"/>
                  <a:gd name="T45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8" h="112">
                    <a:moveTo>
                      <a:pt x="128" y="66"/>
                    </a:moveTo>
                    <a:cubicBezTo>
                      <a:pt x="112" y="6"/>
                      <a:pt x="112" y="6"/>
                      <a:pt x="112" y="6"/>
                    </a:cubicBezTo>
                    <a:cubicBezTo>
                      <a:pt x="111" y="2"/>
                      <a:pt x="108" y="0"/>
                      <a:pt x="10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0" y="0"/>
                      <a:pt x="17" y="2"/>
                      <a:pt x="16" y="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7"/>
                      <a:pt x="0" y="67"/>
                      <a:pt x="0" y="6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21" y="112"/>
                      <a:pt x="128" y="105"/>
                      <a:pt x="128" y="96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7"/>
                      <a:pt x="128" y="67"/>
                      <a:pt x="128" y="66"/>
                    </a:cubicBezTo>
                    <a:close/>
                    <a:moveTo>
                      <a:pt x="120" y="96"/>
                    </a:moveTo>
                    <a:cubicBezTo>
                      <a:pt x="120" y="100"/>
                      <a:pt x="116" y="104"/>
                      <a:pt x="112" y="104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2" y="104"/>
                      <a:pt x="8" y="100"/>
                      <a:pt x="8" y="96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20" y="68"/>
                      <a:pt x="120" y="68"/>
                      <a:pt x="120" y="68"/>
                    </a:cubicBez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 sz="17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176"/>
              <p:cNvSpPr>
                <a:spLocks noEditPoints="1"/>
              </p:cNvSpPr>
              <p:nvPr/>
            </p:nvSpPr>
            <p:spPr bwMode="auto">
              <a:xfrm>
                <a:off x="60325" y="58738"/>
                <a:ext cx="374650" cy="277812"/>
              </a:xfrm>
              <a:custGeom>
                <a:avLst/>
                <a:gdLst>
                  <a:gd name="T0" fmla="*/ 80 w 98"/>
                  <a:gd name="T1" fmla="*/ 0 h 72"/>
                  <a:gd name="T2" fmla="*/ 18 w 98"/>
                  <a:gd name="T3" fmla="*/ 0 h 72"/>
                  <a:gd name="T4" fmla="*/ 14 w 98"/>
                  <a:gd name="T5" fmla="*/ 3 h 72"/>
                  <a:gd name="T6" fmla="*/ 0 w 98"/>
                  <a:gd name="T7" fmla="*/ 51 h 72"/>
                  <a:gd name="T8" fmla="*/ 1 w 98"/>
                  <a:gd name="T9" fmla="*/ 54 h 72"/>
                  <a:gd name="T10" fmla="*/ 4 w 98"/>
                  <a:gd name="T11" fmla="*/ 56 h 72"/>
                  <a:gd name="T12" fmla="*/ 16 w 98"/>
                  <a:gd name="T13" fmla="*/ 56 h 72"/>
                  <a:gd name="T14" fmla="*/ 20 w 98"/>
                  <a:gd name="T15" fmla="*/ 56 h 72"/>
                  <a:gd name="T16" fmla="*/ 23 w 98"/>
                  <a:gd name="T17" fmla="*/ 56 h 72"/>
                  <a:gd name="T18" fmla="*/ 28 w 98"/>
                  <a:gd name="T19" fmla="*/ 68 h 72"/>
                  <a:gd name="T20" fmla="*/ 35 w 98"/>
                  <a:gd name="T21" fmla="*/ 72 h 72"/>
                  <a:gd name="T22" fmla="*/ 63 w 98"/>
                  <a:gd name="T23" fmla="*/ 72 h 72"/>
                  <a:gd name="T24" fmla="*/ 70 w 98"/>
                  <a:gd name="T25" fmla="*/ 68 h 72"/>
                  <a:gd name="T26" fmla="*/ 75 w 98"/>
                  <a:gd name="T27" fmla="*/ 56 h 72"/>
                  <a:gd name="T28" fmla="*/ 78 w 98"/>
                  <a:gd name="T29" fmla="*/ 56 h 72"/>
                  <a:gd name="T30" fmla="*/ 82 w 98"/>
                  <a:gd name="T31" fmla="*/ 56 h 72"/>
                  <a:gd name="T32" fmla="*/ 94 w 98"/>
                  <a:gd name="T33" fmla="*/ 56 h 72"/>
                  <a:gd name="T34" fmla="*/ 97 w 98"/>
                  <a:gd name="T35" fmla="*/ 54 h 72"/>
                  <a:gd name="T36" fmla="*/ 98 w 98"/>
                  <a:gd name="T37" fmla="*/ 51 h 72"/>
                  <a:gd name="T38" fmla="*/ 84 w 98"/>
                  <a:gd name="T39" fmla="*/ 3 h 72"/>
                  <a:gd name="T40" fmla="*/ 80 w 98"/>
                  <a:gd name="T41" fmla="*/ 0 h 72"/>
                  <a:gd name="T42" fmla="*/ 82 w 98"/>
                  <a:gd name="T43" fmla="*/ 48 h 72"/>
                  <a:gd name="T44" fmla="*/ 75 w 98"/>
                  <a:gd name="T45" fmla="*/ 48 h 72"/>
                  <a:gd name="T46" fmla="*/ 68 w 98"/>
                  <a:gd name="T47" fmla="*/ 52 h 72"/>
                  <a:gd name="T48" fmla="*/ 63 w 98"/>
                  <a:gd name="T49" fmla="*/ 64 h 72"/>
                  <a:gd name="T50" fmla="*/ 35 w 98"/>
                  <a:gd name="T51" fmla="*/ 64 h 72"/>
                  <a:gd name="T52" fmla="*/ 30 w 98"/>
                  <a:gd name="T53" fmla="*/ 52 h 72"/>
                  <a:gd name="T54" fmla="*/ 23 w 98"/>
                  <a:gd name="T55" fmla="*/ 48 h 72"/>
                  <a:gd name="T56" fmla="*/ 16 w 98"/>
                  <a:gd name="T57" fmla="*/ 48 h 72"/>
                  <a:gd name="T58" fmla="*/ 6 w 98"/>
                  <a:gd name="T59" fmla="*/ 48 h 72"/>
                  <a:gd name="T60" fmla="*/ 18 w 98"/>
                  <a:gd name="T61" fmla="*/ 4 h 72"/>
                  <a:gd name="T62" fmla="*/ 80 w 98"/>
                  <a:gd name="T63" fmla="*/ 4 h 72"/>
                  <a:gd name="T64" fmla="*/ 92 w 98"/>
                  <a:gd name="T65" fmla="*/ 48 h 72"/>
                  <a:gd name="T66" fmla="*/ 82 w 98"/>
                  <a:gd name="T6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8" h="72">
                    <a:moveTo>
                      <a:pt x="80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5" y="1"/>
                      <a:pt x="14" y="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2" y="55"/>
                      <a:pt x="3" y="56"/>
                      <a:pt x="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30" y="70"/>
                      <a:pt x="32" y="72"/>
                      <a:pt x="35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6" y="72"/>
                      <a:pt x="68" y="70"/>
                      <a:pt x="70" y="68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2" y="56"/>
                      <a:pt x="82" y="56"/>
                      <a:pt x="82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6"/>
                      <a:pt x="96" y="55"/>
                      <a:pt x="97" y="54"/>
                    </a:cubicBezTo>
                    <a:cubicBezTo>
                      <a:pt x="98" y="53"/>
                      <a:pt x="98" y="52"/>
                      <a:pt x="98" y="51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1"/>
                      <a:pt x="82" y="0"/>
                      <a:pt x="80" y="0"/>
                    </a:cubicBezTo>
                    <a:close/>
                    <a:moveTo>
                      <a:pt x="82" y="48"/>
                    </a:moveTo>
                    <a:cubicBezTo>
                      <a:pt x="75" y="48"/>
                      <a:pt x="75" y="48"/>
                      <a:pt x="75" y="48"/>
                    </a:cubicBezTo>
                    <a:cubicBezTo>
                      <a:pt x="72" y="48"/>
                      <a:pt x="70" y="50"/>
                      <a:pt x="68" y="52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28" y="50"/>
                      <a:pt x="26" y="48"/>
                      <a:pt x="23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92" y="48"/>
                      <a:pt x="92" y="48"/>
                      <a:pt x="92" y="48"/>
                    </a:cubicBezTo>
                    <a:lnTo>
                      <a:pt x="82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 sz="17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56"/>
          <p:cNvGrpSpPr>
            <a:grpSpLocks/>
          </p:cNvGrpSpPr>
          <p:nvPr/>
        </p:nvGrpSpPr>
        <p:grpSpPr bwMode="auto">
          <a:xfrm>
            <a:off x="1106361" y="1307085"/>
            <a:ext cx="402447" cy="401311"/>
            <a:chOff x="597651" y="2257172"/>
            <a:chExt cx="535099" cy="535099"/>
          </a:xfrm>
        </p:grpSpPr>
        <p:sp>
          <p:nvSpPr>
            <p:cNvPr id="58" name="Rounded Rectangle 34"/>
            <p:cNvSpPr/>
            <p:nvPr/>
          </p:nvSpPr>
          <p:spPr>
            <a:xfrm>
              <a:off x="597651" y="2257172"/>
              <a:ext cx="535099" cy="5350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50"/>
            <p:cNvSpPr>
              <a:spLocks noEditPoints="1"/>
            </p:cNvSpPr>
            <p:nvPr/>
          </p:nvSpPr>
          <p:spPr bwMode="auto">
            <a:xfrm>
              <a:off x="776085" y="2412476"/>
              <a:ext cx="178233" cy="224491"/>
            </a:xfrm>
            <a:custGeom>
              <a:avLst/>
              <a:gdLst>
                <a:gd name="T0" fmla="*/ 2147483646 w 262"/>
                <a:gd name="T1" fmla="*/ 2147483646 h 330"/>
                <a:gd name="T2" fmla="*/ 2147483646 w 262"/>
                <a:gd name="T3" fmla="*/ 2147483646 h 330"/>
                <a:gd name="T4" fmla="*/ 2147483646 w 262"/>
                <a:gd name="T5" fmla="*/ 2147483646 h 330"/>
                <a:gd name="T6" fmla="*/ 2147483646 w 262"/>
                <a:gd name="T7" fmla="*/ 2147483646 h 330"/>
                <a:gd name="T8" fmla="*/ 2147483646 w 262"/>
                <a:gd name="T9" fmla="*/ 2147483646 h 330"/>
                <a:gd name="T10" fmla="*/ 2147483646 w 262"/>
                <a:gd name="T11" fmla="*/ 2147483646 h 330"/>
                <a:gd name="T12" fmla="*/ 2147483646 w 262"/>
                <a:gd name="T13" fmla="*/ 2147483646 h 330"/>
                <a:gd name="T14" fmla="*/ 2147483646 w 262"/>
                <a:gd name="T15" fmla="*/ 2147483646 h 330"/>
                <a:gd name="T16" fmla="*/ 2147483646 w 262"/>
                <a:gd name="T17" fmla="*/ 2147483646 h 330"/>
                <a:gd name="T18" fmla="*/ 2147483646 w 262"/>
                <a:gd name="T19" fmla="*/ 2147483646 h 330"/>
                <a:gd name="T20" fmla="*/ 2147483646 w 262"/>
                <a:gd name="T21" fmla="*/ 2147483646 h 330"/>
                <a:gd name="T22" fmla="*/ 2147483646 w 262"/>
                <a:gd name="T23" fmla="*/ 2147483646 h 330"/>
                <a:gd name="T24" fmla="*/ 2147483646 w 262"/>
                <a:gd name="T25" fmla="*/ 2147483646 h 330"/>
                <a:gd name="T26" fmla="*/ 2147483646 w 262"/>
                <a:gd name="T27" fmla="*/ 2147483646 h 330"/>
                <a:gd name="T28" fmla="*/ 2147483646 w 262"/>
                <a:gd name="T29" fmla="*/ 2147483646 h 330"/>
                <a:gd name="T30" fmla="*/ 2147483646 w 262"/>
                <a:gd name="T31" fmla="*/ 2147483646 h 330"/>
                <a:gd name="T32" fmla="*/ 2147483646 w 262"/>
                <a:gd name="T33" fmla="*/ 2147483646 h 330"/>
                <a:gd name="T34" fmla="*/ 2147483646 w 262"/>
                <a:gd name="T35" fmla="*/ 2147483646 h 330"/>
                <a:gd name="T36" fmla="*/ 2147483646 w 262"/>
                <a:gd name="T37" fmla="*/ 2147483646 h 330"/>
                <a:gd name="T38" fmla="*/ 2147483646 w 262"/>
                <a:gd name="T39" fmla="*/ 2147483646 h 330"/>
                <a:gd name="T40" fmla="*/ 2147483646 w 262"/>
                <a:gd name="T41" fmla="*/ 2147483646 h 330"/>
                <a:gd name="T42" fmla="*/ 2147483646 w 262"/>
                <a:gd name="T43" fmla="*/ 0 h 330"/>
                <a:gd name="T44" fmla="*/ 0 w 262"/>
                <a:gd name="T45" fmla="*/ 0 h 330"/>
                <a:gd name="T46" fmla="*/ 0 w 262"/>
                <a:gd name="T47" fmla="*/ 2147483646 h 330"/>
                <a:gd name="T48" fmla="*/ 2147483646 w 262"/>
                <a:gd name="T49" fmla="*/ 2147483646 h 330"/>
                <a:gd name="T50" fmla="*/ 2147483646 w 262"/>
                <a:gd name="T51" fmla="*/ 2147483646 h 330"/>
                <a:gd name="T52" fmla="*/ 2147483646 w 262"/>
                <a:gd name="T53" fmla="*/ 2147483646 h 330"/>
                <a:gd name="T54" fmla="*/ 2147483646 w 262"/>
                <a:gd name="T55" fmla="*/ 2147483646 h 330"/>
                <a:gd name="T56" fmla="*/ 2147483646 w 262"/>
                <a:gd name="T57" fmla="*/ 2147483646 h 330"/>
                <a:gd name="T58" fmla="*/ 2147483646 w 262"/>
                <a:gd name="T59" fmla="*/ 2147483646 h 330"/>
                <a:gd name="T60" fmla="*/ 2147483646 w 262"/>
                <a:gd name="T61" fmla="*/ 2147483646 h 330"/>
                <a:gd name="T62" fmla="*/ 2147483646 w 262"/>
                <a:gd name="T63" fmla="*/ 2147483646 h 330"/>
                <a:gd name="T64" fmla="*/ 2147483646 w 262"/>
                <a:gd name="T65" fmla="*/ 2147483646 h 330"/>
                <a:gd name="T66" fmla="*/ 2147483646 w 262"/>
                <a:gd name="T67" fmla="*/ 2147483646 h 330"/>
                <a:gd name="T68" fmla="*/ 2147483646 w 262"/>
                <a:gd name="T69" fmla="*/ 2147483646 h 330"/>
                <a:gd name="T70" fmla="*/ 2147483646 w 262"/>
                <a:gd name="T71" fmla="*/ 2147483646 h 330"/>
                <a:gd name="T72" fmla="*/ 2147483646 w 262"/>
                <a:gd name="T73" fmla="*/ 2147483646 h 330"/>
                <a:gd name="T74" fmla="*/ 2147483646 w 262"/>
                <a:gd name="T75" fmla="*/ 2147483646 h 330"/>
                <a:gd name="T76" fmla="*/ 2147483646 w 262"/>
                <a:gd name="T77" fmla="*/ 2147483646 h 330"/>
                <a:gd name="T78" fmla="*/ 2147483646 w 262"/>
                <a:gd name="T79" fmla="*/ 2147483646 h 330"/>
                <a:gd name="T80" fmla="*/ 2147483646 w 262"/>
                <a:gd name="T81" fmla="*/ 2147483646 h 330"/>
                <a:gd name="T82" fmla="*/ 2147483646 w 262"/>
                <a:gd name="T83" fmla="*/ 2147483646 h 330"/>
                <a:gd name="T84" fmla="*/ 2147483646 w 262"/>
                <a:gd name="T85" fmla="*/ 2147483646 h 330"/>
                <a:gd name="T86" fmla="*/ 2147483646 w 262"/>
                <a:gd name="T87" fmla="*/ 2147483646 h 3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62" h="330">
                  <a:moveTo>
                    <a:pt x="187" y="135"/>
                  </a:moveTo>
                  <a:lnTo>
                    <a:pt x="44" y="135"/>
                  </a:lnTo>
                  <a:lnTo>
                    <a:pt x="44" y="156"/>
                  </a:lnTo>
                  <a:lnTo>
                    <a:pt x="187" y="156"/>
                  </a:lnTo>
                  <a:lnTo>
                    <a:pt x="187" y="135"/>
                  </a:lnTo>
                  <a:close/>
                  <a:moveTo>
                    <a:pt x="187" y="95"/>
                  </a:moveTo>
                  <a:lnTo>
                    <a:pt x="44" y="95"/>
                  </a:lnTo>
                  <a:lnTo>
                    <a:pt x="44" y="115"/>
                  </a:lnTo>
                  <a:lnTo>
                    <a:pt x="187" y="115"/>
                  </a:lnTo>
                  <a:lnTo>
                    <a:pt x="187" y="95"/>
                  </a:lnTo>
                  <a:close/>
                  <a:moveTo>
                    <a:pt x="187" y="54"/>
                  </a:moveTo>
                  <a:lnTo>
                    <a:pt x="44" y="54"/>
                  </a:lnTo>
                  <a:lnTo>
                    <a:pt x="44" y="75"/>
                  </a:lnTo>
                  <a:lnTo>
                    <a:pt x="187" y="75"/>
                  </a:lnTo>
                  <a:lnTo>
                    <a:pt x="187" y="54"/>
                  </a:lnTo>
                  <a:close/>
                  <a:moveTo>
                    <a:pt x="44" y="196"/>
                  </a:moveTo>
                  <a:lnTo>
                    <a:pt x="116" y="196"/>
                  </a:lnTo>
                  <a:lnTo>
                    <a:pt x="116" y="176"/>
                  </a:lnTo>
                  <a:lnTo>
                    <a:pt x="44" y="176"/>
                  </a:lnTo>
                  <a:lnTo>
                    <a:pt x="44" y="196"/>
                  </a:lnTo>
                  <a:close/>
                  <a:moveTo>
                    <a:pt x="233" y="29"/>
                  </a:moveTo>
                  <a:lnTo>
                    <a:pt x="233" y="0"/>
                  </a:lnTo>
                  <a:lnTo>
                    <a:pt x="0" y="0"/>
                  </a:lnTo>
                  <a:lnTo>
                    <a:pt x="0" y="301"/>
                  </a:lnTo>
                  <a:lnTo>
                    <a:pt x="29" y="301"/>
                  </a:lnTo>
                  <a:lnTo>
                    <a:pt x="29" y="330"/>
                  </a:lnTo>
                  <a:lnTo>
                    <a:pt x="262" y="330"/>
                  </a:lnTo>
                  <a:lnTo>
                    <a:pt x="262" y="29"/>
                  </a:lnTo>
                  <a:lnTo>
                    <a:pt x="233" y="29"/>
                  </a:lnTo>
                  <a:close/>
                  <a:moveTo>
                    <a:pt x="15" y="286"/>
                  </a:moveTo>
                  <a:lnTo>
                    <a:pt x="15" y="16"/>
                  </a:lnTo>
                  <a:lnTo>
                    <a:pt x="216" y="16"/>
                  </a:lnTo>
                  <a:lnTo>
                    <a:pt x="216" y="216"/>
                  </a:lnTo>
                  <a:lnTo>
                    <a:pt x="148" y="216"/>
                  </a:lnTo>
                  <a:lnTo>
                    <a:pt x="148" y="286"/>
                  </a:lnTo>
                  <a:lnTo>
                    <a:pt x="15" y="286"/>
                  </a:lnTo>
                  <a:close/>
                  <a:moveTo>
                    <a:pt x="245" y="315"/>
                  </a:moveTo>
                  <a:lnTo>
                    <a:pt x="44" y="315"/>
                  </a:lnTo>
                  <a:lnTo>
                    <a:pt x="44" y="301"/>
                  </a:lnTo>
                  <a:lnTo>
                    <a:pt x="155" y="301"/>
                  </a:lnTo>
                  <a:lnTo>
                    <a:pt x="233" y="225"/>
                  </a:lnTo>
                  <a:lnTo>
                    <a:pt x="233" y="45"/>
                  </a:lnTo>
                  <a:lnTo>
                    <a:pt x="245" y="45"/>
                  </a:lnTo>
                  <a:lnTo>
                    <a:pt x="245" y="3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3" tIns="60952" rIns="121903" bIns="60952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9"/>
          <p:cNvGrpSpPr>
            <a:grpSpLocks/>
          </p:cNvGrpSpPr>
          <p:nvPr/>
        </p:nvGrpSpPr>
        <p:grpSpPr bwMode="auto">
          <a:xfrm>
            <a:off x="3435313" y="1277315"/>
            <a:ext cx="401257" cy="401310"/>
            <a:chOff x="3701559" y="2217705"/>
            <a:chExt cx="535099" cy="535099"/>
          </a:xfrm>
        </p:grpSpPr>
        <p:sp>
          <p:nvSpPr>
            <p:cNvPr id="61" name="Rounded Rectangle 37"/>
            <p:cNvSpPr/>
            <p:nvPr/>
          </p:nvSpPr>
          <p:spPr>
            <a:xfrm>
              <a:off x="3701559" y="2217705"/>
              <a:ext cx="535099" cy="5350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48"/>
            <p:cNvSpPr>
              <a:spLocks noEditPoints="1"/>
            </p:cNvSpPr>
            <p:nvPr/>
          </p:nvSpPr>
          <p:spPr bwMode="auto">
            <a:xfrm>
              <a:off x="3886696" y="2364670"/>
              <a:ext cx="164824" cy="241172"/>
            </a:xfrm>
            <a:custGeom>
              <a:avLst/>
              <a:gdLst>
                <a:gd name="T0" fmla="*/ 2147483646 w 152"/>
                <a:gd name="T1" fmla="*/ 2147483646 h 221"/>
                <a:gd name="T2" fmla="*/ 2147483646 w 152"/>
                <a:gd name="T3" fmla="*/ 2147483646 h 221"/>
                <a:gd name="T4" fmla="*/ 2147483646 w 152"/>
                <a:gd name="T5" fmla="*/ 2147483646 h 221"/>
                <a:gd name="T6" fmla="*/ 2147483646 w 152"/>
                <a:gd name="T7" fmla="*/ 2147483646 h 221"/>
                <a:gd name="T8" fmla="*/ 2147483646 w 152"/>
                <a:gd name="T9" fmla="*/ 2147483646 h 221"/>
                <a:gd name="T10" fmla="*/ 2147483646 w 152"/>
                <a:gd name="T11" fmla="*/ 2147483646 h 221"/>
                <a:gd name="T12" fmla="*/ 2147483646 w 152"/>
                <a:gd name="T13" fmla="*/ 2147483646 h 221"/>
                <a:gd name="T14" fmla="*/ 2147483646 w 152"/>
                <a:gd name="T15" fmla="*/ 2147483646 h 221"/>
                <a:gd name="T16" fmla="*/ 2147483646 w 152"/>
                <a:gd name="T17" fmla="*/ 2147483646 h 221"/>
                <a:gd name="T18" fmla="*/ 2147483646 w 152"/>
                <a:gd name="T19" fmla="*/ 2147483646 h 221"/>
                <a:gd name="T20" fmla="*/ 2147483646 w 152"/>
                <a:gd name="T21" fmla="*/ 2147483646 h 221"/>
                <a:gd name="T22" fmla="*/ 2147483646 w 152"/>
                <a:gd name="T23" fmla="*/ 2147483646 h 221"/>
                <a:gd name="T24" fmla="*/ 2147483646 w 152"/>
                <a:gd name="T25" fmla="*/ 2147483646 h 221"/>
                <a:gd name="T26" fmla="*/ 2147483646 w 152"/>
                <a:gd name="T27" fmla="*/ 2147483646 h 221"/>
                <a:gd name="T28" fmla="*/ 2147483646 w 152"/>
                <a:gd name="T29" fmla="*/ 2147483646 h 221"/>
                <a:gd name="T30" fmla="*/ 2147483646 w 152"/>
                <a:gd name="T31" fmla="*/ 2147483646 h 221"/>
                <a:gd name="T32" fmla="*/ 2147483646 w 152"/>
                <a:gd name="T33" fmla="*/ 2147483646 h 221"/>
                <a:gd name="T34" fmla="*/ 2147483646 w 152"/>
                <a:gd name="T35" fmla="*/ 2147483646 h 221"/>
                <a:gd name="T36" fmla="*/ 2147483646 w 152"/>
                <a:gd name="T37" fmla="*/ 2147483646 h 221"/>
                <a:gd name="T38" fmla="*/ 2147483646 w 152"/>
                <a:gd name="T39" fmla="*/ 2147483646 h 221"/>
                <a:gd name="T40" fmla="*/ 2147483646 w 152"/>
                <a:gd name="T41" fmla="*/ 2147483646 h 221"/>
                <a:gd name="T42" fmla="*/ 2147483646 w 152"/>
                <a:gd name="T43" fmla="*/ 2147483646 h 221"/>
                <a:gd name="T44" fmla="*/ 2147483646 w 152"/>
                <a:gd name="T45" fmla="*/ 2147483646 h 221"/>
                <a:gd name="T46" fmla="*/ 2147483646 w 152"/>
                <a:gd name="T47" fmla="*/ 2147483646 h 221"/>
                <a:gd name="T48" fmla="*/ 2147483646 w 152"/>
                <a:gd name="T49" fmla="*/ 2147483646 h 221"/>
                <a:gd name="T50" fmla="*/ 2147483646 w 152"/>
                <a:gd name="T51" fmla="*/ 0 h 221"/>
                <a:gd name="T52" fmla="*/ 0 w 152"/>
                <a:gd name="T53" fmla="*/ 2147483646 h 221"/>
                <a:gd name="T54" fmla="*/ 2147483646 w 152"/>
                <a:gd name="T55" fmla="*/ 2147483646 h 221"/>
                <a:gd name="T56" fmla="*/ 2147483646 w 152"/>
                <a:gd name="T57" fmla="*/ 2147483646 h 221"/>
                <a:gd name="T58" fmla="*/ 2147483646 w 152"/>
                <a:gd name="T59" fmla="*/ 2147483646 h 221"/>
                <a:gd name="T60" fmla="*/ 2147483646 w 152"/>
                <a:gd name="T61" fmla="*/ 2147483646 h 221"/>
                <a:gd name="T62" fmla="*/ 2147483646 w 152"/>
                <a:gd name="T63" fmla="*/ 2147483646 h 221"/>
                <a:gd name="T64" fmla="*/ 2147483646 w 152"/>
                <a:gd name="T65" fmla="*/ 2147483646 h 221"/>
                <a:gd name="T66" fmla="*/ 2147483646 w 152"/>
                <a:gd name="T67" fmla="*/ 0 h 221"/>
                <a:gd name="T68" fmla="*/ 2147483646 w 152"/>
                <a:gd name="T69" fmla="*/ 2147483646 h 221"/>
                <a:gd name="T70" fmla="*/ 2147483646 w 152"/>
                <a:gd name="T71" fmla="*/ 2147483646 h 221"/>
                <a:gd name="T72" fmla="*/ 2147483646 w 152"/>
                <a:gd name="T73" fmla="*/ 2147483646 h 221"/>
                <a:gd name="T74" fmla="*/ 2147483646 w 152"/>
                <a:gd name="T75" fmla="*/ 2147483646 h 221"/>
                <a:gd name="T76" fmla="*/ 2147483646 w 152"/>
                <a:gd name="T77" fmla="*/ 2147483646 h 221"/>
                <a:gd name="T78" fmla="*/ 2147483646 w 152"/>
                <a:gd name="T79" fmla="*/ 2147483646 h 221"/>
                <a:gd name="T80" fmla="*/ 2147483646 w 152"/>
                <a:gd name="T81" fmla="*/ 2147483646 h 221"/>
                <a:gd name="T82" fmla="*/ 2147483646 w 152"/>
                <a:gd name="T83" fmla="*/ 2147483646 h 221"/>
                <a:gd name="T84" fmla="*/ 2147483646 w 152"/>
                <a:gd name="T85" fmla="*/ 2147483646 h 221"/>
                <a:gd name="T86" fmla="*/ 2147483646 w 152"/>
                <a:gd name="T87" fmla="*/ 2147483646 h 221"/>
                <a:gd name="T88" fmla="*/ 2147483646 w 152"/>
                <a:gd name="T89" fmla="*/ 2147483646 h 221"/>
                <a:gd name="T90" fmla="*/ 2147483646 w 152"/>
                <a:gd name="T91" fmla="*/ 2147483646 h 221"/>
                <a:gd name="T92" fmla="*/ 2147483646 w 152"/>
                <a:gd name="T93" fmla="*/ 2147483646 h 221"/>
                <a:gd name="T94" fmla="*/ 2147483646 w 152"/>
                <a:gd name="T95" fmla="*/ 2147483646 h 221"/>
                <a:gd name="T96" fmla="*/ 2147483646 w 152"/>
                <a:gd name="T97" fmla="*/ 2147483646 h 221"/>
                <a:gd name="T98" fmla="*/ 2147483646 w 152"/>
                <a:gd name="T99" fmla="*/ 2147483646 h 221"/>
                <a:gd name="T100" fmla="*/ 2147483646 w 152"/>
                <a:gd name="T101" fmla="*/ 2147483646 h 221"/>
                <a:gd name="T102" fmla="*/ 2147483646 w 152"/>
                <a:gd name="T103" fmla="*/ 2147483646 h 221"/>
                <a:gd name="T104" fmla="*/ 2147483646 w 152"/>
                <a:gd name="T105" fmla="*/ 2147483646 h 221"/>
                <a:gd name="T106" fmla="*/ 2147483646 w 152"/>
                <a:gd name="T107" fmla="*/ 2147483646 h 2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2" h="221">
                  <a:moveTo>
                    <a:pt x="76" y="31"/>
                  </a:moveTo>
                  <a:cubicBezTo>
                    <a:pt x="78" y="31"/>
                    <a:pt x="80" y="30"/>
                    <a:pt x="80" y="27"/>
                  </a:cubicBezTo>
                  <a:cubicBezTo>
                    <a:pt x="80" y="25"/>
                    <a:pt x="78" y="23"/>
                    <a:pt x="76" y="23"/>
                  </a:cubicBezTo>
                  <a:cubicBezTo>
                    <a:pt x="47" y="23"/>
                    <a:pt x="23" y="47"/>
                    <a:pt x="23" y="76"/>
                  </a:cubicBezTo>
                  <a:cubicBezTo>
                    <a:pt x="23" y="78"/>
                    <a:pt x="25" y="80"/>
                    <a:pt x="27" y="80"/>
                  </a:cubicBezTo>
                  <a:cubicBezTo>
                    <a:pt x="29" y="80"/>
                    <a:pt x="31" y="78"/>
                    <a:pt x="31" y="76"/>
                  </a:cubicBezTo>
                  <a:cubicBezTo>
                    <a:pt x="31" y="52"/>
                    <a:pt x="51" y="31"/>
                    <a:pt x="76" y="31"/>
                  </a:cubicBezTo>
                  <a:close/>
                  <a:moveTo>
                    <a:pt x="44" y="192"/>
                  </a:moveTo>
                  <a:cubicBezTo>
                    <a:pt x="45" y="203"/>
                    <a:pt x="45" y="203"/>
                    <a:pt x="45" y="203"/>
                  </a:cubicBezTo>
                  <a:cubicBezTo>
                    <a:pt x="45" y="203"/>
                    <a:pt x="48" y="207"/>
                    <a:pt x="56" y="209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57" y="216"/>
                    <a:pt x="61" y="221"/>
                    <a:pt x="76" y="221"/>
                  </a:cubicBezTo>
                  <a:cubicBezTo>
                    <a:pt x="91" y="221"/>
                    <a:pt x="95" y="216"/>
                    <a:pt x="95" y="216"/>
                  </a:cubicBezTo>
                  <a:cubicBezTo>
                    <a:pt x="96" y="209"/>
                    <a:pt x="96" y="209"/>
                    <a:pt x="96" y="209"/>
                  </a:cubicBezTo>
                  <a:cubicBezTo>
                    <a:pt x="104" y="207"/>
                    <a:pt x="106" y="203"/>
                    <a:pt x="106" y="203"/>
                  </a:cubicBezTo>
                  <a:cubicBezTo>
                    <a:pt x="108" y="192"/>
                    <a:pt x="108" y="192"/>
                    <a:pt x="108" y="192"/>
                  </a:cubicBezTo>
                  <a:cubicBezTo>
                    <a:pt x="98" y="195"/>
                    <a:pt x="87" y="197"/>
                    <a:pt x="76" y="197"/>
                  </a:cubicBezTo>
                  <a:cubicBezTo>
                    <a:pt x="64" y="197"/>
                    <a:pt x="54" y="195"/>
                    <a:pt x="44" y="192"/>
                  </a:cubicBezTo>
                  <a:close/>
                  <a:moveTo>
                    <a:pt x="41" y="170"/>
                  </a:moveTo>
                  <a:cubicBezTo>
                    <a:pt x="42" y="182"/>
                    <a:pt x="42" y="182"/>
                    <a:pt x="42" y="182"/>
                  </a:cubicBezTo>
                  <a:cubicBezTo>
                    <a:pt x="52" y="186"/>
                    <a:pt x="64" y="188"/>
                    <a:pt x="76" y="188"/>
                  </a:cubicBezTo>
                  <a:cubicBezTo>
                    <a:pt x="88" y="188"/>
                    <a:pt x="99" y="186"/>
                    <a:pt x="109" y="182"/>
                  </a:cubicBezTo>
                  <a:cubicBezTo>
                    <a:pt x="111" y="170"/>
                    <a:pt x="111" y="170"/>
                    <a:pt x="111" y="170"/>
                  </a:cubicBezTo>
                  <a:cubicBezTo>
                    <a:pt x="100" y="174"/>
                    <a:pt x="89" y="177"/>
                    <a:pt x="76" y="177"/>
                  </a:cubicBezTo>
                  <a:cubicBezTo>
                    <a:pt x="63" y="177"/>
                    <a:pt x="51" y="174"/>
                    <a:pt x="41" y="170"/>
                  </a:cubicBezTo>
                  <a:close/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04"/>
                    <a:pt x="15" y="128"/>
                    <a:pt x="36" y="141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50" y="165"/>
                    <a:pt x="63" y="168"/>
                    <a:pt x="76" y="168"/>
                  </a:cubicBezTo>
                  <a:cubicBezTo>
                    <a:pt x="89" y="168"/>
                    <a:pt x="102" y="165"/>
                    <a:pt x="113" y="160"/>
                  </a:cubicBezTo>
                  <a:cubicBezTo>
                    <a:pt x="115" y="141"/>
                    <a:pt x="115" y="141"/>
                    <a:pt x="115" y="141"/>
                  </a:cubicBezTo>
                  <a:cubicBezTo>
                    <a:pt x="137" y="128"/>
                    <a:pt x="152" y="104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104" y="132"/>
                  </a:move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95" y="154"/>
                    <a:pt x="76" y="154"/>
                  </a:cubicBezTo>
                  <a:cubicBezTo>
                    <a:pt x="57" y="154"/>
                    <a:pt x="50" y="150"/>
                    <a:pt x="50" y="150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27" y="122"/>
                    <a:pt x="13" y="101"/>
                    <a:pt x="13" y="76"/>
                  </a:cubicBezTo>
                  <a:cubicBezTo>
                    <a:pt x="13" y="42"/>
                    <a:pt x="41" y="14"/>
                    <a:pt x="76" y="14"/>
                  </a:cubicBezTo>
                  <a:cubicBezTo>
                    <a:pt x="110" y="14"/>
                    <a:pt x="139" y="42"/>
                    <a:pt x="139" y="76"/>
                  </a:cubicBezTo>
                  <a:cubicBezTo>
                    <a:pt x="139" y="101"/>
                    <a:pt x="124" y="122"/>
                    <a:pt x="104" y="132"/>
                  </a:cubicBezTo>
                  <a:close/>
                  <a:moveTo>
                    <a:pt x="93" y="104"/>
                  </a:moveTo>
                  <a:cubicBezTo>
                    <a:pt x="76" y="74"/>
                    <a:pt x="76" y="74"/>
                    <a:pt x="76" y="7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58" y="131"/>
                    <a:pt x="58" y="131"/>
                    <a:pt x="58" y="131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0" y="89"/>
                    <a:pt x="100" y="89"/>
                    <a:pt x="100" y="89"/>
                  </a:cubicBezTo>
                  <a:lnTo>
                    <a:pt x="93" y="1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3" tIns="60952" rIns="121903" bIns="60952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sp>
        <p:nvSpPr>
          <p:cNvPr id="64" name="Oval 40"/>
          <p:cNvSpPr/>
          <p:nvPr/>
        </p:nvSpPr>
        <p:spPr bwMode="auto">
          <a:xfrm>
            <a:off x="7385958" y="586632"/>
            <a:ext cx="1246632" cy="124561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6EC44AA-99EB-4345-BB41-00ECFC183C9D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35" name="AutoShape 21">
              <a:extLst>
                <a:ext uri="{FF2B5EF4-FFF2-40B4-BE49-F238E27FC236}">
                  <a16:creationId xmlns:a16="http://schemas.microsoft.com/office/drawing/2014/main" id="{38FF61C0-C48C-4B4E-975E-AF51D405794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AutoShape 23">
              <a:extLst>
                <a:ext uri="{FF2B5EF4-FFF2-40B4-BE49-F238E27FC236}">
                  <a16:creationId xmlns:a16="http://schemas.microsoft.com/office/drawing/2014/main" id="{8768C99A-70F7-463F-83D0-B739235B6EC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C06F313-9469-435F-8C15-1582F8050EEA}"/>
              </a:ext>
            </a:extLst>
          </p:cNvPr>
          <p:cNvSpPr txBox="1"/>
          <p:nvPr/>
        </p:nvSpPr>
        <p:spPr>
          <a:xfrm>
            <a:off x="-1041057" y="13942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Amazone" panose="03020702060507090A04" pitchFamily="66" charset="-93"/>
                <a:ea typeface="ZapfChancery-Medium" panose="00000400000000000000" pitchFamily="2" charset="-93"/>
                <a:cs typeface="ZapfChancery-Medium" panose="00000400000000000000" pitchFamily="2" charset="-93"/>
              </a:rPr>
              <a:t>Lời giải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FBF74B-5956-4A6B-A183-E951C5B2625B}"/>
              </a:ext>
            </a:extLst>
          </p:cNvPr>
          <p:cNvSpPr txBox="1"/>
          <p:nvPr/>
        </p:nvSpPr>
        <p:spPr>
          <a:xfrm>
            <a:off x="0" y="3023773"/>
            <a:ext cx="9145588" cy="885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179705" algn="just">
              <a:lnSpc>
                <a:spcPct val="125000"/>
              </a:lnSpc>
              <a:spcAft>
                <a:spcPts val="400"/>
              </a:spcAft>
              <a:tabLst>
                <a:tab pos="485775" algn="l"/>
              </a:tabLst>
            </a:pP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Ưu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nguồn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sẵn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hạn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gây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ô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nhiễm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môi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Amazone" panose="03020702060507090A04" pitchFamily="66" charset="-93"/>
              <a:ea typeface="Times New Roman" panose="02020603050405020304" pitchFamily="18" charset="0"/>
            </a:endParaRPr>
          </a:p>
          <a:p>
            <a:pPr marL="180340" indent="179705" algn="just">
              <a:lnSpc>
                <a:spcPct val="125000"/>
              </a:lnSpc>
              <a:spcAft>
                <a:spcPts val="400"/>
              </a:spcAft>
              <a:tabLst>
                <a:tab pos="485775" algn="l"/>
              </a:tabLst>
            </a:pP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Nhược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giá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chi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phí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lắp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đặt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cao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vẫn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còn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rác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thải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pin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Amazone" panose="03020702060507090A04" pitchFamily="66" charset="-93"/>
                <a:ea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Amazone" panose="03020702060507090A04" pitchFamily="66" charset="-93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313440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774" y="-70429"/>
            <a:ext cx="9138700" cy="5145088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546663" y="2233990"/>
            <a:ext cx="74825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8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Nguồn</a:t>
            </a:r>
            <a:r>
              <a:rPr lang="en-US" altLang="zh-CN" sz="48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năng</a:t>
            </a:r>
            <a:r>
              <a:rPr lang="en-US" altLang="zh-CN" sz="48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lượng</a:t>
            </a:r>
            <a:r>
              <a:rPr lang="en-US" altLang="zh-CN" sz="48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trong</a:t>
            </a:r>
            <a:r>
              <a:rPr lang="en-US" altLang="zh-CN" sz="48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tự</a:t>
            </a:r>
            <a:r>
              <a:rPr lang="en-US" altLang="zh-CN" sz="48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nhiên</a:t>
            </a:r>
            <a:endParaRPr lang="zh-CN" altLang="en-US" sz="4800" b="1" dirty="0">
              <a:solidFill>
                <a:schemeClr val="bg1"/>
              </a:solidFill>
              <a:latin typeface="Amazone" panose="03020702060507090A04" pitchFamily="66" charset="-93"/>
              <a:ea typeface="微软雅黑" panose="020B0503020204020204" pitchFamily="34" charset="-122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3780568" y="1060376"/>
            <a:ext cx="1484844" cy="1231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chemeClr val="bg1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I</a:t>
            </a:r>
            <a:endParaRPr lang="en-GB" altLang="zh-CN" sz="8002" dirty="0">
              <a:solidFill>
                <a:schemeClr val="bg1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2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414EFD-6D61-4309-BFA8-7F3B592518CF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33813" name="AutoShape 21"/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815" name="AutoShape 23"/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D200B6-6AAC-40C6-A458-0D4F14BC8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54" y="916360"/>
            <a:ext cx="433216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D366EA33-A406-4FA9-BB11-FF2DB6B51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44" y="1708448"/>
            <a:ext cx="3727060" cy="2088232"/>
          </a:xfrm>
          <a:prstGeom prst="flowChartAlternateProcess">
            <a:avLst/>
          </a:prstGeom>
          <a:solidFill>
            <a:srgbClr val="FFFFFF"/>
          </a:solidFill>
          <a:ln w="19050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Hình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bên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là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cơ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cấu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nguồn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năng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lượng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dùng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để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sản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xuất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điện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ở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nước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ta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năm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2015. Theo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em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,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năng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lượng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tái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tạo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là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 </a:t>
            </a:r>
            <a:r>
              <a:rPr kumimoji="0" lang="en-US" altLang="vi-VN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gì</a:t>
            </a:r>
            <a:r>
              <a:rPr kumimoji="0" lang="en-US" altLang="vi-VN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mazone" panose="03020702060507090A04" pitchFamily="66" charset="-93"/>
              </a:rPr>
              <a:t>?</a:t>
            </a:r>
            <a:endParaRPr kumimoji="0" lang="en-US" alt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azone" panose="03020702060507090A04" pitchFamily="66" charset="-9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150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2"/>
          <p:cNvSpPr>
            <a:spLocks noChangeArrowheads="1"/>
          </p:cNvSpPr>
          <p:nvPr/>
        </p:nvSpPr>
        <p:spPr bwMode="auto">
          <a:xfrm flipH="1">
            <a:off x="5364882" y="1708448"/>
            <a:ext cx="3041750" cy="1342492"/>
          </a:xfrm>
          <a:prstGeom prst="snip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68578" tIns="34288" rIns="68578" bIns="34288" anchor="ctr"/>
          <a:lstStyle/>
          <a:p>
            <a:endParaRPr lang="zh-CN" altLang="en-US" sz="1799" dirty="0">
              <a:solidFill>
                <a:srgbClr val="F2F2F2"/>
              </a:solidFill>
              <a:sym typeface="Calibri" pitchFamily="34" charset="0"/>
            </a:endParaRPr>
          </a:p>
        </p:txBody>
      </p:sp>
      <p:sp>
        <p:nvSpPr>
          <p:cNvPr id="150" name="剪去对角的矩形 149"/>
          <p:cNvSpPr/>
          <p:nvPr/>
        </p:nvSpPr>
        <p:spPr>
          <a:xfrm>
            <a:off x="738956" y="1480565"/>
            <a:ext cx="4379458" cy="2183957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/>
          <a:p>
            <a:pPr algn="ctr"/>
            <a:r>
              <a:rPr lang="en-US" sz="3200" dirty="0" err="1">
                <a:latin typeface="Amazone" panose="03020702060507090A04" pitchFamily="66" charset="-93"/>
              </a:rPr>
              <a:t>Em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hãy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phân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biệt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các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nguồn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năng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lượng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sau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đây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thuộc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nguồn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năng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lượng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tái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tạo</a:t>
            </a:r>
            <a:r>
              <a:rPr lang="en-US" sz="3200" dirty="0">
                <a:latin typeface="Amazone" panose="03020702060507090A04" pitchFamily="66" charset="-93"/>
              </a:rPr>
              <a:t> hay </a:t>
            </a:r>
            <a:r>
              <a:rPr lang="en-US" sz="3200" dirty="0" err="1">
                <a:latin typeface="Amazone" panose="03020702060507090A04" pitchFamily="66" charset="-93"/>
              </a:rPr>
              <a:t>không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tái</a:t>
            </a:r>
            <a:r>
              <a:rPr lang="en-US" sz="3200" dirty="0">
                <a:latin typeface="Amazone" panose="03020702060507090A04" pitchFamily="66" charset="-93"/>
              </a:rPr>
              <a:t> </a:t>
            </a:r>
            <a:r>
              <a:rPr lang="en-US" sz="3200" dirty="0" err="1">
                <a:latin typeface="Amazone" panose="03020702060507090A04" pitchFamily="66" charset="-93"/>
              </a:rPr>
              <a:t>tạo</a:t>
            </a:r>
            <a:r>
              <a:rPr lang="en-US" sz="3200" dirty="0">
                <a:latin typeface="Amazone" panose="03020702060507090A04" pitchFamily="66" charset="-93"/>
              </a:rPr>
              <a:t>.</a:t>
            </a:r>
            <a:endParaRPr lang="vi-VN" sz="3200" dirty="0">
              <a:latin typeface="Amazone" panose="03020702060507090A04" pitchFamily="66" charset="-93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7D3135A-B724-43B6-955F-4464ACE75647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2FDB13F-46FC-42AC-A56D-378B866B01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AutoShape 23">
              <a:extLst>
                <a:ext uri="{FF2B5EF4-FFF2-40B4-BE49-F238E27FC236}">
                  <a16:creationId xmlns:a16="http://schemas.microsoft.com/office/drawing/2014/main" id="{81564395-F5AF-4E43-A14C-9BB99882C8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1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485709" y="3126494"/>
            <a:ext cx="2043543" cy="488005"/>
            <a:chOff x="646901" y="4167553"/>
            <a:chExt cx="2724550" cy="650630"/>
          </a:xfrm>
        </p:grpSpPr>
        <p:sp>
          <p:nvSpPr>
            <p:cNvPr id="4" name="Rectangle 3"/>
            <p:cNvSpPr/>
            <p:nvPr/>
          </p:nvSpPr>
          <p:spPr>
            <a:xfrm>
              <a:off x="646901" y="4167553"/>
              <a:ext cx="2724550" cy="650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46901" y="4167553"/>
              <a:ext cx="598585" cy="6506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755930" y="4257249"/>
              <a:ext cx="380526" cy="443102"/>
            </a:xfrm>
            <a:custGeom>
              <a:avLst/>
              <a:gdLst>
                <a:gd name="T0" fmla="*/ 233 w 233"/>
                <a:gd name="T1" fmla="*/ 118 h 271"/>
                <a:gd name="T2" fmla="*/ 205 w 233"/>
                <a:gd name="T3" fmla="*/ 262 h 271"/>
                <a:gd name="T4" fmla="*/ 200 w 233"/>
                <a:gd name="T5" fmla="*/ 271 h 271"/>
                <a:gd name="T6" fmla="*/ 175 w 233"/>
                <a:gd name="T7" fmla="*/ 262 h 271"/>
                <a:gd name="T8" fmla="*/ 57 w 233"/>
                <a:gd name="T9" fmla="*/ 271 h 271"/>
                <a:gd name="T10" fmla="*/ 32 w 233"/>
                <a:gd name="T11" fmla="*/ 262 h 271"/>
                <a:gd name="T12" fmla="*/ 0 w 233"/>
                <a:gd name="T13" fmla="*/ 234 h 271"/>
                <a:gd name="T14" fmla="*/ 28 w 233"/>
                <a:gd name="T15" fmla="*/ 90 h 271"/>
                <a:gd name="T16" fmla="*/ 56 w 233"/>
                <a:gd name="T17" fmla="*/ 20 h 271"/>
                <a:gd name="T18" fmla="*/ 122 w 233"/>
                <a:gd name="T19" fmla="*/ 0 h 271"/>
                <a:gd name="T20" fmla="*/ 103 w 233"/>
                <a:gd name="T21" fmla="*/ 65 h 271"/>
                <a:gd name="T22" fmla="*/ 61 w 233"/>
                <a:gd name="T23" fmla="*/ 84 h 271"/>
                <a:gd name="T24" fmla="*/ 43 w 233"/>
                <a:gd name="T25" fmla="*/ 31 h 271"/>
                <a:gd name="T26" fmla="*/ 80 w 233"/>
                <a:gd name="T27" fmla="*/ 137 h 271"/>
                <a:gd name="T28" fmla="*/ 55 w 233"/>
                <a:gd name="T29" fmla="*/ 181 h 271"/>
                <a:gd name="T30" fmla="*/ 80 w 233"/>
                <a:gd name="T31" fmla="*/ 137 h 271"/>
                <a:gd name="T32" fmla="*/ 180 w 233"/>
                <a:gd name="T33" fmla="*/ 126 h 271"/>
                <a:gd name="T34" fmla="*/ 214 w 233"/>
                <a:gd name="T35" fmla="*/ 119 h 271"/>
                <a:gd name="T36" fmla="*/ 196 w 233"/>
                <a:gd name="T37" fmla="*/ 205 h 271"/>
                <a:gd name="T38" fmla="*/ 196 w 233"/>
                <a:gd name="T39" fmla="*/ 225 h 271"/>
                <a:gd name="T40" fmla="*/ 196 w 233"/>
                <a:gd name="T41" fmla="*/ 205 h 271"/>
                <a:gd name="T42" fmla="*/ 187 w 233"/>
                <a:gd name="T43" fmla="*/ 185 h 271"/>
                <a:gd name="T44" fmla="*/ 206 w 233"/>
                <a:gd name="T45" fmla="*/ 185 h 271"/>
                <a:gd name="T46" fmla="*/ 180 w 233"/>
                <a:gd name="T47" fmla="*/ 151 h 271"/>
                <a:gd name="T48" fmla="*/ 214 w 233"/>
                <a:gd name="T49" fmla="*/ 158 h 271"/>
                <a:gd name="T50" fmla="*/ 180 w 233"/>
                <a:gd name="T51" fmla="*/ 151 h 271"/>
                <a:gd name="T52" fmla="*/ 180 w 233"/>
                <a:gd name="T53" fmla="*/ 147 h 271"/>
                <a:gd name="T54" fmla="*/ 214 w 233"/>
                <a:gd name="T55" fmla="*/ 141 h 271"/>
                <a:gd name="T56" fmla="*/ 180 w 233"/>
                <a:gd name="T57" fmla="*/ 130 h 271"/>
                <a:gd name="T58" fmla="*/ 214 w 233"/>
                <a:gd name="T59" fmla="*/ 136 h 271"/>
                <a:gd name="T60" fmla="*/ 180 w 233"/>
                <a:gd name="T61" fmla="*/ 130 h 271"/>
                <a:gd name="T62" fmla="*/ 34 w 233"/>
                <a:gd name="T63" fmla="*/ 159 h 271"/>
                <a:gd name="T64" fmla="*/ 71 w 233"/>
                <a:gd name="T65" fmla="*/ 226 h 271"/>
                <a:gd name="T66" fmla="*/ 170 w 233"/>
                <a:gd name="T67" fmla="*/ 189 h 271"/>
                <a:gd name="T68" fmla="*/ 133 w 233"/>
                <a:gd name="T69" fmla="*/ 12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271">
                  <a:moveTo>
                    <a:pt x="205" y="90"/>
                  </a:moveTo>
                  <a:cubicBezTo>
                    <a:pt x="221" y="90"/>
                    <a:pt x="233" y="103"/>
                    <a:pt x="233" y="118"/>
                  </a:cubicBezTo>
                  <a:cubicBezTo>
                    <a:pt x="233" y="234"/>
                    <a:pt x="233" y="234"/>
                    <a:pt x="233" y="234"/>
                  </a:cubicBezTo>
                  <a:cubicBezTo>
                    <a:pt x="233" y="250"/>
                    <a:pt x="221" y="262"/>
                    <a:pt x="205" y="262"/>
                  </a:cubicBezTo>
                  <a:cubicBezTo>
                    <a:pt x="200" y="262"/>
                    <a:pt x="200" y="262"/>
                    <a:pt x="200" y="262"/>
                  </a:cubicBezTo>
                  <a:cubicBezTo>
                    <a:pt x="200" y="271"/>
                    <a:pt x="200" y="271"/>
                    <a:pt x="200" y="271"/>
                  </a:cubicBezTo>
                  <a:cubicBezTo>
                    <a:pt x="175" y="271"/>
                    <a:pt x="175" y="271"/>
                    <a:pt x="175" y="271"/>
                  </a:cubicBezTo>
                  <a:cubicBezTo>
                    <a:pt x="175" y="262"/>
                    <a:pt x="175" y="262"/>
                    <a:pt x="175" y="262"/>
                  </a:cubicBezTo>
                  <a:cubicBezTo>
                    <a:pt x="57" y="262"/>
                    <a:pt x="57" y="262"/>
                    <a:pt x="57" y="262"/>
                  </a:cubicBezTo>
                  <a:cubicBezTo>
                    <a:pt x="57" y="271"/>
                    <a:pt x="57" y="271"/>
                    <a:pt x="57" y="271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2" y="262"/>
                    <a:pt x="32" y="262"/>
                    <a:pt x="32" y="262"/>
                  </a:cubicBezTo>
                  <a:cubicBezTo>
                    <a:pt x="28" y="262"/>
                    <a:pt x="28" y="262"/>
                    <a:pt x="28" y="262"/>
                  </a:cubicBezTo>
                  <a:cubicBezTo>
                    <a:pt x="13" y="262"/>
                    <a:pt x="0" y="250"/>
                    <a:pt x="0" y="23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03"/>
                    <a:pt x="13" y="90"/>
                    <a:pt x="28" y="90"/>
                  </a:cubicBezTo>
                  <a:cubicBezTo>
                    <a:pt x="91" y="90"/>
                    <a:pt x="155" y="90"/>
                    <a:pt x="205" y="90"/>
                  </a:cubicBezTo>
                  <a:close/>
                  <a:moveTo>
                    <a:pt x="56" y="20"/>
                  </a:moveTo>
                  <a:cubicBezTo>
                    <a:pt x="87" y="57"/>
                    <a:pt x="87" y="57"/>
                    <a:pt x="87" y="57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10" y="69"/>
                    <a:pt x="114" y="76"/>
                    <a:pt x="116" y="84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77"/>
                    <a:pt x="66" y="70"/>
                    <a:pt x="72" y="6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6" y="20"/>
                    <a:pt x="56" y="20"/>
                    <a:pt x="56" y="20"/>
                  </a:cubicBezTo>
                  <a:close/>
                  <a:moveTo>
                    <a:pt x="80" y="137"/>
                  </a:moveTo>
                  <a:cubicBezTo>
                    <a:pt x="71" y="132"/>
                    <a:pt x="58" y="137"/>
                    <a:pt x="51" y="149"/>
                  </a:cubicBezTo>
                  <a:cubicBezTo>
                    <a:pt x="44" y="161"/>
                    <a:pt x="46" y="175"/>
                    <a:pt x="55" y="181"/>
                  </a:cubicBezTo>
                  <a:cubicBezTo>
                    <a:pt x="64" y="186"/>
                    <a:pt x="69" y="175"/>
                    <a:pt x="76" y="163"/>
                  </a:cubicBezTo>
                  <a:cubicBezTo>
                    <a:pt x="83" y="151"/>
                    <a:pt x="89" y="142"/>
                    <a:pt x="80" y="137"/>
                  </a:cubicBezTo>
                  <a:close/>
                  <a:moveTo>
                    <a:pt x="180" y="119"/>
                  </a:moveTo>
                  <a:cubicBezTo>
                    <a:pt x="180" y="126"/>
                    <a:pt x="180" y="126"/>
                    <a:pt x="180" y="126"/>
                  </a:cubicBezTo>
                  <a:cubicBezTo>
                    <a:pt x="214" y="126"/>
                    <a:pt x="214" y="126"/>
                    <a:pt x="214" y="126"/>
                  </a:cubicBezTo>
                  <a:cubicBezTo>
                    <a:pt x="214" y="119"/>
                    <a:pt x="214" y="119"/>
                    <a:pt x="214" y="119"/>
                  </a:cubicBezTo>
                  <a:cubicBezTo>
                    <a:pt x="180" y="119"/>
                    <a:pt x="180" y="119"/>
                    <a:pt x="180" y="119"/>
                  </a:cubicBezTo>
                  <a:close/>
                  <a:moveTo>
                    <a:pt x="196" y="205"/>
                  </a:moveTo>
                  <a:cubicBezTo>
                    <a:pt x="191" y="205"/>
                    <a:pt x="187" y="210"/>
                    <a:pt x="187" y="215"/>
                  </a:cubicBezTo>
                  <a:cubicBezTo>
                    <a:pt x="187" y="220"/>
                    <a:pt x="191" y="225"/>
                    <a:pt x="196" y="225"/>
                  </a:cubicBezTo>
                  <a:cubicBezTo>
                    <a:pt x="202" y="225"/>
                    <a:pt x="206" y="220"/>
                    <a:pt x="206" y="215"/>
                  </a:cubicBezTo>
                  <a:cubicBezTo>
                    <a:pt x="206" y="210"/>
                    <a:pt x="202" y="205"/>
                    <a:pt x="196" y="205"/>
                  </a:cubicBezTo>
                  <a:close/>
                  <a:moveTo>
                    <a:pt x="196" y="176"/>
                  </a:moveTo>
                  <a:cubicBezTo>
                    <a:pt x="191" y="176"/>
                    <a:pt x="187" y="180"/>
                    <a:pt x="187" y="185"/>
                  </a:cubicBezTo>
                  <a:cubicBezTo>
                    <a:pt x="187" y="191"/>
                    <a:pt x="191" y="195"/>
                    <a:pt x="196" y="195"/>
                  </a:cubicBezTo>
                  <a:cubicBezTo>
                    <a:pt x="202" y="195"/>
                    <a:pt x="206" y="191"/>
                    <a:pt x="206" y="185"/>
                  </a:cubicBezTo>
                  <a:cubicBezTo>
                    <a:pt x="206" y="180"/>
                    <a:pt x="202" y="176"/>
                    <a:pt x="196" y="176"/>
                  </a:cubicBezTo>
                  <a:close/>
                  <a:moveTo>
                    <a:pt x="180" y="151"/>
                  </a:moveTo>
                  <a:cubicBezTo>
                    <a:pt x="180" y="158"/>
                    <a:pt x="180" y="158"/>
                    <a:pt x="180" y="158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4" y="151"/>
                    <a:pt x="214" y="151"/>
                    <a:pt x="214" y="151"/>
                  </a:cubicBezTo>
                  <a:cubicBezTo>
                    <a:pt x="180" y="151"/>
                    <a:pt x="180" y="151"/>
                    <a:pt x="180" y="151"/>
                  </a:cubicBezTo>
                  <a:close/>
                  <a:moveTo>
                    <a:pt x="180" y="141"/>
                  </a:moveTo>
                  <a:cubicBezTo>
                    <a:pt x="180" y="147"/>
                    <a:pt x="180" y="147"/>
                    <a:pt x="180" y="147"/>
                  </a:cubicBezTo>
                  <a:cubicBezTo>
                    <a:pt x="214" y="147"/>
                    <a:pt x="214" y="147"/>
                    <a:pt x="214" y="147"/>
                  </a:cubicBezTo>
                  <a:cubicBezTo>
                    <a:pt x="214" y="141"/>
                    <a:pt x="214" y="141"/>
                    <a:pt x="214" y="141"/>
                  </a:cubicBezTo>
                  <a:cubicBezTo>
                    <a:pt x="180" y="141"/>
                    <a:pt x="180" y="141"/>
                    <a:pt x="180" y="141"/>
                  </a:cubicBezTo>
                  <a:close/>
                  <a:moveTo>
                    <a:pt x="180" y="130"/>
                  </a:moveTo>
                  <a:cubicBezTo>
                    <a:pt x="180" y="136"/>
                    <a:pt x="180" y="136"/>
                    <a:pt x="180" y="136"/>
                  </a:cubicBezTo>
                  <a:cubicBezTo>
                    <a:pt x="214" y="136"/>
                    <a:pt x="214" y="136"/>
                    <a:pt x="214" y="136"/>
                  </a:cubicBezTo>
                  <a:cubicBezTo>
                    <a:pt x="214" y="130"/>
                    <a:pt x="214" y="130"/>
                    <a:pt x="214" y="130"/>
                  </a:cubicBezTo>
                  <a:cubicBezTo>
                    <a:pt x="180" y="130"/>
                    <a:pt x="180" y="130"/>
                    <a:pt x="180" y="130"/>
                  </a:cubicBezTo>
                  <a:close/>
                  <a:moveTo>
                    <a:pt x="71" y="122"/>
                  </a:moveTo>
                  <a:cubicBezTo>
                    <a:pt x="51" y="122"/>
                    <a:pt x="34" y="139"/>
                    <a:pt x="34" y="159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210"/>
                    <a:pt x="51" y="226"/>
                    <a:pt x="71" y="226"/>
                  </a:cubicBezTo>
                  <a:cubicBezTo>
                    <a:pt x="133" y="226"/>
                    <a:pt x="133" y="226"/>
                    <a:pt x="133" y="226"/>
                  </a:cubicBezTo>
                  <a:cubicBezTo>
                    <a:pt x="153" y="226"/>
                    <a:pt x="170" y="210"/>
                    <a:pt x="170" y="189"/>
                  </a:cubicBezTo>
                  <a:cubicBezTo>
                    <a:pt x="170" y="159"/>
                    <a:pt x="170" y="159"/>
                    <a:pt x="170" y="159"/>
                  </a:cubicBezTo>
                  <a:cubicBezTo>
                    <a:pt x="170" y="139"/>
                    <a:pt x="153" y="122"/>
                    <a:pt x="133" y="122"/>
                  </a:cubicBezTo>
                  <a:lnTo>
                    <a:pt x="71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endParaRPr lang="zh-CN" altLang="en-US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8" name="Arc 37"/>
          <p:cNvSpPr/>
          <p:nvPr/>
        </p:nvSpPr>
        <p:spPr>
          <a:xfrm rot="13265014">
            <a:off x="5924081" y="1300331"/>
            <a:ext cx="912857" cy="912857"/>
          </a:xfrm>
          <a:prstGeom prst="arc">
            <a:avLst>
              <a:gd name="adj1" fmla="val 16200000"/>
              <a:gd name="adj2" fmla="val 7096491"/>
            </a:avLst>
          </a:prstGeom>
          <a:ln w="12700">
            <a:solidFill>
              <a:schemeClr val="accent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GB" sz="675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Arc 38"/>
          <p:cNvSpPr/>
          <p:nvPr/>
        </p:nvSpPr>
        <p:spPr>
          <a:xfrm rot="13265014">
            <a:off x="3880540" y="1784092"/>
            <a:ext cx="912857" cy="912857"/>
          </a:xfrm>
          <a:prstGeom prst="arc">
            <a:avLst>
              <a:gd name="adj1" fmla="val 16200000"/>
              <a:gd name="adj2" fmla="val 7096491"/>
            </a:avLst>
          </a:prstGeom>
          <a:ln w="12700">
            <a:solidFill>
              <a:schemeClr val="accent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GB" sz="675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2529252" y="2638490"/>
            <a:ext cx="2043543" cy="488005"/>
            <a:chOff x="3371451" y="3516923"/>
            <a:chExt cx="2724550" cy="650630"/>
          </a:xfrm>
        </p:grpSpPr>
        <p:sp>
          <p:nvSpPr>
            <p:cNvPr id="8" name="Rectangle 7"/>
            <p:cNvSpPr/>
            <p:nvPr/>
          </p:nvSpPr>
          <p:spPr>
            <a:xfrm>
              <a:off x="3371451" y="3516923"/>
              <a:ext cx="2724550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71451" y="3516923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3498042" y="3644729"/>
              <a:ext cx="345401" cy="395018"/>
            </a:xfrm>
            <a:custGeom>
              <a:avLst/>
              <a:gdLst>
                <a:gd name="T0" fmla="*/ 50 w 84"/>
                <a:gd name="T1" fmla="*/ 92 h 96"/>
                <a:gd name="T2" fmla="*/ 57 w 84"/>
                <a:gd name="T3" fmla="*/ 81 h 96"/>
                <a:gd name="T4" fmla="*/ 56 w 84"/>
                <a:gd name="T5" fmla="*/ 75 h 96"/>
                <a:gd name="T6" fmla="*/ 43 w 84"/>
                <a:gd name="T7" fmla="*/ 63 h 96"/>
                <a:gd name="T8" fmla="*/ 38 w 84"/>
                <a:gd name="T9" fmla="*/ 62 h 96"/>
                <a:gd name="T10" fmla="*/ 30 w 84"/>
                <a:gd name="T11" fmla="*/ 67 h 96"/>
                <a:gd name="T12" fmla="*/ 17 w 84"/>
                <a:gd name="T13" fmla="*/ 35 h 96"/>
                <a:gd name="T14" fmla="*/ 26 w 84"/>
                <a:gd name="T15" fmla="*/ 31 h 96"/>
                <a:gd name="T16" fmla="*/ 27 w 84"/>
                <a:gd name="T17" fmla="*/ 25 h 96"/>
                <a:gd name="T18" fmla="*/ 22 w 84"/>
                <a:gd name="T19" fmla="*/ 8 h 96"/>
                <a:gd name="T20" fmla="*/ 18 w 84"/>
                <a:gd name="T21" fmla="*/ 4 h 96"/>
                <a:gd name="T22" fmla="*/ 4 w 84"/>
                <a:gd name="T23" fmla="*/ 6 h 96"/>
                <a:gd name="T24" fmla="*/ 0 w 84"/>
                <a:gd name="T25" fmla="*/ 10 h 96"/>
                <a:gd name="T26" fmla="*/ 43 w 84"/>
                <a:gd name="T27" fmla="*/ 94 h 96"/>
                <a:gd name="T28" fmla="*/ 50 w 84"/>
                <a:gd name="T29" fmla="*/ 92 h 96"/>
                <a:gd name="T30" fmla="*/ 45 w 84"/>
                <a:gd name="T31" fmla="*/ 53 h 96"/>
                <a:gd name="T32" fmla="*/ 32 w 84"/>
                <a:gd name="T33" fmla="*/ 53 h 96"/>
                <a:gd name="T34" fmla="*/ 32 w 84"/>
                <a:gd name="T35" fmla="*/ 50 h 96"/>
                <a:gd name="T36" fmla="*/ 40 w 84"/>
                <a:gd name="T37" fmla="*/ 38 h 96"/>
                <a:gd name="T38" fmla="*/ 42 w 84"/>
                <a:gd name="T39" fmla="*/ 32 h 96"/>
                <a:gd name="T40" fmla="*/ 41 w 84"/>
                <a:gd name="T41" fmla="*/ 30 h 96"/>
                <a:gd name="T42" fmla="*/ 40 w 84"/>
                <a:gd name="T43" fmla="*/ 31 h 96"/>
                <a:gd name="T44" fmla="*/ 39 w 84"/>
                <a:gd name="T45" fmla="*/ 36 h 96"/>
                <a:gd name="T46" fmla="*/ 34 w 84"/>
                <a:gd name="T47" fmla="*/ 36 h 96"/>
                <a:gd name="T48" fmla="*/ 34 w 84"/>
                <a:gd name="T49" fmla="*/ 31 h 96"/>
                <a:gd name="T50" fmla="*/ 42 w 84"/>
                <a:gd name="T51" fmla="*/ 26 h 96"/>
                <a:gd name="T52" fmla="*/ 47 w 84"/>
                <a:gd name="T53" fmla="*/ 28 h 96"/>
                <a:gd name="T54" fmla="*/ 47 w 84"/>
                <a:gd name="T55" fmla="*/ 34 h 96"/>
                <a:gd name="T56" fmla="*/ 47 w 84"/>
                <a:gd name="T57" fmla="*/ 37 h 96"/>
                <a:gd name="T58" fmla="*/ 38 w 84"/>
                <a:gd name="T59" fmla="*/ 50 h 96"/>
                <a:gd name="T60" fmla="*/ 46 w 84"/>
                <a:gd name="T61" fmla="*/ 50 h 96"/>
                <a:gd name="T62" fmla="*/ 45 w 84"/>
                <a:gd name="T63" fmla="*/ 53 h 96"/>
                <a:gd name="T64" fmla="*/ 63 w 84"/>
                <a:gd name="T65" fmla="*/ 50 h 96"/>
                <a:gd name="T66" fmla="*/ 60 w 84"/>
                <a:gd name="T67" fmla="*/ 50 h 96"/>
                <a:gd name="T68" fmla="*/ 60 w 84"/>
                <a:gd name="T69" fmla="*/ 53 h 96"/>
                <a:gd name="T70" fmla="*/ 54 w 84"/>
                <a:gd name="T71" fmla="*/ 53 h 96"/>
                <a:gd name="T72" fmla="*/ 54 w 84"/>
                <a:gd name="T73" fmla="*/ 50 h 96"/>
                <a:gd name="T74" fmla="*/ 46 w 84"/>
                <a:gd name="T75" fmla="*/ 50 h 96"/>
                <a:gd name="T76" fmla="*/ 47 w 84"/>
                <a:gd name="T77" fmla="*/ 46 h 96"/>
                <a:gd name="T78" fmla="*/ 55 w 84"/>
                <a:gd name="T79" fmla="*/ 26 h 96"/>
                <a:gd name="T80" fmla="*/ 63 w 84"/>
                <a:gd name="T81" fmla="*/ 26 h 96"/>
                <a:gd name="T82" fmla="*/ 61 w 84"/>
                <a:gd name="T83" fmla="*/ 46 h 96"/>
                <a:gd name="T84" fmla="*/ 63 w 84"/>
                <a:gd name="T85" fmla="*/ 46 h 96"/>
                <a:gd name="T86" fmla="*/ 63 w 84"/>
                <a:gd name="T87" fmla="*/ 50 h 96"/>
                <a:gd name="T88" fmla="*/ 55 w 84"/>
                <a:gd name="T89" fmla="*/ 46 h 96"/>
                <a:gd name="T90" fmla="*/ 52 w 84"/>
                <a:gd name="T91" fmla="*/ 46 h 96"/>
                <a:gd name="T92" fmla="*/ 56 w 84"/>
                <a:gd name="T93" fmla="*/ 35 h 96"/>
                <a:gd name="T94" fmla="*/ 55 w 84"/>
                <a:gd name="T95" fmla="*/ 46 h 96"/>
                <a:gd name="T96" fmla="*/ 43 w 84"/>
                <a:gd name="T97" fmla="*/ 0 h 96"/>
                <a:gd name="T98" fmla="*/ 72 w 84"/>
                <a:gd name="T99" fmla="*/ 12 h 96"/>
                <a:gd name="T100" fmla="*/ 84 w 84"/>
                <a:gd name="T101" fmla="*/ 41 h 96"/>
                <a:gd name="T102" fmla="*/ 72 w 84"/>
                <a:gd name="T103" fmla="*/ 71 h 96"/>
                <a:gd name="T104" fmla="*/ 65 w 84"/>
                <a:gd name="T105" fmla="*/ 76 h 96"/>
                <a:gd name="T106" fmla="*/ 63 w 84"/>
                <a:gd name="T107" fmla="*/ 73 h 96"/>
                <a:gd name="T108" fmla="*/ 59 w 84"/>
                <a:gd name="T109" fmla="*/ 69 h 96"/>
                <a:gd name="T110" fmla="*/ 66 w 84"/>
                <a:gd name="T111" fmla="*/ 64 h 96"/>
                <a:gd name="T112" fmla="*/ 75 w 84"/>
                <a:gd name="T113" fmla="*/ 41 h 96"/>
                <a:gd name="T114" fmla="*/ 66 w 84"/>
                <a:gd name="T115" fmla="*/ 19 h 96"/>
                <a:gd name="T116" fmla="*/ 43 w 84"/>
                <a:gd name="T117" fmla="*/ 10 h 96"/>
                <a:gd name="T118" fmla="*/ 31 w 84"/>
                <a:gd name="T119" fmla="*/ 12 h 96"/>
                <a:gd name="T120" fmla="*/ 29 w 84"/>
                <a:gd name="T121" fmla="*/ 6 h 96"/>
                <a:gd name="T122" fmla="*/ 28 w 84"/>
                <a:gd name="T123" fmla="*/ 3 h 96"/>
                <a:gd name="T124" fmla="*/ 43 w 84"/>
                <a:gd name="T1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96">
                  <a:moveTo>
                    <a:pt x="50" y="92"/>
                  </a:moveTo>
                  <a:cubicBezTo>
                    <a:pt x="52" y="88"/>
                    <a:pt x="55" y="84"/>
                    <a:pt x="57" y="81"/>
                  </a:cubicBezTo>
                  <a:cubicBezTo>
                    <a:pt x="58" y="79"/>
                    <a:pt x="58" y="77"/>
                    <a:pt x="56" y="75"/>
                  </a:cubicBezTo>
                  <a:cubicBezTo>
                    <a:pt x="52" y="71"/>
                    <a:pt x="48" y="67"/>
                    <a:pt x="43" y="63"/>
                  </a:cubicBezTo>
                  <a:cubicBezTo>
                    <a:pt x="41" y="61"/>
                    <a:pt x="40" y="61"/>
                    <a:pt x="38" y="62"/>
                  </a:cubicBezTo>
                  <a:cubicBezTo>
                    <a:pt x="35" y="63"/>
                    <a:pt x="33" y="65"/>
                    <a:pt x="30" y="67"/>
                  </a:cubicBezTo>
                  <a:cubicBezTo>
                    <a:pt x="21" y="53"/>
                    <a:pt x="19" y="45"/>
                    <a:pt x="17" y="35"/>
                  </a:cubicBezTo>
                  <a:cubicBezTo>
                    <a:pt x="20" y="34"/>
                    <a:pt x="23" y="32"/>
                    <a:pt x="26" y="31"/>
                  </a:cubicBezTo>
                  <a:cubicBezTo>
                    <a:pt x="27" y="30"/>
                    <a:pt x="28" y="28"/>
                    <a:pt x="27" y="25"/>
                  </a:cubicBezTo>
                  <a:cubicBezTo>
                    <a:pt x="26" y="20"/>
                    <a:pt x="24" y="14"/>
                    <a:pt x="22" y="8"/>
                  </a:cubicBezTo>
                  <a:cubicBezTo>
                    <a:pt x="22" y="6"/>
                    <a:pt x="20" y="4"/>
                    <a:pt x="18" y="4"/>
                  </a:cubicBezTo>
                  <a:cubicBezTo>
                    <a:pt x="14" y="5"/>
                    <a:pt x="9" y="5"/>
                    <a:pt x="4" y="6"/>
                  </a:cubicBezTo>
                  <a:cubicBezTo>
                    <a:pt x="0" y="6"/>
                    <a:pt x="0" y="7"/>
                    <a:pt x="0" y="10"/>
                  </a:cubicBezTo>
                  <a:cubicBezTo>
                    <a:pt x="1" y="46"/>
                    <a:pt x="15" y="78"/>
                    <a:pt x="43" y="94"/>
                  </a:cubicBezTo>
                  <a:cubicBezTo>
                    <a:pt x="46" y="96"/>
                    <a:pt x="47" y="96"/>
                    <a:pt x="50" y="92"/>
                  </a:cubicBezTo>
                  <a:close/>
                  <a:moveTo>
                    <a:pt x="45" y="53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1" y="36"/>
                    <a:pt x="42" y="34"/>
                    <a:pt x="42" y="32"/>
                  </a:cubicBezTo>
                  <a:cubicBezTo>
                    <a:pt x="42" y="31"/>
                    <a:pt x="42" y="30"/>
                    <a:pt x="41" y="30"/>
                  </a:cubicBezTo>
                  <a:cubicBezTo>
                    <a:pt x="40" y="30"/>
                    <a:pt x="40" y="31"/>
                    <a:pt x="40" y="31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28"/>
                    <a:pt x="37" y="26"/>
                    <a:pt x="42" y="26"/>
                  </a:cubicBezTo>
                  <a:cubicBezTo>
                    <a:pt x="44" y="26"/>
                    <a:pt x="46" y="27"/>
                    <a:pt x="47" y="28"/>
                  </a:cubicBezTo>
                  <a:cubicBezTo>
                    <a:pt x="48" y="29"/>
                    <a:pt x="48" y="31"/>
                    <a:pt x="47" y="34"/>
                  </a:cubicBezTo>
                  <a:cubicBezTo>
                    <a:pt x="47" y="35"/>
                    <a:pt x="47" y="36"/>
                    <a:pt x="47" y="37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3"/>
                    <a:pt x="45" y="53"/>
                    <a:pt x="45" y="53"/>
                  </a:cubicBezTo>
                  <a:close/>
                  <a:moveTo>
                    <a:pt x="63" y="50"/>
                  </a:moveTo>
                  <a:cubicBezTo>
                    <a:pt x="60" y="50"/>
                    <a:pt x="60" y="50"/>
                    <a:pt x="60" y="5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50"/>
                    <a:pt x="63" y="50"/>
                    <a:pt x="63" y="50"/>
                  </a:cubicBezTo>
                  <a:close/>
                  <a:moveTo>
                    <a:pt x="55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5" y="46"/>
                    <a:pt x="55" y="46"/>
                    <a:pt x="55" y="46"/>
                  </a:cubicBezTo>
                  <a:close/>
                  <a:moveTo>
                    <a:pt x="43" y="0"/>
                  </a:moveTo>
                  <a:cubicBezTo>
                    <a:pt x="54" y="0"/>
                    <a:pt x="65" y="5"/>
                    <a:pt x="72" y="12"/>
                  </a:cubicBezTo>
                  <a:cubicBezTo>
                    <a:pt x="80" y="20"/>
                    <a:pt x="84" y="30"/>
                    <a:pt x="84" y="41"/>
                  </a:cubicBezTo>
                  <a:cubicBezTo>
                    <a:pt x="84" y="53"/>
                    <a:pt x="80" y="63"/>
                    <a:pt x="72" y="71"/>
                  </a:cubicBezTo>
                  <a:cubicBezTo>
                    <a:pt x="70" y="73"/>
                    <a:pt x="68" y="75"/>
                    <a:pt x="65" y="76"/>
                  </a:cubicBezTo>
                  <a:cubicBezTo>
                    <a:pt x="65" y="75"/>
                    <a:pt x="64" y="74"/>
                    <a:pt x="63" y="7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1" y="68"/>
                    <a:pt x="64" y="66"/>
                    <a:pt x="66" y="64"/>
                  </a:cubicBezTo>
                  <a:cubicBezTo>
                    <a:pt x="71" y="58"/>
                    <a:pt x="75" y="50"/>
                    <a:pt x="75" y="41"/>
                  </a:cubicBezTo>
                  <a:cubicBezTo>
                    <a:pt x="75" y="33"/>
                    <a:pt x="71" y="25"/>
                    <a:pt x="66" y="19"/>
                  </a:cubicBezTo>
                  <a:cubicBezTo>
                    <a:pt x="60" y="13"/>
                    <a:pt x="52" y="10"/>
                    <a:pt x="43" y="10"/>
                  </a:cubicBezTo>
                  <a:cubicBezTo>
                    <a:pt x="39" y="10"/>
                    <a:pt x="35" y="11"/>
                    <a:pt x="31" y="12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8" y="4"/>
                    <a:pt x="28" y="3"/>
                  </a:cubicBezTo>
                  <a:cubicBezTo>
                    <a:pt x="33" y="1"/>
                    <a:pt x="38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endParaRPr lang="zh-CN" altLang="en-US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795" y="2150487"/>
            <a:ext cx="2043543" cy="488005"/>
            <a:chOff x="6096000" y="2866293"/>
            <a:chExt cx="2724550" cy="650630"/>
          </a:xfrm>
        </p:grpSpPr>
        <p:sp>
          <p:nvSpPr>
            <p:cNvPr id="11" name="Rectangle 10"/>
            <p:cNvSpPr/>
            <p:nvPr/>
          </p:nvSpPr>
          <p:spPr>
            <a:xfrm>
              <a:off x="6096000" y="2866293"/>
              <a:ext cx="2724550" cy="6506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96000" y="2866293"/>
              <a:ext cx="598585" cy="65063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6252324" y="2995578"/>
              <a:ext cx="276702" cy="43700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endParaRPr lang="zh-CN" altLang="en-US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6616338" y="1662484"/>
            <a:ext cx="2043543" cy="488005"/>
            <a:chOff x="8820550" y="2215663"/>
            <a:chExt cx="2724550" cy="650630"/>
          </a:xfrm>
        </p:grpSpPr>
        <p:sp>
          <p:nvSpPr>
            <p:cNvPr id="14" name="Rectangle 13"/>
            <p:cNvSpPr/>
            <p:nvPr/>
          </p:nvSpPr>
          <p:spPr>
            <a:xfrm>
              <a:off x="8820550" y="2215663"/>
              <a:ext cx="2724550" cy="6506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820550" y="2215663"/>
              <a:ext cx="598585" cy="65063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8987680" y="2349194"/>
              <a:ext cx="316777" cy="383568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endParaRPr lang="zh-CN" altLang="en-US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A52C81-E891-467A-B08D-852427016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7" y="1596541"/>
            <a:ext cx="2043543" cy="15299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F929B7-6D18-4FFB-9339-210B32ABB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48545" r="38711" b="8014"/>
          <a:stretch/>
        </p:blipFill>
        <p:spPr>
          <a:xfrm>
            <a:off x="6616338" y="2126276"/>
            <a:ext cx="2043541" cy="167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58B12B-C1AA-4643-9F84-9730E7248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50" y="1112779"/>
            <a:ext cx="2043537" cy="1522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AD1055-137F-4FFA-A7BB-051FFBB80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1" y="2635535"/>
            <a:ext cx="2043543" cy="16859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DAD0E0-60CB-4F73-A8CF-9C7C41B71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7" y="621820"/>
            <a:ext cx="2043537" cy="15492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83735F-48B9-4232-BDA3-B01C152876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6" y="3625700"/>
            <a:ext cx="2043543" cy="13951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0E58D3-8D79-4DCC-9043-2B97CED7E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59" y="113192"/>
            <a:ext cx="2024702" cy="15492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D54FB18-42E1-484B-8211-FEDDE5E96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57" y="3076600"/>
            <a:ext cx="2043537" cy="168592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BB5B6AE-89D4-454B-91F8-E50318705079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48" name="AutoShape 21">
              <a:extLst>
                <a:ext uri="{FF2B5EF4-FFF2-40B4-BE49-F238E27FC236}">
                  <a16:creationId xmlns:a16="http://schemas.microsoft.com/office/drawing/2014/main" id="{A5E3A35F-5549-4C2B-A982-4E6863BE910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AutoShape 23">
              <a:extLst>
                <a:ext uri="{FF2B5EF4-FFF2-40B4-BE49-F238E27FC236}">
                  <a16:creationId xmlns:a16="http://schemas.microsoft.com/office/drawing/2014/main" id="{C0E41DFB-B78B-42CB-9D8F-747CDD265A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"/>
          <p:cNvGrpSpPr/>
          <p:nvPr/>
        </p:nvGrpSpPr>
        <p:grpSpPr>
          <a:xfrm>
            <a:off x="5004842" y="1204392"/>
            <a:ext cx="1166020" cy="1165072"/>
            <a:chOff x="5305425" y="2638425"/>
            <a:chExt cx="1579563" cy="1577975"/>
          </a:xfrm>
          <a:solidFill>
            <a:srgbClr val="ED4545"/>
          </a:solidFill>
        </p:grpSpPr>
        <p:sp>
          <p:nvSpPr>
            <p:cNvPr id="73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74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74"/>
          <p:cNvGrpSpPr/>
          <p:nvPr/>
        </p:nvGrpSpPr>
        <p:grpSpPr>
          <a:xfrm>
            <a:off x="5712182" y="1910824"/>
            <a:ext cx="1463677" cy="1461615"/>
            <a:chOff x="5102225" y="2441575"/>
            <a:chExt cx="1982788" cy="1979613"/>
          </a:xfrm>
          <a:solidFill>
            <a:srgbClr val="ED4545"/>
          </a:solidFill>
        </p:grpSpPr>
        <p:sp>
          <p:nvSpPr>
            <p:cNvPr id="76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77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77"/>
          <p:cNvGrpSpPr/>
          <p:nvPr/>
        </p:nvGrpSpPr>
        <p:grpSpPr>
          <a:xfrm>
            <a:off x="6961410" y="1635964"/>
            <a:ext cx="959770" cy="974019"/>
            <a:chOff x="5803900" y="2852738"/>
            <a:chExt cx="1300163" cy="1319212"/>
          </a:xfrm>
          <a:solidFill>
            <a:srgbClr val="ED4545"/>
          </a:solidFill>
        </p:grpSpPr>
        <p:sp>
          <p:nvSpPr>
            <p:cNvPr id="79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80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80"/>
          <p:cNvGrpSpPr/>
          <p:nvPr/>
        </p:nvGrpSpPr>
        <p:grpSpPr>
          <a:xfrm>
            <a:off x="7787596" y="1814123"/>
            <a:ext cx="1166020" cy="1165072"/>
            <a:chOff x="5305425" y="2638425"/>
            <a:chExt cx="1579563" cy="1577975"/>
          </a:xfrm>
          <a:solidFill>
            <a:srgbClr val="ED4545"/>
          </a:solidFill>
        </p:grpSpPr>
        <p:sp>
          <p:nvSpPr>
            <p:cNvPr id="82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98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7412FF-8284-4180-B542-F6452796F98D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27" name="AutoShape 21">
              <a:extLst>
                <a:ext uri="{FF2B5EF4-FFF2-40B4-BE49-F238E27FC236}">
                  <a16:creationId xmlns:a16="http://schemas.microsoft.com/office/drawing/2014/main" id="{61AAEA69-D4D9-42D8-B2CE-6B35EBCADB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AutoShape 23">
              <a:extLst>
                <a:ext uri="{FF2B5EF4-FFF2-40B4-BE49-F238E27FC236}">
                  <a16:creationId xmlns:a16="http://schemas.microsoft.com/office/drawing/2014/main" id="{D1449724-3B81-4AA4-8803-CAEC9EBD94A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BB783E-F09D-467F-8411-8116E5EF1A4D}"/>
              </a:ext>
            </a:extLst>
          </p:cNvPr>
          <p:cNvSpPr txBox="1"/>
          <p:nvPr/>
        </p:nvSpPr>
        <p:spPr>
          <a:xfrm>
            <a:off x="322549" y="1138477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tự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nhiên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gồm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.</a:t>
            </a:r>
            <a:endParaRPr lang="vi-VN" sz="2400" dirty="0">
              <a:effectLst/>
              <a:latin typeface="Amazone" panose="03020702060507090A04" pitchFamily="66" charset="-93"/>
              <a:ea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FA5897-FF36-4257-A0D6-E1F6F91ADF90}"/>
              </a:ext>
            </a:extLst>
          </p:cNvPr>
          <p:cNvSpPr txBox="1"/>
          <p:nvPr/>
        </p:nvSpPr>
        <p:spPr>
          <a:xfrm>
            <a:off x="793030" y="2534762"/>
            <a:ext cx="5045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là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sẵn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tự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nhiên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liên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tục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bổ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sung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thông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qua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quá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trình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tự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nhiên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.</a:t>
            </a:r>
            <a:endParaRPr lang="vi-VN" sz="2400" dirty="0">
              <a:latin typeface="Amazone" panose="03020702060507090A04" pitchFamily="66" charset="-93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2FC52E-12D9-445F-8162-5F6FB1655E33}"/>
              </a:ext>
            </a:extLst>
          </p:cNvPr>
          <p:cNvSpPr txBox="1"/>
          <p:nvPr/>
        </p:nvSpPr>
        <p:spPr>
          <a:xfrm>
            <a:off x="1538498" y="3860860"/>
            <a:ext cx="7415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phải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mất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hàng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triệu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đến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hàng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trăm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triệu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năm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để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hình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thành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không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thể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bổ</a:t>
            </a:r>
            <a:r>
              <a:rPr lang="en-US" sz="24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sung .</a:t>
            </a:r>
            <a:endParaRPr lang="vi-VN" sz="2400" dirty="0">
              <a:latin typeface="Amazone" panose="03020702060507090A04" pitchFamily="66" charset="-93"/>
            </a:endParaRPr>
          </a:p>
        </p:txBody>
      </p:sp>
      <p:sp>
        <p:nvSpPr>
          <p:cNvPr id="32" name="TextBox 35">
            <a:extLst>
              <a:ext uri="{FF2B5EF4-FFF2-40B4-BE49-F238E27FC236}">
                <a16:creationId xmlns:a16="http://schemas.microsoft.com/office/drawing/2014/main" id="{CDEBF72D-643C-4588-81B6-455D2AE4B59D}"/>
              </a:ext>
            </a:extLst>
          </p:cNvPr>
          <p:cNvSpPr txBox="1"/>
          <p:nvPr/>
        </p:nvSpPr>
        <p:spPr>
          <a:xfrm>
            <a:off x="1985444" y="266072"/>
            <a:ext cx="5755503" cy="497487"/>
          </a:xfrm>
          <a:prstGeom prst="rect">
            <a:avLst/>
          </a:prstGeom>
          <a:noFill/>
        </p:spPr>
        <p:txBody>
          <a:bodyPr wrap="none" lIns="360062" tIns="0" rIns="0" bIns="0" anchor="b" anchorCtr="0">
            <a:no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#9Slide03 AmpleSoft Bold" panose="02000000000000000000" pitchFamily="2" charset="-93"/>
                <a:ea typeface="微软雅黑" panose="020B0503020204020204" pitchFamily="34" charset="-122"/>
              </a:rPr>
              <a:t>I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.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Nguồn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năng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lượng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tự</a:t>
            </a:r>
            <a:r>
              <a:rPr lang="en-US" altLang="zh-CN" sz="3600" b="1" dirty="0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nhiên</a:t>
            </a:r>
            <a:endParaRPr lang="zh-CN" altLang="en-US" sz="3600" b="1" dirty="0">
              <a:solidFill>
                <a:srgbClr val="FF0000"/>
              </a:solidFill>
              <a:latin typeface="Amazone" panose="03020702060507090A04" pitchFamily="66" charset="-93"/>
              <a:ea typeface="微软雅黑" panose="020B0503020204020204" pitchFamily="34" charset="-122"/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F3335A12-EE99-4326-BFB1-34FCFDE6D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8064" y="983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2157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14" dur="7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19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24" dur="6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/>
        </p:nvGrpSpPr>
        <p:grpSpPr>
          <a:xfrm>
            <a:off x="2340546" y="2284512"/>
            <a:ext cx="1612104" cy="1612015"/>
            <a:chOff x="4308468" y="1981527"/>
            <a:chExt cx="1611824" cy="1611824"/>
          </a:xfrm>
          <a:solidFill>
            <a:srgbClr val="00B050"/>
          </a:solidFill>
        </p:grpSpPr>
        <p:sp>
          <p:nvSpPr>
            <p:cNvPr id="5" name="Freeform: Shape 4"/>
            <p:cNvSpPr>
              <a:spLocks/>
            </p:cNvSpPr>
            <p:nvPr/>
          </p:nvSpPr>
          <p:spPr bwMode="auto">
            <a:xfrm>
              <a:off x="5248946" y="2562186"/>
              <a:ext cx="287155" cy="282993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 rot="7768221">
              <a:off x="4308468" y="1981527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9"/>
          <p:cNvGrpSpPr/>
          <p:nvPr/>
        </p:nvGrpSpPr>
        <p:grpSpPr>
          <a:xfrm>
            <a:off x="1087902" y="2283688"/>
            <a:ext cx="1612104" cy="1612015"/>
            <a:chOff x="3056041" y="1980704"/>
            <a:chExt cx="1611824" cy="1611824"/>
          </a:xfrm>
          <a:solidFill>
            <a:srgbClr val="8B2FC3"/>
          </a:solidFill>
        </p:grpSpPr>
        <p:sp>
          <p:nvSpPr>
            <p:cNvPr id="4" name="Freeform: Shape 3"/>
            <p:cNvSpPr>
              <a:spLocks/>
            </p:cNvSpPr>
            <p:nvPr/>
          </p:nvSpPr>
          <p:spPr bwMode="auto">
            <a:xfrm>
              <a:off x="3413084" y="2644974"/>
              <a:ext cx="247781" cy="364863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 rot="18235072">
              <a:off x="3056041" y="1980704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30"/>
          <p:cNvGrpSpPr/>
          <p:nvPr/>
        </p:nvGrpSpPr>
        <p:grpSpPr>
          <a:xfrm>
            <a:off x="1671989" y="1662855"/>
            <a:ext cx="1612104" cy="1612015"/>
            <a:chOff x="3640027" y="1359944"/>
            <a:chExt cx="1611824" cy="1611824"/>
          </a:xfrm>
        </p:grpSpPr>
        <p:sp>
          <p:nvSpPr>
            <p:cNvPr id="7" name="Freeform: Shape 6"/>
            <p:cNvSpPr>
              <a:spLocks/>
            </p:cNvSpPr>
            <p:nvPr/>
          </p:nvSpPr>
          <p:spPr bwMode="auto">
            <a:xfrm>
              <a:off x="4305950" y="1712923"/>
              <a:ext cx="302603" cy="236819"/>
            </a:xfrm>
            <a:custGeom>
              <a:avLst/>
              <a:gdLst/>
              <a:ahLst/>
              <a:cxnLst>
                <a:cxn ang="0">
                  <a:pos x="64" y="48"/>
                </a:cxn>
                <a:cxn ang="0">
                  <a:pos x="61" y="50"/>
                </a:cxn>
                <a:cxn ang="0">
                  <a:pos x="2" y="50"/>
                </a:cxn>
                <a:cxn ang="0">
                  <a:pos x="0" y="48"/>
                </a:cxn>
                <a:cxn ang="0">
                  <a:pos x="0" y="43"/>
                </a:cxn>
                <a:cxn ang="0">
                  <a:pos x="2" y="41"/>
                </a:cxn>
                <a:cxn ang="0">
                  <a:pos x="61" y="41"/>
                </a:cxn>
                <a:cxn ang="0">
                  <a:pos x="64" y="43"/>
                </a:cxn>
                <a:cxn ang="0">
                  <a:pos x="64" y="48"/>
                </a:cxn>
                <a:cxn ang="0">
                  <a:pos x="59" y="20"/>
                </a:cxn>
                <a:cxn ang="0">
                  <a:pos x="57" y="23"/>
                </a:cxn>
                <a:cxn ang="0">
                  <a:pos x="7" y="23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7" y="13"/>
                </a:cxn>
                <a:cxn ang="0">
                  <a:pos x="57" y="13"/>
                </a:cxn>
                <a:cxn ang="0">
                  <a:pos x="59" y="16"/>
                </a:cxn>
                <a:cxn ang="0">
                  <a:pos x="59" y="20"/>
                </a:cxn>
                <a:cxn ang="0">
                  <a:pos x="50" y="34"/>
                </a:cxn>
                <a:cxn ang="0">
                  <a:pos x="48" y="36"/>
                </a:cxn>
                <a:cxn ang="0">
                  <a:pos x="16" y="36"/>
                </a:cxn>
                <a:cxn ang="0">
                  <a:pos x="13" y="34"/>
                </a:cxn>
                <a:cxn ang="0">
                  <a:pos x="13" y="29"/>
                </a:cxn>
                <a:cxn ang="0">
                  <a:pos x="16" y="27"/>
                </a:cxn>
                <a:cxn ang="0">
                  <a:pos x="48" y="27"/>
                </a:cxn>
                <a:cxn ang="0">
                  <a:pos x="50" y="29"/>
                </a:cxn>
                <a:cxn ang="0">
                  <a:pos x="50" y="34"/>
                </a:cxn>
                <a:cxn ang="0">
                  <a:pos x="45" y="7"/>
                </a:cxn>
                <a:cxn ang="0">
                  <a:pos x="43" y="9"/>
                </a:cxn>
                <a:cxn ang="0">
                  <a:pos x="20" y="9"/>
                </a:cxn>
                <a:cxn ang="0">
                  <a:pos x="18" y="7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43" y="0"/>
                </a:cxn>
                <a:cxn ang="0">
                  <a:pos x="45" y="2"/>
                </a:cxn>
                <a:cxn ang="0">
                  <a:pos x="45" y="7"/>
                </a:cxn>
              </a:cxnLst>
              <a:rect l="0" t="0" r="r" b="b"/>
              <a:pathLst>
                <a:path w="64" h="50">
                  <a:moveTo>
                    <a:pt x="64" y="48"/>
                  </a:moveTo>
                  <a:cubicBezTo>
                    <a:pt x="64" y="49"/>
                    <a:pt x="63" y="50"/>
                    <a:pt x="61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49"/>
                    <a:pt x="0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3" y="41"/>
                    <a:pt x="64" y="42"/>
                    <a:pt x="64" y="43"/>
                  </a:cubicBezTo>
                  <a:lnTo>
                    <a:pt x="64" y="48"/>
                  </a:lnTo>
                  <a:close/>
                  <a:moveTo>
                    <a:pt x="59" y="20"/>
                  </a:moveTo>
                  <a:cubicBezTo>
                    <a:pt x="59" y="22"/>
                    <a:pt x="58" y="23"/>
                    <a:pt x="5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4" y="22"/>
                    <a:pt x="4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5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3"/>
                    <a:pt x="59" y="14"/>
                    <a:pt x="59" y="16"/>
                  </a:cubicBezTo>
                  <a:lnTo>
                    <a:pt x="59" y="20"/>
                  </a:lnTo>
                  <a:close/>
                  <a:moveTo>
                    <a:pt x="50" y="34"/>
                  </a:moveTo>
                  <a:cubicBezTo>
                    <a:pt x="50" y="35"/>
                    <a:pt x="49" y="36"/>
                    <a:pt x="4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3" y="35"/>
                    <a:pt x="13" y="34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8"/>
                    <a:pt x="15" y="27"/>
                    <a:pt x="16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0" y="28"/>
                    <a:pt x="50" y="29"/>
                  </a:cubicBezTo>
                  <a:lnTo>
                    <a:pt x="50" y="34"/>
                  </a:lnTo>
                  <a:close/>
                  <a:moveTo>
                    <a:pt x="45" y="7"/>
                  </a:moveTo>
                  <a:cubicBezTo>
                    <a:pt x="45" y="8"/>
                    <a:pt x="44" y="9"/>
                    <a:pt x="43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lnTo>
                    <a:pt x="45" y="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 rot="2018970">
              <a:off x="3640027" y="1359944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27"/>
          <p:cNvGrpSpPr/>
          <p:nvPr/>
        </p:nvGrpSpPr>
        <p:grpSpPr>
          <a:xfrm>
            <a:off x="1718295" y="2812213"/>
            <a:ext cx="1612104" cy="1612015"/>
            <a:chOff x="3686325" y="2509166"/>
            <a:chExt cx="1611824" cy="1611824"/>
          </a:xfrm>
        </p:grpSpPr>
        <p:sp>
          <p:nvSpPr>
            <p:cNvPr id="6" name="Freeform: Shape 5"/>
            <p:cNvSpPr>
              <a:spLocks/>
            </p:cNvSpPr>
            <p:nvPr/>
          </p:nvSpPr>
          <p:spPr bwMode="auto">
            <a:xfrm>
              <a:off x="4337971" y="3479957"/>
              <a:ext cx="307958" cy="307958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 rot="12594151">
              <a:off x="3686325" y="2509166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4" name="Straight Arrow Connector 25"/>
          <p:cNvCxnSpPr/>
          <p:nvPr/>
        </p:nvCxnSpPr>
        <p:spPr>
          <a:xfrm flipH="1">
            <a:off x="3595677" y="1730520"/>
            <a:ext cx="683841" cy="800593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1EFD93-0A40-4FBC-B51C-984F869E5856}"/>
              </a:ext>
            </a:extLst>
          </p:cNvPr>
          <p:cNvGrpSpPr/>
          <p:nvPr/>
        </p:nvGrpSpPr>
        <p:grpSpPr>
          <a:xfrm>
            <a:off x="304548" y="303313"/>
            <a:ext cx="1904952" cy="403922"/>
            <a:chOff x="304548" y="303313"/>
            <a:chExt cx="1904952" cy="403922"/>
          </a:xfrm>
        </p:grpSpPr>
        <p:sp>
          <p:nvSpPr>
            <p:cNvPr id="31" name="AutoShape 21">
              <a:extLst>
                <a:ext uri="{FF2B5EF4-FFF2-40B4-BE49-F238E27FC236}">
                  <a16:creationId xmlns:a16="http://schemas.microsoft.com/office/drawing/2014/main" id="{8E1E7012-E0B5-4AAE-B572-C4D4A020A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295418" y="-206847"/>
              <a:ext cx="275419" cy="155274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AutoShape 23">
              <a:extLst>
                <a:ext uri="{FF2B5EF4-FFF2-40B4-BE49-F238E27FC236}">
                  <a16:creationId xmlns:a16="http://schemas.microsoft.com/office/drawing/2014/main" id="{BB510361-8BF4-4B82-9C74-363982FB53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3477" y="-335616"/>
              <a:ext cx="274888" cy="155274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defTabSz="195283">
                <a:lnSpc>
                  <a:spcPct val="120000"/>
                </a:lnSpc>
                <a:defRPr/>
              </a:pPr>
              <a:endParaRPr lang="es-ES" sz="569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6799D6A-19A0-47FD-8584-36A5064D91C5}"/>
              </a:ext>
            </a:extLst>
          </p:cNvPr>
          <p:cNvSpPr txBox="1"/>
          <p:nvPr/>
        </p:nvSpPr>
        <p:spPr>
          <a:xfrm>
            <a:off x="4279518" y="1545532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Hãy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kể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tên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dụng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cụ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trong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lớp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học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hoạt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động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lấy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lượng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lực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tái</a:t>
            </a:r>
            <a:r>
              <a:rPr lang="en-US" sz="3200" dirty="0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Amazone" panose="03020702060507090A04" pitchFamily="66" charset="-93"/>
                <a:ea typeface="Calibri" panose="020F0502020204030204" pitchFamily="34" charset="0"/>
              </a:rPr>
              <a:t>tạo</a:t>
            </a:r>
            <a:endParaRPr lang="vi-VN" sz="3200" dirty="0">
              <a:latin typeface="Amazone" panose="03020702060507090A04" pitchFamily="66" charset="-93"/>
            </a:endParaRPr>
          </a:p>
        </p:txBody>
      </p:sp>
      <p:sp>
        <p:nvSpPr>
          <p:cNvPr id="41" name="文本框 5127">
            <a:extLst>
              <a:ext uri="{FF2B5EF4-FFF2-40B4-BE49-F238E27FC236}">
                <a16:creationId xmlns:a16="http://schemas.microsoft.com/office/drawing/2014/main" id="{08769742-FC37-41DA-A636-5E15B9EDD796}"/>
              </a:ext>
            </a:extLst>
          </p:cNvPr>
          <p:cNvSpPr txBox="1"/>
          <p:nvPr/>
        </p:nvSpPr>
        <p:spPr>
          <a:xfrm>
            <a:off x="5004842" y="569525"/>
            <a:ext cx="249685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vi-VN" sz="4400" b="1" u="sng" dirty="0">
                <a:solidFill>
                  <a:srgbClr val="FF0000"/>
                </a:solidFill>
                <a:latin typeface="Amazone" panose="03020702060507090A04" pitchFamily="66" charset="-93"/>
              </a:rPr>
              <a:t>Vận dụng</a:t>
            </a:r>
            <a:endParaRPr lang="vi-VN" sz="4400" u="sng" dirty="0">
              <a:solidFill>
                <a:srgbClr val="FF0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446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886586" y="2110879"/>
            <a:ext cx="72728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60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Nguồn</a:t>
            </a:r>
            <a:r>
              <a:rPr lang="en-US" altLang="zh-CN" sz="60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năng</a:t>
            </a:r>
            <a:r>
              <a:rPr lang="en-US" altLang="zh-CN" sz="60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lượng</a:t>
            </a:r>
            <a:r>
              <a:rPr lang="en-US" altLang="zh-CN" sz="60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tái</a:t>
            </a:r>
            <a:r>
              <a:rPr lang="en-US" altLang="zh-CN" sz="6000" b="1" dirty="0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Amazone" panose="03020702060507090A04" pitchFamily="66" charset="-93"/>
                <a:ea typeface="微软雅黑" panose="020B0503020204020204" pitchFamily="34" charset="-122"/>
              </a:rPr>
              <a:t>tạo</a:t>
            </a:r>
            <a:endParaRPr lang="zh-CN" altLang="en-US" sz="6000" b="1" dirty="0">
              <a:solidFill>
                <a:schemeClr val="bg1"/>
              </a:solidFill>
              <a:latin typeface="Amazone" panose="03020702060507090A04" pitchFamily="66" charset="-93"/>
              <a:ea typeface="微软雅黑" panose="020B0503020204020204" pitchFamily="34" charset="-122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3780568" y="1060376"/>
            <a:ext cx="1484844" cy="1231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chemeClr val="bg1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II</a:t>
            </a:r>
            <a:endParaRPr lang="en-GB" altLang="zh-CN" sz="8002" dirty="0">
              <a:solidFill>
                <a:schemeClr val="bg1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78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3FDE6F3-C2C1-497D-9AC0-D418F52504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641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自定义设计方案">
  <a:themeElements>
    <a:clrScheme name="自定义 67">
      <a:dk1>
        <a:sysClr val="windowText" lastClr="000000"/>
      </a:dk1>
      <a:lt1>
        <a:sysClr val="window" lastClr="FFFFFF"/>
      </a:lt1>
      <a:dk2>
        <a:srgbClr val="464646"/>
      </a:dk2>
      <a:lt2>
        <a:srgbClr val="7F7F7F"/>
      </a:lt2>
      <a:accent1>
        <a:srgbClr val="F66085"/>
      </a:accent1>
      <a:accent2>
        <a:srgbClr val="FFC000"/>
      </a:accent2>
      <a:accent3>
        <a:srgbClr val="44B9E8"/>
      </a:accent3>
      <a:accent4>
        <a:srgbClr val="A1BE7C"/>
      </a:accent4>
      <a:accent5>
        <a:srgbClr val="F66085"/>
      </a:accent5>
      <a:accent6>
        <a:srgbClr val="FFC000"/>
      </a:accent6>
      <a:hlink>
        <a:srgbClr val="FF8119"/>
      </a:hlink>
      <a:folHlink>
        <a:srgbClr val="44B9E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875</Words>
  <Application>Microsoft Office PowerPoint</Application>
  <PresentationFormat>Custom</PresentationFormat>
  <Paragraphs>70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Microsoft YaHei UI</vt:lpstr>
      <vt:lpstr>#9Slide03 AmpleSoft Bold</vt:lpstr>
      <vt:lpstr>Amazone</vt:lpstr>
      <vt:lpstr>Arial</vt:lpstr>
      <vt:lpstr>Calibri</vt:lpstr>
      <vt:lpstr>Calibri Light</vt:lpstr>
      <vt:lpstr>OCR A Extended</vt:lpstr>
      <vt:lpstr>Times New Roman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41</dc:title>
  <dc:creator/>
  <cp:lastModifiedBy/>
  <cp:revision>1</cp:revision>
  <dcterms:created xsi:type="dcterms:W3CDTF">2016-10-17T14:00:15Z</dcterms:created>
  <dcterms:modified xsi:type="dcterms:W3CDTF">2024-05-10T15:37:11Z</dcterms:modified>
</cp:coreProperties>
</file>