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56" r:id="rId3"/>
    <p:sldId id="288" r:id="rId4"/>
    <p:sldId id="289" r:id="rId5"/>
    <p:sldId id="282" r:id="rId6"/>
    <p:sldId id="278" r:id="rId7"/>
    <p:sldId id="276" r:id="rId8"/>
    <p:sldId id="311" r:id="rId9"/>
    <p:sldId id="307" r:id="rId10"/>
    <p:sldId id="286" r:id="rId11"/>
    <p:sldId id="281" r:id="rId12"/>
    <p:sldId id="275" r:id="rId13"/>
    <p:sldId id="277" r:id="rId14"/>
    <p:sldId id="280" r:id="rId15"/>
    <p:sldId id="300" r:id="rId16"/>
    <p:sldId id="284" r:id="rId17"/>
    <p:sldId id="295" r:id="rId18"/>
    <p:sldId id="265" r:id="rId19"/>
    <p:sldId id="310"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C2E"/>
    <a:srgbClr val="88AB24"/>
    <a:srgbClr val="67A400"/>
    <a:srgbClr val="77B878"/>
    <a:srgbClr val="92D4D8"/>
    <a:srgbClr val="70A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4660"/>
  </p:normalViewPr>
  <p:slideViewPr>
    <p:cSldViewPr snapToGrid="0">
      <p:cViewPr varScale="1">
        <p:scale>
          <a:sx n="67" d="100"/>
          <a:sy n="67" d="100"/>
        </p:scale>
        <p:origin x="840" y="5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ADE-05B3-4CB8-BD92-1240D6A71F76}" type="datetimeFigureOut">
              <a:rPr lang="zh-CN" altLang="en-US" smtClean="0"/>
              <a:t>2024/5/10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4A5B-24AA-476F-907E-DD292D787E7A}" type="slidenum">
              <a:rPr lang="zh-CN" altLang="en-US" smtClean="0"/>
              <a:t>‹#›</a:t>
            </a:fld>
            <a:endParaRPr lang="zh-CN" altLang="en-US"/>
          </a:p>
        </p:txBody>
      </p:sp>
    </p:spTree>
    <p:extLst>
      <p:ext uri="{BB962C8B-B14F-4D97-AF65-F5344CB8AC3E}">
        <p14:creationId xmlns:p14="http://schemas.microsoft.com/office/powerpoint/2010/main" val="25259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a:t>
            </a:fld>
            <a:endParaRPr lang="zh-CN" altLang="en-US"/>
          </a:p>
        </p:txBody>
      </p:sp>
    </p:spTree>
    <p:extLst>
      <p:ext uri="{BB962C8B-B14F-4D97-AF65-F5344CB8AC3E}">
        <p14:creationId xmlns:p14="http://schemas.microsoft.com/office/powerpoint/2010/main" val="38211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10</a:t>
            </a:fld>
            <a:endParaRPr lang="zh-CN" altLang="en-US"/>
          </a:p>
        </p:txBody>
      </p:sp>
    </p:spTree>
    <p:extLst>
      <p:ext uri="{BB962C8B-B14F-4D97-AF65-F5344CB8AC3E}">
        <p14:creationId xmlns:p14="http://schemas.microsoft.com/office/powerpoint/2010/main" val="347497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11</a:t>
            </a:fld>
            <a:endParaRPr lang="zh-CN" altLang="en-US"/>
          </a:p>
        </p:txBody>
      </p:sp>
    </p:spTree>
    <p:extLst>
      <p:ext uri="{BB962C8B-B14F-4D97-AF65-F5344CB8AC3E}">
        <p14:creationId xmlns:p14="http://schemas.microsoft.com/office/powerpoint/2010/main" val="139153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12</a:t>
            </a:fld>
            <a:endParaRPr lang="zh-CN" altLang="en-US"/>
          </a:p>
        </p:txBody>
      </p:sp>
    </p:spTree>
    <p:extLst>
      <p:ext uri="{BB962C8B-B14F-4D97-AF65-F5344CB8AC3E}">
        <p14:creationId xmlns:p14="http://schemas.microsoft.com/office/powerpoint/2010/main" val="301906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13</a:t>
            </a:fld>
            <a:endParaRPr lang="zh-CN" altLang="en-US"/>
          </a:p>
        </p:txBody>
      </p:sp>
    </p:spTree>
    <p:extLst>
      <p:ext uri="{BB962C8B-B14F-4D97-AF65-F5344CB8AC3E}">
        <p14:creationId xmlns:p14="http://schemas.microsoft.com/office/powerpoint/2010/main" val="182985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t>14</a:t>
            </a:fld>
            <a:endParaRPr lang="zh-CN" altLang="en-US"/>
          </a:p>
        </p:txBody>
      </p:sp>
    </p:spTree>
    <p:extLst>
      <p:ext uri="{BB962C8B-B14F-4D97-AF65-F5344CB8AC3E}">
        <p14:creationId xmlns:p14="http://schemas.microsoft.com/office/powerpoint/2010/main" val="387727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15</a:t>
            </a:fld>
            <a:endParaRPr lang="zh-CN" altLang="en-US"/>
          </a:p>
        </p:txBody>
      </p:sp>
    </p:spTree>
    <p:extLst>
      <p:ext uri="{BB962C8B-B14F-4D97-AF65-F5344CB8AC3E}">
        <p14:creationId xmlns:p14="http://schemas.microsoft.com/office/powerpoint/2010/main" val="1162196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16</a:t>
            </a:fld>
            <a:endParaRPr lang="zh-CN" altLang="en-US"/>
          </a:p>
        </p:txBody>
      </p:sp>
    </p:spTree>
    <p:extLst>
      <p:ext uri="{BB962C8B-B14F-4D97-AF65-F5344CB8AC3E}">
        <p14:creationId xmlns:p14="http://schemas.microsoft.com/office/powerpoint/2010/main" val="796150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17</a:t>
            </a:fld>
            <a:endParaRPr lang="zh-CN" altLang="en-US"/>
          </a:p>
        </p:txBody>
      </p:sp>
    </p:spTree>
    <p:extLst>
      <p:ext uri="{BB962C8B-B14F-4D97-AF65-F5344CB8AC3E}">
        <p14:creationId xmlns:p14="http://schemas.microsoft.com/office/powerpoint/2010/main" val="293300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18</a:t>
            </a:fld>
            <a:endParaRPr lang="zh-CN" altLang="en-US"/>
          </a:p>
        </p:txBody>
      </p:sp>
    </p:spTree>
    <p:extLst>
      <p:ext uri="{BB962C8B-B14F-4D97-AF65-F5344CB8AC3E}">
        <p14:creationId xmlns:p14="http://schemas.microsoft.com/office/powerpoint/2010/main" val="203476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2</a:t>
            </a:fld>
            <a:endParaRPr lang="zh-CN" altLang="en-US"/>
          </a:p>
        </p:txBody>
      </p:sp>
    </p:spTree>
    <p:extLst>
      <p:ext uri="{BB962C8B-B14F-4D97-AF65-F5344CB8AC3E}">
        <p14:creationId xmlns:p14="http://schemas.microsoft.com/office/powerpoint/2010/main" val="264648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3</a:t>
            </a:fld>
            <a:endParaRPr lang="zh-CN" altLang="en-US"/>
          </a:p>
        </p:txBody>
      </p:sp>
    </p:spTree>
    <p:extLst>
      <p:ext uri="{BB962C8B-B14F-4D97-AF65-F5344CB8AC3E}">
        <p14:creationId xmlns:p14="http://schemas.microsoft.com/office/powerpoint/2010/main" val="37909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4</a:t>
            </a:fld>
            <a:endParaRPr lang="zh-CN" altLang="en-US"/>
          </a:p>
        </p:txBody>
      </p:sp>
    </p:spTree>
    <p:extLst>
      <p:ext uri="{BB962C8B-B14F-4D97-AF65-F5344CB8AC3E}">
        <p14:creationId xmlns:p14="http://schemas.microsoft.com/office/powerpoint/2010/main" val="384418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5</a:t>
            </a:fld>
            <a:endParaRPr lang="zh-CN" altLang="en-US"/>
          </a:p>
        </p:txBody>
      </p:sp>
    </p:spTree>
    <p:extLst>
      <p:ext uri="{BB962C8B-B14F-4D97-AF65-F5344CB8AC3E}">
        <p14:creationId xmlns:p14="http://schemas.microsoft.com/office/powerpoint/2010/main" val="171584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6</a:t>
            </a:fld>
            <a:endParaRPr lang="zh-CN" altLang="en-US"/>
          </a:p>
        </p:txBody>
      </p:sp>
    </p:spTree>
    <p:extLst>
      <p:ext uri="{BB962C8B-B14F-4D97-AF65-F5344CB8AC3E}">
        <p14:creationId xmlns:p14="http://schemas.microsoft.com/office/powerpoint/2010/main" val="392195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7</a:t>
            </a:fld>
            <a:endParaRPr lang="zh-CN" altLang="en-US"/>
          </a:p>
        </p:txBody>
      </p:sp>
    </p:spTree>
    <p:extLst>
      <p:ext uri="{BB962C8B-B14F-4D97-AF65-F5344CB8AC3E}">
        <p14:creationId xmlns:p14="http://schemas.microsoft.com/office/powerpoint/2010/main" val="251238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8</a:t>
            </a:fld>
            <a:endParaRPr lang="zh-CN" altLang="en-US"/>
          </a:p>
        </p:txBody>
      </p:sp>
    </p:spTree>
    <p:extLst>
      <p:ext uri="{BB962C8B-B14F-4D97-AF65-F5344CB8AC3E}">
        <p14:creationId xmlns:p14="http://schemas.microsoft.com/office/powerpoint/2010/main" val="422516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t>9</a:t>
            </a:fld>
            <a:endParaRPr lang="zh-CN" altLang="en-US"/>
          </a:p>
        </p:txBody>
      </p:sp>
    </p:spTree>
    <p:extLst>
      <p:ext uri="{BB962C8B-B14F-4D97-AF65-F5344CB8AC3E}">
        <p14:creationId xmlns:p14="http://schemas.microsoft.com/office/powerpoint/2010/main" val="154350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
        <p:nvSpPr>
          <p:cNvPr id="2" name="Title 1"/>
          <p:cNvSpPr>
            <a:spLocks noGrp="1"/>
          </p:cNvSpPr>
          <p:nvPr>
            <p:ph type="title"/>
          </p:nvPr>
        </p:nvSpPr>
        <p:spPr>
          <a:xfrm>
            <a:off x="1026584"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endParaRPr lang="en-US" dirty="0"/>
          </a:p>
        </p:txBody>
      </p:sp>
      <p:sp>
        <p:nvSpPr>
          <p:cNvPr id="15" name="Text Placeholder 3"/>
          <p:cNvSpPr>
            <a:spLocks noGrp="1"/>
          </p:cNvSpPr>
          <p:nvPr>
            <p:ph type="body" sz="half" idx="2"/>
          </p:nvPr>
        </p:nvSpPr>
        <p:spPr>
          <a:xfrm>
            <a:off x="1026584" y="825950"/>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p:cNvSpPr/>
              <p:nvPr/>
            </p:nvSpPr>
            <p:spPr>
              <a:xfrm>
                <a:off x="2489727" y="2573904"/>
                <a:ext cx="1262608" cy="44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1262608"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2489727" y="2573904"/>
                <a:ext cx="1262608" cy="4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p:cNvSpPr/>
              <p:nvPr/>
            </p:nvSpPr>
            <p:spPr>
              <a:xfrm>
                <a:off x="3752335"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1" name="Flowchart: Off-page Connector 30"/>
          <p:cNvSpPr/>
          <p:nvPr userDrawn="1"/>
        </p:nvSpPr>
        <p:spPr>
          <a:xfrm>
            <a:off x="11496242" y="317598"/>
            <a:ext cx="384047" cy="314532"/>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Slide Number Placeholder 4"/>
          <p:cNvSpPr>
            <a:spLocks noGrp="1"/>
          </p:cNvSpPr>
          <p:nvPr>
            <p:ph type="sldNum" sz="quarter" idx="12"/>
          </p:nvPr>
        </p:nvSpPr>
        <p:spPr>
          <a:xfrm>
            <a:off x="11389494" y="263969"/>
            <a:ext cx="610241" cy="366183"/>
          </a:xfrm>
          <a:prstGeom prst="rect">
            <a:avLst/>
          </a:prstGeom>
        </p:spPr>
        <p:txBody>
          <a:bodyPr anchor="ctr"/>
          <a:lstStyle>
            <a:lvl1pPr algn="ctr">
              <a:defRPr sz="1333"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27936051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68948063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7742970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42852787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792518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79311482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49846717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5664396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anose="05000000000000000000" pitchFamily="2" charset="2"/>
              <a:buChar char="ü"/>
              <a:defRPr sz="3200" b="1">
                <a:solidFill>
                  <a:srgbClr val="77B878"/>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28000" r="-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39236"/>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image" Target="../media/image2.png"/><Relationship Id="rId5" Type="http://schemas.openxmlformats.org/officeDocument/2006/relationships/tags" Target="../tags/tag6.xml"/><Relationship Id="rId10" Type="http://schemas.openxmlformats.org/officeDocument/2006/relationships/notesSlide" Target="../notesSlides/notesSlide1.xml"/><Relationship Id="rId4" Type="http://schemas.openxmlformats.org/officeDocument/2006/relationships/tags" Target="../tags/tag5.xml"/><Relationship Id="rId9" Type="http://schemas.openxmlformats.org/officeDocument/2006/relationships/slideLayout" Target="../slideLayouts/slideLayout7.xm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20346" y="230544"/>
            <a:ext cx="7531331" cy="7531331"/>
          </a:xfrm>
          <a:prstGeom prst="rect">
            <a:avLst/>
          </a:prstGeom>
        </p:spPr>
      </p:pic>
      <p:sp>
        <p:nvSpPr>
          <p:cNvPr id="7" name="PA_01"/>
          <p:cNvSpPr/>
          <p:nvPr>
            <p:custDataLst>
              <p:tags r:id="rId2"/>
            </p:custDataLst>
          </p:nvPr>
        </p:nvSpPr>
        <p:spPr>
          <a:xfrm>
            <a:off x="5490669" y="2098669"/>
            <a:ext cx="6388287" cy="1107996"/>
          </a:xfrm>
          <a:prstGeom prst="rect">
            <a:avLst/>
          </a:prstGeom>
          <a:noFill/>
        </p:spPr>
        <p:txBody>
          <a:bodyPr wrap="none" lIns="91440" tIns="45720" rIns="91440" bIns="45720">
            <a:spAutoFit/>
          </a:bodyPr>
          <a:lstStyle/>
          <a:p>
            <a:pPr algn="ctr"/>
            <a:r>
              <a:rPr lang="vi-VN" altLang="zh-CN" sz="6600" b="1" dirty="0">
                <a:ln w="0"/>
                <a:solidFill>
                  <a:schemeClr val="accent1"/>
                </a:solidFill>
                <a:latin typeface="Amazone" panose="03020702060507090A04" pitchFamily="66" charset="-93"/>
                <a:ea typeface="微软雅黑" panose="020B0503020204020204" pitchFamily="82" charset="2"/>
              </a:rPr>
              <a:t>Năng lượng hao phí</a:t>
            </a:r>
            <a:endParaRPr lang="zh-CN" altLang="en-US" sz="6600" b="1" cap="none" spc="0" dirty="0">
              <a:ln w="0"/>
              <a:solidFill>
                <a:schemeClr val="accent1"/>
              </a:solidFill>
              <a:latin typeface="Amazone" panose="03020702060507090A04" pitchFamily="66" charset="-93"/>
              <a:ea typeface="微软雅黑" panose="020B0503020204020204" pitchFamily="82" charset="2"/>
            </a:endParaRPr>
          </a:p>
        </p:txBody>
      </p:sp>
      <p:sp>
        <p:nvSpPr>
          <p:cNvPr id="8" name="PA_01"/>
          <p:cNvSpPr/>
          <p:nvPr>
            <p:custDataLst>
              <p:tags r:id="rId3"/>
            </p:custDataLst>
          </p:nvPr>
        </p:nvSpPr>
        <p:spPr>
          <a:xfrm>
            <a:off x="7827046" y="1582329"/>
            <a:ext cx="1715534" cy="707886"/>
          </a:xfrm>
          <a:prstGeom prst="rect">
            <a:avLst/>
          </a:prstGeom>
          <a:noFill/>
        </p:spPr>
        <p:txBody>
          <a:bodyPr wrap="none" lIns="91440" tIns="45720" rIns="91440" bIns="45720">
            <a:spAutoFit/>
          </a:bodyPr>
          <a:lstStyle/>
          <a:p>
            <a:pPr algn="ctr"/>
            <a:r>
              <a:rPr lang="vi-VN" altLang="zh-CN" sz="4000" b="1" dirty="0">
                <a:ln w="0"/>
                <a:solidFill>
                  <a:schemeClr val="accent1"/>
                </a:solidFill>
                <a:latin typeface="Amazone" panose="03020702060507090A04" pitchFamily="66" charset="-93"/>
                <a:ea typeface="微软雅黑" panose="020B0503020204020204" pitchFamily="82" charset="2"/>
              </a:rPr>
              <a:t>Bài 49:</a:t>
            </a:r>
            <a:endParaRPr lang="zh-CN" altLang="en-US" sz="4000" b="1" cap="none" spc="0" dirty="0">
              <a:ln w="0"/>
              <a:solidFill>
                <a:schemeClr val="accent1"/>
              </a:solidFill>
              <a:latin typeface="Amazone" panose="03020702060507090A04" pitchFamily="66" charset="-93"/>
              <a:ea typeface="微软雅黑" panose="020B0503020204020204" pitchFamily="82" charset="2"/>
            </a:endParaRPr>
          </a:p>
        </p:txBody>
      </p:sp>
      <p:pic>
        <p:nvPicPr>
          <p:cNvPr id="11" name="PA_图片 10"/>
          <p:cNvPicPr>
            <a:picLocks noChangeAspect="1"/>
          </p:cNvPicPr>
          <p:nvPr>
            <p:custDataLst>
              <p:tags r:id="rId4"/>
            </p:custDataLst>
          </p:nvPr>
        </p:nvPicPr>
        <p:blipFill>
          <a:blip r:embed="rId1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679289" y="3095382"/>
            <a:ext cx="6062027" cy="73204"/>
          </a:xfrm>
          <a:prstGeom prst="rect">
            <a:avLst/>
          </a:prstGeom>
        </p:spPr>
      </p:pic>
      <p:pic>
        <p:nvPicPr>
          <p:cNvPr id="12" name="PA_图片 11"/>
          <p:cNvPicPr>
            <a:picLocks noChangeAspect="1"/>
          </p:cNvPicPr>
          <p:nvPr>
            <p:custDataLst>
              <p:tags r:id="rId5"/>
            </p:custDataLst>
          </p:nvPr>
        </p:nvPicPr>
        <p:blipFill>
          <a:blip r:embed="rId1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653800" y="2147749"/>
            <a:ext cx="6062027" cy="73204"/>
          </a:xfrm>
          <a:prstGeom prst="rect">
            <a:avLst/>
          </a:prstGeom>
        </p:spPr>
      </p:pic>
      <p:pic>
        <p:nvPicPr>
          <p:cNvPr id="13" name="PA_钢琴曲 - 水边的阿狄丽娜 - 理查德 克莱德曼">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6281526" y="-1370180"/>
            <a:ext cx="609600" cy="609600"/>
          </a:xfrm>
          <a:prstGeom prst="rect">
            <a:avLst/>
          </a:prstGeom>
        </p:spPr>
      </p:pic>
    </p:spTree>
    <p:extLst>
      <p:ext uri="{BB962C8B-B14F-4D97-AF65-F5344CB8AC3E}">
        <p14:creationId xmlns:p14="http://schemas.microsoft.com/office/powerpoint/2010/main" val="8320595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par>
                          <p:cTn id="22" fill="hold">
                            <p:stCondLst>
                              <p:cond delay="2000"/>
                            </p:stCondLst>
                            <p:childTnLst>
                              <p:par>
                                <p:cTn id="23" presetID="53" presetClass="entr" presetSubtype="528"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32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13"/>
                </p:tgtEl>
              </p:cMediaNode>
            </p:audio>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5"/>
          <p:cNvGrpSpPr>
            <a:grpSpLocks/>
          </p:cNvGrpSpPr>
          <p:nvPr/>
        </p:nvGrpSpPr>
        <p:grpSpPr bwMode="auto">
          <a:xfrm>
            <a:off x="178692" y="1739883"/>
            <a:ext cx="4405301" cy="4075319"/>
            <a:chOff x="815" y="894"/>
            <a:chExt cx="1989" cy="1813"/>
          </a:xfrm>
        </p:grpSpPr>
        <p:sp>
          <p:nvSpPr>
            <p:cNvPr id="5" name="Rectangle 18"/>
            <p:cNvSpPr>
              <a:spLocks noChangeArrowheads="1"/>
            </p:cNvSpPr>
            <p:nvPr/>
          </p:nvSpPr>
          <p:spPr bwMode="auto">
            <a:xfrm>
              <a:off x="1505" y="1855"/>
              <a:ext cx="617" cy="852"/>
            </a:xfrm>
            <a:prstGeom prst="rect">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eaLnBrk="1" fontAlgn="base" hangingPunct="1">
                <a:lnSpc>
                  <a:spcPct val="120000"/>
                </a:lnSpc>
                <a:buClrTx/>
                <a:buSzTx/>
                <a:defRPr/>
              </a:pPr>
              <a:endParaRPr lang="en-US" sz="1600" kern="0" dirty="0">
                <a:solidFill>
                  <a:srgbClr val="4D4D4D"/>
                </a:solidFill>
              </a:endParaRPr>
            </a:p>
          </p:txBody>
        </p:sp>
        <p:sp>
          <p:nvSpPr>
            <p:cNvPr id="6" name="Freeform 19"/>
            <p:cNvSpPr>
              <a:spLocks/>
            </p:cNvSpPr>
            <p:nvPr/>
          </p:nvSpPr>
          <p:spPr bwMode="auto">
            <a:xfrm>
              <a:off x="815" y="967"/>
              <a:ext cx="1989" cy="1638"/>
            </a:xfrm>
            <a:custGeom>
              <a:avLst/>
              <a:gdLst>
                <a:gd name="T0" fmla="*/ 0 w 1291"/>
                <a:gd name="T1" fmla="*/ 0 h 951"/>
                <a:gd name="T2" fmla="*/ 446 w 1291"/>
                <a:gd name="T3" fmla="*/ 947 h 951"/>
                <a:gd name="T4" fmla="*/ 844 w 1291"/>
                <a:gd name="T5" fmla="*/ 950 h 951"/>
                <a:gd name="T6" fmla="*/ 1290 w 1291"/>
                <a:gd name="T7" fmla="*/ 3 h 951"/>
                <a:gd name="T8" fmla="*/ 0 w 1291"/>
                <a:gd name="T9" fmla="*/ 0 h 951"/>
              </a:gdLst>
              <a:ahLst/>
              <a:cxnLst>
                <a:cxn ang="0">
                  <a:pos x="T0" y="T1"/>
                </a:cxn>
                <a:cxn ang="0">
                  <a:pos x="T2" y="T3"/>
                </a:cxn>
                <a:cxn ang="0">
                  <a:pos x="T4" y="T5"/>
                </a:cxn>
                <a:cxn ang="0">
                  <a:pos x="T6" y="T7"/>
                </a:cxn>
                <a:cxn ang="0">
                  <a:pos x="T8" y="T9"/>
                </a:cxn>
              </a:cxnLst>
              <a:rect l="0" t="0" r="r" b="b"/>
              <a:pathLst>
                <a:path w="1291" h="951">
                  <a:moveTo>
                    <a:pt x="0" y="0"/>
                  </a:moveTo>
                  <a:lnTo>
                    <a:pt x="446" y="947"/>
                  </a:lnTo>
                  <a:lnTo>
                    <a:pt x="844" y="950"/>
                  </a:lnTo>
                  <a:lnTo>
                    <a:pt x="1290" y="3"/>
                  </a:lnTo>
                  <a:lnTo>
                    <a:pt x="0" y="0"/>
                  </a:lnTo>
                </a:path>
              </a:pathLst>
            </a:cu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7" name="Oval 20"/>
            <p:cNvSpPr>
              <a:spLocks noChangeArrowheads="1"/>
            </p:cNvSpPr>
            <p:nvPr/>
          </p:nvSpPr>
          <p:spPr bwMode="auto">
            <a:xfrm>
              <a:off x="827" y="894"/>
              <a:ext cx="1977" cy="142"/>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8" name="Oval 22"/>
            <p:cNvSpPr>
              <a:spLocks noChangeArrowheads="1"/>
            </p:cNvSpPr>
            <p:nvPr/>
          </p:nvSpPr>
          <p:spPr bwMode="auto">
            <a:xfrm>
              <a:off x="1062" y="1431"/>
              <a:ext cx="1504" cy="195"/>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9" name="Oval 23"/>
            <p:cNvSpPr>
              <a:spLocks noChangeArrowheads="1"/>
            </p:cNvSpPr>
            <p:nvPr/>
          </p:nvSpPr>
          <p:spPr bwMode="auto">
            <a:xfrm>
              <a:off x="1282" y="1986"/>
              <a:ext cx="1044" cy="196"/>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grpSp>
      <p:sp>
        <p:nvSpPr>
          <p:cNvPr id="10" name="AutoShape 24"/>
          <p:cNvSpPr>
            <a:spLocks noChangeArrowheads="1"/>
          </p:cNvSpPr>
          <p:nvPr/>
        </p:nvSpPr>
        <p:spPr bwMode="auto">
          <a:xfrm rot="16200000" flipH="1">
            <a:off x="1458257" y="1922562"/>
            <a:ext cx="384380" cy="684383"/>
          </a:xfrm>
          <a:prstGeom prst="rightArrow">
            <a:avLst>
              <a:gd name="adj1" fmla="val 50000"/>
              <a:gd name="adj2" fmla="val 62505"/>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1" name="Freeform 25"/>
          <p:cNvSpPr>
            <a:spLocks/>
          </p:cNvSpPr>
          <p:nvPr/>
        </p:nvSpPr>
        <p:spPr bwMode="auto">
          <a:xfrm>
            <a:off x="3556311" y="2688466"/>
            <a:ext cx="1069765" cy="701323"/>
          </a:xfrm>
          <a:custGeom>
            <a:avLst/>
            <a:gdLst>
              <a:gd name="T0" fmla="*/ 884378 w 314"/>
              <a:gd name="T1" fmla="*/ 151756 h 182"/>
              <a:gd name="T2" fmla="*/ 887212 w 314"/>
              <a:gd name="T3" fmla="*/ 553279 h 182"/>
              <a:gd name="T4" fmla="*/ 479038 w 314"/>
              <a:gd name="T5" fmla="*/ 572248 h 182"/>
              <a:gd name="T6" fmla="*/ 586751 w 314"/>
              <a:gd name="T7" fmla="*/ 458431 h 182"/>
              <a:gd name="T8" fmla="*/ 402505 w 314"/>
              <a:gd name="T9" fmla="*/ 265574 h 182"/>
              <a:gd name="T10" fmla="*/ 359987 w 314"/>
              <a:gd name="T11" fmla="*/ 246604 h 182"/>
              <a:gd name="T12" fmla="*/ 314634 w 314"/>
              <a:gd name="T13" fmla="*/ 252927 h 182"/>
              <a:gd name="T14" fmla="*/ 260778 w 314"/>
              <a:gd name="T15" fmla="*/ 278220 h 182"/>
              <a:gd name="T16" fmla="*/ 198418 w 314"/>
              <a:gd name="T17" fmla="*/ 331967 h 182"/>
              <a:gd name="T18" fmla="*/ 141727 w 314"/>
              <a:gd name="T19" fmla="*/ 392038 h 182"/>
              <a:gd name="T20" fmla="*/ 0 w 314"/>
              <a:gd name="T21" fmla="*/ 243443 h 182"/>
              <a:gd name="T22" fmla="*/ 96375 w 314"/>
              <a:gd name="T23" fmla="*/ 145433 h 182"/>
              <a:gd name="T24" fmla="*/ 136058 w 314"/>
              <a:gd name="T25" fmla="*/ 113817 h 182"/>
              <a:gd name="T26" fmla="*/ 189914 w 314"/>
              <a:gd name="T27" fmla="*/ 75878 h 182"/>
              <a:gd name="T28" fmla="*/ 232433 w 314"/>
              <a:gd name="T29" fmla="*/ 53747 h 182"/>
              <a:gd name="T30" fmla="*/ 272116 w 314"/>
              <a:gd name="T31" fmla="*/ 28454 h 182"/>
              <a:gd name="T32" fmla="*/ 317469 w 314"/>
              <a:gd name="T33" fmla="*/ 9485 h 182"/>
              <a:gd name="T34" fmla="*/ 365656 w 314"/>
              <a:gd name="T35" fmla="*/ 0 h 182"/>
              <a:gd name="T36" fmla="*/ 419513 w 314"/>
              <a:gd name="T37" fmla="*/ 0 h 182"/>
              <a:gd name="T38" fmla="*/ 464865 w 314"/>
              <a:gd name="T39" fmla="*/ 3162 h 182"/>
              <a:gd name="T40" fmla="*/ 513053 w 314"/>
              <a:gd name="T41" fmla="*/ 15808 h 182"/>
              <a:gd name="T42" fmla="*/ 561240 w 314"/>
              <a:gd name="T43" fmla="*/ 41101 h 182"/>
              <a:gd name="T44" fmla="*/ 589585 w 314"/>
              <a:gd name="T45" fmla="*/ 72717 h 182"/>
              <a:gd name="T46" fmla="*/ 779500 w 314"/>
              <a:gd name="T47" fmla="*/ 259251 h 182"/>
              <a:gd name="T48" fmla="*/ 884378 w 314"/>
              <a:gd name="T49" fmla="*/ 151756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2"/>
              <a:gd name="T77" fmla="*/ 314 w 314"/>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2">
                <a:moveTo>
                  <a:pt x="312" y="48"/>
                </a:moveTo>
                <a:lnTo>
                  <a:pt x="313" y="175"/>
                </a:lnTo>
                <a:lnTo>
                  <a:pt x="169" y="181"/>
                </a:lnTo>
                <a:lnTo>
                  <a:pt x="207" y="145"/>
                </a:lnTo>
                <a:lnTo>
                  <a:pt x="142" y="84"/>
                </a:lnTo>
                <a:lnTo>
                  <a:pt x="127" y="78"/>
                </a:lnTo>
                <a:lnTo>
                  <a:pt x="111" y="80"/>
                </a:lnTo>
                <a:lnTo>
                  <a:pt x="92" y="88"/>
                </a:lnTo>
                <a:lnTo>
                  <a:pt x="70" y="105"/>
                </a:lnTo>
                <a:lnTo>
                  <a:pt x="50" y="124"/>
                </a:lnTo>
                <a:lnTo>
                  <a:pt x="0" y="77"/>
                </a:lnTo>
                <a:lnTo>
                  <a:pt x="34" y="46"/>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2"/>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2" name="Freeform 26"/>
          <p:cNvSpPr>
            <a:spLocks/>
          </p:cNvSpPr>
          <p:nvPr/>
        </p:nvSpPr>
        <p:spPr bwMode="auto">
          <a:xfrm>
            <a:off x="3022535" y="4028174"/>
            <a:ext cx="1074193" cy="705820"/>
          </a:xfrm>
          <a:custGeom>
            <a:avLst/>
            <a:gdLst>
              <a:gd name="T0" fmla="*/ 886487 w 315"/>
              <a:gd name="T1" fmla="*/ 152428 h 182"/>
              <a:gd name="T2" fmla="*/ 889319 w 315"/>
              <a:gd name="T3" fmla="*/ 555727 h 182"/>
              <a:gd name="T4" fmla="*/ 481478 w 315"/>
              <a:gd name="T5" fmla="*/ 574780 h 182"/>
              <a:gd name="T6" fmla="*/ 589103 w 315"/>
              <a:gd name="T7" fmla="*/ 460459 h 182"/>
              <a:gd name="T8" fmla="*/ 405008 w 315"/>
              <a:gd name="T9" fmla="*/ 266749 h 182"/>
              <a:gd name="T10" fmla="*/ 359693 w 315"/>
              <a:gd name="T11" fmla="*/ 247695 h 182"/>
              <a:gd name="T12" fmla="*/ 314377 w 315"/>
              <a:gd name="T13" fmla="*/ 254047 h 182"/>
              <a:gd name="T14" fmla="*/ 263397 w 315"/>
              <a:gd name="T15" fmla="*/ 279451 h 182"/>
              <a:gd name="T16" fmla="*/ 198256 w 315"/>
              <a:gd name="T17" fmla="*/ 333436 h 182"/>
              <a:gd name="T18" fmla="*/ 141611 w 315"/>
              <a:gd name="T19" fmla="*/ 393772 h 182"/>
              <a:gd name="T20" fmla="*/ 0 w 315"/>
              <a:gd name="T21" fmla="*/ 244520 h 182"/>
              <a:gd name="T22" fmla="*/ 96296 w 315"/>
              <a:gd name="T23" fmla="*/ 146077 h 182"/>
              <a:gd name="T24" fmla="*/ 135947 w 315"/>
              <a:gd name="T25" fmla="*/ 114321 h 182"/>
              <a:gd name="T26" fmla="*/ 189759 w 315"/>
              <a:gd name="T27" fmla="*/ 76214 h 182"/>
              <a:gd name="T28" fmla="*/ 232242 w 315"/>
              <a:gd name="T29" fmla="*/ 53985 h 182"/>
              <a:gd name="T30" fmla="*/ 271894 w 315"/>
              <a:gd name="T31" fmla="*/ 28580 h 182"/>
              <a:gd name="T32" fmla="*/ 317209 w 315"/>
              <a:gd name="T33" fmla="*/ 9527 h 182"/>
              <a:gd name="T34" fmla="*/ 365357 w 315"/>
              <a:gd name="T35" fmla="*/ 0 h 182"/>
              <a:gd name="T36" fmla="*/ 422002 w 315"/>
              <a:gd name="T37" fmla="*/ 0 h 182"/>
              <a:gd name="T38" fmla="*/ 467317 w 315"/>
              <a:gd name="T39" fmla="*/ 3176 h 182"/>
              <a:gd name="T40" fmla="*/ 515465 w 315"/>
              <a:gd name="T41" fmla="*/ 15878 h 182"/>
              <a:gd name="T42" fmla="*/ 563613 w 315"/>
              <a:gd name="T43" fmla="*/ 41283 h 182"/>
              <a:gd name="T44" fmla="*/ 591935 w 315"/>
              <a:gd name="T45" fmla="*/ 73038 h 182"/>
              <a:gd name="T46" fmla="*/ 781694 w 315"/>
              <a:gd name="T47" fmla="*/ 260398 h 182"/>
              <a:gd name="T48" fmla="*/ 886487 w 315"/>
              <a:gd name="T49" fmla="*/ 152428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5"/>
              <a:gd name="T76" fmla="*/ 0 h 182"/>
              <a:gd name="T77" fmla="*/ 315 w 315"/>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5" h="182">
                <a:moveTo>
                  <a:pt x="313" y="48"/>
                </a:moveTo>
                <a:lnTo>
                  <a:pt x="314" y="175"/>
                </a:lnTo>
                <a:lnTo>
                  <a:pt x="170" y="181"/>
                </a:lnTo>
                <a:lnTo>
                  <a:pt x="208" y="145"/>
                </a:lnTo>
                <a:lnTo>
                  <a:pt x="143" y="84"/>
                </a:lnTo>
                <a:lnTo>
                  <a:pt x="127" y="78"/>
                </a:lnTo>
                <a:lnTo>
                  <a:pt x="111" y="80"/>
                </a:lnTo>
                <a:lnTo>
                  <a:pt x="93" y="88"/>
                </a:lnTo>
                <a:lnTo>
                  <a:pt x="70" y="105"/>
                </a:lnTo>
                <a:lnTo>
                  <a:pt x="50" y="124"/>
                </a:lnTo>
                <a:lnTo>
                  <a:pt x="0" y="77"/>
                </a:lnTo>
                <a:lnTo>
                  <a:pt x="34" y="46"/>
                </a:lnTo>
                <a:lnTo>
                  <a:pt x="48" y="36"/>
                </a:lnTo>
                <a:lnTo>
                  <a:pt x="67" y="24"/>
                </a:lnTo>
                <a:lnTo>
                  <a:pt x="82" y="17"/>
                </a:lnTo>
                <a:lnTo>
                  <a:pt x="96" y="9"/>
                </a:lnTo>
                <a:lnTo>
                  <a:pt x="112" y="3"/>
                </a:lnTo>
                <a:lnTo>
                  <a:pt x="129" y="0"/>
                </a:lnTo>
                <a:lnTo>
                  <a:pt x="149" y="0"/>
                </a:lnTo>
                <a:lnTo>
                  <a:pt x="165" y="1"/>
                </a:lnTo>
                <a:lnTo>
                  <a:pt x="182" y="5"/>
                </a:lnTo>
                <a:lnTo>
                  <a:pt x="199" y="13"/>
                </a:lnTo>
                <a:lnTo>
                  <a:pt x="209" y="23"/>
                </a:lnTo>
                <a:lnTo>
                  <a:pt x="276" y="82"/>
                </a:lnTo>
                <a:lnTo>
                  <a:pt x="313" y="48"/>
                </a:lnTo>
              </a:path>
            </a:pathLst>
          </a:custGeom>
          <a:solidFill>
            <a:schemeClr val="accent3"/>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3" name="Freeform 27"/>
          <p:cNvSpPr>
            <a:spLocks/>
          </p:cNvSpPr>
          <p:nvPr/>
        </p:nvSpPr>
        <p:spPr bwMode="auto">
          <a:xfrm>
            <a:off x="3788868" y="1344264"/>
            <a:ext cx="1069763" cy="710315"/>
          </a:xfrm>
          <a:custGeom>
            <a:avLst/>
            <a:gdLst>
              <a:gd name="T0" fmla="*/ 884378 w 314"/>
              <a:gd name="T1" fmla="*/ 152263 h 183"/>
              <a:gd name="T2" fmla="*/ 887212 w 314"/>
              <a:gd name="T3" fmla="*/ 558297 h 183"/>
              <a:gd name="T4" fmla="*/ 479038 w 314"/>
              <a:gd name="T5" fmla="*/ 577330 h 183"/>
              <a:gd name="T6" fmla="*/ 586751 w 314"/>
              <a:gd name="T7" fmla="*/ 463133 h 183"/>
              <a:gd name="T8" fmla="*/ 402505 w 314"/>
              <a:gd name="T9" fmla="*/ 269632 h 183"/>
              <a:gd name="T10" fmla="*/ 359987 w 314"/>
              <a:gd name="T11" fmla="*/ 247427 h 183"/>
              <a:gd name="T12" fmla="*/ 314634 w 314"/>
              <a:gd name="T13" fmla="*/ 256944 h 183"/>
              <a:gd name="T14" fmla="*/ 260778 w 314"/>
              <a:gd name="T15" fmla="*/ 282321 h 183"/>
              <a:gd name="T16" fmla="*/ 198418 w 314"/>
              <a:gd name="T17" fmla="*/ 333075 h 183"/>
              <a:gd name="T18" fmla="*/ 141727 w 314"/>
              <a:gd name="T19" fmla="*/ 396518 h 183"/>
              <a:gd name="T20" fmla="*/ 0 w 314"/>
              <a:gd name="T21" fmla="*/ 247427 h 183"/>
              <a:gd name="T22" fmla="*/ 96375 w 314"/>
              <a:gd name="T23" fmla="*/ 149091 h 183"/>
              <a:gd name="T24" fmla="*/ 136058 w 314"/>
              <a:gd name="T25" fmla="*/ 114197 h 183"/>
              <a:gd name="T26" fmla="*/ 189914 w 314"/>
              <a:gd name="T27" fmla="*/ 76131 h 183"/>
              <a:gd name="T28" fmla="*/ 232433 w 314"/>
              <a:gd name="T29" fmla="*/ 53926 h 183"/>
              <a:gd name="T30" fmla="*/ 272116 w 314"/>
              <a:gd name="T31" fmla="*/ 28549 h 183"/>
              <a:gd name="T32" fmla="*/ 317469 w 314"/>
              <a:gd name="T33" fmla="*/ 9516 h 183"/>
              <a:gd name="T34" fmla="*/ 365656 w 314"/>
              <a:gd name="T35" fmla="*/ 0 h 183"/>
              <a:gd name="T36" fmla="*/ 419513 w 314"/>
              <a:gd name="T37" fmla="*/ 0 h 183"/>
              <a:gd name="T38" fmla="*/ 464865 w 314"/>
              <a:gd name="T39" fmla="*/ 3172 h 183"/>
              <a:gd name="T40" fmla="*/ 513053 w 314"/>
              <a:gd name="T41" fmla="*/ 15861 h 183"/>
              <a:gd name="T42" fmla="*/ 561240 w 314"/>
              <a:gd name="T43" fmla="*/ 41238 h 183"/>
              <a:gd name="T44" fmla="*/ 589585 w 314"/>
              <a:gd name="T45" fmla="*/ 72959 h 183"/>
              <a:gd name="T46" fmla="*/ 779500 w 314"/>
              <a:gd name="T47" fmla="*/ 260116 h 183"/>
              <a:gd name="T48" fmla="*/ 884378 w 314"/>
              <a:gd name="T49" fmla="*/ 152263 h 1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3"/>
              <a:gd name="T77" fmla="*/ 314 w 314"/>
              <a:gd name="T78" fmla="*/ 183 h 1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3">
                <a:moveTo>
                  <a:pt x="312" y="48"/>
                </a:moveTo>
                <a:lnTo>
                  <a:pt x="313" y="176"/>
                </a:lnTo>
                <a:lnTo>
                  <a:pt x="169" y="182"/>
                </a:lnTo>
                <a:lnTo>
                  <a:pt x="207" y="146"/>
                </a:lnTo>
                <a:lnTo>
                  <a:pt x="142" y="85"/>
                </a:lnTo>
                <a:lnTo>
                  <a:pt x="127" y="78"/>
                </a:lnTo>
                <a:lnTo>
                  <a:pt x="111" y="81"/>
                </a:lnTo>
                <a:lnTo>
                  <a:pt x="92" y="89"/>
                </a:lnTo>
                <a:lnTo>
                  <a:pt x="70" y="105"/>
                </a:lnTo>
                <a:lnTo>
                  <a:pt x="50" y="125"/>
                </a:lnTo>
                <a:lnTo>
                  <a:pt x="0" y="78"/>
                </a:lnTo>
                <a:lnTo>
                  <a:pt x="34" y="47"/>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4" name="Rectangle 28"/>
          <p:cNvSpPr>
            <a:spLocks noChangeArrowheads="1"/>
          </p:cNvSpPr>
          <p:nvPr/>
        </p:nvSpPr>
        <p:spPr bwMode="auto">
          <a:xfrm>
            <a:off x="1489870" y="1216139"/>
            <a:ext cx="316720" cy="762015"/>
          </a:xfrm>
          <a:prstGeom prst="rect">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5" name="AutoShape 29"/>
          <p:cNvSpPr>
            <a:spLocks noChangeArrowheads="1"/>
          </p:cNvSpPr>
          <p:nvPr/>
        </p:nvSpPr>
        <p:spPr bwMode="auto">
          <a:xfrm rot="16200000" flipH="1">
            <a:off x="2229020" y="1922562"/>
            <a:ext cx="384380" cy="684383"/>
          </a:xfrm>
          <a:prstGeom prst="rightArrow">
            <a:avLst>
              <a:gd name="adj1" fmla="val 50000"/>
              <a:gd name="adj2" fmla="val 62505"/>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6" name="Rectangle 30"/>
          <p:cNvSpPr>
            <a:spLocks noChangeArrowheads="1"/>
          </p:cNvSpPr>
          <p:nvPr/>
        </p:nvSpPr>
        <p:spPr bwMode="auto">
          <a:xfrm>
            <a:off x="2260633" y="1216139"/>
            <a:ext cx="318936" cy="762015"/>
          </a:xfrm>
          <a:prstGeom prst="rect">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7" name="AutoShape 31"/>
          <p:cNvSpPr>
            <a:spLocks noChangeArrowheads="1"/>
          </p:cNvSpPr>
          <p:nvPr/>
        </p:nvSpPr>
        <p:spPr bwMode="auto">
          <a:xfrm rot="16200000" flipH="1">
            <a:off x="2987601" y="1925883"/>
            <a:ext cx="384380" cy="677738"/>
          </a:xfrm>
          <a:prstGeom prst="rightArrow">
            <a:avLst>
              <a:gd name="adj1" fmla="val 50000"/>
              <a:gd name="adj2" fmla="val 62505"/>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8" name="Rectangle 32"/>
          <p:cNvSpPr>
            <a:spLocks noChangeArrowheads="1"/>
          </p:cNvSpPr>
          <p:nvPr/>
        </p:nvSpPr>
        <p:spPr bwMode="auto">
          <a:xfrm>
            <a:off x="3018105" y="1216139"/>
            <a:ext cx="321150" cy="762015"/>
          </a:xfrm>
          <a:prstGeom prst="rect">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19" name="AutoShape 33"/>
          <p:cNvSpPr>
            <a:spLocks noChangeArrowheads="1"/>
          </p:cNvSpPr>
          <p:nvPr/>
        </p:nvSpPr>
        <p:spPr bwMode="auto">
          <a:xfrm rot="16200000" flipH="1">
            <a:off x="1735077" y="3228548"/>
            <a:ext cx="388875" cy="684383"/>
          </a:xfrm>
          <a:prstGeom prst="rightArrow">
            <a:avLst>
              <a:gd name="adj1" fmla="val 50000"/>
              <a:gd name="adj2" fmla="val 62505"/>
            </a:avLst>
          </a:prstGeom>
          <a:solidFill>
            <a:schemeClr val="accent2"/>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0" name="Rectangle 34"/>
          <p:cNvSpPr>
            <a:spLocks noChangeArrowheads="1"/>
          </p:cNvSpPr>
          <p:nvPr/>
        </p:nvSpPr>
        <p:spPr bwMode="auto">
          <a:xfrm>
            <a:off x="1773370" y="2549104"/>
            <a:ext cx="314506" cy="759767"/>
          </a:xfrm>
          <a:prstGeom prst="rect">
            <a:avLst/>
          </a:prstGeom>
          <a:solidFill>
            <a:schemeClr val="accent2"/>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1" name="AutoShape 35"/>
          <p:cNvSpPr>
            <a:spLocks noChangeArrowheads="1"/>
          </p:cNvSpPr>
          <p:nvPr/>
        </p:nvSpPr>
        <p:spPr bwMode="auto">
          <a:xfrm rot="16200000" flipH="1">
            <a:off x="2499179" y="3228535"/>
            <a:ext cx="391124" cy="682169"/>
          </a:xfrm>
          <a:prstGeom prst="rightArrow">
            <a:avLst>
              <a:gd name="adj1" fmla="val 50000"/>
              <a:gd name="adj2" fmla="val 62505"/>
            </a:avLst>
          </a:prstGeom>
          <a:solidFill>
            <a:schemeClr val="accent2"/>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2" name="Rectangle 36"/>
          <p:cNvSpPr>
            <a:spLocks noChangeArrowheads="1"/>
          </p:cNvSpPr>
          <p:nvPr/>
        </p:nvSpPr>
        <p:spPr bwMode="auto">
          <a:xfrm>
            <a:off x="2535273" y="2549104"/>
            <a:ext cx="318936" cy="759767"/>
          </a:xfrm>
          <a:prstGeom prst="rect">
            <a:avLst/>
          </a:prstGeom>
          <a:solidFill>
            <a:schemeClr val="accent2"/>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3" name="AutoShape 37"/>
          <p:cNvSpPr>
            <a:spLocks noChangeArrowheads="1"/>
          </p:cNvSpPr>
          <p:nvPr/>
        </p:nvSpPr>
        <p:spPr bwMode="auto">
          <a:xfrm rot="16200000" flipH="1">
            <a:off x="2117137" y="4501896"/>
            <a:ext cx="388875" cy="677738"/>
          </a:xfrm>
          <a:prstGeom prst="rightArrow">
            <a:avLst>
              <a:gd name="adj1" fmla="val 50000"/>
              <a:gd name="adj2" fmla="val 62505"/>
            </a:avLst>
          </a:prstGeom>
          <a:solidFill>
            <a:schemeClr val="accent3"/>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4" name="Rectangle 38"/>
          <p:cNvSpPr>
            <a:spLocks noChangeArrowheads="1"/>
          </p:cNvSpPr>
          <p:nvPr/>
        </p:nvSpPr>
        <p:spPr bwMode="auto">
          <a:xfrm>
            <a:off x="2154321" y="3816882"/>
            <a:ext cx="318936" cy="762015"/>
          </a:xfrm>
          <a:prstGeom prst="rect">
            <a:avLst/>
          </a:prstGeom>
          <a:solidFill>
            <a:schemeClr val="accent3"/>
          </a:solidFill>
          <a:ln w="3175" algn="ctr">
            <a:solidFill>
              <a:srgbClr val="D7D7D7"/>
            </a:solidFill>
            <a:miter lim="800000"/>
            <a:headEnd/>
            <a:tailEnd/>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29" name="AutoShape 21"/>
          <p:cNvSpPr>
            <a:spLocks noChangeArrowheads="1"/>
          </p:cNvSpPr>
          <p:nvPr/>
        </p:nvSpPr>
        <p:spPr bwMode="auto">
          <a:xfrm rot="16200000" flipH="1">
            <a:off x="567317" y="1244656"/>
            <a:ext cx="613659" cy="660021"/>
          </a:xfrm>
          <a:prstGeom prst="rightArrow">
            <a:avLst>
              <a:gd name="adj1" fmla="val 50000"/>
              <a:gd name="adj2" fmla="val 29014"/>
            </a:avLst>
          </a:prstGeom>
          <a:solidFill>
            <a:schemeClr val="accent1"/>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1"/>
              </a:spcBef>
              <a:spcAft>
                <a:spcPts val="841"/>
              </a:spcAft>
              <a:defRPr/>
            </a:pPr>
            <a:endParaRPr lang="en-US" sz="3900" kern="0" dirty="0">
              <a:solidFill>
                <a:sysClr val="window" lastClr="FFFFFF"/>
              </a:solidFill>
              <a:latin typeface="Impact" pitchFamily="34" charset="0"/>
            </a:endParaRPr>
          </a:p>
        </p:txBody>
      </p:sp>
      <p:sp>
        <p:nvSpPr>
          <p:cNvPr id="30" name="TextBox 29">
            <a:extLst>
              <a:ext uri="{FF2B5EF4-FFF2-40B4-BE49-F238E27FC236}">
                <a16:creationId xmlns:a16="http://schemas.microsoft.com/office/drawing/2014/main" id="{6FF87323-AA62-4EC5-9479-243601DA7888}"/>
              </a:ext>
            </a:extLst>
          </p:cNvPr>
          <p:cNvSpPr txBox="1"/>
          <p:nvPr/>
        </p:nvSpPr>
        <p:spPr>
          <a:xfrm>
            <a:off x="4727959" y="1699421"/>
            <a:ext cx="7367302" cy="4031873"/>
          </a:xfrm>
          <a:prstGeom prst="rect">
            <a:avLst/>
          </a:prstGeom>
          <a:noFill/>
        </p:spPr>
        <p:txBody>
          <a:bodyPr wrap="square">
            <a:spAutoFit/>
          </a:bodyPr>
          <a:lstStyle/>
          <a:p>
            <a:pPr algn="just"/>
            <a:r>
              <a:rPr lang="vi-VN" sz="4000" b="0" i="0" dirty="0">
                <a:solidFill>
                  <a:srgbClr val="333333"/>
                </a:solidFill>
                <a:effectLst/>
                <a:latin typeface="Amazone" panose="03020702060507090A04" pitchFamily="66" charset="-93"/>
              </a:rPr>
              <a:t>	</a:t>
            </a:r>
            <a:r>
              <a:rPr lang="en-US" sz="4000" b="1" i="0" dirty="0">
                <a:solidFill>
                  <a:srgbClr val="FF0000"/>
                </a:solidFill>
                <a:effectLst/>
                <a:latin typeface="#9Slide03 AmpleSoft" panose="02000000000000000000" pitchFamily="2" charset="-93"/>
              </a:rPr>
              <a:t>II.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hao</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phí</a:t>
            </a:r>
            <a:endParaRPr lang="zh-CN" altLang="en-US"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endParaRPr>
          </a:p>
          <a:p>
            <a:pPr lvl="0"/>
            <a:r>
              <a:rPr lang="en-US" dirty="0"/>
              <a:t>- </a:t>
            </a:r>
            <a:r>
              <a:rPr lang="en-US" sz="3600" dirty="0" err="1">
                <a:latin typeface="Amazone" panose="03020702060507090A04" pitchFamily="66" charset="-93"/>
              </a:rPr>
              <a:t>Năng</a:t>
            </a:r>
            <a:r>
              <a:rPr lang="en-US" sz="3600" dirty="0">
                <a:latin typeface="Amazone" panose="03020702060507090A04" pitchFamily="66" charset="-93"/>
              </a:rPr>
              <a:t> </a:t>
            </a:r>
            <a:r>
              <a:rPr lang="en-US" sz="3600" dirty="0" err="1">
                <a:latin typeface="Amazone" panose="03020702060507090A04" pitchFamily="66" charset="-93"/>
              </a:rPr>
              <a:t>lượng</a:t>
            </a:r>
            <a:r>
              <a:rPr lang="en-US" sz="3600" dirty="0">
                <a:latin typeface="Amazone" panose="03020702060507090A04" pitchFamily="66" charset="-93"/>
              </a:rPr>
              <a:t> </a:t>
            </a:r>
            <a:r>
              <a:rPr lang="en-US" sz="3600" dirty="0" err="1">
                <a:latin typeface="Amazone" panose="03020702060507090A04" pitchFamily="66" charset="-93"/>
              </a:rPr>
              <a:t>hao</a:t>
            </a:r>
            <a:r>
              <a:rPr lang="en-US" sz="3600" dirty="0">
                <a:latin typeface="Amazone" panose="03020702060507090A04" pitchFamily="66" charset="-93"/>
              </a:rPr>
              <a:t> </a:t>
            </a:r>
            <a:r>
              <a:rPr lang="en-US" sz="3600" dirty="0" err="1">
                <a:latin typeface="Amazone" panose="03020702060507090A04" pitchFamily="66" charset="-93"/>
              </a:rPr>
              <a:t>phí</a:t>
            </a:r>
            <a:r>
              <a:rPr lang="en-US" sz="3600" dirty="0">
                <a:latin typeface="Amazone" panose="03020702060507090A04" pitchFamily="66" charset="-93"/>
              </a:rPr>
              <a:t> </a:t>
            </a:r>
            <a:r>
              <a:rPr lang="en-US" sz="3600" dirty="0" err="1">
                <a:latin typeface="Amazone" panose="03020702060507090A04" pitchFamily="66" charset="-93"/>
              </a:rPr>
              <a:t>luôn</a:t>
            </a:r>
            <a:r>
              <a:rPr lang="en-US" sz="3600" dirty="0">
                <a:latin typeface="Amazone" panose="03020702060507090A04" pitchFamily="66" charset="-93"/>
              </a:rPr>
              <a:t> </a:t>
            </a:r>
            <a:r>
              <a:rPr lang="en-US" sz="3600" dirty="0" err="1">
                <a:latin typeface="Amazone" panose="03020702060507090A04" pitchFamily="66" charset="-93"/>
              </a:rPr>
              <a:t>xuất</a:t>
            </a:r>
            <a:r>
              <a:rPr lang="en-US" sz="3600" dirty="0">
                <a:latin typeface="Amazone" panose="03020702060507090A04" pitchFamily="66" charset="-93"/>
              </a:rPr>
              <a:t> </a:t>
            </a:r>
            <a:r>
              <a:rPr lang="en-US" sz="3600" dirty="0" err="1">
                <a:latin typeface="Amazone" panose="03020702060507090A04" pitchFamily="66" charset="-93"/>
              </a:rPr>
              <a:t>hiện</a:t>
            </a:r>
            <a:r>
              <a:rPr lang="en-US" sz="3600" dirty="0">
                <a:latin typeface="Amazone" panose="03020702060507090A04" pitchFamily="66" charset="-93"/>
              </a:rPr>
              <a:t> </a:t>
            </a:r>
            <a:r>
              <a:rPr lang="en-US" sz="3600" dirty="0" err="1">
                <a:latin typeface="Amazone" panose="03020702060507090A04" pitchFamily="66" charset="-93"/>
              </a:rPr>
              <a:t>trong</a:t>
            </a:r>
            <a:r>
              <a:rPr lang="en-US" sz="3600" dirty="0">
                <a:latin typeface="Amazone" panose="03020702060507090A04" pitchFamily="66" charset="-93"/>
              </a:rPr>
              <a:t> </a:t>
            </a:r>
            <a:r>
              <a:rPr lang="en-US" sz="3600" dirty="0" err="1">
                <a:latin typeface="Amazone" panose="03020702060507090A04" pitchFamily="66" charset="-93"/>
              </a:rPr>
              <a:t>quá</a:t>
            </a:r>
            <a:r>
              <a:rPr lang="en-US" sz="3600" dirty="0">
                <a:latin typeface="Amazone" panose="03020702060507090A04" pitchFamily="66" charset="-93"/>
              </a:rPr>
              <a:t> </a:t>
            </a:r>
            <a:r>
              <a:rPr lang="en-US" sz="3600" dirty="0" err="1">
                <a:latin typeface="Amazone" panose="03020702060507090A04" pitchFamily="66" charset="-93"/>
              </a:rPr>
              <a:t>trình</a:t>
            </a:r>
            <a:r>
              <a:rPr lang="en-US" sz="3600" dirty="0">
                <a:latin typeface="Amazone" panose="03020702060507090A04" pitchFamily="66" charset="-93"/>
              </a:rPr>
              <a:t> </a:t>
            </a:r>
            <a:r>
              <a:rPr lang="en-US" sz="3600" dirty="0" err="1">
                <a:latin typeface="Amazone" panose="03020702060507090A04" pitchFamily="66" charset="-93"/>
              </a:rPr>
              <a:t>chuyển</a:t>
            </a:r>
            <a:r>
              <a:rPr lang="en-US" sz="3600" dirty="0">
                <a:latin typeface="Amazone" panose="03020702060507090A04" pitchFamily="66" charset="-93"/>
              </a:rPr>
              <a:t> </a:t>
            </a:r>
            <a:r>
              <a:rPr lang="en-US" sz="3600" dirty="0" err="1">
                <a:latin typeface="Amazone" panose="03020702060507090A04" pitchFamily="66" charset="-93"/>
              </a:rPr>
              <a:t>hóa</a:t>
            </a:r>
            <a:r>
              <a:rPr lang="en-US" sz="3600" dirty="0">
                <a:latin typeface="Amazone" panose="03020702060507090A04" pitchFamily="66" charset="-93"/>
              </a:rPr>
              <a:t> </a:t>
            </a:r>
            <a:r>
              <a:rPr lang="en-US" sz="3600" dirty="0" err="1">
                <a:latin typeface="Amazone" panose="03020702060507090A04" pitchFamily="66" charset="-93"/>
              </a:rPr>
              <a:t>từ</a:t>
            </a:r>
            <a:r>
              <a:rPr lang="en-US" sz="3600" dirty="0">
                <a:latin typeface="Amazone" panose="03020702060507090A04" pitchFamily="66" charset="-93"/>
              </a:rPr>
              <a:t> </a:t>
            </a:r>
            <a:r>
              <a:rPr lang="en-US" sz="3600" dirty="0" err="1">
                <a:latin typeface="Amazone" panose="03020702060507090A04" pitchFamily="66" charset="-93"/>
              </a:rPr>
              <a:t>dạng</a:t>
            </a:r>
            <a:r>
              <a:rPr lang="en-US" sz="3600" dirty="0">
                <a:latin typeface="Amazone" panose="03020702060507090A04" pitchFamily="66" charset="-93"/>
              </a:rPr>
              <a:t> </a:t>
            </a:r>
            <a:r>
              <a:rPr lang="en-US" sz="3600" dirty="0" err="1">
                <a:latin typeface="Amazone" panose="03020702060507090A04" pitchFamily="66" charset="-93"/>
              </a:rPr>
              <a:t>này</a:t>
            </a:r>
            <a:r>
              <a:rPr lang="en-US" sz="3600" dirty="0">
                <a:latin typeface="Amazone" panose="03020702060507090A04" pitchFamily="66" charset="-93"/>
              </a:rPr>
              <a:t> sang </a:t>
            </a:r>
            <a:r>
              <a:rPr lang="en-US" sz="3600" dirty="0" err="1">
                <a:latin typeface="Amazone" panose="03020702060507090A04" pitchFamily="66" charset="-93"/>
              </a:rPr>
              <a:t>dạng</a:t>
            </a:r>
            <a:r>
              <a:rPr lang="en-US" sz="3600" dirty="0">
                <a:latin typeface="Amazone" panose="03020702060507090A04" pitchFamily="66" charset="-93"/>
              </a:rPr>
              <a:t> </a:t>
            </a:r>
            <a:r>
              <a:rPr lang="en-US" sz="3600" dirty="0" err="1">
                <a:latin typeface="Amazone" panose="03020702060507090A04" pitchFamily="66" charset="-93"/>
              </a:rPr>
              <a:t>khác</a:t>
            </a:r>
            <a:r>
              <a:rPr lang="en-US" sz="3600" dirty="0">
                <a:latin typeface="Amazone" panose="03020702060507090A04" pitchFamily="66" charset="-93"/>
              </a:rPr>
              <a:t>, </a:t>
            </a:r>
            <a:r>
              <a:rPr lang="en-US" sz="3600" dirty="0" err="1">
                <a:latin typeface="Amazone" panose="03020702060507090A04" pitchFamily="66" charset="-93"/>
              </a:rPr>
              <a:t>từ</a:t>
            </a:r>
            <a:r>
              <a:rPr lang="en-US" sz="3600" dirty="0">
                <a:latin typeface="Amazone" panose="03020702060507090A04" pitchFamily="66" charset="-93"/>
              </a:rPr>
              <a:t> </a:t>
            </a:r>
            <a:r>
              <a:rPr lang="en-US" sz="3600" dirty="0" err="1">
                <a:latin typeface="Amazone" panose="03020702060507090A04" pitchFamily="66" charset="-93"/>
              </a:rPr>
              <a:t>vật</a:t>
            </a:r>
            <a:r>
              <a:rPr lang="en-US" sz="3600" dirty="0">
                <a:latin typeface="Amazone" panose="03020702060507090A04" pitchFamily="66" charset="-93"/>
              </a:rPr>
              <a:t> </a:t>
            </a:r>
            <a:r>
              <a:rPr lang="en-US" sz="3600" dirty="0" err="1">
                <a:latin typeface="Amazone" panose="03020702060507090A04" pitchFamily="66" charset="-93"/>
              </a:rPr>
              <a:t>này</a:t>
            </a:r>
            <a:r>
              <a:rPr lang="en-US" sz="3600" dirty="0">
                <a:latin typeface="Amazone" panose="03020702060507090A04" pitchFamily="66" charset="-93"/>
              </a:rPr>
              <a:t> sang </a:t>
            </a:r>
            <a:r>
              <a:rPr lang="en-US" sz="3600" dirty="0" err="1">
                <a:latin typeface="Amazone" panose="03020702060507090A04" pitchFamily="66" charset="-93"/>
              </a:rPr>
              <a:t>vật</a:t>
            </a:r>
            <a:r>
              <a:rPr lang="en-US" sz="3600" dirty="0">
                <a:latin typeface="Amazone" panose="03020702060507090A04" pitchFamily="66" charset="-93"/>
              </a:rPr>
              <a:t> </a:t>
            </a:r>
            <a:r>
              <a:rPr lang="en-US" sz="3600" dirty="0" err="1">
                <a:latin typeface="Amazone" panose="03020702060507090A04" pitchFamily="66" charset="-93"/>
              </a:rPr>
              <a:t>khác</a:t>
            </a:r>
            <a:r>
              <a:rPr lang="en-US" sz="3600" dirty="0">
                <a:latin typeface="Amazone" panose="03020702060507090A04" pitchFamily="66" charset="-93"/>
              </a:rPr>
              <a:t>. </a:t>
            </a:r>
            <a:endParaRPr lang="vi-VN" sz="3600" dirty="0">
              <a:latin typeface="Amazone" panose="03020702060507090A04" pitchFamily="66" charset="-93"/>
            </a:endParaRPr>
          </a:p>
          <a:p>
            <a:pPr lvl="0"/>
            <a:r>
              <a:rPr lang="en-US" sz="3600" dirty="0">
                <a:latin typeface="Amazone" panose="03020702060507090A04" pitchFamily="66" charset="-93"/>
              </a:rPr>
              <a:t>- </a:t>
            </a:r>
            <a:r>
              <a:rPr lang="en-US" sz="3600" dirty="0" err="1">
                <a:latin typeface="Amazone" panose="03020702060507090A04" pitchFamily="66" charset="-93"/>
              </a:rPr>
              <a:t>Năng</a:t>
            </a:r>
            <a:r>
              <a:rPr lang="en-US" sz="3600" dirty="0">
                <a:latin typeface="Amazone" panose="03020702060507090A04" pitchFamily="66" charset="-93"/>
              </a:rPr>
              <a:t> </a:t>
            </a:r>
            <a:r>
              <a:rPr lang="en-US" sz="3600" dirty="0" err="1">
                <a:latin typeface="Amazone" panose="03020702060507090A04" pitchFamily="66" charset="-93"/>
              </a:rPr>
              <a:t>lực</a:t>
            </a:r>
            <a:r>
              <a:rPr lang="en-US" sz="3600" dirty="0">
                <a:latin typeface="Amazone" panose="03020702060507090A04" pitchFamily="66" charset="-93"/>
              </a:rPr>
              <a:t> </a:t>
            </a:r>
            <a:r>
              <a:rPr lang="en-US" sz="3600" dirty="0" err="1">
                <a:latin typeface="Amazone" panose="03020702060507090A04" pitchFamily="66" charset="-93"/>
              </a:rPr>
              <a:t>học</a:t>
            </a:r>
            <a:r>
              <a:rPr lang="en-US" sz="3600" dirty="0">
                <a:latin typeface="Amazone" panose="03020702060507090A04" pitchFamily="66" charset="-93"/>
              </a:rPr>
              <a:t> </a:t>
            </a:r>
            <a:r>
              <a:rPr lang="en-US" sz="3600" dirty="0" err="1">
                <a:latin typeface="Amazone" panose="03020702060507090A04" pitchFamily="66" charset="-93"/>
              </a:rPr>
              <a:t>phí</a:t>
            </a:r>
            <a:r>
              <a:rPr lang="en-US" sz="3600" dirty="0">
                <a:latin typeface="Amazone" panose="03020702060507090A04" pitchFamily="66" charset="-93"/>
              </a:rPr>
              <a:t> </a:t>
            </a:r>
            <a:r>
              <a:rPr lang="en-US" sz="3600" dirty="0" err="1">
                <a:latin typeface="Amazone" panose="03020702060507090A04" pitchFamily="66" charset="-93"/>
              </a:rPr>
              <a:t>thường</a:t>
            </a:r>
            <a:r>
              <a:rPr lang="en-US" sz="3600" dirty="0">
                <a:latin typeface="Amazone" panose="03020702060507090A04" pitchFamily="66" charset="-93"/>
              </a:rPr>
              <a:t> </a:t>
            </a:r>
            <a:r>
              <a:rPr lang="en-US" sz="3600" dirty="0" err="1">
                <a:latin typeface="Amazone" panose="03020702060507090A04" pitchFamily="66" charset="-93"/>
              </a:rPr>
              <a:t>được</a:t>
            </a:r>
            <a:r>
              <a:rPr lang="en-US" sz="3600" dirty="0">
                <a:latin typeface="Amazone" panose="03020702060507090A04" pitchFamily="66" charset="-93"/>
              </a:rPr>
              <a:t> </a:t>
            </a:r>
            <a:r>
              <a:rPr lang="en-US" sz="3600" dirty="0" err="1">
                <a:latin typeface="Amazone" panose="03020702060507090A04" pitchFamily="66" charset="-93"/>
              </a:rPr>
              <a:t>sinh</a:t>
            </a:r>
            <a:r>
              <a:rPr lang="en-US" sz="3600" dirty="0">
                <a:latin typeface="Amazone" panose="03020702060507090A04" pitchFamily="66" charset="-93"/>
              </a:rPr>
              <a:t> ra </a:t>
            </a:r>
            <a:r>
              <a:rPr lang="en-US" sz="3600" dirty="0" err="1">
                <a:latin typeface="Amazone" panose="03020702060507090A04" pitchFamily="66" charset="-93"/>
              </a:rPr>
              <a:t>dưới</a:t>
            </a:r>
            <a:r>
              <a:rPr lang="en-US" sz="3600" dirty="0">
                <a:latin typeface="Amazone" panose="03020702060507090A04" pitchFamily="66" charset="-93"/>
              </a:rPr>
              <a:t> </a:t>
            </a:r>
            <a:r>
              <a:rPr lang="en-US" sz="3600" dirty="0" err="1">
                <a:latin typeface="Amazone" panose="03020702060507090A04" pitchFamily="66" charset="-93"/>
              </a:rPr>
              <a:t>dạng</a:t>
            </a:r>
            <a:r>
              <a:rPr lang="en-US" sz="3600" dirty="0">
                <a:latin typeface="Amazone" panose="03020702060507090A04" pitchFamily="66" charset="-93"/>
              </a:rPr>
              <a:t> </a:t>
            </a:r>
            <a:r>
              <a:rPr lang="en-US" sz="3600" dirty="0" err="1">
                <a:latin typeface="Amazone" panose="03020702060507090A04" pitchFamily="66" charset="-93"/>
              </a:rPr>
              <a:t>nhiệt</a:t>
            </a:r>
            <a:r>
              <a:rPr lang="en-US" sz="3600" dirty="0">
                <a:latin typeface="Amazone" panose="03020702060507090A04" pitchFamily="66" charset="-93"/>
              </a:rPr>
              <a:t> (</a:t>
            </a:r>
            <a:r>
              <a:rPr lang="en-US" sz="3600" dirty="0" err="1">
                <a:latin typeface="Amazone" panose="03020702060507090A04" pitchFamily="66" charset="-93"/>
              </a:rPr>
              <a:t>đôi</a:t>
            </a:r>
            <a:r>
              <a:rPr lang="en-US" sz="3600" dirty="0">
                <a:latin typeface="Amazone" panose="03020702060507090A04" pitchFamily="66" charset="-93"/>
              </a:rPr>
              <a:t> </a:t>
            </a:r>
            <a:r>
              <a:rPr lang="en-US" sz="3600" dirty="0" err="1">
                <a:latin typeface="Amazone" panose="03020702060507090A04" pitchFamily="66" charset="-93"/>
              </a:rPr>
              <a:t>khi</a:t>
            </a:r>
            <a:r>
              <a:rPr lang="en-US" sz="3600" dirty="0">
                <a:latin typeface="Amazone" panose="03020702060507090A04" pitchFamily="66" charset="-93"/>
              </a:rPr>
              <a:t> </a:t>
            </a:r>
            <a:r>
              <a:rPr lang="en-US" sz="3600" dirty="0" err="1">
                <a:latin typeface="Amazone" panose="03020702060507090A04" pitchFamily="66" charset="-93"/>
              </a:rPr>
              <a:t>có</a:t>
            </a:r>
            <a:r>
              <a:rPr lang="en-US" sz="3600" dirty="0">
                <a:latin typeface="Amazone" panose="03020702060507090A04" pitchFamily="66" charset="-93"/>
              </a:rPr>
              <a:t> </a:t>
            </a:r>
            <a:r>
              <a:rPr lang="en-US" sz="3600" dirty="0" err="1">
                <a:latin typeface="Amazone" panose="03020702060507090A04" pitchFamily="66" charset="-93"/>
              </a:rPr>
              <a:t>cả</a:t>
            </a:r>
            <a:r>
              <a:rPr lang="en-US" sz="3600" dirty="0">
                <a:latin typeface="Amazone" panose="03020702060507090A04" pitchFamily="66" charset="-93"/>
              </a:rPr>
              <a:t> </a:t>
            </a:r>
            <a:r>
              <a:rPr lang="en-US" sz="3600" dirty="0" err="1">
                <a:latin typeface="Amazone" panose="03020702060507090A04" pitchFamily="66" charset="-93"/>
              </a:rPr>
              <a:t>âm</a:t>
            </a:r>
            <a:r>
              <a:rPr lang="en-US" sz="3600" dirty="0">
                <a:latin typeface="Amazone" panose="03020702060507090A04" pitchFamily="66" charset="-93"/>
              </a:rPr>
              <a:t> </a:t>
            </a:r>
            <a:r>
              <a:rPr lang="en-US" sz="3600" dirty="0" err="1">
                <a:latin typeface="Amazone" panose="03020702060507090A04" pitchFamily="66" charset="-93"/>
              </a:rPr>
              <a:t>thanh</a:t>
            </a:r>
            <a:r>
              <a:rPr lang="en-US" sz="3600" dirty="0">
                <a:latin typeface="Amazone" panose="03020702060507090A04" pitchFamily="66" charset="-93"/>
              </a:rPr>
              <a:t> </a:t>
            </a:r>
            <a:r>
              <a:rPr lang="en-US" sz="3600" dirty="0" err="1">
                <a:latin typeface="Amazone" panose="03020702060507090A04" pitchFamily="66" charset="-93"/>
              </a:rPr>
              <a:t>hoặc</a:t>
            </a:r>
            <a:r>
              <a:rPr lang="en-US" sz="3600" dirty="0">
                <a:latin typeface="Amazone" panose="03020702060507090A04" pitchFamily="66" charset="-93"/>
              </a:rPr>
              <a:t> </a:t>
            </a:r>
            <a:r>
              <a:rPr lang="en-US" sz="3600" dirty="0" err="1">
                <a:latin typeface="Amazone" panose="03020702060507090A04" pitchFamily="66" charset="-93"/>
              </a:rPr>
              <a:t>ánh</a:t>
            </a:r>
            <a:r>
              <a:rPr lang="en-US" sz="3600" dirty="0">
                <a:latin typeface="Amazone" panose="03020702060507090A04" pitchFamily="66" charset="-93"/>
              </a:rPr>
              <a:t> </a:t>
            </a:r>
            <a:r>
              <a:rPr lang="en-US" sz="3600" dirty="0" err="1">
                <a:latin typeface="Amazone" panose="03020702060507090A04" pitchFamily="66" charset="-93"/>
              </a:rPr>
              <a:t>sáng</a:t>
            </a:r>
            <a:r>
              <a:rPr lang="en-US" sz="3600" dirty="0">
                <a:latin typeface="Amazone" panose="03020702060507090A04" pitchFamily="66" charset="-93"/>
              </a:rPr>
              <a:t>).</a:t>
            </a:r>
            <a:endParaRPr lang="vi-VN" sz="3600" dirty="0">
              <a:latin typeface="Amazone" panose="03020702060507090A04" pitchFamily="66" charset="-93"/>
            </a:endParaRPr>
          </a:p>
        </p:txBody>
      </p:sp>
      <p:pic>
        <p:nvPicPr>
          <p:cNvPr id="31" name="Graphic 30" descr="Teacher">
            <a:extLst>
              <a:ext uri="{FF2B5EF4-FFF2-40B4-BE49-F238E27FC236}">
                <a16:creationId xmlns:a16="http://schemas.microsoft.com/office/drawing/2014/main" id="{0541745F-450B-4F9F-9EC1-1277E5A34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5542" y="1551141"/>
            <a:ext cx="914400" cy="914400"/>
          </a:xfrm>
          <a:prstGeom prst="rect">
            <a:avLst/>
          </a:prstGeom>
        </p:spPr>
      </p:pic>
    </p:spTree>
    <p:extLst>
      <p:ext uri="{BB962C8B-B14F-4D97-AF65-F5344CB8AC3E}">
        <p14:creationId xmlns:p14="http://schemas.microsoft.com/office/powerpoint/2010/main" val="216180417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left)">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down)">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arn(inVertical)">
                                      <p:cBhvr>
                                        <p:cTn id="9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流程图: 数据 5">
            <a:extLst>
              <a:ext uri="{FF2B5EF4-FFF2-40B4-BE49-F238E27FC236}">
                <a16:creationId xmlns:a16="http://schemas.microsoft.com/office/drawing/2014/main" id="{FC1D2654-EF92-4DEE-896E-CE1FFD363899}"/>
              </a:ext>
            </a:extLst>
          </p:cNvPr>
          <p:cNvSpPr/>
          <p:nvPr/>
        </p:nvSpPr>
        <p:spPr>
          <a:xfrm>
            <a:off x="3335128" y="3015552"/>
            <a:ext cx="2706692" cy="14622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871"/>
              <a:gd name="connsiteY0" fmla="*/ 10000 h 10000"/>
              <a:gd name="connsiteX1" fmla="*/ 2000 w 13871"/>
              <a:gd name="connsiteY1" fmla="*/ 0 h 10000"/>
              <a:gd name="connsiteX2" fmla="*/ 13871 w 13871"/>
              <a:gd name="connsiteY2" fmla="*/ 2910 h 10000"/>
              <a:gd name="connsiteX3" fmla="*/ 8000 w 13871"/>
              <a:gd name="connsiteY3" fmla="*/ 10000 h 10000"/>
              <a:gd name="connsiteX4" fmla="*/ 0 w 13871"/>
              <a:gd name="connsiteY4" fmla="*/ 10000 h 10000"/>
              <a:gd name="connsiteX0" fmla="*/ 0 w 13871"/>
              <a:gd name="connsiteY0" fmla="*/ 8360 h 8360"/>
              <a:gd name="connsiteX1" fmla="*/ 11153 w 13871"/>
              <a:gd name="connsiteY1" fmla="*/ 0 h 8360"/>
              <a:gd name="connsiteX2" fmla="*/ 13871 w 13871"/>
              <a:gd name="connsiteY2" fmla="*/ 1270 h 8360"/>
              <a:gd name="connsiteX3" fmla="*/ 8000 w 13871"/>
              <a:gd name="connsiteY3" fmla="*/ 8360 h 8360"/>
              <a:gd name="connsiteX4" fmla="*/ 0 w 13871"/>
              <a:gd name="connsiteY4" fmla="*/ 8360 h 8360"/>
              <a:gd name="connsiteX0" fmla="*/ 0 w 16221"/>
              <a:gd name="connsiteY0" fmla="*/ 5063 h 10000"/>
              <a:gd name="connsiteX1" fmla="*/ 14262 w 16221"/>
              <a:gd name="connsiteY1" fmla="*/ 0 h 10000"/>
              <a:gd name="connsiteX2" fmla="*/ 16221 w 16221"/>
              <a:gd name="connsiteY2" fmla="*/ 1519 h 10000"/>
              <a:gd name="connsiteX3" fmla="*/ 11988 w 16221"/>
              <a:gd name="connsiteY3" fmla="*/ 10000 h 10000"/>
              <a:gd name="connsiteX4" fmla="*/ 0 w 16221"/>
              <a:gd name="connsiteY4" fmla="*/ 5063 h 10000"/>
              <a:gd name="connsiteX0" fmla="*/ 0 w 16221"/>
              <a:gd name="connsiteY0" fmla="*/ 7246 h 12183"/>
              <a:gd name="connsiteX1" fmla="*/ 10250 w 16221"/>
              <a:gd name="connsiteY1" fmla="*/ 0 h 12183"/>
              <a:gd name="connsiteX2" fmla="*/ 16221 w 16221"/>
              <a:gd name="connsiteY2" fmla="*/ 3702 h 12183"/>
              <a:gd name="connsiteX3" fmla="*/ 11988 w 16221"/>
              <a:gd name="connsiteY3" fmla="*/ 12183 h 12183"/>
              <a:gd name="connsiteX4" fmla="*/ 0 w 16221"/>
              <a:gd name="connsiteY4" fmla="*/ 7246 h 12183"/>
              <a:gd name="connsiteX0" fmla="*/ 0 w 16221"/>
              <a:gd name="connsiteY0" fmla="*/ 7246 h 13132"/>
              <a:gd name="connsiteX1" fmla="*/ 10250 w 16221"/>
              <a:gd name="connsiteY1" fmla="*/ 0 h 13132"/>
              <a:gd name="connsiteX2" fmla="*/ 16221 w 16221"/>
              <a:gd name="connsiteY2" fmla="*/ 3702 h 13132"/>
              <a:gd name="connsiteX3" fmla="*/ 3412 w 16221"/>
              <a:gd name="connsiteY3" fmla="*/ 13132 h 13132"/>
              <a:gd name="connsiteX4" fmla="*/ 0 w 16221"/>
              <a:gd name="connsiteY4" fmla="*/ 7246 h 13132"/>
              <a:gd name="connsiteX0" fmla="*/ 0 w 16279"/>
              <a:gd name="connsiteY0" fmla="*/ 7246 h 13132"/>
              <a:gd name="connsiteX1" fmla="*/ 10250 w 16279"/>
              <a:gd name="connsiteY1" fmla="*/ 0 h 13132"/>
              <a:gd name="connsiteX2" fmla="*/ 16279 w 16279"/>
              <a:gd name="connsiteY2" fmla="*/ 3765 h 13132"/>
              <a:gd name="connsiteX3" fmla="*/ 3412 w 16279"/>
              <a:gd name="connsiteY3" fmla="*/ 13132 h 13132"/>
              <a:gd name="connsiteX4" fmla="*/ 0 w 16279"/>
              <a:gd name="connsiteY4" fmla="*/ 7246 h 13132"/>
              <a:gd name="connsiteX0" fmla="*/ 0 w 16301"/>
              <a:gd name="connsiteY0" fmla="*/ 7246 h 13132"/>
              <a:gd name="connsiteX1" fmla="*/ 10250 w 16301"/>
              <a:gd name="connsiteY1" fmla="*/ 0 h 13132"/>
              <a:gd name="connsiteX2" fmla="*/ 16301 w 16301"/>
              <a:gd name="connsiteY2" fmla="*/ 3812 h 13132"/>
              <a:gd name="connsiteX3" fmla="*/ 3412 w 16301"/>
              <a:gd name="connsiteY3" fmla="*/ 13132 h 13132"/>
              <a:gd name="connsiteX4" fmla="*/ 0 w 16301"/>
              <a:gd name="connsiteY4" fmla="*/ 7246 h 13132"/>
              <a:gd name="connsiteX0" fmla="*/ 0 w 16366"/>
              <a:gd name="connsiteY0" fmla="*/ 7246 h 13132"/>
              <a:gd name="connsiteX1" fmla="*/ 10250 w 16366"/>
              <a:gd name="connsiteY1" fmla="*/ 0 h 13132"/>
              <a:gd name="connsiteX2" fmla="*/ 16366 w 16366"/>
              <a:gd name="connsiteY2" fmla="*/ 3836 h 13132"/>
              <a:gd name="connsiteX3" fmla="*/ 3412 w 16366"/>
              <a:gd name="connsiteY3" fmla="*/ 13132 h 13132"/>
              <a:gd name="connsiteX4" fmla="*/ 0 w 16366"/>
              <a:gd name="connsiteY4" fmla="*/ 7246 h 1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3" name="流程图: 数据 5"/>
          <p:cNvSpPr/>
          <p:nvPr/>
        </p:nvSpPr>
        <p:spPr>
          <a:xfrm>
            <a:off x="1252955" y="648574"/>
            <a:ext cx="2706692" cy="146228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871"/>
              <a:gd name="connsiteY0" fmla="*/ 10000 h 10000"/>
              <a:gd name="connsiteX1" fmla="*/ 2000 w 13871"/>
              <a:gd name="connsiteY1" fmla="*/ 0 h 10000"/>
              <a:gd name="connsiteX2" fmla="*/ 13871 w 13871"/>
              <a:gd name="connsiteY2" fmla="*/ 2910 h 10000"/>
              <a:gd name="connsiteX3" fmla="*/ 8000 w 13871"/>
              <a:gd name="connsiteY3" fmla="*/ 10000 h 10000"/>
              <a:gd name="connsiteX4" fmla="*/ 0 w 13871"/>
              <a:gd name="connsiteY4" fmla="*/ 10000 h 10000"/>
              <a:gd name="connsiteX0" fmla="*/ 0 w 13871"/>
              <a:gd name="connsiteY0" fmla="*/ 8360 h 8360"/>
              <a:gd name="connsiteX1" fmla="*/ 11153 w 13871"/>
              <a:gd name="connsiteY1" fmla="*/ 0 h 8360"/>
              <a:gd name="connsiteX2" fmla="*/ 13871 w 13871"/>
              <a:gd name="connsiteY2" fmla="*/ 1270 h 8360"/>
              <a:gd name="connsiteX3" fmla="*/ 8000 w 13871"/>
              <a:gd name="connsiteY3" fmla="*/ 8360 h 8360"/>
              <a:gd name="connsiteX4" fmla="*/ 0 w 13871"/>
              <a:gd name="connsiteY4" fmla="*/ 8360 h 8360"/>
              <a:gd name="connsiteX0" fmla="*/ 0 w 16221"/>
              <a:gd name="connsiteY0" fmla="*/ 5063 h 10000"/>
              <a:gd name="connsiteX1" fmla="*/ 14262 w 16221"/>
              <a:gd name="connsiteY1" fmla="*/ 0 h 10000"/>
              <a:gd name="connsiteX2" fmla="*/ 16221 w 16221"/>
              <a:gd name="connsiteY2" fmla="*/ 1519 h 10000"/>
              <a:gd name="connsiteX3" fmla="*/ 11988 w 16221"/>
              <a:gd name="connsiteY3" fmla="*/ 10000 h 10000"/>
              <a:gd name="connsiteX4" fmla="*/ 0 w 16221"/>
              <a:gd name="connsiteY4" fmla="*/ 5063 h 10000"/>
              <a:gd name="connsiteX0" fmla="*/ 0 w 16221"/>
              <a:gd name="connsiteY0" fmla="*/ 7246 h 12183"/>
              <a:gd name="connsiteX1" fmla="*/ 10250 w 16221"/>
              <a:gd name="connsiteY1" fmla="*/ 0 h 12183"/>
              <a:gd name="connsiteX2" fmla="*/ 16221 w 16221"/>
              <a:gd name="connsiteY2" fmla="*/ 3702 h 12183"/>
              <a:gd name="connsiteX3" fmla="*/ 11988 w 16221"/>
              <a:gd name="connsiteY3" fmla="*/ 12183 h 12183"/>
              <a:gd name="connsiteX4" fmla="*/ 0 w 16221"/>
              <a:gd name="connsiteY4" fmla="*/ 7246 h 12183"/>
              <a:gd name="connsiteX0" fmla="*/ 0 w 16221"/>
              <a:gd name="connsiteY0" fmla="*/ 7246 h 13132"/>
              <a:gd name="connsiteX1" fmla="*/ 10250 w 16221"/>
              <a:gd name="connsiteY1" fmla="*/ 0 h 13132"/>
              <a:gd name="connsiteX2" fmla="*/ 16221 w 16221"/>
              <a:gd name="connsiteY2" fmla="*/ 3702 h 13132"/>
              <a:gd name="connsiteX3" fmla="*/ 3412 w 16221"/>
              <a:gd name="connsiteY3" fmla="*/ 13132 h 13132"/>
              <a:gd name="connsiteX4" fmla="*/ 0 w 16221"/>
              <a:gd name="connsiteY4" fmla="*/ 7246 h 13132"/>
              <a:gd name="connsiteX0" fmla="*/ 0 w 16279"/>
              <a:gd name="connsiteY0" fmla="*/ 7246 h 13132"/>
              <a:gd name="connsiteX1" fmla="*/ 10250 w 16279"/>
              <a:gd name="connsiteY1" fmla="*/ 0 h 13132"/>
              <a:gd name="connsiteX2" fmla="*/ 16279 w 16279"/>
              <a:gd name="connsiteY2" fmla="*/ 3765 h 13132"/>
              <a:gd name="connsiteX3" fmla="*/ 3412 w 16279"/>
              <a:gd name="connsiteY3" fmla="*/ 13132 h 13132"/>
              <a:gd name="connsiteX4" fmla="*/ 0 w 16279"/>
              <a:gd name="connsiteY4" fmla="*/ 7246 h 13132"/>
              <a:gd name="connsiteX0" fmla="*/ 0 w 16301"/>
              <a:gd name="connsiteY0" fmla="*/ 7246 h 13132"/>
              <a:gd name="connsiteX1" fmla="*/ 10250 w 16301"/>
              <a:gd name="connsiteY1" fmla="*/ 0 h 13132"/>
              <a:gd name="connsiteX2" fmla="*/ 16301 w 16301"/>
              <a:gd name="connsiteY2" fmla="*/ 3812 h 13132"/>
              <a:gd name="connsiteX3" fmla="*/ 3412 w 16301"/>
              <a:gd name="connsiteY3" fmla="*/ 13132 h 13132"/>
              <a:gd name="connsiteX4" fmla="*/ 0 w 16301"/>
              <a:gd name="connsiteY4" fmla="*/ 7246 h 13132"/>
              <a:gd name="connsiteX0" fmla="*/ 0 w 16366"/>
              <a:gd name="connsiteY0" fmla="*/ 7246 h 13132"/>
              <a:gd name="connsiteX1" fmla="*/ 10250 w 16366"/>
              <a:gd name="connsiteY1" fmla="*/ 0 h 13132"/>
              <a:gd name="connsiteX2" fmla="*/ 16366 w 16366"/>
              <a:gd name="connsiteY2" fmla="*/ 3836 h 13132"/>
              <a:gd name="connsiteX3" fmla="*/ 3412 w 16366"/>
              <a:gd name="connsiteY3" fmla="*/ 13132 h 13132"/>
              <a:gd name="connsiteX4" fmla="*/ 0 w 16366"/>
              <a:gd name="connsiteY4" fmla="*/ 7246 h 1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4" name="流程图: 数据 5"/>
          <p:cNvSpPr/>
          <p:nvPr/>
        </p:nvSpPr>
        <p:spPr>
          <a:xfrm>
            <a:off x="2325964" y="1830492"/>
            <a:ext cx="2706692" cy="14622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871"/>
              <a:gd name="connsiteY0" fmla="*/ 10000 h 10000"/>
              <a:gd name="connsiteX1" fmla="*/ 2000 w 13871"/>
              <a:gd name="connsiteY1" fmla="*/ 0 h 10000"/>
              <a:gd name="connsiteX2" fmla="*/ 13871 w 13871"/>
              <a:gd name="connsiteY2" fmla="*/ 2910 h 10000"/>
              <a:gd name="connsiteX3" fmla="*/ 8000 w 13871"/>
              <a:gd name="connsiteY3" fmla="*/ 10000 h 10000"/>
              <a:gd name="connsiteX4" fmla="*/ 0 w 13871"/>
              <a:gd name="connsiteY4" fmla="*/ 10000 h 10000"/>
              <a:gd name="connsiteX0" fmla="*/ 0 w 13871"/>
              <a:gd name="connsiteY0" fmla="*/ 8360 h 8360"/>
              <a:gd name="connsiteX1" fmla="*/ 11153 w 13871"/>
              <a:gd name="connsiteY1" fmla="*/ 0 h 8360"/>
              <a:gd name="connsiteX2" fmla="*/ 13871 w 13871"/>
              <a:gd name="connsiteY2" fmla="*/ 1270 h 8360"/>
              <a:gd name="connsiteX3" fmla="*/ 8000 w 13871"/>
              <a:gd name="connsiteY3" fmla="*/ 8360 h 8360"/>
              <a:gd name="connsiteX4" fmla="*/ 0 w 13871"/>
              <a:gd name="connsiteY4" fmla="*/ 8360 h 8360"/>
              <a:gd name="connsiteX0" fmla="*/ 0 w 16221"/>
              <a:gd name="connsiteY0" fmla="*/ 5063 h 10000"/>
              <a:gd name="connsiteX1" fmla="*/ 14262 w 16221"/>
              <a:gd name="connsiteY1" fmla="*/ 0 h 10000"/>
              <a:gd name="connsiteX2" fmla="*/ 16221 w 16221"/>
              <a:gd name="connsiteY2" fmla="*/ 1519 h 10000"/>
              <a:gd name="connsiteX3" fmla="*/ 11988 w 16221"/>
              <a:gd name="connsiteY3" fmla="*/ 10000 h 10000"/>
              <a:gd name="connsiteX4" fmla="*/ 0 w 16221"/>
              <a:gd name="connsiteY4" fmla="*/ 5063 h 10000"/>
              <a:gd name="connsiteX0" fmla="*/ 0 w 16221"/>
              <a:gd name="connsiteY0" fmla="*/ 7246 h 12183"/>
              <a:gd name="connsiteX1" fmla="*/ 10250 w 16221"/>
              <a:gd name="connsiteY1" fmla="*/ 0 h 12183"/>
              <a:gd name="connsiteX2" fmla="*/ 16221 w 16221"/>
              <a:gd name="connsiteY2" fmla="*/ 3702 h 12183"/>
              <a:gd name="connsiteX3" fmla="*/ 11988 w 16221"/>
              <a:gd name="connsiteY3" fmla="*/ 12183 h 12183"/>
              <a:gd name="connsiteX4" fmla="*/ 0 w 16221"/>
              <a:gd name="connsiteY4" fmla="*/ 7246 h 12183"/>
              <a:gd name="connsiteX0" fmla="*/ 0 w 16221"/>
              <a:gd name="connsiteY0" fmla="*/ 7246 h 13132"/>
              <a:gd name="connsiteX1" fmla="*/ 10250 w 16221"/>
              <a:gd name="connsiteY1" fmla="*/ 0 h 13132"/>
              <a:gd name="connsiteX2" fmla="*/ 16221 w 16221"/>
              <a:gd name="connsiteY2" fmla="*/ 3702 h 13132"/>
              <a:gd name="connsiteX3" fmla="*/ 3412 w 16221"/>
              <a:gd name="connsiteY3" fmla="*/ 13132 h 13132"/>
              <a:gd name="connsiteX4" fmla="*/ 0 w 16221"/>
              <a:gd name="connsiteY4" fmla="*/ 7246 h 13132"/>
              <a:gd name="connsiteX0" fmla="*/ 0 w 16279"/>
              <a:gd name="connsiteY0" fmla="*/ 7246 h 13132"/>
              <a:gd name="connsiteX1" fmla="*/ 10250 w 16279"/>
              <a:gd name="connsiteY1" fmla="*/ 0 h 13132"/>
              <a:gd name="connsiteX2" fmla="*/ 16279 w 16279"/>
              <a:gd name="connsiteY2" fmla="*/ 3765 h 13132"/>
              <a:gd name="connsiteX3" fmla="*/ 3412 w 16279"/>
              <a:gd name="connsiteY3" fmla="*/ 13132 h 13132"/>
              <a:gd name="connsiteX4" fmla="*/ 0 w 16279"/>
              <a:gd name="connsiteY4" fmla="*/ 7246 h 13132"/>
              <a:gd name="connsiteX0" fmla="*/ 0 w 16301"/>
              <a:gd name="connsiteY0" fmla="*/ 7246 h 13132"/>
              <a:gd name="connsiteX1" fmla="*/ 10250 w 16301"/>
              <a:gd name="connsiteY1" fmla="*/ 0 h 13132"/>
              <a:gd name="connsiteX2" fmla="*/ 16301 w 16301"/>
              <a:gd name="connsiteY2" fmla="*/ 3812 h 13132"/>
              <a:gd name="connsiteX3" fmla="*/ 3412 w 16301"/>
              <a:gd name="connsiteY3" fmla="*/ 13132 h 13132"/>
              <a:gd name="connsiteX4" fmla="*/ 0 w 16301"/>
              <a:gd name="connsiteY4" fmla="*/ 7246 h 13132"/>
              <a:gd name="connsiteX0" fmla="*/ 0 w 16366"/>
              <a:gd name="connsiteY0" fmla="*/ 7246 h 13132"/>
              <a:gd name="connsiteX1" fmla="*/ 10250 w 16366"/>
              <a:gd name="connsiteY1" fmla="*/ 0 h 13132"/>
              <a:gd name="connsiteX2" fmla="*/ 16366 w 16366"/>
              <a:gd name="connsiteY2" fmla="*/ 3836 h 13132"/>
              <a:gd name="connsiteX3" fmla="*/ 3412 w 16366"/>
              <a:gd name="connsiteY3" fmla="*/ 13132 h 13132"/>
              <a:gd name="connsiteX4" fmla="*/ 0 w 16366"/>
              <a:gd name="connsiteY4" fmla="*/ 7246 h 1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7" name="矩形 6"/>
          <p:cNvSpPr/>
          <p:nvPr/>
        </p:nvSpPr>
        <p:spPr>
          <a:xfrm flipH="1">
            <a:off x="2325965" y="2637770"/>
            <a:ext cx="3770035" cy="802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latin typeface="微软雅黑" panose="020B0503020204020204" pitchFamily="34" charset="-122"/>
              <a:cs typeface="+mn-ea"/>
            </a:endParaRPr>
          </a:p>
        </p:txBody>
      </p:sp>
      <p:sp>
        <p:nvSpPr>
          <p:cNvPr id="8" name="矩形 7"/>
          <p:cNvSpPr/>
          <p:nvPr/>
        </p:nvSpPr>
        <p:spPr>
          <a:xfrm flipH="1">
            <a:off x="1262622" y="1455855"/>
            <a:ext cx="3770035" cy="804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dirty="0">
              <a:latin typeface="微软雅黑" panose="020B0503020204020204" pitchFamily="34" charset="-122"/>
              <a:cs typeface="+mn-ea"/>
            </a:endParaRPr>
          </a:p>
        </p:txBody>
      </p:sp>
      <p:sp>
        <p:nvSpPr>
          <p:cNvPr id="9" name="矩形 8"/>
          <p:cNvSpPr/>
          <p:nvPr/>
        </p:nvSpPr>
        <p:spPr>
          <a:xfrm flipH="1">
            <a:off x="189612" y="273941"/>
            <a:ext cx="3770035" cy="804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vi-VN" altLang="zh-CN" sz="4400" b="1" dirty="0">
                <a:solidFill>
                  <a:srgbClr val="FF0000"/>
                </a:solidFill>
                <a:latin typeface="Amazone" panose="03020702060507090A04" pitchFamily="66" charset="-93"/>
                <a:ea typeface="新蒂小丸子" panose="03000600000000000000" pitchFamily="66" charset="-122"/>
                <a:cs typeface="+mn-ea"/>
                <a:sym typeface="+mn-lt"/>
              </a:rPr>
              <a:t>Vận dụng</a:t>
            </a:r>
            <a:endParaRPr lang="en-US" altLang="zh-CN" sz="4400" b="1" dirty="0">
              <a:solidFill>
                <a:srgbClr val="FF0000"/>
              </a:solidFill>
              <a:latin typeface="Amazone" panose="03020702060507090A04" pitchFamily="66" charset="-93"/>
              <a:ea typeface="新蒂小丸子" panose="03000600000000000000" pitchFamily="66" charset="-122"/>
              <a:cs typeface="+mn-ea"/>
              <a:sym typeface="+mn-lt"/>
            </a:endParaRPr>
          </a:p>
        </p:txBody>
      </p:sp>
      <p:sp>
        <p:nvSpPr>
          <p:cNvPr id="13" name="文本框 15"/>
          <p:cNvSpPr txBox="1"/>
          <p:nvPr/>
        </p:nvSpPr>
        <p:spPr>
          <a:xfrm>
            <a:off x="7228636" y="5565386"/>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21" name="Rectangle 3">
            <a:extLst>
              <a:ext uri="{FF2B5EF4-FFF2-40B4-BE49-F238E27FC236}">
                <a16:creationId xmlns:a16="http://schemas.microsoft.com/office/drawing/2014/main" id="{23D97C9C-9FBF-45B2-820F-796DF144E9BB}"/>
              </a:ext>
            </a:extLst>
          </p:cNvPr>
          <p:cNvSpPr txBox="1">
            <a:spLocks noRot="1" noChangeArrowheads="1"/>
          </p:cNvSpPr>
          <p:nvPr/>
        </p:nvSpPr>
        <p:spPr>
          <a:xfrm>
            <a:off x="6150182" y="1988166"/>
            <a:ext cx="5638544" cy="210165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sz="3600" dirty="0">
                <a:latin typeface="Amazone" panose="03020702060507090A04" pitchFamily="66" charset="-93"/>
              </a:rPr>
              <a:t>    Quan sát hình bên và cho biết khi bóng đèn sợi đốt đang sáng, điện năng cung cấp cho bóng đèn đã chuyển hoá thành những dạng năng lượng nào? Dạng năng lượng nào là có ích, dạng năng lượng nào là hao phí?</a:t>
            </a:r>
          </a:p>
        </p:txBody>
      </p:sp>
      <p:pic>
        <p:nvPicPr>
          <p:cNvPr id="22" name="Picture 21">
            <a:extLst>
              <a:ext uri="{FF2B5EF4-FFF2-40B4-BE49-F238E27FC236}">
                <a16:creationId xmlns:a16="http://schemas.microsoft.com/office/drawing/2014/main" id="{A76FF9FF-44D6-4E60-9C17-7334E5C1D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0" y="3500655"/>
            <a:ext cx="4297967" cy="3261467"/>
          </a:xfrm>
          <a:prstGeom prst="rect">
            <a:avLst/>
          </a:prstGeom>
        </p:spPr>
      </p:pic>
    </p:spTree>
    <p:extLst>
      <p:ext uri="{BB962C8B-B14F-4D97-AF65-F5344CB8AC3E}">
        <p14:creationId xmlns:p14="http://schemas.microsoft.com/office/powerpoint/2010/main" val="366585716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1"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8"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6" presetClass="entr" presetSubtype="21" fill="hold" nodeType="withEffect">
                                  <p:stCondLst>
                                    <p:cond delay="60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4" grpId="0" animBg="1"/>
      <p:bldP spid="7" grpId="0" animBg="1"/>
      <p:bldP spid="8" grpId="0" animBg="1"/>
      <p:bldP spid="9"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298"/>
          <p:cNvCxnSpPr>
            <a:cxnSpLocks/>
          </p:cNvCxnSpPr>
          <p:nvPr/>
        </p:nvCxnSpPr>
        <p:spPr>
          <a:xfrm>
            <a:off x="3686754" y="3744317"/>
            <a:ext cx="4327245" cy="1856"/>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297"/>
          <p:cNvCxnSpPr>
            <a:cxnSpLocks/>
          </p:cNvCxnSpPr>
          <p:nvPr/>
        </p:nvCxnSpPr>
        <p:spPr>
          <a:xfrm>
            <a:off x="4091553" y="4688183"/>
            <a:ext cx="4008893" cy="1855"/>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Connector 152"/>
          <p:cNvCxnSpPr>
            <a:cxnSpLocks/>
          </p:cNvCxnSpPr>
          <p:nvPr/>
        </p:nvCxnSpPr>
        <p:spPr>
          <a:xfrm flipH="1">
            <a:off x="866209" y="1702191"/>
            <a:ext cx="1890734" cy="2772764"/>
          </a:xfrm>
          <a:prstGeom prst="line">
            <a:avLst/>
          </a:prstGeom>
          <a:ln w="1270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51" name="Group 162"/>
          <p:cNvGrpSpPr>
            <a:grpSpLocks noChangeAspect="1"/>
          </p:cNvGrpSpPr>
          <p:nvPr/>
        </p:nvGrpSpPr>
        <p:grpSpPr>
          <a:xfrm>
            <a:off x="686756" y="1287499"/>
            <a:ext cx="4751746" cy="4322239"/>
            <a:chOff x="1457325" y="1144588"/>
            <a:chExt cx="4314825" cy="3924301"/>
          </a:xfrm>
          <a:solidFill>
            <a:schemeClr val="tx2"/>
          </a:solidFill>
          <a:effectLst>
            <a:outerShdw blurRad="50800" dist="38100" dir="2700000" algn="tl" rotWithShape="0">
              <a:prstClr val="black">
                <a:alpha val="40000"/>
              </a:prstClr>
            </a:outerShdw>
          </a:effectLst>
        </p:grpSpPr>
        <p:sp>
          <p:nvSpPr>
            <p:cNvPr id="52" name="Freeform 6"/>
            <p:cNvSpPr>
              <a:spLocks noEditPoints="1"/>
            </p:cNvSpPr>
            <p:nvPr/>
          </p:nvSpPr>
          <p:spPr bwMode="auto">
            <a:xfrm>
              <a:off x="3608388" y="1374776"/>
              <a:ext cx="1952625" cy="3524250"/>
            </a:xfrm>
            <a:custGeom>
              <a:avLst/>
              <a:gdLst/>
              <a:ahLst/>
              <a:cxnLst>
                <a:cxn ang="0">
                  <a:pos x="216" y="187"/>
                </a:cxn>
                <a:cxn ang="0">
                  <a:pos x="104" y="24"/>
                </a:cxn>
                <a:cxn ang="0">
                  <a:pos x="7379" y="10633"/>
                </a:cxn>
                <a:cxn ang="0">
                  <a:pos x="7267" y="10470"/>
                </a:cxn>
                <a:cxn ang="0">
                  <a:pos x="7156" y="10307"/>
                </a:cxn>
                <a:cxn ang="0">
                  <a:pos x="7044" y="10143"/>
                </a:cxn>
                <a:cxn ang="0">
                  <a:pos x="6932" y="9980"/>
                </a:cxn>
                <a:cxn ang="0">
                  <a:pos x="6819" y="9817"/>
                </a:cxn>
                <a:cxn ang="0">
                  <a:pos x="6707" y="9654"/>
                </a:cxn>
                <a:cxn ang="0">
                  <a:pos x="6596" y="9491"/>
                </a:cxn>
                <a:cxn ang="0">
                  <a:pos x="6484" y="9328"/>
                </a:cxn>
                <a:cxn ang="0">
                  <a:pos x="6372" y="9165"/>
                </a:cxn>
                <a:cxn ang="0">
                  <a:pos x="6260" y="9001"/>
                </a:cxn>
                <a:cxn ang="0">
                  <a:pos x="6148" y="8838"/>
                </a:cxn>
                <a:cxn ang="0">
                  <a:pos x="6036" y="8674"/>
                </a:cxn>
                <a:cxn ang="0">
                  <a:pos x="5924" y="8511"/>
                </a:cxn>
                <a:cxn ang="0">
                  <a:pos x="5476" y="7858"/>
                </a:cxn>
                <a:cxn ang="0">
                  <a:pos x="5365" y="7695"/>
                </a:cxn>
                <a:cxn ang="0">
                  <a:pos x="5253" y="7532"/>
                </a:cxn>
                <a:cxn ang="0">
                  <a:pos x="5141" y="7369"/>
                </a:cxn>
                <a:cxn ang="0">
                  <a:pos x="5029" y="7206"/>
                </a:cxn>
                <a:cxn ang="0">
                  <a:pos x="4916" y="7042"/>
                </a:cxn>
                <a:cxn ang="0">
                  <a:pos x="4804" y="6879"/>
                </a:cxn>
                <a:cxn ang="0">
                  <a:pos x="4693" y="6716"/>
                </a:cxn>
                <a:cxn ang="0">
                  <a:pos x="4581" y="6553"/>
                </a:cxn>
                <a:cxn ang="0">
                  <a:pos x="4469" y="6389"/>
                </a:cxn>
                <a:cxn ang="0">
                  <a:pos x="4357" y="6226"/>
                </a:cxn>
                <a:cxn ang="0">
                  <a:pos x="4245" y="6063"/>
                </a:cxn>
                <a:cxn ang="0">
                  <a:pos x="4134" y="5899"/>
                </a:cxn>
                <a:cxn ang="0">
                  <a:pos x="4022" y="5736"/>
                </a:cxn>
                <a:cxn ang="0">
                  <a:pos x="3573" y="5084"/>
                </a:cxn>
                <a:cxn ang="0">
                  <a:pos x="3462" y="4920"/>
                </a:cxn>
                <a:cxn ang="0">
                  <a:pos x="3350" y="4757"/>
                </a:cxn>
                <a:cxn ang="0">
                  <a:pos x="3238" y="4594"/>
                </a:cxn>
                <a:cxn ang="0">
                  <a:pos x="3126" y="4431"/>
                </a:cxn>
                <a:cxn ang="0">
                  <a:pos x="3014" y="4268"/>
                </a:cxn>
                <a:cxn ang="0">
                  <a:pos x="2901" y="4105"/>
                </a:cxn>
                <a:cxn ang="0">
                  <a:pos x="2790" y="3940"/>
                </a:cxn>
                <a:cxn ang="0">
                  <a:pos x="2678" y="3777"/>
                </a:cxn>
                <a:cxn ang="0">
                  <a:pos x="2566" y="3614"/>
                </a:cxn>
                <a:cxn ang="0">
                  <a:pos x="2454" y="3451"/>
                </a:cxn>
                <a:cxn ang="0">
                  <a:pos x="2342" y="3288"/>
                </a:cxn>
                <a:cxn ang="0">
                  <a:pos x="2231" y="3125"/>
                </a:cxn>
                <a:cxn ang="0">
                  <a:pos x="2119" y="2962"/>
                </a:cxn>
                <a:cxn ang="0">
                  <a:pos x="2006" y="2798"/>
                </a:cxn>
                <a:cxn ang="0">
                  <a:pos x="1670" y="2309"/>
                </a:cxn>
                <a:cxn ang="0">
                  <a:pos x="1559" y="2146"/>
                </a:cxn>
                <a:cxn ang="0">
                  <a:pos x="1447" y="1983"/>
                </a:cxn>
                <a:cxn ang="0">
                  <a:pos x="1335" y="1819"/>
                </a:cxn>
                <a:cxn ang="0">
                  <a:pos x="1223" y="1655"/>
                </a:cxn>
                <a:cxn ang="0">
                  <a:pos x="1111" y="1492"/>
                </a:cxn>
                <a:cxn ang="0">
                  <a:pos x="999" y="1329"/>
                </a:cxn>
                <a:cxn ang="0">
                  <a:pos x="887" y="1166"/>
                </a:cxn>
                <a:cxn ang="0">
                  <a:pos x="775" y="1003"/>
                </a:cxn>
                <a:cxn ang="0">
                  <a:pos x="663" y="839"/>
                </a:cxn>
                <a:cxn ang="0">
                  <a:pos x="551" y="676"/>
                </a:cxn>
                <a:cxn ang="0">
                  <a:pos x="439" y="513"/>
                </a:cxn>
                <a:cxn ang="0">
                  <a:pos x="328" y="350"/>
                </a:cxn>
              </a:cxnLst>
              <a:rect l="0" t="0" r="r" b="b"/>
              <a:pathLst>
                <a:path w="7379" h="13324">
                  <a:moveTo>
                    <a:pt x="216" y="187"/>
                  </a:moveTo>
                  <a:lnTo>
                    <a:pt x="0" y="265"/>
                  </a:lnTo>
                  <a:lnTo>
                    <a:pt x="0" y="237"/>
                  </a:lnTo>
                  <a:lnTo>
                    <a:pt x="199" y="163"/>
                  </a:lnTo>
                  <a:lnTo>
                    <a:pt x="216" y="187"/>
                  </a:lnTo>
                  <a:close/>
                  <a:moveTo>
                    <a:pt x="104" y="24"/>
                  </a:moveTo>
                  <a:lnTo>
                    <a:pt x="0" y="61"/>
                  </a:lnTo>
                  <a:lnTo>
                    <a:pt x="0" y="32"/>
                  </a:lnTo>
                  <a:lnTo>
                    <a:pt x="87" y="0"/>
                  </a:lnTo>
                  <a:lnTo>
                    <a:pt x="104" y="24"/>
                  </a:lnTo>
                  <a:close/>
                  <a:moveTo>
                    <a:pt x="7379" y="10633"/>
                  </a:moveTo>
                  <a:lnTo>
                    <a:pt x="0" y="13324"/>
                  </a:lnTo>
                  <a:lnTo>
                    <a:pt x="0" y="13294"/>
                  </a:lnTo>
                  <a:lnTo>
                    <a:pt x="7364" y="10610"/>
                  </a:lnTo>
                  <a:lnTo>
                    <a:pt x="7379" y="10633"/>
                  </a:lnTo>
                  <a:close/>
                  <a:moveTo>
                    <a:pt x="7267" y="10470"/>
                  </a:moveTo>
                  <a:lnTo>
                    <a:pt x="0" y="13119"/>
                  </a:lnTo>
                  <a:lnTo>
                    <a:pt x="0" y="13091"/>
                  </a:lnTo>
                  <a:lnTo>
                    <a:pt x="7252" y="10447"/>
                  </a:lnTo>
                  <a:lnTo>
                    <a:pt x="7267" y="10470"/>
                  </a:lnTo>
                  <a:close/>
                  <a:moveTo>
                    <a:pt x="7156" y="10307"/>
                  </a:moveTo>
                  <a:lnTo>
                    <a:pt x="0" y="12915"/>
                  </a:lnTo>
                  <a:lnTo>
                    <a:pt x="0" y="12887"/>
                  </a:lnTo>
                  <a:lnTo>
                    <a:pt x="7139" y="10284"/>
                  </a:lnTo>
                  <a:lnTo>
                    <a:pt x="7156" y="10307"/>
                  </a:lnTo>
                  <a:close/>
                  <a:moveTo>
                    <a:pt x="7044" y="10143"/>
                  </a:moveTo>
                  <a:lnTo>
                    <a:pt x="0" y="12711"/>
                  </a:lnTo>
                  <a:lnTo>
                    <a:pt x="0" y="12683"/>
                  </a:lnTo>
                  <a:lnTo>
                    <a:pt x="7027" y="10121"/>
                  </a:lnTo>
                  <a:lnTo>
                    <a:pt x="7044" y="10143"/>
                  </a:lnTo>
                  <a:close/>
                  <a:moveTo>
                    <a:pt x="6932" y="9980"/>
                  </a:moveTo>
                  <a:lnTo>
                    <a:pt x="0" y="12508"/>
                  </a:lnTo>
                  <a:lnTo>
                    <a:pt x="0" y="12478"/>
                  </a:lnTo>
                  <a:lnTo>
                    <a:pt x="6915" y="9958"/>
                  </a:lnTo>
                  <a:lnTo>
                    <a:pt x="6932" y="9980"/>
                  </a:lnTo>
                  <a:close/>
                  <a:moveTo>
                    <a:pt x="6819" y="9817"/>
                  </a:moveTo>
                  <a:lnTo>
                    <a:pt x="0" y="12304"/>
                  </a:lnTo>
                  <a:lnTo>
                    <a:pt x="0" y="12274"/>
                  </a:lnTo>
                  <a:lnTo>
                    <a:pt x="6804" y="9794"/>
                  </a:lnTo>
                  <a:lnTo>
                    <a:pt x="6819" y="9817"/>
                  </a:lnTo>
                  <a:close/>
                  <a:moveTo>
                    <a:pt x="6707" y="9654"/>
                  </a:moveTo>
                  <a:lnTo>
                    <a:pt x="0" y="12099"/>
                  </a:lnTo>
                  <a:lnTo>
                    <a:pt x="0" y="12070"/>
                  </a:lnTo>
                  <a:lnTo>
                    <a:pt x="6692" y="9630"/>
                  </a:lnTo>
                  <a:lnTo>
                    <a:pt x="6707" y="9654"/>
                  </a:lnTo>
                  <a:close/>
                  <a:moveTo>
                    <a:pt x="6596" y="9491"/>
                  </a:moveTo>
                  <a:lnTo>
                    <a:pt x="0" y="11895"/>
                  </a:lnTo>
                  <a:lnTo>
                    <a:pt x="0" y="11867"/>
                  </a:lnTo>
                  <a:lnTo>
                    <a:pt x="6580" y="9467"/>
                  </a:lnTo>
                  <a:lnTo>
                    <a:pt x="6596" y="9491"/>
                  </a:lnTo>
                  <a:close/>
                  <a:moveTo>
                    <a:pt x="6484" y="9328"/>
                  </a:moveTo>
                  <a:lnTo>
                    <a:pt x="0" y="11691"/>
                  </a:lnTo>
                  <a:lnTo>
                    <a:pt x="0" y="11663"/>
                  </a:lnTo>
                  <a:lnTo>
                    <a:pt x="6468" y="9304"/>
                  </a:lnTo>
                  <a:lnTo>
                    <a:pt x="6484" y="9328"/>
                  </a:lnTo>
                  <a:close/>
                  <a:moveTo>
                    <a:pt x="6372" y="9165"/>
                  </a:moveTo>
                  <a:lnTo>
                    <a:pt x="0" y="11487"/>
                  </a:lnTo>
                  <a:lnTo>
                    <a:pt x="0" y="11458"/>
                  </a:lnTo>
                  <a:lnTo>
                    <a:pt x="6356" y="9141"/>
                  </a:lnTo>
                  <a:lnTo>
                    <a:pt x="6372" y="9165"/>
                  </a:lnTo>
                  <a:close/>
                  <a:moveTo>
                    <a:pt x="6260" y="9001"/>
                  </a:moveTo>
                  <a:lnTo>
                    <a:pt x="0" y="11284"/>
                  </a:lnTo>
                  <a:lnTo>
                    <a:pt x="0" y="11254"/>
                  </a:lnTo>
                  <a:lnTo>
                    <a:pt x="6245" y="8978"/>
                  </a:lnTo>
                  <a:lnTo>
                    <a:pt x="6260" y="9001"/>
                  </a:lnTo>
                  <a:close/>
                  <a:moveTo>
                    <a:pt x="6148" y="8838"/>
                  </a:moveTo>
                  <a:lnTo>
                    <a:pt x="0" y="11079"/>
                  </a:lnTo>
                  <a:lnTo>
                    <a:pt x="0" y="11050"/>
                  </a:lnTo>
                  <a:lnTo>
                    <a:pt x="6132" y="8815"/>
                  </a:lnTo>
                  <a:lnTo>
                    <a:pt x="6148" y="8838"/>
                  </a:lnTo>
                  <a:close/>
                  <a:moveTo>
                    <a:pt x="6036" y="8674"/>
                  </a:moveTo>
                  <a:lnTo>
                    <a:pt x="0" y="10875"/>
                  </a:lnTo>
                  <a:lnTo>
                    <a:pt x="0" y="10846"/>
                  </a:lnTo>
                  <a:lnTo>
                    <a:pt x="6020" y="8651"/>
                  </a:lnTo>
                  <a:lnTo>
                    <a:pt x="6036" y="8674"/>
                  </a:lnTo>
                  <a:close/>
                  <a:moveTo>
                    <a:pt x="5924" y="8511"/>
                  </a:moveTo>
                  <a:lnTo>
                    <a:pt x="0" y="10671"/>
                  </a:lnTo>
                  <a:lnTo>
                    <a:pt x="0" y="10643"/>
                  </a:lnTo>
                  <a:lnTo>
                    <a:pt x="5908" y="8488"/>
                  </a:lnTo>
                  <a:lnTo>
                    <a:pt x="5924" y="8511"/>
                  </a:lnTo>
                  <a:close/>
                  <a:moveTo>
                    <a:pt x="5476" y="7858"/>
                  </a:moveTo>
                  <a:lnTo>
                    <a:pt x="0" y="9855"/>
                  </a:lnTo>
                  <a:lnTo>
                    <a:pt x="0" y="9826"/>
                  </a:lnTo>
                  <a:lnTo>
                    <a:pt x="5461" y="7836"/>
                  </a:lnTo>
                  <a:lnTo>
                    <a:pt x="5476" y="7858"/>
                  </a:lnTo>
                  <a:close/>
                  <a:moveTo>
                    <a:pt x="5365" y="7695"/>
                  </a:moveTo>
                  <a:lnTo>
                    <a:pt x="0" y="9651"/>
                  </a:lnTo>
                  <a:lnTo>
                    <a:pt x="0" y="9622"/>
                  </a:lnTo>
                  <a:lnTo>
                    <a:pt x="5349" y="7672"/>
                  </a:lnTo>
                  <a:lnTo>
                    <a:pt x="5365" y="7695"/>
                  </a:lnTo>
                  <a:close/>
                  <a:moveTo>
                    <a:pt x="5253" y="7532"/>
                  </a:moveTo>
                  <a:lnTo>
                    <a:pt x="0" y="9447"/>
                  </a:lnTo>
                  <a:lnTo>
                    <a:pt x="0" y="9418"/>
                  </a:lnTo>
                  <a:lnTo>
                    <a:pt x="5237" y="7509"/>
                  </a:lnTo>
                  <a:lnTo>
                    <a:pt x="5253" y="7532"/>
                  </a:lnTo>
                  <a:close/>
                  <a:moveTo>
                    <a:pt x="5141" y="7369"/>
                  </a:moveTo>
                  <a:lnTo>
                    <a:pt x="0" y="9243"/>
                  </a:lnTo>
                  <a:lnTo>
                    <a:pt x="0" y="9214"/>
                  </a:lnTo>
                  <a:lnTo>
                    <a:pt x="5124" y="7345"/>
                  </a:lnTo>
                  <a:lnTo>
                    <a:pt x="5141" y="7369"/>
                  </a:lnTo>
                  <a:close/>
                  <a:moveTo>
                    <a:pt x="5029" y="7206"/>
                  </a:moveTo>
                  <a:lnTo>
                    <a:pt x="0" y="9038"/>
                  </a:lnTo>
                  <a:lnTo>
                    <a:pt x="0" y="9010"/>
                  </a:lnTo>
                  <a:lnTo>
                    <a:pt x="5013" y="7182"/>
                  </a:lnTo>
                  <a:lnTo>
                    <a:pt x="5029" y="7206"/>
                  </a:lnTo>
                  <a:close/>
                  <a:moveTo>
                    <a:pt x="4916" y="7042"/>
                  </a:moveTo>
                  <a:lnTo>
                    <a:pt x="0" y="8834"/>
                  </a:lnTo>
                  <a:lnTo>
                    <a:pt x="0" y="8806"/>
                  </a:lnTo>
                  <a:lnTo>
                    <a:pt x="4901" y="7019"/>
                  </a:lnTo>
                  <a:lnTo>
                    <a:pt x="4916" y="7042"/>
                  </a:lnTo>
                  <a:close/>
                  <a:moveTo>
                    <a:pt x="4804" y="6879"/>
                  </a:moveTo>
                  <a:lnTo>
                    <a:pt x="0" y="8631"/>
                  </a:lnTo>
                  <a:lnTo>
                    <a:pt x="0" y="8602"/>
                  </a:lnTo>
                  <a:lnTo>
                    <a:pt x="4789" y="6856"/>
                  </a:lnTo>
                  <a:lnTo>
                    <a:pt x="4804" y="6879"/>
                  </a:lnTo>
                  <a:close/>
                  <a:moveTo>
                    <a:pt x="4693" y="6716"/>
                  </a:moveTo>
                  <a:lnTo>
                    <a:pt x="0" y="8427"/>
                  </a:lnTo>
                  <a:lnTo>
                    <a:pt x="0" y="8398"/>
                  </a:lnTo>
                  <a:lnTo>
                    <a:pt x="4677" y="6692"/>
                  </a:lnTo>
                  <a:lnTo>
                    <a:pt x="4693" y="6716"/>
                  </a:lnTo>
                  <a:close/>
                  <a:moveTo>
                    <a:pt x="4581" y="6553"/>
                  </a:moveTo>
                  <a:lnTo>
                    <a:pt x="0" y="8223"/>
                  </a:lnTo>
                  <a:lnTo>
                    <a:pt x="0" y="8193"/>
                  </a:lnTo>
                  <a:lnTo>
                    <a:pt x="4565" y="6529"/>
                  </a:lnTo>
                  <a:lnTo>
                    <a:pt x="4581" y="6553"/>
                  </a:lnTo>
                  <a:close/>
                  <a:moveTo>
                    <a:pt x="4469" y="6389"/>
                  </a:moveTo>
                  <a:lnTo>
                    <a:pt x="0" y="8018"/>
                  </a:lnTo>
                  <a:lnTo>
                    <a:pt x="0" y="7990"/>
                  </a:lnTo>
                  <a:lnTo>
                    <a:pt x="4453" y="6366"/>
                  </a:lnTo>
                  <a:lnTo>
                    <a:pt x="4469" y="6389"/>
                  </a:lnTo>
                  <a:close/>
                  <a:moveTo>
                    <a:pt x="4357" y="6226"/>
                  </a:moveTo>
                  <a:lnTo>
                    <a:pt x="0" y="7814"/>
                  </a:lnTo>
                  <a:lnTo>
                    <a:pt x="0" y="7786"/>
                  </a:lnTo>
                  <a:lnTo>
                    <a:pt x="4342" y="6203"/>
                  </a:lnTo>
                  <a:lnTo>
                    <a:pt x="4357" y="6226"/>
                  </a:lnTo>
                  <a:close/>
                  <a:moveTo>
                    <a:pt x="4245" y="6063"/>
                  </a:moveTo>
                  <a:lnTo>
                    <a:pt x="0" y="7610"/>
                  </a:lnTo>
                  <a:lnTo>
                    <a:pt x="0" y="7582"/>
                  </a:lnTo>
                  <a:lnTo>
                    <a:pt x="4229" y="6040"/>
                  </a:lnTo>
                  <a:lnTo>
                    <a:pt x="4245" y="6063"/>
                  </a:lnTo>
                  <a:close/>
                  <a:moveTo>
                    <a:pt x="4134" y="5899"/>
                  </a:moveTo>
                  <a:lnTo>
                    <a:pt x="0" y="7407"/>
                  </a:lnTo>
                  <a:lnTo>
                    <a:pt x="0" y="7378"/>
                  </a:lnTo>
                  <a:lnTo>
                    <a:pt x="4117" y="5877"/>
                  </a:lnTo>
                  <a:lnTo>
                    <a:pt x="4134" y="5899"/>
                  </a:lnTo>
                  <a:close/>
                  <a:moveTo>
                    <a:pt x="4022" y="5736"/>
                  </a:moveTo>
                  <a:lnTo>
                    <a:pt x="0" y="7203"/>
                  </a:lnTo>
                  <a:lnTo>
                    <a:pt x="0" y="7173"/>
                  </a:lnTo>
                  <a:lnTo>
                    <a:pt x="4005" y="5714"/>
                  </a:lnTo>
                  <a:lnTo>
                    <a:pt x="4022" y="5736"/>
                  </a:lnTo>
                  <a:close/>
                  <a:moveTo>
                    <a:pt x="3573" y="5084"/>
                  </a:moveTo>
                  <a:lnTo>
                    <a:pt x="0" y="6386"/>
                  </a:lnTo>
                  <a:lnTo>
                    <a:pt x="0" y="6358"/>
                  </a:lnTo>
                  <a:lnTo>
                    <a:pt x="3558" y="5061"/>
                  </a:lnTo>
                  <a:lnTo>
                    <a:pt x="3573" y="5084"/>
                  </a:lnTo>
                  <a:close/>
                  <a:moveTo>
                    <a:pt x="3462" y="4920"/>
                  </a:moveTo>
                  <a:lnTo>
                    <a:pt x="0" y="6183"/>
                  </a:lnTo>
                  <a:lnTo>
                    <a:pt x="0" y="6153"/>
                  </a:lnTo>
                  <a:lnTo>
                    <a:pt x="3446" y="4897"/>
                  </a:lnTo>
                  <a:lnTo>
                    <a:pt x="3462" y="4920"/>
                  </a:lnTo>
                  <a:close/>
                  <a:moveTo>
                    <a:pt x="3350" y="4757"/>
                  </a:moveTo>
                  <a:lnTo>
                    <a:pt x="0" y="5979"/>
                  </a:lnTo>
                  <a:lnTo>
                    <a:pt x="0" y="5949"/>
                  </a:lnTo>
                  <a:lnTo>
                    <a:pt x="3334" y="4734"/>
                  </a:lnTo>
                  <a:lnTo>
                    <a:pt x="3350" y="4757"/>
                  </a:lnTo>
                  <a:close/>
                  <a:moveTo>
                    <a:pt x="3238" y="4594"/>
                  </a:moveTo>
                  <a:lnTo>
                    <a:pt x="0" y="5774"/>
                  </a:lnTo>
                  <a:lnTo>
                    <a:pt x="0" y="5745"/>
                  </a:lnTo>
                  <a:lnTo>
                    <a:pt x="3221" y="4570"/>
                  </a:lnTo>
                  <a:lnTo>
                    <a:pt x="3238" y="4594"/>
                  </a:lnTo>
                  <a:close/>
                  <a:moveTo>
                    <a:pt x="3126" y="4431"/>
                  </a:moveTo>
                  <a:lnTo>
                    <a:pt x="0" y="5570"/>
                  </a:lnTo>
                  <a:lnTo>
                    <a:pt x="0" y="5542"/>
                  </a:lnTo>
                  <a:lnTo>
                    <a:pt x="3110" y="4407"/>
                  </a:lnTo>
                  <a:lnTo>
                    <a:pt x="3126" y="4431"/>
                  </a:lnTo>
                  <a:close/>
                  <a:moveTo>
                    <a:pt x="3014" y="4268"/>
                  </a:moveTo>
                  <a:lnTo>
                    <a:pt x="0" y="5366"/>
                  </a:lnTo>
                  <a:lnTo>
                    <a:pt x="0" y="5338"/>
                  </a:lnTo>
                  <a:lnTo>
                    <a:pt x="2998" y="4244"/>
                  </a:lnTo>
                  <a:lnTo>
                    <a:pt x="3014" y="4268"/>
                  </a:lnTo>
                  <a:close/>
                  <a:moveTo>
                    <a:pt x="2901" y="4105"/>
                  </a:moveTo>
                  <a:lnTo>
                    <a:pt x="0" y="5162"/>
                  </a:lnTo>
                  <a:lnTo>
                    <a:pt x="0" y="5133"/>
                  </a:lnTo>
                  <a:lnTo>
                    <a:pt x="2886" y="4081"/>
                  </a:lnTo>
                  <a:lnTo>
                    <a:pt x="2901" y="4105"/>
                  </a:lnTo>
                  <a:close/>
                  <a:moveTo>
                    <a:pt x="2790" y="3940"/>
                  </a:moveTo>
                  <a:lnTo>
                    <a:pt x="0" y="4959"/>
                  </a:lnTo>
                  <a:lnTo>
                    <a:pt x="0" y="4929"/>
                  </a:lnTo>
                  <a:lnTo>
                    <a:pt x="2774" y="3918"/>
                  </a:lnTo>
                  <a:lnTo>
                    <a:pt x="2790" y="3940"/>
                  </a:lnTo>
                  <a:close/>
                  <a:moveTo>
                    <a:pt x="2678" y="3777"/>
                  </a:moveTo>
                  <a:lnTo>
                    <a:pt x="0" y="4754"/>
                  </a:lnTo>
                  <a:lnTo>
                    <a:pt x="0" y="4725"/>
                  </a:lnTo>
                  <a:lnTo>
                    <a:pt x="2662" y="3755"/>
                  </a:lnTo>
                  <a:lnTo>
                    <a:pt x="2678" y="3777"/>
                  </a:lnTo>
                  <a:close/>
                  <a:moveTo>
                    <a:pt x="2566" y="3614"/>
                  </a:moveTo>
                  <a:lnTo>
                    <a:pt x="0" y="4550"/>
                  </a:lnTo>
                  <a:lnTo>
                    <a:pt x="0" y="4521"/>
                  </a:lnTo>
                  <a:lnTo>
                    <a:pt x="2550" y="3591"/>
                  </a:lnTo>
                  <a:lnTo>
                    <a:pt x="2566" y="3614"/>
                  </a:lnTo>
                  <a:close/>
                  <a:moveTo>
                    <a:pt x="2454" y="3451"/>
                  </a:moveTo>
                  <a:lnTo>
                    <a:pt x="0" y="4346"/>
                  </a:lnTo>
                  <a:lnTo>
                    <a:pt x="0" y="4318"/>
                  </a:lnTo>
                  <a:lnTo>
                    <a:pt x="2439" y="3428"/>
                  </a:lnTo>
                  <a:lnTo>
                    <a:pt x="2454" y="3451"/>
                  </a:lnTo>
                  <a:close/>
                  <a:moveTo>
                    <a:pt x="2342" y="3288"/>
                  </a:moveTo>
                  <a:lnTo>
                    <a:pt x="0" y="4142"/>
                  </a:lnTo>
                  <a:lnTo>
                    <a:pt x="0" y="4113"/>
                  </a:lnTo>
                  <a:lnTo>
                    <a:pt x="2327" y="3265"/>
                  </a:lnTo>
                  <a:lnTo>
                    <a:pt x="2342" y="3288"/>
                  </a:lnTo>
                  <a:close/>
                  <a:moveTo>
                    <a:pt x="2231" y="3125"/>
                  </a:moveTo>
                  <a:lnTo>
                    <a:pt x="0" y="3938"/>
                  </a:lnTo>
                  <a:lnTo>
                    <a:pt x="0" y="3909"/>
                  </a:lnTo>
                  <a:lnTo>
                    <a:pt x="2214" y="3102"/>
                  </a:lnTo>
                  <a:lnTo>
                    <a:pt x="2231" y="3125"/>
                  </a:lnTo>
                  <a:close/>
                  <a:moveTo>
                    <a:pt x="2119" y="2962"/>
                  </a:moveTo>
                  <a:lnTo>
                    <a:pt x="0" y="3734"/>
                  </a:lnTo>
                  <a:lnTo>
                    <a:pt x="0" y="3705"/>
                  </a:lnTo>
                  <a:lnTo>
                    <a:pt x="2102" y="2939"/>
                  </a:lnTo>
                  <a:lnTo>
                    <a:pt x="2119" y="2962"/>
                  </a:lnTo>
                  <a:close/>
                  <a:moveTo>
                    <a:pt x="2006" y="2798"/>
                  </a:moveTo>
                  <a:lnTo>
                    <a:pt x="0" y="3530"/>
                  </a:lnTo>
                  <a:lnTo>
                    <a:pt x="0" y="3501"/>
                  </a:lnTo>
                  <a:lnTo>
                    <a:pt x="1990" y="2776"/>
                  </a:lnTo>
                  <a:lnTo>
                    <a:pt x="2006" y="2798"/>
                  </a:lnTo>
                  <a:close/>
                  <a:moveTo>
                    <a:pt x="1670" y="2309"/>
                  </a:moveTo>
                  <a:lnTo>
                    <a:pt x="0" y="2918"/>
                  </a:lnTo>
                  <a:lnTo>
                    <a:pt x="0" y="2889"/>
                  </a:lnTo>
                  <a:lnTo>
                    <a:pt x="1655" y="2285"/>
                  </a:lnTo>
                  <a:lnTo>
                    <a:pt x="1670" y="2309"/>
                  </a:lnTo>
                  <a:close/>
                  <a:moveTo>
                    <a:pt x="1559" y="2146"/>
                  </a:moveTo>
                  <a:lnTo>
                    <a:pt x="0" y="2713"/>
                  </a:lnTo>
                  <a:lnTo>
                    <a:pt x="0" y="2685"/>
                  </a:lnTo>
                  <a:lnTo>
                    <a:pt x="1543" y="2122"/>
                  </a:lnTo>
                  <a:lnTo>
                    <a:pt x="1559" y="2146"/>
                  </a:lnTo>
                  <a:close/>
                  <a:moveTo>
                    <a:pt x="1447" y="1983"/>
                  </a:moveTo>
                  <a:lnTo>
                    <a:pt x="0" y="2510"/>
                  </a:lnTo>
                  <a:lnTo>
                    <a:pt x="0" y="2481"/>
                  </a:lnTo>
                  <a:lnTo>
                    <a:pt x="1431" y="1959"/>
                  </a:lnTo>
                  <a:lnTo>
                    <a:pt x="1447" y="1983"/>
                  </a:lnTo>
                  <a:close/>
                  <a:moveTo>
                    <a:pt x="1335" y="1819"/>
                  </a:moveTo>
                  <a:lnTo>
                    <a:pt x="0" y="2306"/>
                  </a:lnTo>
                  <a:lnTo>
                    <a:pt x="0" y="2277"/>
                  </a:lnTo>
                  <a:lnTo>
                    <a:pt x="1319" y="1796"/>
                  </a:lnTo>
                  <a:lnTo>
                    <a:pt x="1335" y="1819"/>
                  </a:lnTo>
                  <a:close/>
                  <a:moveTo>
                    <a:pt x="1223" y="1655"/>
                  </a:moveTo>
                  <a:lnTo>
                    <a:pt x="0" y="2102"/>
                  </a:lnTo>
                  <a:lnTo>
                    <a:pt x="0" y="2072"/>
                  </a:lnTo>
                  <a:lnTo>
                    <a:pt x="1207" y="1633"/>
                  </a:lnTo>
                  <a:lnTo>
                    <a:pt x="1223" y="1655"/>
                  </a:lnTo>
                  <a:close/>
                  <a:moveTo>
                    <a:pt x="1111" y="1492"/>
                  </a:moveTo>
                  <a:lnTo>
                    <a:pt x="0" y="1898"/>
                  </a:lnTo>
                  <a:lnTo>
                    <a:pt x="0" y="1868"/>
                  </a:lnTo>
                  <a:lnTo>
                    <a:pt x="1095" y="1469"/>
                  </a:lnTo>
                  <a:lnTo>
                    <a:pt x="1111" y="1492"/>
                  </a:lnTo>
                  <a:close/>
                  <a:moveTo>
                    <a:pt x="999" y="1329"/>
                  </a:moveTo>
                  <a:lnTo>
                    <a:pt x="0" y="1693"/>
                  </a:lnTo>
                  <a:lnTo>
                    <a:pt x="0" y="1665"/>
                  </a:lnTo>
                  <a:lnTo>
                    <a:pt x="983" y="1306"/>
                  </a:lnTo>
                  <a:lnTo>
                    <a:pt x="999" y="1329"/>
                  </a:lnTo>
                  <a:close/>
                  <a:moveTo>
                    <a:pt x="887" y="1166"/>
                  </a:moveTo>
                  <a:lnTo>
                    <a:pt x="0" y="1489"/>
                  </a:lnTo>
                  <a:lnTo>
                    <a:pt x="0" y="1461"/>
                  </a:lnTo>
                  <a:lnTo>
                    <a:pt x="871" y="1143"/>
                  </a:lnTo>
                  <a:lnTo>
                    <a:pt x="887" y="1166"/>
                  </a:lnTo>
                  <a:close/>
                  <a:moveTo>
                    <a:pt x="775" y="1003"/>
                  </a:moveTo>
                  <a:lnTo>
                    <a:pt x="0" y="1285"/>
                  </a:lnTo>
                  <a:lnTo>
                    <a:pt x="0" y="1257"/>
                  </a:lnTo>
                  <a:lnTo>
                    <a:pt x="759" y="980"/>
                  </a:lnTo>
                  <a:lnTo>
                    <a:pt x="775" y="1003"/>
                  </a:lnTo>
                  <a:close/>
                  <a:moveTo>
                    <a:pt x="663" y="839"/>
                  </a:moveTo>
                  <a:lnTo>
                    <a:pt x="0" y="1082"/>
                  </a:lnTo>
                  <a:lnTo>
                    <a:pt x="0" y="1052"/>
                  </a:lnTo>
                  <a:lnTo>
                    <a:pt x="648" y="817"/>
                  </a:lnTo>
                  <a:lnTo>
                    <a:pt x="663" y="839"/>
                  </a:lnTo>
                  <a:close/>
                  <a:moveTo>
                    <a:pt x="551" y="676"/>
                  </a:moveTo>
                  <a:lnTo>
                    <a:pt x="0" y="878"/>
                  </a:lnTo>
                  <a:lnTo>
                    <a:pt x="0" y="848"/>
                  </a:lnTo>
                  <a:lnTo>
                    <a:pt x="536" y="654"/>
                  </a:lnTo>
                  <a:lnTo>
                    <a:pt x="551" y="676"/>
                  </a:lnTo>
                  <a:close/>
                  <a:moveTo>
                    <a:pt x="439" y="513"/>
                  </a:moveTo>
                  <a:lnTo>
                    <a:pt x="0" y="673"/>
                  </a:lnTo>
                  <a:lnTo>
                    <a:pt x="0" y="644"/>
                  </a:lnTo>
                  <a:lnTo>
                    <a:pt x="424" y="490"/>
                  </a:lnTo>
                  <a:lnTo>
                    <a:pt x="439" y="513"/>
                  </a:lnTo>
                  <a:close/>
                  <a:moveTo>
                    <a:pt x="328" y="350"/>
                  </a:moveTo>
                  <a:lnTo>
                    <a:pt x="0" y="469"/>
                  </a:lnTo>
                  <a:lnTo>
                    <a:pt x="0" y="441"/>
                  </a:lnTo>
                  <a:lnTo>
                    <a:pt x="311" y="326"/>
                  </a:lnTo>
                  <a:lnTo>
                    <a:pt x="328" y="350"/>
                  </a:lnTo>
                  <a:close/>
                </a:path>
              </a:pathLst>
            </a:custGeom>
            <a:grpFill/>
            <a:ln w="9525">
              <a:noFill/>
              <a:round/>
              <a:headEnd/>
              <a:tailEnd/>
            </a:ln>
          </p:spPr>
          <p:txBody>
            <a:bodyPr/>
            <a:lstStyle/>
            <a:p>
              <a:pPr>
                <a:defRPr/>
              </a:pPr>
              <a:endParaRPr lang="en-US">
                <a:cs typeface="+mn-ea"/>
              </a:endParaRPr>
            </a:p>
          </p:txBody>
        </p:sp>
        <p:sp>
          <p:nvSpPr>
            <p:cNvPr id="53" name="Freeform 7"/>
            <p:cNvSpPr>
              <a:spLocks/>
            </p:cNvSpPr>
            <p:nvPr/>
          </p:nvSpPr>
          <p:spPr bwMode="auto">
            <a:xfrm>
              <a:off x="3608388" y="2841626"/>
              <a:ext cx="1035050" cy="384175"/>
            </a:xfrm>
            <a:custGeom>
              <a:avLst/>
              <a:gdLst/>
              <a:ahLst/>
              <a:cxnLst>
                <a:cxn ang="0">
                  <a:pos x="3909" y="23"/>
                </a:cxn>
                <a:cxn ang="0">
                  <a:pos x="0" y="1448"/>
                </a:cxn>
                <a:cxn ang="0">
                  <a:pos x="0" y="1419"/>
                </a:cxn>
                <a:cxn ang="0">
                  <a:pos x="3893" y="0"/>
                </a:cxn>
                <a:cxn ang="0">
                  <a:pos x="3909" y="23"/>
                </a:cxn>
              </a:cxnLst>
              <a:rect l="0" t="0" r="r" b="b"/>
              <a:pathLst>
                <a:path w="3909" h="1448">
                  <a:moveTo>
                    <a:pt x="3909" y="23"/>
                  </a:moveTo>
                  <a:lnTo>
                    <a:pt x="0" y="1448"/>
                  </a:lnTo>
                  <a:lnTo>
                    <a:pt x="0" y="1419"/>
                  </a:lnTo>
                  <a:lnTo>
                    <a:pt x="3893" y="0"/>
                  </a:lnTo>
                  <a:lnTo>
                    <a:pt x="3909" y="23"/>
                  </a:lnTo>
                  <a:close/>
                </a:path>
              </a:pathLst>
            </a:custGeom>
            <a:grpFill/>
            <a:ln w="9525">
              <a:noFill/>
              <a:round/>
              <a:headEnd/>
              <a:tailEnd/>
            </a:ln>
          </p:spPr>
          <p:txBody>
            <a:bodyPr/>
            <a:lstStyle/>
            <a:p>
              <a:pPr>
                <a:defRPr/>
              </a:pPr>
              <a:endParaRPr lang="en-US">
                <a:cs typeface="+mn-ea"/>
              </a:endParaRPr>
            </a:p>
          </p:txBody>
        </p:sp>
        <p:sp>
          <p:nvSpPr>
            <p:cNvPr id="54" name="Freeform 8"/>
            <p:cNvSpPr>
              <a:spLocks/>
            </p:cNvSpPr>
            <p:nvPr/>
          </p:nvSpPr>
          <p:spPr bwMode="auto">
            <a:xfrm>
              <a:off x="3148013" y="1163638"/>
              <a:ext cx="596900" cy="858838"/>
            </a:xfrm>
            <a:custGeom>
              <a:avLst/>
              <a:gdLst/>
              <a:ahLst/>
              <a:cxnLst>
                <a:cxn ang="0">
                  <a:pos x="2257" y="39"/>
                </a:cxn>
                <a:cxn ang="0">
                  <a:pos x="56" y="3249"/>
                </a:cxn>
                <a:cxn ang="0">
                  <a:pos x="0" y="3211"/>
                </a:cxn>
                <a:cxn ang="0">
                  <a:pos x="2201" y="0"/>
                </a:cxn>
                <a:cxn ang="0">
                  <a:pos x="2257" y="39"/>
                </a:cxn>
              </a:cxnLst>
              <a:rect l="0" t="0" r="r" b="b"/>
              <a:pathLst>
                <a:path w="2257" h="3249">
                  <a:moveTo>
                    <a:pt x="2257" y="39"/>
                  </a:moveTo>
                  <a:lnTo>
                    <a:pt x="56" y="3249"/>
                  </a:lnTo>
                  <a:lnTo>
                    <a:pt x="0" y="3211"/>
                  </a:lnTo>
                  <a:lnTo>
                    <a:pt x="2201" y="0"/>
                  </a:lnTo>
                  <a:lnTo>
                    <a:pt x="2257" y="39"/>
                  </a:lnTo>
                  <a:close/>
                </a:path>
              </a:pathLst>
            </a:custGeom>
            <a:grpFill/>
            <a:ln w="9525">
              <a:noFill/>
              <a:round/>
              <a:headEnd/>
              <a:tailEnd/>
            </a:ln>
          </p:spPr>
          <p:txBody>
            <a:bodyPr/>
            <a:lstStyle/>
            <a:p>
              <a:pPr>
                <a:defRPr/>
              </a:pPr>
              <a:endParaRPr lang="en-US">
                <a:cs typeface="+mn-ea"/>
              </a:endParaRPr>
            </a:p>
          </p:txBody>
        </p:sp>
        <p:sp>
          <p:nvSpPr>
            <p:cNvPr id="55" name="Freeform 9"/>
            <p:cNvSpPr>
              <a:spLocks/>
            </p:cNvSpPr>
            <p:nvPr/>
          </p:nvSpPr>
          <p:spPr bwMode="auto">
            <a:xfrm>
              <a:off x="2630488" y="2063751"/>
              <a:ext cx="496888" cy="712788"/>
            </a:xfrm>
            <a:custGeom>
              <a:avLst/>
              <a:gdLst/>
              <a:ahLst/>
              <a:cxnLst>
                <a:cxn ang="0">
                  <a:pos x="1877" y="38"/>
                </a:cxn>
                <a:cxn ang="0">
                  <a:pos x="56" y="2694"/>
                </a:cxn>
                <a:cxn ang="0">
                  <a:pos x="0" y="2655"/>
                </a:cxn>
                <a:cxn ang="0">
                  <a:pos x="1821" y="0"/>
                </a:cxn>
                <a:cxn ang="0">
                  <a:pos x="1877" y="38"/>
                </a:cxn>
              </a:cxnLst>
              <a:rect l="0" t="0" r="r" b="b"/>
              <a:pathLst>
                <a:path w="1877" h="2694">
                  <a:moveTo>
                    <a:pt x="1877" y="38"/>
                  </a:moveTo>
                  <a:lnTo>
                    <a:pt x="56" y="2694"/>
                  </a:lnTo>
                  <a:lnTo>
                    <a:pt x="0" y="2655"/>
                  </a:lnTo>
                  <a:lnTo>
                    <a:pt x="1821" y="0"/>
                  </a:lnTo>
                  <a:lnTo>
                    <a:pt x="1877" y="38"/>
                  </a:lnTo>
                  <a:close/>
                </a:path>
              </a:pathLst>
            </a:custGeom>
            <a:grpFill/>
            <a:ln w="9525">
              <a:noFill/>
              <a:round/>
              <a:headEnd/>
              <a:tailEnd/>
            </a:ln>
          </p:spPr>
          <p:txBody>
            <a:bodyPr/>
            <a:lstStyle/>
            <a:p>
              <a:pPr>
                <a:defRPr/>
              </a:pPr>
              <a:endParaRPr lang="en-US">
                <a:cs typeface="+mn-ea"/>
              </a:endParaRPr>
            </a:p>
          </p:txBody>
        </p:sp>
        <p:sp>
          <p:nvSpPr>
            <p:cNvPr id="56" name="Freeform 10"/>
            <p:cNvSpPr>
              <a:spLocks/>
            </p:cNvSpPr>
            <p:nvPr/>
          </p:nvSpPr>
          <p:spPr bwMode="auto">
            <a:xfrm>
              <a:off x="2124075" y="2811463"/>
              <a:ext cx="492125" cy="706438"/>
            </a:xfrm>
            <a:custGeom>
              <a:avLst/>
              <a:gdLst/>
              <a:ahLst/>
              <a:cxnLst>
                <a:cxn ang="0">
                  <a:pos x="1861" y="39"/>
                </a:cxn>
                <a:cxn ang="0">
                  <a:pos x="56" y="2672"/>
                </a:cxn>
                <a:cxn ang="0">
                  <a:pos x="0" y="2633"/>
                </a:cxn>
                <a:cxn ang="0">
                  <a:pos x="1805" y="0"/>
                </a:cxn>
                <a:cxn ang="0">
                  <a:pos x="1861" y="39"/>
                </a:cxn>
              </a:cxnLst>
              <a:rect l="0" t="0" r="r" b="b"/>
              <a:pathLst>
                <a:path w="1861" h="2672">
                  <a:moveTo>
                    <a:pt x="1861" y="39"/>
                  </a:moveTo>
                  <a:lnTo>
                    <a:pt x="56" y="2672"/>
                  </a:lnTo>
                  <a:lnTo>
                    <a:pt x="0" y="2633"/>
                  </a:lnTo>
                  <a:lnTo>
                    <a:pt x="1805" y="0"/>
                  </a:lnTo>
                  <a:lnTo>
                    <a:pt x="1861" y="39"/>
                  </a:lnTo>
                  <a:close/>
                </a:path>
              </a:pathLst>
            </a:custGeom>
            <a:grpFill/>
            <a:ln w="9525">
              <a:noFill/>
              <a:round/>
              <a:headEnd/>
              <a:tailEnd/>
            </a:ln>
          </p:spPr>
          <p:txBody>
            <a:bodyPr/>
            <a:lstStyle/>
            <a:p>
              <a:pPr>
                <a:defRPr/>
              </a:pPr>
              <a:endParaRPr lang="en-US">
                <a:cs typeface="+mn-ea"/>
              </a:endParaRPr>
            </a:p>
          </p:txBody>
        </p:sp>
        <p:sp>
          <p:nvSpPr>
            <p:cNvPr id="57" name="Freeform 11"/>
            <p:cNvSpPr>
              <a:spLocks/>
            </p:cNvSpPr>
            <p:nvPr/>
          </p:nvSpPr>
          <p:spPr bwMode="auto">
            <a:xfrm>
              <a:off x="1509713" y="3563938"/>
              <a:ext cx="588963" cy="849313"/>
            </a:xfrm>
            <a:custGeom>
              <a:avLst/>
              <a:gdLst/>
              <a:ahLst/>
              <a:cxnLst>
                <a:cxn ang="0">
                  <a:pos x="2229" y="38"/>
                </a:cxn>
                <a:cxn ang="0">
                  <a:pos x="56" y="3207"/>
                </a:cxn>
                <a:cxn ang="0">
                  <a:pos x="0" y="3169"/>
                </a:cxn>
                <a:cxn ang="0">
                  <a:pos x="2173" y="0"/>
                </a:cxn>
                <a:cxn ang="0">
                  <a:pos x="2229" y="38"/>
                </a:cxn>
              </a:cxnLst>
              <a:rect l="0" t="0" r="r" b="b"/>
              <a:pathLst>
                <a:path w="2229" h="3207">
                  <a:moveTo>
                    <a:pt x="2229" y="38"/>
                  </a:moveTo>
                  <a:lnTo>
                    <a:pt x="56" y="3207"/>
                  </a:lnTo>
                  <a:lnTo>
                    <a:pt x="0" y="3169"/>
                  </a:lnTo>
                  <a:lnTo>
                    <a:pt x="2173" y="0"/>
                  </a:lnTo>
                  <a:lnTo>
                    <a:pt x="2229" y="38"/>
                  </a:lnTo>
                  <a:close/>
                </a:path>
              </a:pathLst>
            </a:custGeom>
            <a:grpFill/>
            <a:ln w="9525">
              <a:noFill/>
              <a:round/>
              <a:headEnd/>
              <a:tailEnd/>
            </a:ln>
          </p:spPr>
          <p:txBody>
            <a:bodyPr/>
            <a:lstStyle/>
            <a:p>
              <a:pPr>
                <a:defRPr/>
              </a:pPr>
              <a:endParaRPr lang="en-US">
                <a:cs typeface="+mn-ea"/>
              </a:endParaRPr>
            </a:p>
          </p:txBody>
        </p:sp>
        <p:sp>
          <p:nvSpPr>
            <p:cNvPr id="58" name="Freeform 12"/>
            <p:cNvSpPr>
              <a:spLocks/>
            </p:cNvSpPr>
            <p:nvPr/>
          </p:nvSpPr>
          <p:spPr bwMode="auto">
            <a:xfrm>
              <a:off x="5129213" y="3563938"/>
              <a:ext cx="590550" cy="849313"/>
            </a:xfrm>
            <a:custGeom>
              <a:avLst/>
              <a:gdLst/>
              <a:ahLst/>
              <a:cxnLst>
                <a:cxn ang="0">
                  <a:pos x="56" y="0"/>
                </a:cxn>
                <a:cxn ang="0">
                  <a:pos x="2230" y="3171"/>
                </a:cxn>
                <a:cxn ang="0">
                  <a:pos x="2174" y="3209"/>
                </a:cxn>
                <a:cxn ang="0">
                  <a:pos x="0" y="38"/>
                </a:cxn>
                <a:cxn ang="0">
                  <a:pos x="56" y="0"/>
                </a:cxn>
              </a:cxnLst>
              <a:rect l="0" t="0" r="r" b="b"/>
              <a:pathLst>
                <a:path w="2230" h="3209">
                  <a:moveTo>
                    <a:pt x="56" y="0"/>
                  </a:moveTo>
                  <a:lnTo>
                    <a:pt x="2230" y="3171"/>
                  </a:lnTo>
                  <a:lnTo>
                    <a:pt x="2174" y="3209"/>
                  </a:lnTo>
                  <a:lnTo>
                    <a:pt x="0" y="38"/>
                  </a:lnTo>
                  <a:lnTo>
                    <a:pt x="56" y="0"/>
                  </a:lnTo>
                  <a:close/>
                </a:path>
              </a:pathLst>
            </a:custGeom>
            <a:grpFill/>
            <a:ln w="9525">
              <a:noFill/>
              <a:round/>
              <a:headEnd/>
              <a:tailEnd/>
            </a:ln>
          </p:spPr>
          <p:txBody>
            <a:bodyPr/>
            <a:lstStyle/>
            <a:p>
              <a:pPr>
                <a:defRPr/>
              </a:pPr>
              <a:endParaRPr lang="en-US">
                <a:cs typeface="+mn-ea"/>
              </a:endParaRPr>
            </a:p>
          </p:txBody>
        </p:sp>
        <p:sp>
          <p:nvSpPr>
            <p:cNvPr id="59" name="Freeform 13"/>
            <p:cNvSpPr>
              <a:spLocks/>
            </p:cNvSpPr>
            <p:nvPr/>
          </p:nvSpPr>
          <p:spPr bwMode="auto">
            <a:xfrm>
              <a:off x="4616450" y="2814638"/>
              <a:ext cx="492125" cy="706438"/>
            </a:xfrm>
            <a:custGeom>
              <a:avLst/>
              <a:gdLst/>
              <a:ahLst/>
              <a:cxnLst>
                <a:cxn ang="0">
                  <a:pos x="56" y="0"/>
                </a:cxn>
                <a:cxn ang="0">
                  <a:pos x="1858" y="2627"/>
                </a:cxn>
                <a:cxn ang="0">
                  <a:pos x="1802" y="2666"/>
                </a:cxn>
                <a:cxn ang="0">
                  <a:pos x="0" y="37"/>
                </a:cxn>
                <a:cxn ang="0">
                  <a:pos x="56" y="0"/>
                </a:cxn>
              </a:cxnLst>
              <a:rect l="0" t="0" r="r" b="b"/>
              <a:pathLst>
                <a:path w="1858" h="2666">
                  <a:moveTo>
                    <a:pt x="56" y="0"/>
                  </a:moveTo>
                  <a:lnTo>
                    <a:pt x="1858" y="2627"/>
                  </a:lnTo>
                  <a:lnTo>
                    <a:pt x="1802" y="2666"/>
                  </a:lnTo>
                  <a:lnTo>
                    <a:pt x="0" y="37"/>
                  </a:lnTo>
                  <a:lnTo>
                    <a:pt x="56" y="0"/>
                  </a:lnTo>
                  <a:close/>
                </a:path>
              </a:pathLst>
            </a:custGeom>
            <a:grpFill/>
            <a:ln w="9525">
              <a:noFill/>
              <a:round/>
              <a:headEnd/>
              <a:tailEnd/>
            </a:ln>
          </p:spPr>
          <p:txBody>
            <a:bodyPr/>
            <a:lstStyle/>
            <a:p>
              <a:pPr>
                <a:defRPr/>
              </a:pPr>
              <a:endParaRPr lang="en-US">
                <a:cs typeface="+mn-ea"/>
              </a:endParaRPr>
            </a:p>
          </p:txBody>
        </p:sp>
        <p:sp>
          <p:nvSpPr>
            <p:cNvPr id="60" name="Freeform 14"/>
            <p:cNvSpPr>
              <a:spLocks/>
            </p:cNvSpPr>
            <p:nvPr/>
          </p:nvSpPr>
          <p:spPr bwMode="auto">
            <a:xfrm>
              <a:off x="4102100" y="2065338"/>
              <a:ext cx="485775" cy="695325"/>
            </a:xfrm>
            <a:custGeom>
              <a:avLst/>
              <a:gdLst/>
              <a:ahLst/>
              <a:cxnLst>
                <a:cxn ang="0">
                  <a:pos x="56" y="0"/>
                </a:cxn>
                <a:cxn ang="0">
                  <a:pos x="1832" y="2591"/>
                </a:cxn>
                <a:cxn ang="0">
                  <a:pos x="1776" y="2629"/>
                </a:cxn>
                <a:cxn ang="0">
                  <a:pos x="0" y="38"/>
                </a:cxn>
                <a:cxn ang="0">
                  <a:pos x="56" y="0"/>
                </a:cxn>
              </a:cxnLst>
              <a:rect l="0" t="0" r="r" b="b"/>
              <a:pathLst>
                <a:path w="1832" h="2629">
                  <a:moveTo>
                    <a:pt x="56" y="0"/>
                  </a:moveTo>
                  <a:lnTo>
                    <a:pt x="1832" y="2591"/>
                  </a:lnTo>
                  <a:lnTo>
                    <a:pt x="1776" y="2629"/>
                  </a:lnTo>
                  <a:lnTo>
                    <a:pt x="0" y="38"/>
                  </a:lnTo>
                  <a:lnTo>
                    <a:pt x="56" y="0"/>
                  </a:lnTo>
                  <a:close/>
                </a:path>
              </a:pathLst>
            </a:custGeom>
            <a:grpFill/>
            <a:ln w="9525">
              <a:noFill/>
              <a:round/>
              <a:headEnd/>
              <a:tailEnd/>
            </a:ln>
          </p:spPr>
          <p:txBody>
            <a:bodyPr/>
            <a:lstStyle/>
            <a:p>
              <a:pPr>
                <a:defRPr/>
              </a:pPr>
              <a:endParaRPr lang="en-US">
                <a:cs typeface="+mn-ea"/>
              </a:endParaRPr>
            </a:p>
          </p:txBody>
        </p:sp>
        <p:sp>
          <p:nvSpPr>
            <p:cNvPr id="61" name="Freeform 15"/>
            <p:cNvSpPr>
              <a:spLocks/>
            </p:cNvSpPr>
            <p:nvPr/>
          </p:nvSpPr>
          <p:spPr bwMode="auto">
            <a:xfrm>
              <a:off x="3484563" y="1163638"/>
              <a:ext cx="587375" cy="844550"/>
            </a:xfrm>
            <a:custGeom>
              <a:avLst/>
              <a:gdLst/>
              <a:ahLst/>
              <a:cxnLst>
                <a:cxn ang="0">
                  <a:pos x="56" y="0"/>
                </a:cxn>
                <a:cxn ang="0">
                  <a:pos x="2220" y="3157"/>
                </a:cxn>
                <a:cxn ang="0">
                  <a:pos x="2164" y="3194"/>
                </a:cxn>
                <a:cxn ang="0">
                  <a:pos x="0" y="39"/>
                </a:cxn>
                <a:cxn ang="0">
                  <a:pos x="56" y="0"/>
                </a:cxn>
              </a:cxnLst>
              <a:rect l="0" t="0" r="r" b="b"/>
              <a:pathLst>
                <a:path w="2220" h="3194">
                  <a:moveTo>
                    <a:pt x="56" y="0"/>
                  </a:moveTo>
                  <a:lnTo>
                    <a:pt x="2220" y="3157"/>
                  </a:lnTo>
                  <a:lnTo>
                    <a:pt x="2164" y="3194"/>
                  </a:lnTo>
                  <a:lnTo>
                    <a:pt x="0" y="39"/>
                  </a:lnTo>
                  <a:lnTo>
                    <a:pt x="56" y="0"/>
                  </a:lnTo>
                  <a:close/>
                </a:path>
              </a:pathLst>
            </a:custGeom>
            <a:grpFill/>
            <a:ln w="9525">
              <a:noFill/>
              <a:round/>
              <a:headEnd/>
              <a:tailEnd/>
            </a:ln>
          </p:spPr>
          <p:txBody>
            <a:bodyPr/>
            <a:lstStyle/>
            <a:p>
              <a:pPr>
                <a:defRPr/>
              </a:pPr>
              <a:endParaRPr lang="en-US">
                <a:cs typeface="+mn-ea"/>
              </a:endParaRPr>
            </a:p>
          </p:txBody>
        </p:sp>
        <p:sp>
          <p:nvSpPr>
            <p:cNvPr id="62" name="Freeform 16"/>
            <p:cNvSpPr>
              <a:spLocks/>
            </p:cNvSpPr>
            <p:nvPr/>
          </p:nvSpPr>
          <p:spPr bwMode="auto">
            <a:xfrm>
              <a:off x="1457325" y="4152901"/>
              <a:ext cx="2339975" cy="868363"/>
            </a:xfrm>
            <a:custGeom>
              <a:avLst/>
              <a:gdLst/>
              <a:ahLst/>
              <a:cxnLst>
                <a:cxn ang="0">
                  <a:pos x="23" y="0"/>
                </a:cxn>
                <a:cxn ang="0">
                  <a:pos x="8846" y="3216"/>
                </a:cxn>
                <a:cxn ang="0">
                  <a:pos x="8823" y="3281"/>
                </a:cxn>
                <a:cxn ang="0">
                  <a:pos x="0" y="64"/>
                </a:cxn>
                <a:cxn ang="0">
                  <a:pos x="23" y="0"/>
                </a:cxn>
              </a:cxnLst>
              <a:rect l="0" t="0" r="r" b="b"/>
              <a:pathLst>
                <a:path w="8846" h="3281">
                  <a:moveTo>
                    <a:pt x="23" y="0"/>
                  </a:moveTo>
                  <a:lnTo>
                    <a:pt x="8846" y="3216"/>
                  </a:lnTo>
                  <a:lnTo>
                    <a:pt x="8823" y="3281"/>
                  </a:lnTo>
                  <a:lnTo>
                    <a:pt x="0" y="64"/>
                  </a:lnTo>
                  <a:lnTo>
                    <a:pt x="23" y="0"/>
                  </a:lnTo>
                  <a:close/>
                </a:path>
              </a:pathLst>
            </a:custGeom>
            <a:grpFill/>
            <a:ln w="9525">
              <a:noFill/>
              <a:round/>
              <a:headEnd/>
              <a:tailEnd/>
            </a:ln>
          </p:spPr>
          <p:txBody>
            <a:bodyPr/>
            <a:lstStyle/>
            <a:p>
              <a:pPr>
                <a:defRPr/>
              </a:pPr>
              <a:endParaRPr lang="en-US">
                <a:cs typeface="+mn-ea"/>
              </a:endParaRPr>
            </a:p>
          </p:txBody>
        </p:sp>
        <p:sp>
          <p:nvSpPr>
            <p:cNvPr id="63" name="Freeform 17"/>
            <p:cNvSpPr>
              <a:spLocks/>
            </p:cNvSpPr>
            <p:nvPr/>
          </p:nvSpPr>
          <p:spPr bwMode="auto">
            <a:xfrm>
              <a:off x="3432175" y="4152901"/>
              <a:ext cx="2339975" cy="868363"/>
            </a:xfrm>
            <a:custGeom>
              <a:avLst/>
              <a:gdLst/>
              <a:ahLst/>
              <a:cxnLst>
                <a:cxn ang="0">
                  <a:pos x="8846" y="64"/>
                </a:cxn>
                <a:cxn ang="0">
                  <a:pos x="23" y="3281"/>
                </a:cxn>
                <a:cxn ang="0">
                  <a:pos x="0" y="3216"/>
                </a:cxn>
                <a:cxn ang="0">
                  <a:pos x="8823" y="0"/>
                </a:cxn>
                <a:cxn ang="0">
                  <a:pos x="8846" y="64"/>
                </a:cxn>
              </a:cxnLst>
              <a:rect l="0" t="0" r="r" b="b"/>
              <a:pathLst>
                <a:path w="8846" h="3281">
                  <a:moveTo>
                    <a:pt x="8846" y="64"/>
                  </a:moveTo>
                  <a:lnTo>
                    <a:pt x="23" y="3281"/>
                  </a:lnTo>
                  <a:lnTo>
                    <a:pt x="0" y="3216"/>
                  </a:lnTo>
                  <a:lnTo>
                    <a:pt x="8823" y="0"/>
                  </a:lnTo>
                  <a:lnTo>
                    <a:pt x="8846" y="64"/>
                  </a:lnTo>
                  <a:close/>
                </a:path>
              </a:pathLst>
            </a:custGeom>
            <a:grpFill/>
            <a:ln w="9525">
              <a:noFill/>
              <a:round/>
              <a:headEnd/>
              <a:tailEnd/>
            </a:ln>
          </p:spPr>
          <p:txBody>
            <a:bodyPr/>
            <a:lstStyle/>
            <a:p>
              <a:pPr>
                <a:defRPr/>
              </a:pPr>
              <a:endParaRPr lang="en-US">
                <a:cs typeface="+mn-ea"/>
              </a:endParaRPr>
            </a:p>
          </p:txBody>
        </p:sp>
        <p:sp>
          <p:nvSpPr>
            <p:cNvPr id="64" name="Freeform 18"/>
            <p:cNvSpPr>
              <a:spLocks/>
            </p:cNvSpPr>
            <p:nvPr/>
          </p:nvSpPr>
          <p:spPr bwMode="auto">
            <a:xfrm>
              <a:off x="3609975" y="2071688"/>
              <a:ext cx="571500" cy="222250"/>
            </a:xfrm>
            <a:custGeom>
              <a:avLst/>
              <a:gdLst/>
              <a:ahLst/>
              <a:cxnLst>
                <a:cxn ang="0">
                  <a:pos x="2159" y="64"/>
                </a:cxn>
                <a:cxn ang="0">
                  <a:pos x="23" y="843"/>
                </a:cxn>
                <a:cxn ang="0">
                  <a:pos x="0" y="779"/>
                </a:cxn>
                <a:cxn ang="0">
                  <a:pos x="2137" y="0"/>
                </a:cxn>
                <a:cxn ang="0">
                  <a:pos x="2159" y="64"/>
                </a:cxn>
              </a:cxnLst>
              <a:rect l="0" t="0" r="r" b="b"/>
              <a:pathLst>
                <a:path w="2159" h="843">
                  <a:moveTo>
                    <a:pt x="2159" y="64"/>
                  </a:moveTo>
                  <a:lnTo>
                    <a:pt x="23" y="843"/>
                  </a:lnTo>
                  <a:lnTo>
                    <a:pt x="0" y="779"/>
                  </a:lnTo>
                  <a:lnTo>
                    <a:pt x="2137" y="0"/>
                  </a:lnTo>
                  <a:lnTo>
                    <a:pt x="2159" y="64"/>
                  </a:lnTo>
                  <a:close/>
                </a:path>
              </a:pathLst>
            </a:custGeom>
            <a:grpFill/>
            <a:ln w="9525">
              <a:noFill/>
              <a:round/>
              <a:headEnd/>
              <a:tailEnd/>
            </a:ln>
          </p:spPr>
          <p:txBody>
            <a:bodyPr/>
            <a:lstStyle/>
            <a:p>
              <a:pPr>
                <a:defRPr/>
              </a:pPr>
              <a:endParaRPr lang="en-US">
                <a:cs typeface="+mn-ea"/>
              </a:endParaRPr>
            </a:p>
          </p:txBody>
        </p:sp>
        <p:sp>
          <p:nvSpPr>
            <p:cNvPr id="65" name="Freeform 19"/>
            <p:cNvSpPr>
              <a:spLocks/>
            </p:cNvSpPr>
            <p:nvPr/>
          </p:nvSpPr>
          <p:spPr bwMode="auto">
            <a:xfrm>
              <a:off x="3606800" y="1958976"/>
              <a:ext cx="488950" cy="192088"/>
            </a:xfrm>
            <a:custGeom>
              <a:avLst/>
              <a:gdLst/>
              <a:ahLst/>
              <a:cxnLst>
                <a:cxn ang="0">
                  <a:pos x="1848" y="63"/>
                </a:cxn>
                <a:cxn ang="0">
                  <a:pos x="24" y="729"/>
                </a:cxn>
                <a:cxn ang="0">
                  <a:pos x="0" y="664"/>
                </a:cxn>
                <a:cxn ang="0">
                  <a:pos x="1825" y="0"/>
                </a:cxn>
                <a:cxn ang="0">
                  <a:pos x="1848" y="63"/>
                </a:cxn>
              </a:cxnLst>
              <a:rect l="0" t="0" r="r" b="b"/>
              <a:pathLst>
                <a:path w="1848" h="729">
                  <a:moveTo>
                    <a:pt x="1848" y="63"/>
                  </a:moveTo>
                  <a:lnTo>
                    <a:pt x="24" y="729"/>
                  </a:lnTo>
                  <a:lnTo>
                    <a:pt x="0" y="664"/>
                  </a:lnTo>
                  <a:lnTo>
                    <a:pt x="1825" y="0"/>
                  </a:lnTo>
                  <a:lnTo>
                    <a:pt x="1848" y="63"/>
                  </a:lnTo>
                  <a:close/>
                </a:path>
              </a:pathLst>
            </a:custGeom>
            <a:grpFill/>
            <a:ln w="9525">
              <a:noFill/>
              <a:round/>
              <a:headEnd/>
              <a:tailEnd/>
            </a:ln>
          </p:spPr>
          <p:txBody>
            <a:bodyPr/>
            <a:lstStyle/>
            <a:p>
              <a:pPr>
                <a:defRPr/>
              </a:pPr>
              <a:endParaRPr lang="en-US">
                <a:cs typeface="+mn-ea"/>
              </a:endParaRPr>
            </a:p>
          </p:txBody>
        </p:sp>
        <p:sp>
          <p:nvSpPr>
            <p:cNvPr id="66" name="Freeform 20"/>
            <p:cNvSpPr>
              <a:spLocks/>
            </p:cNvSpPr>
            <p:nvPr/>
          </p:nvSpPr>
          <p:spPr bwMode="auto">
            <a:xfrm>
              <a:off x="2090738" y="3451226"/>
              <a:ext cx="1528763" cy="571500"/>
            </a:xfrm>
            <a:custGeom>
              <a:avLst/>
              <a:gdLst/>
              <a:ahLst/>
              <a:cxnLst>
                <a:cxn ang="0">
                  <a:pos x="24" y="0"/>
                </a:cxn>
                <a:cxn ang="0">
                  <a:pos x="5774" y="2096"/>
                </a:cxn>
                <a:cxn ang="0">
                  <a:pos x="5751" y="2161"/>
                </a:cxn>
                <a:cxn ang="0">
                  <a:pos x="0" y="64"/>
                </a:cxn>
                <a:cxn ang="0">
                  <a:pos x="24" y="0"/>
                </a:cxn>
              </a:cxnLst>
              <a:rect l="0" t="0" r="r" b="b"/>
              <a:pathLst>
                <a:path w="5774" h="2161">
                  <a:moveTo>
                    <a:pt x="24" y="0"/>
                  </a:moveTo>
                  <a:lnTo>
                    <a:pt x="5774" y="2096"/>
                  </a:lnTo>
                  <a:lnTo>
                    <a:pt x="5751" y="2161"/>
                  </a:lnTo>
                  <a:lnTo>
                    <a:pt x="0" y="64"/>
                  </a:lnTo>
                  <a:lnTo>
                    <a:pt x="24" y="0"/>
                  </a:lnTo>
                  <a:close/>
                </a:path>
              </a:pathLst>
            </a:custGeom>
            <a:grpFill/>
            <a:ln w="9525">
              <a:noFill/>
              <a:round/>
              <a:headEnd/>
              <a:tailEnd/>
            </a:ln>
          </p:spPr>
          <p:txBody>
            <a:bodyPr/>
            <a:lstStyle/>
            <a:p>
              <a:pPr>
                <a:defRPr/>
              </a:pPr>
              <a:endParaRPr lang="en-US">
                <a:cs typeface="+mn-ea"/>
              </a:endParaRPr>
            </a:p>
          </p:txBody>
        </p:sp>
        <p:sp>
          <p:nvSpPr>
            <p:cNvPr id="67" name="Freeform 21"/>
            <p:cNvSpPr>
              <a:spLocks/>
            </p:cNvSpPr>
            <p:nvPr/>
          </p:nvSpPr>
          <p:spPr bwMode="auto">
            <a:xfrm>
              <a:off x="3613150" y="3451226"/>
              <a:ext cx="1527175" cy="571500"/>
            </a:xfrm>
            <a:custGeom>
              <a:avLst/>
              <a:gdLst/>
              <a:ahLst/>
              <a:cxnLst>
                <a:cxn ang="0">
                  <a:pos x="5774" y="64"/>
                </a:cxn>
                <a:cxn ang="0">
                  <a:pos x="23" y="2161"/>
                </a:cxn>
                <a:cxn ang="0">
                  <a:pos x="0" y="2096"/>
                </a:cxn>
                <a:cxn ang="0">
                  <a:pos x="5750" y="0"/>
                </a:cxn>
                <a:cxn ang="0">
                  <a:pos x="5774" y="64"/>
                </a:cxn>
              </a:cxnLst>
              <a:rect l="0" t="0" r="r" b="b"/>
              <a:pathLst>
                <a:path w="5774" h="2161">
                  <a:moveTo>
                    <a:pt x="5774" y="64"/>
                  </a:moveTo>
                  <a:lnTo>
                    <a:pt x="23" y="2161"/>
                  </a:lnTo>
                  <a:lnTo>
                    <a:pt x="0" y="2096"/>
                  </a:lnTo>
                  <a:lnTo>
                    <a:pt x="5750" y="0"/>
                  </a:lnTo>
                  <a:lnTo>
                    <a:pt x="5774" y="64"/>
                  </a:lnTo>
                  <a:close/>
                </a:path>
              </a:pathLst>
            </a:custGeom>
            <a:grpFill/>
            <a:ln w="9525">
              <a:noFill/>
              <a:round/>
              <a:headEnd/>
              <a:tailEnd/>
            </a:ln>
          </p:spPr>
          <p:txBody>
            <a:bodyPr/>
            <a:lstStyle/>
            <a:p>
              <a:pPr>
                <a:defRPr/>
              </a:pPr>
              <a:endParaRPr lang="en-US">
                <a:cs typeface="+mn-ea"/>
              </a:endParaRPr>
            </a:p>
          </p:txBody>
        </p:sp>
        <p:sp>
          <p:nvSpPr>
            <p:cNvPr id="78" name="Freeform 22"/>
            <p:cNvSpPr>
              <a:spLocks/>
            </p:cNvSpPr>
            <p:nvPr/>
          </p:nvSpPr>
          <p:spPr bwMode="auto">
            <a:xfrm>
              <a:off x="2538413" y="2822576"/>
              <a:ext cx="1077913" cy="407988"/>
            </a:xfrm>
            <a:custGeom>
              <a:avLst/>
              <a:gdLst/>
              <a:ahLst/>
              <a:cxnLst>
                <a:cxn ang="0">
                  <a:pos x="24" y="0"/>
                </a:cxn>
                <a:cxn ang="0">
                  <a:pos x="4073" y="1477"/>
                </a:cxn>
                <a:cxn ang="0">
                  <a:pos x="4050" y="1540"/>
                </a:cxn>
                <a:cxn ang="0">
                  <a:pos x="0" y="65"/>
                </a:cxn>
                <a:cxn ang="0">
                  <a:pos x="24" y="0"/>
                </a:cxn>
              </a:cxnLst>
              <a:rect l="0" t="0" r="r" b="b"/>
              <a:pathLst>
                <a:path w="4073" h="1540">
                  <a:moveTo>
                    <a:pt x="24" y="0"/>
                  </a:moveTo>
                  <a:lnTo>
                    <a:pt x="4073" y="1477"/>
                  </a:lnTo>
                  <a:lnTo>
                    <a:pt x="4050" y="1540"/>
                  </a:lnTo>
                  <a:lnTo>
                    <a:pt x="0" y="65"/>
                  </a:lnTo>
                  <a:lnTo>
                    <a:pt x="24" y="0"/>
                  </a:lnTo>
                  <a:close/>
                </a:path>
              </a:pathLst>
            </a:custGeom>
            <a:grpFill/>
            <a:ln w="9525">
              <a:noFill/>
              <a:round/>
              <a:headEnd/>
              <a:tailEnd/>
            </a:ln>
          </p:spPr>
          <p:txBody>
            <a:bodyPr/>
            <a:lstStyle/>
            <a:p>
              <a:pPr>
                <a:defRPr/>
              </a:pPr>
              <a:endParaRPr lang="en-US">
                <a:cs typeface="+mn-ea"/>
              </a:endParaRPr>
            </a:p>
          </p:txBody>
        </p:sp>
        <p:sp>
          <p:nvSpPr>
            <p:cNvPr id="79" name="Freeform 23"/>
            <p:cNvSpPr>
              <a:spLocks/>
            </p:cNvSpPr>
            <p:nvPr/>
          </p:nvSpPr>
          <p:spPr bwMode="auto">
            <a:xfrm>
              <a:off x="3609975" y="2822576"/>
              <a:ext cx="1077913" cy="407988"/>
            </a:xfrm>
            <a:custGeom>
              <a:avLst/>
              <a:gdLst/>
              <a:ahLst/>
              <a:cxnLst>
                <a:cxn ang="0">
                  <a:pos x="4073" y="65"/>
                </a:cxn>
                <a:cxn ang="0">
                  <a:pos x="23" y="1540"/>
                </a:cxn>
                <a:cxn ang="0">
                  <a:pos x="0" y="1477"/>
                </a:cxn>
                <a:cxn ang="0">
                  <a:pos x="4050" y="0"/>
                </a:cxn>
                <a:cxn ang="0">
                  <a:pos x="4073" y="65"/>
                </a:cxn>
              </a:cxnLst>
              <a:rect l="0" t="0" r="r" b="b"/>
              <a:pathLst>
                <a:path w="4073" h="1540">
                  <a:moveTo>
                    <a:pt x="4073" y="65"/>
                  </a:moveTo>
                  <a:lnTo>
                    <a:pt x="23" y="1540"/>
                  </a:lnTo>
                  <a:lnTo>
                    <a:pt x="0" y="1477"/>
                  </a:lnTo>
                  <a:lnTo>
                    <a:pt x="4050" y="0"/>
                  </a:lnTo>
                  <a:lnTo>
                    <a:pt x="4073" y="65"/>
                  </a:lnTo>
                  <a:close/>
                </a:path>
              </a:pathLst>
            </a:custGeom>
            <a:grpFill/>
            <a:ln w="9525">
              <a:noFill/>
              <a:round/>
              <a:headEnd/>
              <a:tailEnd/>
            </a:ln>
          </p:spPr>
          <p:txBody>
            <a:bodyPr/>
            <a:lstStyle/>
            <a:p>
              <a:pPr>
                <a:defRPr/>
              </a:pPr>
              <a:endParaRPr lang="en-US">
                <a:cs typeface="+mn-ea"/>
              </a:endParaRPr>
            </a:p>
          </p:txBody>
        </p:sp>
        <p:sp>
          <p:nvSpPr>
            <p:cNvPr id="80" name="Freeform 24"/>
            <p:cNvSpPr>
              <a:spLocks/>
            </p:cNvSpPr>
            <p:nvPr/>
          </p:nvSpPr>
          <p:spPr bwMode="auto">
            <a:xfrm>
              <a:off x="2617788" y="2708276"/>
              <a:ext cx="998538" cy="377825"/>
            </a:xfrm>
            <a:custGeom>
              <a:avLst/>
              <a:gdLst/>
              <a:ahLst/>
              <a:cxnLst>
                <a:cxn ang="0">
                  <a:pos x="23" y="0"/>
                </a:cxn>
                <a:cxn ang="0">
                  <a:pos x="3769" y="1366"/>
                </a:cxn>
                <a:cxn ang="0">
                  <a:pos x="3746" y="1429"/>
                </a:cxn>
                <a:cxn ang="0">
                  <a:pos x="0" y="63"/>
                </a:cxn>
                <a:cxn ang="0">
                  <a:pos x="23" y="0"/>
                </a:cxn>
              </a:cxnLst>
              <a:rect l="0" t="0" r="r" b="b"/>
              <a:pathLst>
                <a:path w="3769" h="1429">
                  <a:moveTo>
                    <a:pt x="23" y="0"/>
                  </a:moveTo>
                  <a:lnTo>
                    <a:pt x="3769" y="1366"/>
                  </a:lnTo>
                  <a:lnTo>
                    <a:pt x="3746" y="1429"/>
                  </a:lnTo>
                  <a:lnTo>
                    <a:pt x="0" y="63"/>
                  </a:lnTo>
                  <a:lnTo>
                    <a:pt x="23" y="0"/>
                  </a:lnTo>
                  <a:close/>
                </a:path>
              </a:pathLst>
            </a:custGeom>
            <a:grpFill/>
            <a:ln w="9525">
              <a:noFill/>
              <a:round/>
              <a:headEnd/>
              <a:tailEnd/>
            </a:ln>
          </p:spPr>
          <p:txBody>
            <a:bodyPr/>
            <a:lstStyle/>
            <a:p>
              <a:pPr>
                <a:defRPr/>
              </a:pPr>
              <a:endParaRPr lang="en-US">
                <a:cs typeface="+mn-ea"/>
              </a:endParaRPr>
            </a:p>
          </p:txBody>
        </p:sp>
        <p:sp>
          <p:nvSpPr>
            <p:cNvPr id="81" name="Freeform 25"/>
            <p:cNvSpPr>
              <a:spLocks/>
            </p:cNvSpPr>
            <p:nvPr/>
          </p:nvSpPr>
          <p:spPr bwMode="auto">
            <a:xfrm>
              <a:off x="3616325" y="2708276"/>
              <a:ext cx="996950" cy="377825"/>
            </a:xfrm>
            <a:custGeom>
              <a:avLst/>
              <a:gdLst/>
              <a:ahLst/>
              <a:cxnLst>
                <a:cxn ang="0">
                  <a:pos x="3769" y="63"/>
                </a:cxn>
                <a:cxn ang="0">
                  <a:pos x="24" y="1429"/>
                </a:cxn>
                <a:cxn ang="0">
                  <a:pos x="0" y="1366"/>
                </a:cxn>
                <a:cxn ang="0">
                  <a:pos x="3746" y="0"/>
                </a:cxn>
                <a:cxn ang="0">
                  <a:pos x="3769" y="63"/>
                </a:cxn>
              </a:cxnLst>
              <a:rect l="0" t="0" r="r" b="b"/>
              <a:pathLst>
                <a:path w="3769" h="1429">
                  <a:moveTo>
                    <a:pt x="3769" y="63"/>
                  </a:moveTo>
                  <a:lnTo>
                    <a:pt x="24" y="1429"/>
                  </a:lnTo>
                  <a:lnTo>
                    <a:pt x="0" y="1366"/>
                  </a:lnTo>
                  <a:lnTo>
                    <a:pt x="3746" y="0"/>
                  </a:lnTo>
                  <a:lnTo>
                    <a:pt x="3769" y="63"/>
                  </a:lnTo>
                  <a:close/>
                </a:path>
              </a:pathLst>
            </a:custGeom>
            <a:grpFill/>
            <a:ln w="9525">
              <a:noFill/>
              <a:round/>
              <a:headEnd/>
              <a:tailEnd/>
            </a:ln>
          </p:spPr>
          <p:txBody>
            <a:bodyPr/>
            <a:lstStyle/>
            <a:p>
              <a:pPr>
                <a:defRPr/>
              </a:pPr>
              <a:endParaRPr lang="en-US">
                <a:cs typeface="+mn-ea"/>
              </a:endParaRPr>
            </a:p>
          </p:txBody>
        </p:sp>
        <p:sp>
          <p:nvSpPr>
            <p:cNvPr id="82" name="Freeform 26"/>
            <p:cNvSpPr>
              <a:spLocks/>
            </p:cNvSpPr>
            <p:nvPr/>
          </p:nvSpPr>
          <p:spPr bwMode="auto">
            <a:xfrm>
              <a:off x="3044825" y="2071688"/>
              <a:ext cx="571500" cy="222250"/>
            </a:xfrm>
            <a:custGeom>
              <a:avLst/>
              <a:gdLst/>
              <a:ahLst/>
              <a:cxnLst>
                <a:cxn ang="0">
                  <a:pos x="24" y="0"/>
                </a:cxn>
                <a:cxn ang="0">
                  <a:pos x="2160" y="779"/>
                </a:cxn>
                <a:cxn ang="0">
                  <a:pos x="2137" y="843"/>
                </a:cxn>
                <a:cxn ang="0">
                  <a:pos x="0" y="64"/>
                </a:cxn>
                <a:cxn ang="0">
                  <a:pos x="24" y="0"/>
                </a:cxn>
              </a:cxnLst>
              <a:rect l="0" t="0" r="r" b="b"/>
              <a:pathLst>
                <a:path w="2160" h="843">
                  <a:moveTo>
                    <a:pt x="24" y="0"/>
                  </a:moveTo>
                  <a:lnTo>
                    <a:pt x="2160" y="779"/>
                  </a:lnTo>
                  <a:lnTo>
                    <a:pt x="2137" y="843"/>
                  </a:lnTo>
                  <a:lnTo>
                    <a:pt x="0" y="64"/>
                  </a:lnTo>
                  <a:lnTo>
                    <a:pt x="24" y="0"/>
                  </a:lnTo>
                  <a:close/>
                </a:path>
              </a:pathLst>
            </a:custGeom>
            <a:grpFill/>
            <a:ln w="9525">
              <a:noFill/>
              <a:round/>
              <a:headEnd/>
              <a:tailEnd/>
            </a:ln>
          </p:spPr>
          <p:txBody>
            <a:bodyPr/>
            <a:lstStyle/>
            <a:p>
              <a:pPr>
                <a:defRPr/>
              </a:pPr>
              <a:endParaRPr lang="en-US">
                <a:cs typeface="+mn-ea"/>
              </a:endParaRPr>
            </a:p>
          </p:txBody>
        </p:sp>
        <p:sp>
          <p:nvSpPr>
            <p:cNvPr id="83" name="Freeform 27"/>
            <p:cNvSpPr>
              <a:spLocks/>
            </p:cNvSpPr>
            <p:nvPr/>
          </p:nvSpPr>
          <p:spPr bwMode="auto">
            <a:xfrm>
              <a:off x="3130550" y="1958976"/>
              <a:ext cx="488950" cy="192088"/>
            </a:xfrm>
            <a:custGeom>
              <a:avLst/>
              <a:gdLst/>
              <a:ahLst/>
              <a:cxnLst>
                <a:cxn ang="0">
                  <a:pos x="24" y="0"/>
                </a:cxn>
                <a:cxn ang="0">
                  <a:pos x="1848" y="664"/>
                </a:cxn>
                <a:cxn ang="0">
                  <a:pos x="1825" y="729"/>
                </a:cxn>
                <a:cxn ang="0">
                  <a:pos x="0" y="63"/>
                </a:cxn>
                <a:cxn ang="0">
                  <a:pos x="24" y="0"/>
                </a:cxn>
              </a:cxnLst>
              <a:rect l="0" t="0" r="r" b="b"/>
              <a:pathLst>
                <a:path w="1848" h="729">
                  <a:moveTo>
                    <a:pt x="24" y="0"/>
                  </a:moveTo>
                  <a:lnTo>
                    <a:pt x="1848" y="664"/>
                  </a:lnTo>
                  <a:lnTo>
                    <a:pt x="1825" y="729"/>
                  </a:lnTo>
                  <a:lnTo>
                    <a:pt x="0" y="63"/>
                  </a:lnTo>
                  <a:lnTo>
                    <a:pt x="24" y="0"/>
                  </a:lnTo>
                  <a:close/>
                </a:path>
              </a:pathLst>
            </a:custGeom>
            <a:grpFill/>
            <a:ln w="9525">
              <a:noFill/>
              <a:round/>
              <a:headEnd/>
              <a:tailEnd/>
            </a:ln>
          </p:spPr>
          <p:txBody>
            <a:bodyPr/>
            <a:lstStyle/>
            <a:p>
              <a:pPr>
                <a:defRPr/>
              </a:pPr>
              <a:endParaRPr lang="en-US">
                <a:cs typeface="+mn-ea"/>
              </a:endParaRPr>
            </a:p>
          </p:txBody>
        </p:sp>
        <p:sp>
          <p:nvSpPr>
            <p:cNvPr id="84" name="Freeform 28"/>
            <p:cNvSpPr>
              <a:spLocks/>
            </p:cNvSpPr>
            <p:nvPr/>
          </p:nvSpPr>
          <p:spPr bwMode="auto">
            <a:xfrm>
              <a:off x="2006600" y="3565526"/>
              <a:ext cx="1609725" cy="600075"/>
            </a:xfrm>
            <a:custGeom>
              <a:avLst/>
              <a:gdLst/>
              <a:ahLst/>
              <a:cxnLst>
                <a:cxn ang="0">
                  <a:pos x="24" y="0"/>
                </a:cxn>
                <a:cxn ang="0">
                  <a:pos x="6082" y="2209"/>
                </a:cxn>
                <a:cxn ang="0">
                  <a:pos x="6059" y="2273"/>
                </a:cxn>
                <a:cxn ang="0">
                  <a:pos x="0" y="63"/>
                </a:cxn>
                <a:cxn ang="0">
                  <a:pos x="24" y="0"/>
                </a:cxn>
              </a:cxnLst>
              <a:rect l="0" t="0" r="r" b="b"/>
              <a:pathLst>
                <a:path w="6082" h="2273">
                  <a:moveTo>
                    <a:pt x="24" y="0"/>
                  </a:moveTo>
                  <a:lnTo>
                    <a:pt x="6082" y="2209"/>
                  </a:lnTo>
                  <a:lnTo>
                    <a:pt x="6059" y="2273"/>
                  </a:lnTo>
                  <a:lnTo>
                    <a:pt x="0" y="63"/>
                  </a:lnTo>
                  <a:lnTo>
                    <a:pt x="24" y="0"/>
                  </a:lnTo>
                  <a:close/>
                </a:path>
              </a:pathLst>
            </a:custGeom>
            <a:grpFill/>
            <a:ln w="9525">
              <a:noFill/>
              <a:round/>
              <a:headEnd/>
              <a:tailEnd/>
            </a:ln>
          </p:spPr>
          <p:txBody>
            <a:bodyPr/>
            <a:lstStyle/>
            <a:p>
              <a:pPr>
                <a:defRPr/>
              </a:pPr>
              <a:endParaRPr lang="en-US">
                <a:cs typeface="+mn-ea"/>
              </a:endParaRPr>
            </a:p>
          </p:txBody>
        </p:sp>
        <p:sp>
          <p:nvSpPr>
            <p:cNvPr id="85" name="Freeform 29"/>
            <p:cNvSpPr>
              <a:spLocks/>
            </p:cNvSpPr>
            <p:nvPr/>
          </p:nvSpPr>
          <p:spPr bwMode="auto">
            <a:xfrm>
              <a:off x="3616325" y="3565526"/>
              <a:ext cx="1608138" cy="600075"/>
            </a:xfrm>
            <a:custGeom>
              <a:avLst/>
              <a:gdLst/>
              <a:ahLst/>
              <a:cxnLst>
                <a:cxn ang="0">
                  <a:pos x="6082" y="63"/>
                </a:cxn>
                <a:cxn ang="0">
                  <a:pos x="24" y="2273"/>
                </a:cxn>
                <a:cxn ang="0">
                  <a:pos x="0" y="2209"/>
                </a:cxn>
                <a:cxn ang="0">
                  <a:pos x="6058" y="0"/>
                </a:cxn>
                <a:cxn ang="0">
                  <a:pos x="6082" y="63"/>
                </a:cxn>
              </a:cxnLst>
              <a:rect l="0" t="0" r="r" b="b"/>
              <a:pathLst>
                <a:path w="6082" h="2273">
                  <a:moveTo>
                    <a:pt x="6082" y="63"/>
                  </a:moveTo>
                  <a:lnTo>
                    <a:pt x="24" y="2273"/>
                  </a:lnTo>
                  <a:lnTo>
                    <a:pt x="0" y="2209"/>
                  </a:lnTo>
                  <a:lnTo>
                    <a:pt x="6058" y="0"/>
                  </a:lnTo>
                  <a:lnTo>
                    <a:pt x="6082" y="63"/>
                  </a:lnTo>
                  <a:close/>
                </a:path>
              </a:pathLst>
            </a:custGeom>
            <a:grpFill/>
            <a:ln w="9525">
              <a:noFill/>
              <a:round/>
              <a:headEnd/>
              <a:tailEnd/>
            </a:ln>
          </p:spPr>
          <p:txBody>
            <a:bodyPr/>
            <a:lstStyle/>
            <a:p>
              <a:pPr>
                <a:defRPr/>
              </a:pPr>
              <a:endParaRPr lang="en-US">
                <a:cs typeface="+mn-ea"/>
              </a:endParaRPr>
            </a:p>
          </p:txBody>
        </p:sp>
        <p:sp>
          <p:nvSpPr>
            <p:cNvPr id="86" name="Freeform 30"/>
            <p:cNvSpPr>
              <a:spLocks/>
            </p:cNvSpPr>
            <p:nvPr/>
          </p:nvSpPr>
          <p:spPr bwMode="auto">
            <a:xfrm>
              <a:off x="1792288" y="3819526"/>
              <a:ext cx="36513" cy="23813"/>
            </a:xfrm>
            <a:custGeom>
              <a:avLst/>
              <a:gdLst/>
              <a:ahLst/>
              <a:cxnLst>
                <a:cxn ang="0">
                  <a:pos x="132" y="67"/>
                </a:cxn>
                <a:cxn ang="0">
                  <a:pos x="118" y="59"/>
                </a:cxn>
                <a:cxn ang="0">
                  <a:pos x="98" y="47"/>
                </a:cxn>
                <a:cxn ang="0">
                  <a:pos x="77" y="35"/>
                </a:cxn>
                <a:cxn ang="0">
                  <a:pos x="56" y="24"/>
                </a:cxn>
                <a:cxn ang="0">
                  <a:pos x="35" y="11"/>
                </a:cxn>
                <a:cxn ang="0">
                  <a:pos x="13" y="0"/>
                </a:cxn>
                <a:cxn ang="0">
                  <a:pos x="0" y="25"/>
                </a:cxn>
                <a:cxn ang="0">
                  <a:pos x="21" y="36"/>
                </a:cxn>
                <a:cxn ang="0">
                  <a:pos x="43" y="47"/>
                </a:cxn>
                <a:cxn ang="0">
                  <a:pos x="63" y="59"/>
                </a:cxn>
                <a:cxn ang="0">
                  <a:pos x="85" y="70"/>
                </a:cxn>
                <a:cxn ang="0">
                  <a:pos x="105" y="83"/>
                </a:cxn>
                <a:cxn ang="0">
                  <a:pos x="118" y="91"/>
                </a:cxn>
                <a:cxn ang="0">
                  <a:pos x="132" y="67"/>
                </a:cxn>
              </a:cxnLst>
              <a:rect l="0" t="0" r="r" b="b"/>
              <a:pathLst>
                <a:path w="132" h="91">
                  <a:moveTo>
                    <a:pt x="132" y="67"/>
                  </a:moveTo>
                  <a:lnTo>
                    <a:pt x="118" y="59"/>
                  </a:lnTo>
                  <a:lnTo>
                    <a:pt x="98" y="47"/>
                  </a:lnTo>
                  <a:lnTo>
                    <a:pt x="77" y="35"/>
                  </a:lnTo>
                  <a:lnTo>
                    <a:pt x="56" y="24"/>
                  </a:lnTo>
                  <a:lnTo>
                    <a:pt x="35" y="11"/>
                  </a:lnTo>
                  <a:lnTo>
                    <a:pt x="13" y="0"/>
                  </a:lnTo>
                  <a:lnTo>
                    <a:pt x="0" y="25"/>
                  </a:lnTo>
                  <a:lnTo>
                    <a:pt x="21" y="36"/>
                  </a:lnTo>
                  <a:lnTo>
                    <a:pt x="43" y="47"/>
                  </a:lnTo>
                  <a:lnTo>
                    <a:pt x="63" y="59"/>
                  </a:lnTo>
                  <a:lnTo>
                    <a:pt x="85" y="70"/>
                  </a:lnTo>
                  <a:lnTo>
                    <a:pt x="105" y="83"/>
                  </a:lnTo>
                  <a:lnTo>
                    <a:pt x="118" y="91"/>
                  </a:lnTo>
                  <a:lnTo>
                    <a:pt x="132" y="67"/>
                  </a:lnTo>
                  <a:close/>
                </a:path>
              </a:pathLst>
            </a:custGeom>
            <a:grpFill/>
            <a:ln w="9525">
              <a:noFill/>
              <a:round/>
              <a:headEnd/>
              <a:tailEnd/>
            </a:ln>
          </p:spPr>
          <p:txBody>
            <a:bodyPr/>
            <a:lstStyle/>
            <a:p>
              <a:pPr>
                <a:defRPr/>
              </a:pPr>
              <a:endParaRPr lang="en-US">
                <a:cs typeface="+mn-ea"/>
              </a:endParaRPr>
            </a:p>
          </p:txBody>
        </p:sp>
        <p:sp>
          <p:nvSpPr>
            <p:cNvPr id="87" name="Freeform 31"/>
            <p:cNvSpPr>
              <a:spLocks/>
            </p:cNvSpPr>
            <p:nvPr/>
          </p:nvSpPr>
          <p:spPr bwMode="auto">
            <a:xfrm>
              <a:off x="1843088" y="3848101"/>
              <a:ext cx="33338" cy="26988"/>
            </a:xfrm>
            <a:custGeom>
              <a:avLst/>
              <a:gdLst/>
              <a:ahLst/>
              <a:cxnLst>
                <a:cxn ang="0">
                  <a:pos x="127" y="77"/>
                </a:cxn>
                <a:cxn ang="0">
                  <a:pos x="125" y="75"/>
                </a:cxn>
                <a:cxn ang="0">
                  <a:pos x="107" y="62"/>
                </a:cxn>
                <a:cxn ang="0">
                  <a:pos x="87" y="49"/>
                </a:cxn>
                <a:cxn ang="0">
                  <a:pos x="69" y="36"/>
                </a:cxn>
                <a:cxn ang="0">
                  <a:pos x="49" y="24"/>
                </a:cxn>
                <a:cxn ang="0">
                  <a:pos x="30" y="10"/>
                </a:cxn>
                <a:cxn ang="0">
                  <a:pos x="14" y="0"/>
                </a:cxn>
                <a:cxn ang="0">
                  <a:pos x="0" y="23"/>
                </a:cxn>
                <a:cxn ang="0">
                  <a:pos x="16" y="34"/>
                </a:cxn>
                <a:cxn ang="0">
                  <a:pos x="34" y="46"/>
                </a:cxn>
                <a:cxn ang="0">
                  <a:pos x="54" y="58"/>
                </a:cxn>
                <a:cxn ang="0">
                  <a:pos x="72" y="72"/>
                </a:cxn>
                <a:cxn ang="0">
                  <a:pos x="90" y="84"/>
                </a:cxn>
                <a:cxn ang="0">
                  <a:pos x="109" y="97"/>
                </a:cxn>
                <a:cxn ang="0">
                  <a:pos x="111" y="99"/>
                </a:cxn>
                <a:cxn ang="0">
                  <a:pos x="127" y="77"/>
                </a:cxn>
              </a:cxnLst>
              <a:rect l="0" t="0" r="r" b="b"/>
              <a:pathLst>
                <a:path w="127" h="99">
                  <a:moveTo>
                    <a:pt x="127" y="77"/>
                  </a:moveTo>
                  <a:lnTo>
                    <a:pt x="125" y="75"/>
                  </a:lnTo>
                  <a:lnTo>
                    <a:pt x="107" y="62"/>
                  </a:lnTo>
                  <a:lnTo>
                    <a:pt x="87" y="49"/>
                  </a:lnTo>
                  <a:lnTo>
                    <a:pt x="69" y="36"/>
                  </a:lnTo>
                  <a:lnTo>
                    <a:pt x="49" y="24"/>
                  </a:lnTo>
                  <a:lnTo>
                    <a:pt x="30" y="10"/>
                  </a:lnTo>
                  <a:lnTo>
                    <a:pt x="14" y="0"/>
                  </a:lnTo>
                  <a:lnTo>
                    <a:pt x="0" y="23"/>
                  </a:lnTo>
                  <a:lnTo>
                    <a:pt x="16" y="34"/>
                  </a:lnTo>
                  <a:lnTo>
                    <a:pt x="34" y="46"/>
                  </a:lnTo>
                  <a:lnTo>
                    <a:pt x="54" y="58"/>
                  </a:lnTo>
                  <a:lnTo>
                    <a:pt x="72" y="72"/>
                  </a:lnTo>
                  <a:lnTo>
                    <a:pt x="90" y="84"/>
                  </a:lnTo>
                  <a:lnTo>
                    <a:pt x="109" y="97"/>
                  </a:lnTo>
                  <a:lnTo>
                    <a:pt x="111" y="99"/>
                  </a:lnTo>
                  <a:lnTo>
                    <a:pt x="127" y="77"/>
                  </a:lnTo>
                  <a:close/>
                </a:path>
              </a:pathLst>
            </a:custGeom>
            <a:grpFill/>
            <a:ln w="9525">
              <a:noFill/>
              <a:round/>
              <a:headEnd/>
              <a:tailEnd/>
            </a:ln>
          </p:spPr>
          <p:txBody>
            <a:bodyPr/>
            <a:lstStyle/>
            <a:p>
              <a:pPr>
                <a:defRPr/>
              </a:pPr>
              <a:endParaRPr lang="en-US">
                <a:cs typeface="+mn-ea"/>
              </a:endParaRPr>
            </a:p>
          </p:txBody>
        </p:sp>
        <p:sp>
          <p:nvSpPr>
            <p:cNvPr id="88" name="Freeform 32"/>
            <p:cNvSpPr>
              <a:spLocks/>
            </p:cNvSpPr>
            <p:nvPr/>
          </p:nvSpPr>
          <p:spPr bwMode="auto">
            <a:xfrm>
              <a:off x="1889125" y="3881438"/>
              <a:ext cx="31750" cy="28575"/>
            </a:xfrm>
            <a:custGeom>
              <a:avLst/>
              <a:gdLst/>
              <a:ahLst/>
              <a:cxnLst>
                <a:cxn ang="0">
                  <a:pos x="121" y="88"/>
                </a:cxn>
                <a:cxn ang="0">
                  <a:pos x="119" y="86"/>
                </a:cxn>
                <a:cxn ang="0">
                  <a:pos x="103" y="72"/>
                </a:cxn>
                <a:cxn ang="0">
                  <a:pos x="86" y="58"/>
                </a:cxn>
                <a:cxn ang="0">
                  <a:pos x="70" y="43"/>
                </a:cxn>
                <a:cxn ang="0">
                  <a:pos x="54" y="29"/>
                </a:cxn>
                <a:cxn ang="0">
                  <a:pos x="37" y="16"/>
                </a:cxn>
                <a:cxn ang="0">
                  <a:pos x="19" y="2"/>
                </a:cxn>
                <a:cxn ang="0">
                  <a:pos x="16" y="0"/>
                </a:cxn>
                <a:cxn ang="0">
                  <a:pos x="0" y="21"/>
                </a:cxn>
                <a:cxn ang="0">
                  <a:pos x="3" y="23"/>
                </a:cxn>
                <a:cxn ang="0">
                  <a:pos x="19" y="36"/>
                </a:cxn>
                <a:cxn ang="0">
                  <a:pos x="37" y="51"/>
                </a:cxn>
                <a:cxn ang="0">
                  <a:pos x="53" y="64"/>
                </a:cxn>
                <a:cxn ang="0">
                  <a:pos x="69" y="78"/>
                </a:cxn>
                <a:cxn ang="0">
                  <a:pos x="84" y="92"/>
                </a:cxn>
                <a:cxn ang="0">
                  <a:pos x="101" y="107"/>
                </a:cxn>
                <a:cxn ang="0">
                  <a:pos x="103" y="109"/>
                </a:cxn>
                <a:cxn ang="0">
                  <a:pos x="121" y="88"/>
                </a:cxn>
              </a:cxnLst>
              <a:rect l="0" t="0" r="r" b="b"/>
              <a:pathLst>
                <a:path w="121" h="109">
                  <a:moveTo>
                    <a:pt x="121" y="88"/>
                  </a:moveTo>
                  <a:lnTo>
                    <a:pt x="119" y="86"/>
                  </a:lnTo>
                  <a:lnTo>
                    <a:pt x="103" y="72"/>
                  </a:lnTo>
                  <a:lnTo>
                    <a:pt x="86" y="58"/>
                  </a:lnTo>
                  <a:lnTo>
                    <a:pt x="70" y="43"/>
                  </a:lnTo>
                  <a:lnTo>
                    <a:pt x="54" y="29"/>
                  </a:lnTo>
                  <a:lnTo>
                    <a:pt x="37" y="16"/>
                  </a:lnTo>
                  <a:lnTo>
                    <a:pt x="19" y="2"/>
                  </a:lnTo>
                  <a:lnTo>
                    <a:pt x="16" y="0"/>
                  </a:lnTo>
                  <a:lnTo>
                    <a:pt x="0" y="21"/>
                  </a:lnTo>
                  <a:lnTo>
                    <a:pt x="3" y="23"/>
                  </a:lnTo>
                  <a:lnTo>
                    <a:pt x="19" y="36"/>
                  </a:lnTo>
                  <a:lnTo>
                    <a:pt x="37" y="51"/>
                  </a:lnTo>
                  <a:lnTo>
                    <a:pt x="53" y="64"/>
                  </a:lnTo>
                  <a:lnTo>
                    <a:pt x="69" y="78"/>
                  </a:lnTo>
                  <a:lnTo>
                    <a:pt x="84" y="92"/>
                  </a:lnTo>
                  <a:lnTo>
                    <a:pt x="101" y="107"/>
                  </a:lnTo>
                  <a:lnTo>
                    <a:pt x="103" y="109"/>
                  </a:lnTo>
                  <a:lnTo>
                    <a:pt x="121" y="88"/>
                  </a:lnTo>
                  <a:close/>
                </a:path>
              </a:pathLst>
            </a:custGeom>
            <a:grpFill/>
            <a:ln w="9525">
              <a:noFill/>
              <a:round/>
              <a:headEnd/>
              <a:tailEnd/>
            </a:ln>
          </p:spPr>
          <p:txBody>
            <a:bodyPr/>
            <a:lstStyle/>
            <a:p>
              <a:pPr>
                <a:defRPr/>
              </a:pPr>
              <a:endParaRPr lang="en-US">
                <a:cs typeface="+mn-ea"/>
              </a:endParaRPr>
            </a:p>
          </p:txBody>
        </p:sp>
        <p:sp>
          <p:nvSpPr>
            <p:cNvPr id="89" name="Freeform 33"/>
            <p:cNvSpPr>
              <a:spLocks/>
            </p:cNvSpPr>
            <p:nvPr/>
          </p:nvSpPr>
          <p:spPr bwMode="auto">
            <a:xfrm>
              <a:off x="1931988" y="3919538"/>
              <a:ext cx="30163" cy="31750"/>
            </a:xfrm>
            <a:custGeom>
              <a:avLst/>
              <a:gdLst/>
              <a:ahLst/>
              <a:cxnLst>
                <a:cxn ang="0">
                  <a:pos x="112" y="100"/>
                </a:cxn>
                <a:cxn ang="0">
                  <a:pos x="104" y="91"/>
                </a:cxn>
                <a:cxn ang="0">
                  <a:pos x="90" y="75"/>
                </a:cxn>
                <a:cxn ang="0">
                  <a:pos x="76" y="59"/>
                </a:cxn>
                <a:cxn ang="0">
                  <a:pos x="62" y="44"/>
                </a:cxn>
                <a:cxn ang="0">
                  <a:pos x="48" y="30"/>
                </a:cxn>
                <a:cxn ang="0">
                  <a:pos x="34" y="15"/>
                </a:cxn>
                <a:cxn ang="0">
                  <a:pos x="18" y="0"/>
                </a:cxn>
                <a:cxn ang="0">
                  <a:pos x="0" y="19"/>
                </a:cxn>
                <a:cxn ang="0">
                  <a:pos x="13" y="33"/>
                </a:cxn>
                <a:cxn ang="0">
                  <a:pos x="27" y="48"/>
                </a:cxn>
                <a:cxn ang="0">
                  <a:pos x="42" y="64"/>
                </a:cxn>
                <a:cxn ang="0">
                  <a:pos x="56" y="78"/>
                </a:cxn>
                <a:cxn ang="0">
                  <a:pos x="69" y="93"/>
                </a:cxn>
                <a:cxn ang="0">
                  <a:pos x="82" y="108"/>
                </a:cxn>
                <a:cxn ang="0">
                  <a:pos x="91" y="119"/>
                </a:cxn>
                <a:cxn ang="0">
                  <a:pos x="112" y="100"/>
                </a:cxn>
              </a:cxnLst>
              <a:rect l="0" t="0" r="r" b="b"/>
              <a:pathLst>
                <a:path w="112" h="119">
                  <a:moveTo>
                    <a:pt x="112" y="100"/>
                  </a:moveTo>
                  <a:lnTo>
                    <a:pt x="104" y="91"/>
                  </a:lnTo>
                  <a:lnTo>
                    <a:pt x="90" y="75"/>
                  </a:lnTo>
                  <a:lnTo>
                    <a:pt x="76" y="59"/>
                  </a:lnTo>
                  <a:lnTo>
                    <a:pt x="62" y="44"/>
                  </a:lnTo>
                  <a:lnTo>
                    <a:pt x="48" y="30"/>
                  </a:lnTo>
                  <a:lnTo>
                    <a:pt x="34" y="15"/>
                  </a:lnTo>
                  <a:lnTo>
                    <a:pt x="18" y="0"/>
                  </a:lnTo>
                  <a:lnTo>
                    <a:pt x="0" y="19"/>
                  </a:lnTo>
                  <a:lnTo>
                    <a:pt x="13" y="33"/>
                  </a:lnTo>
                  <a:lnTo>
                    <a:pt x="27" y="48"/>
                  </a:lnTo>
                  <a:lnTo>
                    <a:pt x="42" y="64"/>
                  </a:lnTo>
                  <a:lnTo>
                    <a:pt x="56" y="78"/>
                  </a:lnTo>
                  <a:lnTo>
                    <a:pt x="69" y="93"/>
                  </a:lnTo>
                  <a:lnTo>
                    <a:pt x="82" y="108"/>
                  </a:lnTo>
                  <a:lnTo>
                    <a:pt x="91" y="119"/>
                  </a:lnTo>
                  <a:lnTo>
                    <a:pt x="112" y="100"/>
                  </a:lnTo>
                  <a:close/>
                </a:path>
              </a:pathLst>
            </a:custGeom>
            <a:grpFill/>
            <a:ln w="9525">
              <a:noFill/>
              <a:round/>
              <a:headEnd/>
              <a:tailEnd/>
            </a:ln>
          </p:spPr>
          <p:txBody>
            <a:bodyPr/>
            <a:lstStyle/>
            <a:p>
              <a:pPr>
                <a:defRPr/>
              </a:pPr>
              <a:endParaRPr lang="en-US">
                <a:cs typeface="+mn-ea"/>
              </a:endParaRPr>
            </a:p>
          </p:txBody>
        </p:sp>
        <p:sp>
          <p:nvSpPr>
            <p:cNvPr id="90" name="Freeform 34"/>
            <p:cNvSpPr>
              <a:spLocks/>
            </p:cNvSpPr>
            <p:nvPr/>
          </p:nvSpPr>
          <p:spPr bwMode="auto">
            <a:xfrm>
              <a:off x="1970088" y="3963988"/>
              <a:ext cx="26988" cy="33338"/>
            </a:xfrm>
            <a:custGeom>
              <a:avLst/>
              <a:gdLst/>
              <a:ahLst/>
              <a:cxnLst>
                <a:cxn ang="0">
                  <a:pos x="100" y="113"/>
                </a:cxn>
                <a:cxn ang="0">
                  <a:pos x="95" y="105"/>
                </a:cxn>
                <a:cxn ang="0">
                  <a:pos x="84" y="88"/>
                </a:cxn>
                <a:cxn ang="0">
                  <a:pos x="73" y="72"/>
                </a:cxn>
                <a:cxn ang="0">
                  <a:pos x="62" y="55"/>
                </a:cxn>
                <a:cxn ang="0">
                  <a:pos x="50" y="38"/>
                </a:cxn>
                <a:cxn ang="0">
                  <a:pos x="38" y="22"/>
                </a:cxn>
                <a:cxn ang="0">
                  <a:pos x="26" y="6"/>
                </a:cxn>
                <a:cxn ang="0">
                  <a:pos x="21" y="0"/>
                </a:cxn>
                <a:cxn ang="0">
                  <a:pos x="0" y="17"/>
                </a:cxn>
                <a:cxn ang="0">
                  <a:pos x="4" y="23"/>
                </a:cxn>
                <a:cxn ang="0">
                  <a:pos x="16" y="38"/>
                </a:cxn>
                <a:cxn ang="0">
                  <a:pos x="28" y="54"/>
                </a:cxn>
                <a:cxn ang="0">
                  <a:pos x="39" y="71"/>
                </a:cxn>
                <a:cxn ang="0">
                  <a:pos x="51" y="87"/>
                </a:cxn>
                <a:cxn ang="0">
                  <a:pos x="62" y="103"/>
                </a:cxn>
                <a:cxn ang="0">
                  <a:pos x="72" y="120"/>
                </a:cxn>
                <a:cxn ang="0">
                  <a:pos x="77" y="128"/>
                </a:cxn>
                <a:cxn ang="0">
                  <a:pos x="100" y="113"/>
                </a:cxn>
              </a:cxnLst>
              <a:rect l="0" t="0" r="r" b="b"/>
              <a:pathLst>
                <a:path w="100" h="128">
                  <a:moveTo>
                    <a:pt x="100" y="113"/>
                  </a:moveTo>
                  <a:lnTo>
                    <a:pt x="95" y="105"/>
                  </a:lnTo>
                  <a:lnTo>
                    <a:pt x="84" y="88"/>
                  </a:lnTo>
                  <a:lnTo>
                    <a:pt x="73" y="72"/>
                  </a:lnTo>
                  <a:lnTo>
                    <a:pt x="62" y="55"/>
                  </a:lnTo>
                  <a:lnTo>
                    <a:pt x="50" y="38"/>
                  </a:lnTo>
                  <a:lnTo>
                    <a:pt x="38" y="22"/>
                  </a:lnTo>
                  <a:lnTo>
                    <a:pt x="26" y="6"/>
                  </a:lnTo>
                  <a:lnTo>
                    <a:pt x="21" y="0"/>
                  </a:lnTo>
                  <a:lnTo>
                    <a:pt x="0" y="17"/>
                  </a:lnTo>
                  <a:lnTo>
                    <a:pt x="4" y="23"/>
                  </a:lnTo>
                  <a:lnTo>
                    <a:pt x="16" y="38"/>
                  </a:lnTo>
                  <a:lnTo>
                    <a:pt x="28" y="54"/>
                  </a:lnTo>
                  <a:lnTo>
                    <a:pt x="39" y="71"/>
                  </a:lnTo>
                  <a:lnTo>
                    <a:pt x="51" y="87"/>
                  </a:lnTo>
                  <a:lnTo>
                    <a:pt x="62" y="103"/>
                  </a:lnTo>
                  <a:lnTo>
                    <a:pt x="72" y="120"/>
                  </a:lnTo>
                  <a:lnTo>
                    <a:pt x="77" y="128"/>
                  </a:lnTo>
                  <a:lnTo>
                    <a:pt x="100" y="113"/>
                  </a:lnTo>
                  <a:close/>
                </a:path>
              </a:pathLst>
            </a:custGeom>
            <a:grpFill/>
            <a:ln w="9525">
              <a:noFill/>
              <a:round/>
              <a:headEnd/>
              <a:tailEnd/>
            </a:ln>
          </p:spPr>
          <p:txBody>
            <a:bodyPr/>
            <a:lstStyle/>
            <a:p>
              <a:pPr>
                <a:defRPr/>
              </a:pPr>
              <a:endParaRPr lang="en-US">
                <a:cs typeface="+mn-ea"/>
              </a:endParaRPr>
            </a:p>
          </p:txBody>
        </p:sp>
        <p:sp>
          <p:nvSpPr>
            <p:cNvPr id="91" name="Freeform 35"/>
            <p:cNvSpPr>
              <a:spLocks/>
            </p:cNvSpPr>
            <p:nvPr/>
          </p:nvSpPr>
          <p:spPr bwMode="auto">
            <a:xfrm>
              <a:off x="2001838" y="4011613"/>
              <a:ext cx="22225" cy="36513"/>
            </a:xfrm>
            <a:custGeom>
              <a:avLst/>
              <a:gdLst/>
              <a:ahLst/>
              <a:cxnLst>
                <a:cxn ang="0">
                  <a:pos x="84" y="122"/>
                </a:cxn>
                <a:cxn ang="0">
                  <a:pos x="80" y="114"/>
                </a:cxn>
                <a:cxn ang="0">
                  <a:pos x="72" y="96"/>
                </a:cxn>
                <a:cxn ang="0">
                  <a:pos x="64" y="77"/>
                </a:cxn>
                <a:cxn ang="0">
                  <a:pos x="55" y="60"/>
                </a:cxn>
                <a:cxn ang="0">
                  <a:pos x="46" y="42"/>
                </a:cxn>
                <a:cxn ang="0">
                  <a:pos x="37" y="24"/>
                </a:cxn>
                <a:cxn ang="0">
                  <a:pos x="27" y="7"/>
                </a:cxn>
                <a:cxn ang="0">
                  <a:pos x="23" y="0"/>
                </a:cxn>
                <a:cxn ang="0">
                  <a:pos x="0" y="13"/>
                </a:cxn>
                <a:cxn ang="0">
                  <a:pos x="4" y="20"/>
                </a:cxn>
                <a:cxn ang="0">
                  <a:pos x="13" y="38"/>
                </a:cxn>
                <a:cxn ang="0">
                  <a:pos x="22" y="55"/>
                </a:cxn>
                <a:cxn ang="0">
                  <a:pos x="30" y="72"/>
                </a:cxn>
                <a:cxn ang="0">
                  <a:pos x="40" y="90"/>
                </a:cxn>
                <a:cxn ang="0">
                  <a:pos x="48" y="107"/>
                </a:cxn>
                <a:cxn ang="0">
                  <a:pos x="56" y="125"/>
                </a:cxn>
                <a:cxn ang="0">
                  <a:pos x="60" y="133"/>
                </a:cxn>
                <a:cxn ang="0">
                  <a:pos x="84" y="122"/>
                </a:cxn>
              </a:cxnLst>
              <a:rect l="0" t="0" r="r" b="b"/>
              <a:pathLst>
                <a:path w="84" h="133">
                  <a:moveTo>
                    <a:pt x="84" y="122"/>
                  </a:moveTo>
                  <a:lnTo>
                    <a:pt x="80" y="114"/>
                  </a:lnTo>
                  <a:lnTo>
                    <a:pt x="72" y="96"/>
                  </a:lnTo>
                  <a:lnTo>
                    <a:pt x="64" y="77"/>
                  </a:lnTo>
                  <a:lnTo>
                    <a:pt x="55" y="60"/>
                  </a:lnTo>
                  <a:lnTo>
                    <a:pt x="46" y="42"/>
                  </a:lnTo>
                  <a:lnTo>
                    <a:pt x="37" y="24"/>
                  </a:lnTo>
                  <a:lnTo>
                    <a:pt x="27" y="7"/>
                  </a:lnTo>
                  <a:lnTo>
                    <a:pt x="23" y="0"/>
                  </a:lnTo>
                  <a:lnTo>
                    <a:pt x="0" y="13"/>
                  </a:lnTo>
                  <a:lnTo>
                    <a:pt x="4" y="20"/>
                  </a:lnTo>
                  <a:lnTo>
                    <a:pt x="13" y="38"/>
                  </a:lnTo>
                  <a:lnTo>
                    <a:pt x="22" y="55"/>
                  </a:lnTo>
                  <a:lnTo>
                    <a:pt x="30" y="72"/>
                  </a:lnTo>
                  <a:lnTo>
                    <a:pt x="40" y="90"/>
                  </a:lnTo>
                  <a:lnTo>
                    <a:pt x="48" y="107"/>
                  </a:lnTo>
                  <a:lnTo>
                    <a:pt x="56" y="125"/>
                  </a:lnTo>
                  <a:lnTo>
                    <a:pt x="60" y="133"/>
                  </a:lnTo>
                  <a:lnTo>
                    <a:pt x="84" y="122"/>
                  </a:lnTo>
                  <a:close/>
                </a:path>
              </a:pathLst>
            </a:custGeom>
            <a:grpFill/>
            <a:ln w="9525">
              <a:noFill/>
              <a:round/>
              <a:headEnd/>
              <a:tailEnd/>
            </a:ln>
          </p:spPr>
          <p:txBody>
            <a:bodyPr/>
            <a:lstStyle/>
            <a:p>
              <a:pPr>
                <a:defRPr/>
              </a:pPr>
              <a:endParaRPr lang="en-US">
                <a:cs typeface="+mn-ea"/>
              </a:endParaRPr>
            </a:p>
          </p:txBody>
        </p:sp>
        <p:sp>
          <p:nvSpPr>
            <p:cNvPr id="92" name="Freeform 36"/>
            <p:cNvSpPr>
              <a:spLocks/>
            </p:cNvSpPr>
            <p:nvPr/>
          </p:nvSpPr>
          <p:spPr bwMode="auto">
            <a:xfrm>
              <a:off x="2025650" y="4064001"/>
              <a:ext cx="17463" cy="36513"/>
            </a:xfrm>
            <a:custGeom>
              <a:avLst/>
              <a:gdLst/>
              <a:ahLst/>
              <a:cxnLst>
                <a:cxn ang="0">
                  <a:pos x="68" y="130"/>
                </a:cxn>
                <a:cxn ang="0">
                  <a:pos x="65" y="122"/>
                </a:cxn>
                <a:cxn ang="0">
                  <a:pos x="60" y="103"/>
                </a:cxn>
                <a:cxn ang="0">
                  <a:pos x="54" y="83"/>
                </a:cxn>
                <a:cxn ang="0">
                  <a:pos x="47" y="64"/>
                </a:cxn>
                <a:cxn ang="0">
                  <a:pos x="41" y="44"/>
                </a:cxn>
                <a:cxn ang="0">
                  <a:pos x="34" y="26"/>
                </a:cxn>
                <a:cxn ang="0">
                  <a:pos x="28" y="7"/>
                </a:cxn>
                <a:cxn ang="0">
                  <a:pos x="25" y="0"/>
                </a:cxn>
                <a:cxn ang="0">
                  <a:pos x="0" y="10"/>
                </a:cxn>
                <a:cxn ang="0">
                  <a:pos x="3" y="16"/>
                </a:cxn>
                <a:cxn ang="0">
                  <a:pos x="9" y="35"/>
                </a:cxn>
                <a:cxn ang="0">
                  <a:pos x="16" y="54"/>
                </a:cxn>
                <a:cxn ang="0">
                  <a:pos x="22" y="72"/>
                </a:cxn>
                <a:cxn ang="0">
                  <a:pos x="28" y="91"/>
                </a:cxn>
                <a:cxn ang="0">
                  <a:pos x="33" y="110"/>
                </a:cxn>
                <a:cxn ang="0">
                  <a:pos x="39" y="129"/>
                </a:cxn>
                <a:cxn ang="0">
                  <a:pos x="41" y="137"/>
                </a:cxn>
                <a:cxn ang="0">
                  <a:pos x="68" y="130"/>
                </a:cxn>
              </a:cxnLst>
              <a:rect l="0" t="0" r="r" b="b"/>
              <a:pathLst>
                <a:path w="68" h="137">
                  <a:moveTo>
                    <a:pt x="68" y="130"/>
                  </a:moveTo>
                  <a:lnTo>
                    <a:pt x="65" y="122"/>
                  </a:lnTo>
                  <a:lnTo>
                    <a:pt x="60" y="103"/>
                  </a:lnTo>
                  <a:lnTo>
                    <a:pt x="54" y="83"/>
                  </a:lnTo>
                  <a:lnTo>
                    <a:pt x="47" y="64"/>
                  </a:lnTo>
                  <a:lnTo>
                    <a:pt x="41" y="44"/>
                  </a:lnTo>
                  <a:lnTo>
                    <a:pt x="34" y="26"/>
                  </a:lnTo>
                  <a:lnTo>
                    <a:pt x="28" y="7"/>
                  </a:lnTo>
                  <a:lnTo>
                    <a:pt x="25" y="0"/>
                  </a:lnTo>
                  <a:lnTo>
                    <a:pt x="0" y="10"/>
                  </a:lnTo>
                  <a:lnTo>
                    <a:pt x="3" y="16"/>
                  </a:lnTo>
                  <a:lnTo>
                    <a:pt x="9" y="35"/>
                  </a:lnTo>
                  <a:lnTo>
                    <a:pt x="16" y="54"/>
                  </a:lnTo>
                  <a:lnTo>
                    <a:pt x="22" y="72"/>
                  </a:lnTo>
                  <a:lnTo>
                    <a:pt x="28" y="91"/>
                  </a:lnTo>
                  <a:lnTo>
                    <a:pt x="33" y="110"/>
                  </a:lnTo>
                  <a:lnTo>
                    <a:pt x="39" y="129"/>
                  </a:lnTo>
                  <a:lnTo>
                    <a:pt x="41" y="137"/>
                  </a:lnTo>
                  <a:lnTo>
                    <a:pt x="68" y="130"/>
                  </a:lnTo>
                  <a:close/>
                </a:path>
              </a:pathLst>
            </a:custGeom>
            <a:grpFill/>
            <a:ln w="9525">
              <a:noFill/>
              <a:round/>
              <a:headEnd/>
              <a:tailEnd/>
            </a:ln>
          </p:spPr>
          <p:txBody>
            <a:bodyPr/>
            <a:lstStyle/>
            <a:p>
              <a:pPr>
                <a:defRPr/>
              </a:pPr>
              <a:endParaRPr lang="en-US">
                <a:cs typeface="+mn-ea"/>
              </a:endParaRPr>
            </a:p>
          </p:txBody>
        </p:sp>
        <p:sp>
          <p:nvSpPr>
            <p:cNvPr id="93" name="Freeform 37"/>
            <p:cNvSpPr>
              <a:spLocks/>
            </p:cNvSpPr>
            <p:nvPr/>
          </p:nvSpPr>
          <p:spPr bwMode="auto">
            <a:xfrm>
              <a:off x="2041525" y="4119563"/>
              <a:ext cx="12700" cy="38100"/>
            </a:xfrm>
            <a:custGeom>
              <a:avLst/>
              <a:gdLst/>
              <a:ahLst/>
              <a:cxnLst>
                <a:cxn ang="0">
                  <a:pos x="51" y="135"/>
                </a:cxn>
                <a:cxn ang="0">
                  <a:pos x="50" y="132"/>
                </a:cxn>
                <a:cxn ang="0">
                  <a:pos x="48" y="112"/>
                </a:cxn>
                <a:cxn ang="0">
                  <a:pos x="44" y="91"/>
                </a:cxn>
                <a:cxn ang="0">
                  <a:pos x="40" y="71"/>
                </a:cxn>
                <a:cxn ang="0">
                  <a:pos x="36" y="51"/>
                </a:cxn>
                <a:cxn ang="0">
                  <a:pos x="33" y="30"/>
                </a:cxn>
                <a:cxn ang="0">
                  <a:pos x="28" y="10"/>
                </a:cxn>
                <a:cxn ang="0">
                  <a:pos x="26" y="0"/>
                </a:cxn>
                <a:cxn ang="0">
                  <a:pos x="0" y="6"/>
                </a:cxn>
                <a:cxn ang="0">
                  <a:pos x="2" y="16"/>
                </a:cxn>
                <a:cxn ang="0">
                  <a:pos x="6" y="35"/>
                </a:cxn>
                <a:cxn ang="0">
                  <a:pos x="10" y="56"/>
                </a:cxn>
                <a:cxn ang="0">
                  <a:pos x="14" y="76"/>
                </a:cxn>
                <a:cxn ang="0">
                  <a:pos x="17" y="95"/>
                </a:cxn>
                <a:cxn ang="0">
                  <a:pos x="20" y="116"/>
                </a:cxn>
                <a:cxn ang="0">
                  <a:pos x="23" y="136"/>
                </a:cxn>
                <a:cxn ang="0">
                  <a:pos x="23" y="138"/>
                </a:cxn>
                <a:cxn ang="0">
                  <a:pos x="51" y="135"/>
                </a:cxn>
              </a:cxnLst>
              <a:rect l="0" t="0" r="r" b="b"/>
              <a:pathLst>
                <a:path w="51" h="138">
                  <a:moveTo>
                    <a:pt x="51" y="135"/>
                  </a:moveTo>
                  <a:lnTo>
                    <a:pt x="50" y="132"/>
                  </a:lnTo>
                  <a:lnTo>
                    <a:pt x="48" y="112"/>
                  </a:lnTo>
                  <a:lnTo>
                    <a:pt x="44" y="91"/>
                  </a:lnTo>
                  <a:lnTo>
                    <a:pt x="40" y="71"/>
                  </a:lnTo>
                  <a:lnTo>
                    <a:pt x="36" y="51"/>
                  </a:lnTo>
                  <a:lnTo>
                    <a:pt x="33" y="30"/>
                  </a:lnTo>
                  <a:lnTo>
                    <a:pt x="28" y="10"/>
                  </a:lnTo>
                  <a:lnTo>
                    <a:pt x="26" y="0"/>
                  </a:lnTo>
                  <a:lnTo>
                    <a:pt x="0" y="6"/>
                  </a:lnTo>
                  <a:lnTo>
                    <a:pt x="2" y="16"/>
                  </a:lnTo>
                  <a:lnTo>
                    <a:pt x="6" y="35"/>
                  </a:lnTo>
                  <a:lnTo>
                    <a:pt x="10" y="56"/>
                  </a:lnTo>
                  <a:lnTo>
                    <a:pt x="14" y="76"/>
                  </a:lnTo>
                  <a:lnTo>
                    <a:pt x="17" y="95"/>
                  </a:lnTo>
                  <a:lnTo>
                    <a:pt x="20" y="116"/>
                  </a:lnTo>
                  <a:lnTo>
                    <a:pt x="23" y="136"/>
                  </a:lnTo>
                  <a:lnTo>
                    <a:pt x="23" y="138"/>
                  </a:lnTo>
                  <a:lnTo>
                    <a:pt x="51" y="135"/>
                  </a:lnTo>
                  <a:close/>
                </a:path>
              </a:pathLst>
            </a:custGeom>
            <a:grpFill/>
            <a:ln w="9525">
              <a:noFill/>
              <a:round/>
              <a:headEnd/>
              <a:tailEnd/>
            </a:ln>
          </p:spPr>
          <p:txBody>
            <a:bodyPr/>
            <a:lstStyle/>
            <a:p>
              <a:pPr>
                <a:defRPr/>
              </a:pPr>
              <a:endParaRPr lang="en-US">
                <a:cs typeface="+mn-ea"/>
              </a:endParaRPr>
            </a:p>
          </p:txBody>
        </p:sp>
        <p:sp>
          <p:nvSpPr>
            <p:cNvPr id="94" name="Freeform 38"/>
            <p:cNvSpPr>
              <a:spLocks/>
            </p:cNvSpPr>
            <p:nvPr/>
          </p:nvSpPr>
          <p:spPr bwMode="auto">
            <a:xfrm>
              <a:off x="2049463" y="4178301"/>
              <a:ext cx="9525" cy="36513"/>
            </a:xfrm>
            <a:custGeom>
              <a:avLst/>
              <a:gdLst/>
              <a:ahLst/>
              <a:cxnLst>
                <a:cxn ang="0">
                  <a:pos x="34" y="136"/>
                </a:cxn>
                <a:cxn ang="0">
                  <a:pos x="34" y="129"/>
                </a:cxn>
                <a:cxn ang="0">
                  <a:pos x="34" y="107"/>
                </a:cxn>
                <a:cxn ang="0">
                  <a:pos x="33" y="85"/>
                </a:cxn>
                <a:cxn ang="0">
                  <a:pos x="32" y="64"/>
                </a:cxn>
                <a:cxn ang="0">
                  <a:pos x="31" y="42"/>
                </a:cxn>
                <a:cxn ang="0">
                  <a:pos x="29" y="21"/>
                </a:cxn>
                <a:cxn ang="0">
                  <a:pos x="28" y="0"/>
                </a:cxn>
                <a:cxn ang="0">
                  <a:pos x="0" y="2"/>
                </a:cxn>
                <a:cxn ang="0">
                  <a:pos x="2" y="23"/>
                </a:cxn>
                <a:cxn ang="0">
                  <a:pos x="3" y="43"/>
                </a:cxn>
                <a:cxn ang="0">
                  <a:pos x="4" y="65"/>
                </a:cxn>
                <a:cxn ang="0">
                  <a:pos x="5" y="86"/>
                </a:cxn>
                <a:cxn ang="0">
                  <a:pos x="6" y="108"/>
                </a:cxn>
                <a:cxn ang="0">
                  <a:pos x="7" y="129"/>
                </a:cxn>
                <a:cxn ang="0">
                  <a:pos x="7" y="137"/>
                </a:cxn>
                <a:cxn ang="0">
                  <a:pos x="34" y="136"/>
                </a:cxn>
              </a:cxnLst>
              <a:rect l="0" t="0" r="r" b="b"/>
              <a:pathLst>
                <a:path w="34" h="137">
                  <a:moveTo>
                    <a:pt x="34" y="136"/>
                  </a:moveTo>
                  <a:lnTo>
                    <a:pt x="34" y="129"/>
                  </a:lnTo>
                  <a:lnTo>
                    <a:pt x="34" y="107"/>
                  </a:lnTo>
                  <a:lnTo>
                    <a:pt x="33" y="85"/>
                  </a:lnTo>
                  <a:lnTo>
                    <a:pt x="32" y="64"/>
                  </a:lnTo>
                  <a:lnTo>
                    <a:pt x="31" y="42"/>
                  </a:lnTo>
                  <a:lnTo>
                    <a:pt x="29" y="21"/>
                  </a:lnTo>
                  <a:lnTo>
                    <a:pt x="28" y="0"/>
                  </a:lnTo>
                  <a:lnTo>
                    <a:pt x="0" y="2"/>
                  </a:lnTo>
                  <a:lnTo>
                    <a:pt x="2" y="23"/>
                  </a:lnTo>
                  <a:lnTo>
                    <a:pt x="3" y="43"/>
                  </a:lnTo>
                  <a:lnTo>
                    <a:pt x="4" y="65"/>
                  </a:lnTo>
                  <a:lnTo>
                    <a:pt x="5" y="86"/>
                  </a:lnTo>
                  <a:lnTo>
                    <a:pt x="6" y="108"/>
                  </a:lnTo>
                  <a:lnTo>
                    <a:pt x="7" y="129"/>
                  </a:lnTo>
                  <a:lnTo>
                    <a:pt x="7" y="137"/>
                  </a:lnTo>
                  <a:lnTo>
                    <a:pt x="34" y="136"/>
                  </a:lnTo>
                  <a:close/>
                </a:path>
              </a:pathLst>
            </a:custGeom>
            <a:grpFill/>
            <a:ln w="9525">
              <a:noFill/>
              <a:round/>
              <a:headEnd/>
              <a:tailEnd/>
            </a:ln>
          </p:spPr>
          <p:txBody>
            <a:bodyPr/>
            <a:lstStyle/>
            <a:p>
              <a:pPr>
                <a:defRPr/>
              </a:pPr>
              <a:endParaRPr lang="en-US">
                <a:cs typeface="+mn-ea"/>
              </a:endParaRPr>
            </a:p>
          </p:txBody>
        </p:sp>
        <p:sp>
          <p:nvSpPr>
            <p:cNvPr id="95" name="Freeform 39"/>
            <p:cNvSpPr>
              <a:spLocks/>
            </p:cNvSpPr>
            <p:nvPr/>
          </p:nvSpPr>
          <p:spPr bwMode="auto">
            <a:xfrm>
              <a:off x="2049463" y="4235451"/>
              <a:ext cx="9525" cy="36513"/>
            </a:xfrm>
            <a:custGeom>
              <a:avLst/>
              <a:gdLst/>
              <a:ahLst/>
              <a:cxnLst>
                <a:cxn ang="0">
                  <a:pos x="27" y="137"/>
                </a:cxn>
                <a:cxn ang="0">
                  <a:pos x="27" y="135"/>
                </a:cxn>
                <a:cxn ang="0">
                  <a:pos x="29" y="113"/>
                </a:cxn>
                <a:cxn ang="0">
                  <a:pos x="31" y="89"/>
                </a:cxn>
                <a:cxn ang="0">
                  <a:pos x="32" y="67"/>
                </a:cxn>
                <a:cxn ang="0">
                  <a:pos x="33" y="45"/>
                </a:cxn>
                <a:cxn ang="0">
                  <a:pos x="34" y="22"/>
                </a:cxn>
                <a:cxn ang="0">
                  <a:pos x="35" y="1"/>
                </a:cxn>
                <a:cxn ang="0">
                  <a:pos x="7" y="0"/>
                </a:cxn>
                <a:cxn ang="0">
                  <a:pos x="7" y="21"/>
                </a:cxn>
                <a:cxn ang="0">
                  <a:pos x="6" y="43"/>
                </a:cxn>
                <a:cxn ang="0">
                  <a:pos x="5" y="65"/>
                </a:cxn>
                <a:cxn ang="0">
                  <a:pos x="3" y="87"/>
                </a:cxn>
                <a:cxn ang="0">
                  <a:pos x="2" y="111"/>
                </a:cxn>
                <a:cxn ang="0">
                  <a:pos x="0" y="133"/>
                </a:cxn>
                <a:cxn ang="0">
                  <a:pos x="0" y="135"/>
                </a:cxn>
                <a:cxn ang="0">
                  <a:pos x="27" y="137"/>
                </a:cxn>
              </a:cxnLst>
              <a:rect l="0" t="0" r="r" b="b"/>
              <a:pathLst>
                <a:path w="35" h="137">
                  <a:moveTo>
                    <a:pt x="27" y="137"/>
                  </a:moveTo>
                  <a:lnTo>
                    <a:pt x="27" y="135"/>
                  </a:lnTo>
                  <a:lnTo>
                    <a:pt x="29" y="113"/>
                  </a:lnTo>
                  <a:lnTo>
                    <a:pt x="31" y="89"/>
                  </a:lnTo>
                  <a:lnTo>
                    <a:pt x="32" y="67"/>
                  </a:lnTo>
                  <a:lnTo>
                    <a:pt x="33" y="45"/>
                  </a:lnTo>
                  <a:lnTo>
                    <a:pt x="34" y="22"/>
                  </a:lnTo>
                  <a:lnTo>
                    <a:pt x="35" y="1"/>
                  </a:lnTo>
                  <a:lnTo>
                    <a:pt x="7" y="0"/>
                  </a:lnTo>
                  <a:lnTo>
                    <a:pt x="7" y="21"/>
                  </a:lnTo>
                  <a:lnTo>
                    <a:pt x="6" y="43"/>
                  </a:lnTo>
                  <a:lnTo>
                    <a:pt x="5" y="65"/>
                  </a:lnTo>
                  <a:lnTo>
                    <a:pt x="3" y="87"/>
                  </a:lnTo>
                  <a:lnTo>
                    <a:pt x="2" y="111"/>
                  </a:lnTo>
                  <a:lnTo>
                    <a:pt x="0" y="133"/>
                  </a:lnTo>
                  <a:lnTo>
                    <a:pt x="0" y="135"/>
                  </a:lnTo>
                  <a:lnTo>
                    <a:pt x="27" y="137"/>
                  </a:lnTo>
                  <a:close/>
                </a:path>
              </a:pathLst>
            </a:custGeom>
            <a:grpFill/>
            <a:ln w="9525">
              <a:noFill/>
              <a:round/>
              <a:headEnd/>
              <a:tailEnd/>
            </a:ln>
          </p:spPr>
          <p:txBody>
            <a:bodyPr/>
            <a:lstStyle/>
            <a:p>
              <a:pPr>
                <a:defRPr/>
              </a:pPr>
              <a:endParaRPr lang="en-US">
                <a:cs typeface="+mn-ea"/>
              </a:endParaRPr>
            </a:p>
          </p:txBody>
        </p:sp>
        <p:sp>
          <p:nvSpPr>
            <p:cNvPr id="96" name="Freeform 40"/>
            <p:cNvSpPr>
              <a:spLocks/>
            </p:cNvSpPr>
            <p:nvPr/>
          </p:nvSpPr>
          <p:spPr bwMode="auto">
            <a:xfrm>
              <a:off x="2041525" y="4292601"/>
              <a:ext cx="12700" cy="36513"/>
            </a:xfrm>
            <a:custGeom>
              <a:avLst/>
              <a:gdLst/>
              <a:ahLst/>
              <a:cxnLst>
                <a:cxn ang="0">
                  <a:pos x="27" y="138"/>
                </a:cxn>
                <a:cxn ang="0">
                  <a:pos x="28" y="132"/>
                </a:cxn>
                <a:cxn ang="0">
                  <a:pos x="32" y="108"/>
                </a:cxn>
                <a:cxn ang="0">
                  <a:pos x="36" y="84"/>
                </a:cxn>
                <a:cxn ang="0">
                  <a:pos x="39" y="60"/>
                </a:cxn>
                <a:cxn ang="0">
                  <a:pos x="43" y="36"/>
                </a:cxn>
                <a:cxn ang="0">
                  <a:pos x="46" y="13"/>
                </a:cxn>
                <a:cxn ang="0">
                  <a:pos x="48" y="3"/>
                </a:cxn>
                <a:cxn ang="0">
                  <a:pos x="20" y="0"/>
                </a:cxn>
                <a:cxn ang="0">
                  <a:pos x="19" y="9"/>
                </a:cxn>
                <a:cxn ang="0">
                  <a:pos x="16" y="32"/>
                </a:cxn>
                <a:cxn ang="0">
                  <a:pos x="13" y="56"/>
                </a:cxn>
                <a:cxn ang="0">
                  <a:pos x="9" y="79"/>
                </a:cxn>
                <a:cxn ang="0">
                  <a:pos x="5" y="104"/>
                </a:cxn>
                <a:cxn ang="0">
                  <a:pos x="1" y="127"/>
                </a:cxn>
                <a:cxn ang="0">
                  <a:pos x="0" y="133"/>
                </a:cxn>
                <a:cxn ang="0">
                  <a:pos x="27" y="138"/>
                </a:cxn>
              </a:cxnLst>
              <a:rect l="0" t="0" r="r" b="b"/>
              <a:pathLst>
                <a:path w="48" h="138">
                  <a:moveTo>
                    <a:pt x="27" y="138"/>
                  </a:moveTo>
                  <a:lnTo>
                    <a:pt x="28" y="132"/>
                  </a:lnTo>
                  <a:lnTo>
                    <a:pt x="32" y="108"/>
                  </a:lnTo>
                  <a:lnTo>
                    <a:pt x="36" y="84"/>
                  </a:lnTo>
                  <a:lnTo>
                    <a:pt x="39" y="60"/>
                  </a:lnTo>
                  <a:lnTo>
                    <a:pt x="43" y="36"/>
                  </a:lnTo>
                  <a:lnTo>
                    <a:pt x="46" y="13"/>
                  </a:lnTo>
                  <a:lnTo>
                    <a:pt x="48" y="3"/>
                  </a:lnTo>
                  <a:lnTo>
                    <a:pt x="20" y="0"/>
                  </a:lnTo>
                  <a:lnTo>
                    <a:pt x="19" y="9"/>
                  </a:lnTo>
                  <a:lnTo>
                    <a:pt x="16" y="32"/>
                  </a:lnTo>
                  <a:lnTo>
                    <a:pt x="13" y="56"/>
                  </a:lnTo>
                  <a:lnTo>
                    <a:pt x="9" y="79"/>
                  </a:lnTo>
                  <a:lnTo>
                    <a:pt x="5" y="104"/>
                  </a:lnTo>
                  <a:lnTo>
                    <a:pt x="1" y="127"/>
                  </a:lnTo>
                  <a:lnTo>
                    <a:pt x="0" y="133"/>
                  </a:lnTo>
                  <a:lnTo>
                    <a:pt x="27" y="138"/>
                  </a:lnTo>
                  <a:close/>
                </a:path>
              </a:pathLst>
            </a:custGeom>
            <a:grpFill/>
            <a:ln w="9525">
              <a:noFill/>
              <a:round/>
              <a:headEnd/>
              <a:tailEnd/>
            </a:ln>
          </p:spPr>
          <p:txBody>
            <a:bodyPr/>
            <a:lstStyle/>
            <a:p>
              <a:pPr>
                <a:defRPr/>
              </a:pPr>
              <a:endParaRPr lang="en-US">
                <a:cs typeface="+mn-ea"/>
              </a:endParaRPr>
            </a:p>
          </p:txBody>
        </p:sp>
        <p:sp>
          <p:nvSpPr>
            <p:cNvPr id="97" name="Freeform 41"/>
            <p:cNvSpPr>
              <a:spLocks/>
            </p:cNvSpPr>
            <p:nvPr/>
          </p:nvSpPr>
          <p:spPr bwMode="auto">
            <a:xfrm>
              <a:off x="2030413" y="4348163"/>
              <a:ext cx="14288" cy="38100"/>
            </a:xfrm>
            <a:custGeom>
              <a:avLst/>
              <a:gdLst/>
              <a:ahLst/>
              <a:cxnLst>
                <a:cxn ang="0">
                  <a:pos x="26" y="138"/>
                </a:cxn>
                <a:cxn ang="0">
                  <a:pos x="32" y="116"/>
                </a:cxn>
                <a:cxn ang="0">
                  <a:pos x="39" y="91"/>
                </a:cxn>
                <a:cxn ang="0">
                  <a:pos x="44" y="66"/>
                </a:cxn>
                <a:cxn ang="0">
                  <a:pos x="50" y="41"/>
                </a:cxn>
                <a:cxn ang="0">
                  <a:pos x="55" y="16"/>
                </a:cxn>
                <a:cxn ang="0">
                  <a:pos x="57" y="6"/>
                </a:cxn>
                <a:cxn ang="0">
                  <a:pos x="30" y="0"/>
                </a:cxn>
                <a:cxn ang="0">
                  <a:pos x="28" y="11"/>
                </a:cxn>
                <a:cxn ang="0">
                  <a:pos x="23" y="35"/>
                </a:cxn>
                <a:cxn ang="0">
                  <a:pos x="17" y="60"/>
                </a:cxn>
                <a:cxn ang="0">
                  <a:pos x="12" y="84"/>
                </a:cxn>
                <a:cxn ang="0">
                  <a:pos x="6" y="109"/>
                </a:cxn>
                <a:cxn ang="0">
                  <a:pos x="0" y="132"/>
                </a:cxn>
                <a:cxn ang="0">
                  <a:pos x="26" y="138"/>
                </a:cxn>
              </a:cxnLst>
              <a:rect l="0" t="0" r="r" b="b"/>
              <a:pathLst>
                <a:path w="57" h="138">
                  <a:moveTo>
                    <a:pt x="26" y="138"/>
                  </a:moveTo>
                  <a:lnTo>
                    <a:pt x="32" y="116"/>
                  </a:lnTo>
                  <a:lnTo>
                    <a:pt x="39" y="91"/>
                  </a:lnTo>
                  <a:lnTo>
                    <a:pt x="44" y="66"/>
                  </a:lnTo>
                  <a:lnTo>
                    <a:pt x="50" y="41"/>
                  </a:lnTo>
                  <a:lnTo>
                    <a:pt x="55" y="16"/>
                  </a:lnTo>
                  <a:lnTo>
                    <a:pt x="57" y="6"/>
                  </a:lnTo>
                  <a:lnTo>
                    <a:pt x="30" y="0"/>
                  </a:lnTo>
                  <a:lnTo>
                    <a:pt x="28" y="11"/>
                  </a:lnTo>
                  <a:lnTo>
                    <a:pt x="23" y="35"/>
                  </a:lnTo>
                  <a:lnTo>
                    <a:pt x="17" y="60"/>
                  </a:lnTo>
                  <a:lnTo>
                    <a:pt x="12" y="84"/>
                  </a:lnTo>
                  <a:lnTo>
                    <a:pt x="6" y="109"/>
                  </a:lnTo>
                  <a:lnTo>
                    <a:pt x="0" y="132"/>
                  </a:lnTo>
                  <a:lnTo>
                    <a:pt x="26" y="138"/>
                  </a:lnTo>
                  <a:close/>
                </a:path>
              </a:pathLst>
            </a:custGeom>
            <a:grpFill/>
            <a:ln w="9525">
              <a:noFill/>
              <a:round/>
              <a:headEnd/>
              <a:tailEnd/>
            </a:ln>
          </p:spPr>
          <p:txBody>
            <a:bodyPr/>
            <a:lstStyle/>
            <a:p>
              <a:pPr>
                <a:defRPr/>
              </a:pPr>
              <a:endParaRPr lang="en-US">
                <a:cs typeface="+mn-ea"/>
              </a:endParaRPr>
            </a:p>
          </p:txBody>
        </p:sp>
        <p:sp>
          <p:nvSpPr>
            <p:cNvPr id="98" name="Freeform 42"/>
            <p:cNvSpPr>
              <a:spLocks/>
            </p:cNvSpPr>
            <p:nvPr/>
          </p:nvSpPr>
          <p:spPr bwMode="auto">
            <a:xfrm>
              <a:off x="2014538" y="4405313"/>
              <a:ext cx="15875" cy="36513"/>
            </a:xfrm>
            <a:custGeom>
              <a:avLst/>
              <a:gdLst/>
              <a:ahLst/>
              <a:cxnLst>
                <a:cxn ang="0">
                  <a:pos x="25" y="137"/>
                </a:cxn>
                <a:cxn ang="0">
                  <a:pos x="26" y="135"/>
                </a:cxn>
                <a:cxn ang="0">
                  <a:pos x="34" y="109"/>
                </a:cxn>
                <a:cxn ang="0">
                  <a:pos x="43" y="83"/>
                </a:cxn>
                <a:cxn ang="0">
                  <a:pos x="51" y="57"/>
                </a:cxn>
                <a:cxn ang="0">
                  <a:pos x="58" y="31"/>
                </a:cxn>
                <a:cxn ang="0">
                  <a:pos x="65" y="7"/>
                </a:cxn>
                <a:cxn ang="0">
                  <a:pos x="38" y="0"/>
                </a:cxn>
                <a:cxn ang="0">
                  <a:pos x="32" y="24"/>
                </a:cxn>
                <a:cxn ang="0">
                  <a:pos x="24" y="50"/>
                </a:cxn>
                <a:cxn ang="0">
                  <a:pos x="17" y="75"/>
                </a:cxn>
                <a:cxn ang="0">
                  <a:pos x="9" y="101"/>
                </a:cxn>
                <a:cxn ang="0">
                  <a:pos x="1" y="127"/>
                </a:cxn>
                <a:cxn ang="0">
                  <a:pos x="0" y="129"/>
                </a:cxn>
                <a:cxn ang="0">
                  <a:pos x="25" y="137"/>
                </a:cxn>
              </a:cxnLst>
              <a:rect l="0" t="0" r="r" b="b"/>
              <a:pathLst>
                <a:path w="65" h="137">
                  <a:moveTo>
                    <a:pt x="25" y="137"/>
                  </a:moveTo>
                  <a:lnTo>
                    <a:pt x="26" y="135"/>
                  </a:lnTo>
                  <a:lnTo>
                    <a:pt x="34" y="109"/>
                  </a:lnTo>
                  <a:lnTo>
                    <a:pt x="43" y="83"/>
                  </a:lnTo>
                  <a:lnTo>
                    <a:pt x="51" y="57"/>
                  </a:lnTo>
                  <a:lnTo>
                    <a:pt x="58" y="31"/>
                  </a:lnTo>
                  <a:lnTo>
                    <a:pt x="65" y="7"/>
                  </a:lnTo>
                  <a:lnTo>
                    <a:pt x="38" y="0"/>
                  </a:lnTo>
                  <a:lnTo>
                    <a:pt x="32" y="24"/>
                  </a:lnTo>
                  <a:lnTo>
                    <a:pt x="24" y="50"/>
                  </a:lnTo>
                  <a:lnTo>
                    <a:pt x="17" y="75"/>
                  </a:lnTo>
                  <a:lnTo>
                    <a:pt x="9" y="101"/>
                  </a:lnTo>
                  <a:lnTo>
                    <a:pt x="1" y="127"/>
                  </a:lnTo>
                  <a:lnTo>
                    <a:pt x="0" y="129"/>
                  </a:lnTo>
                  <a:lnTo>
                    <a:pt x="25" y="137"/>
                  </a:lnTo>
                  <a:close/>
                </a:path>
              </a:pathLst>
            </a:custGeom>
            <a:grpFill/>
            <a:ln w="9525">
              <a:noFill/>
              <a:round/>
              <a:headEnd/>
              <a:tailEnd/>
            </a:ln>
          </p:spPr>
          <p:txBody>
            <a:bodyPr/>
            <a:lstStyle/>
            <a:p>
              <a:pPr>
                <a:defRPr/>
              </a:pPr>
              <a:endParaRPr lang="en-US">
                <a:cs typeface="+mn-ea"/>
              </a:endParaRPr>
            </a:p>
          </p:txBody>
        </p:sp>
        <p:sp>
          <p:nvSpPr>
            <p:cNvPr id="99" name="Rectangle 43"/>
            <p:cNvSpPr>
              <a:spLocks noChangeArrowheads="1"/>
            </p:cNvSpPr>
            <p:nvPr/>
          </p:nvSpPr>
          <p:spPr bwMode="auto">
            <a:xfrm>
              <a:off x="3605213" y="1144588"/>
              <a:ext cx="19050" cy="1001713"/>
            </a:xfrm>
            <a:prstGeom prst="rect">
              <a:avLst/>
            </a:prstGeom>
            <a:grpFill/>
            <a:ln w="9525">
              <a:noFill/>
              <a:miter lim="800000"/>
              <a:headEnd/>
              <a:tailEnd/>
            </a:ln>
          </p:spPr>
          <p:txBody>
            <a:bodyPr/>
            <a:lstStyle/>
            <a:p>
              <a:pPr>
                <a:defRPr/>
              </a:pPr>
              <a:endParaRPr lang="en-US">
                <a:cs typeface="+mn-ea"/>
              </a:endParaRPr>
            </a:p>
          </p:txBody>
        </p:sp>
        <p:sp>
          <p:nvSpPr>
            <p:cNvPr id="100" name="Rectangle 44"/>
            <p:cNvSpPr>
              <a:spLocks noChangeArrowheads="1"/>
            </p:cNvSpPr>
            <p:nvPr/>
          </p:nvSpPr>
          <p:spPr bwMode="auto">
            <a:xfrm>
              <a:off x="3605213" y="2284413"/>
              <a:ext cx="19050" cy="801688"/>
            </a:xfrm>
            <a:prstGeom prst="rect">
              <a:avLst/>
            </a:prstGeom>
            <a:grpFill/>
            <a:ln w="9525">
              <a:noFill/>
              <a:miter lim="800000"/>
              <a:headEnd/>
              <a:tailEnd/>
            </a:ln>
          </p:spPr>
          <p:txBody>
            <a:bodyPr/>
            <a:lstStyle/>
            <a:p>
              <a:pPr>
                <a:defRPr/>
              </a:pPr>
              <a:endParaRPr lang="en-US">
                <a:cs typeface="+mn-ea"/>
              </a:endParaRPr>
            </a:p>
          </p:txBody>
        </p:sp>
        <p:sp>
          <p:nvSpPr>
            <p:cNvPr id="101" name="Rectangle 45"/>
            <p:cNvSpPr>
              <a:spLocks noChangeArrowheads="1"/>
            </p:cNvSpPr>
            <p:nvPr/>
          </p:nvSpPr>
          <p:spPr bwMode="auto">
            <a:xfrm>
              <a:off x="3605213" y="3219451"/>
              <a:ext cx="19050" cy="792163"/>
            </a:xfrm>
            <a:prstGeom prst="rect">
              <a:avLst/>
            </a:prstGeom>
            <a:grpFill/>
            <a:ln w="9525">
              <a:noFill/>
              <a:miter lim="800000"/>
              <a:headEnd/>
              <a:tailEnd/>
            </a:ln>
          </p:spPr>
          <p:txBody>
            <a:bodyPr/>
            <a:lstStyle/>
            <a:p>
              <a:pPr>
                <a:defRPr/>
              </a:pPr>
              <a:endParaRPr lang="en-US">
                <a:cs typeface="+mn-ea"/>
              </a:endParaRPr>
            </a:p>
          </p:txBody>
        </p:sp>
        <p:sp>
          <p:nvSpPr>
            <p:cNvPr id="102" name="Rectangle 46"/>
            <p:cNvSpPr>
              <a:spLocks noChangeArrowheads="1"/>
            </p:cNvSpPr>
            <p:nvPr/>
          </p:nvSpPr>
          <p:spPr bwMode="auto">
            <a:xfrm>
              <a:off x="3605213" y="4156076"/>
              <a:ext cx="19050" cy="912813"/>
            </a:xfrm>
            <a:prstGeom prst="rect">
              <a:avLst/>
            </a:prstGeom>
            <a:grpFill/>
            <a:ln w="9525">
              <a:noFill/>
              <a:miter lim="800000"/>
              <a:headEnd/>
              <a:tailEnd/>
            </a:ln>
          </p:spPr>
          <p:txBody>
            <a:bodyPr/>
            <a:lstStyle/>
            <a:p>
              <a:pPr>
                <a:defRPr/>
              </a:pPr>
              <a:endParaRPr lang="en-US">
                <a:cs typeface="+mn-ea"/>
              </a:endParaRPr>
            </a:p>
          </p:txBody>
        </p:sp>
        <p:sp>
          <p:nvSpPr>
            <p:cNvPr id="103" name="Freeform 47"/>
            <p:cNvSpPr>
              <a:spLocks/>
            </p:cNvSpPr>
            <p:nvPr/>
          </p:nvSpPr>
          <p:spPr bwMode="auto">
            <a:xfrm>
              <a:off x="2081213" y="3579813"/>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04" name="Freeform 48"/>
            <p:cNvSpPr>
              <a:spLocks/>
            </p:cNvSpPr>
            <p:nvPr/>
          </p:nvSpPr>
          <p:spPr bwMode="auto">
            <a:xfrm>
              <a:off x="2152650" y="3568701"/>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05" name="Freeform 49"/>
            <p:cNvSpPr>
              <a:spLocks/>
            </p:cNvSpPr>
            <p:nvPr/>
          </p:nvSpPr>
          <p:spPr bwMode="auto">
            <a:xfrm>
              <a:off x="2222500" y="3556001"/>
              <a:ext cx="46038" cy="15875"/>
            </a:xfrm>
            <a:custGeom>
              <a:avLst/>
              <a:gdLst/>
              <a:ahLst/>
              <a:cxnLst>
                <a:cxn ang="0">
                  <a:pos x="168" y="0"/>
                </a:cxn>
                <a:cxn ang="0">
                  <a:pos x="173" y="34"/>
                </a:cxn>
                <a:cxn ang="0">
                  <a:pos x="6" y="64"/>
                </a:cxn>
                <a:cxn ang="0">
                  <a:pos x="0" y="30"/>
                </a:cxn>
                <a:cxn ang="0">
                  <a:pos x="168" y="0"/>
                </a:cxn>
              </a:cxnLst>
              <a:rect l="0" t="0" r="r" b="b"/>
              <a:pathLst>
                <a:path w="173" h="64">
                  <a:moveTo>
                    <a:pt x="168" y="0"/>
                  </a:moveTo>
                  <a:lnTo>
                    <a:pt x="173" y="34"/>
                  </a:lnTo>
                  <a:lnTo>
                    <a:pt x="6" y="64"/>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06" name="Freeform 50"/>
            <p:cNvSpPr>
              <a:spLocks/>
            </p:cNvSpPr>
            <p:nvPr/>
          </p:nvSpPr>
          <p:spPr bwMode="auto">
            <a:xfrm>
              <a:off x="2293938" y="3543301"/>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07" name="Freeform 51"/>
            <p:cNvSpPr>
              <a:spLocks/>
            </p:cNvSpPr>
            <p:nvPr/>
          </p:nvSpPr>
          <p:spPr bwMode="auto">
            <a:xfrm>
              <a:off x="2365375" y="3530601"/>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08" name="Freeform 52"/>
            <p:cNvSpPr>
              <a:spLocks/>
            </p:cNvSpPr>
            <p:nvPr/>
          </p:nvSpPr>
          <p:spPr bwMode="auto">
            <a:xfrm>
              <a:off x="2435225" y="3517901"/>
              <a:ext cx="46038" cy="17463"/>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09" name="Freeform 53"/>
            <p:cNvSpPr>
              <a:spLocks/>
            </p:cNvSpPr>
            <p:nvPr/>
          </p:nvSpPr>
          <p:spPr bwMode="auto">
            <a:xfrm>
              <a:off x="2506663" y="3505201"/>
              <a:ext cx="46038" cy="17463"/>
            </a:xfrm>
            <a:custGeom>
              <a:avLst/>
              <a:gdLst/>
              <a:ahLst/>
              <a:cxnLst>
                <a:cxn ang="0">
                  <a:pos x="167" y="0"/>
                </a:cxn>
                <a:cxn ang="0">
                  <a:pos x="173" y="34"/>
                </a:cxn>
                <a:cxn ang="0">
                  <a:pos x="6" y="62"/>
                </a:cxn>
                <a:cxn ang="0">
                  <a:pos x="0" y="28"/>
                </a:cxn>
                <a:cxn ang="0">
                  <a:pos x="167" y="0"/>
                </a:cxn>
              </a:cxnLst>
              <a:rect l="0" t="0" r="r" b="b"/>
              <a:pathLst>
                <a:path w="173" h="62">
                  <a:moveTo>
                    <a:pt x="167" y="0"/>
                  </a:moveTo>
                  <a:lnTo>
                    <a:pt x="173" y="34"/>
                  </a:lnTo>
                  <a:lnTo>
                    <a:pt x="6" y="62"/>
                  </a:lnTo>
                  <a:lnTo>
                    <a:pt x="0" y="28"/>
                  </a:lnTo>
                  <a:lnTo>
                    <a:pt x="167" y="0"/>
                  </a:lnTo>
                  <a:close/>
                </a:path>
              </a:pathLst>
            </a:custGeom>
            <a:grpFill/>
            <a:ln w="9525">
              <a:noFill/>
              <a:round/>
              <a:headEnd/>
              <a:tailEnd/>
            </a:ln>
          </p:spPr>
          <p:txBody>
            <a:bodyPr/>
            <a:lstStyle/>
            <a:p>
              <a:pPr>
                <a:defRPr/>
              </a:pPr>
              <a:endParaRPr lang="en-US">
                <a:cs typeface="+mn-ea"/>
              </a:endParaRPr>
            </a:p>
          </p:txBody>
        </p:sp>
        <p:sp>
          <p:nvSpPr>
            <p:cNvPr id="110" name="Freeform 54"/>
            <p:cNvSpPr>
              <a:spLocks/>
            </p:cNvSpPr>
            <p:nvPr/>
          </p:nvSpPr>
          <p:spPr bwMode="auto">
            <a:xfrm>
              <a:off x="2578100" y="3494088"/>
              <a:ext cx="46038" cy="15875"/>
            </a:xfrm>
            <a:custGeom>
              <a:avLst/>
              <a:gdLst/>
              <a:ahLst/>
              <a:cxnLst>
                <a:cxn ang="0">
                  <a:pos x="167" y="0"/>
                </a:cxn>
                <a:cxn ang="0">
                  <a:pos x="173" y="34"/>
                </a:cxn>
                <a:cxn ang="0">
                  <a:pos x="6" y="62"/>
                </a:cxn>
                <a:cxn ang="0">
                  <a:pos x="0" y="29"/>
                </a:cxn>
                <a:cxn ang="0">
                  <a:pos x="167" y="0"/>
                </a:cxn>
              </a:cxnLst>
              <a:rect l="0" t="0" r="r" b="b"/>
              <a:pathLst>
                <a:path w="173" h="62">
                  <a:moveTo>
                    <a:pt x="167" y="0"/>
                  </a:moveTo>
                  <a:lnTo>
                    <a:pt x="173" y="34"/>
                  </a:lnTo>
                  <a:lnTo>
                    <a:pt x="6"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11" name="Freeform 55"/>
            <p:cNvSpPr>
              <a:spLocks/>
            </p:cNvSpPr>
            <p:nvPr/>
          </p:nvSpPr>
          <p:spPr bwMode="auto">
            <a:xfrm>
              <a:off x="2649538" y="3481388"/>
              <a:ext cx="44450"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12" name="Freeform 56"/>
            <p:cNvSpPr>
              <a:spLocks/>
            </p:cNvSpPr>
            <p:nvPr/>
          </p:nvSpPr>
          <p:spPr bwMode="auto">
            <a:xfrm>
              <a:off x="2719388" y="3468688"/>
              <a:ext cx="46038" cy="15875"/>
            </a:xfrm>
            <a:custGeom>
              <a:avLst/>
              <a:gdLst/>
              <a:ahLst/>
              <a:cxnLst>
                <a:cxn ang="0">
                  <a:pos x="167" y="0"/>
                </a:cxn>
                <a:cxn ang="0">
                  <a:pos x="173" y="33"/>
                </a:cxn>
                <a:cxn ang="0">
                  <a:pos x="5" y="62"/>
                </a:cxn>
                <a:cxn ang="0">
                  <a:pos x="0" y="29"/>
                </a:cxn>
                <a:cxn ang="0">
                  <a:pos x="167" y="0"/>
                </a:cxn>
              </a:cxnLst>
              <a:rect l="0" t="0" r="r" b="b"/>
              <a:pathLst>
                <a:path w="173" h="62">
                  <a:moveTo>
                    <a:pt x="167" y="0"/>
                  </a:moveTo>
                  <a:lnTo>
                    <a:pt x="173" y="33"/>
                  </a:lnTo>
                  <a:lnTo>
                    <a:pt x="5"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13" name="Freeform 57"/>
            <p:cNvSpPr>
              <a:spLocks/>
            </p:cNvSpPr>
            <p:nvPr/>
          </p:nvSpPr>
          <p:spPr bwMode="auto">
            <a:xfrm>
              <a:off x="2790825" y="3455988"/>
              <a:ext cx="46038" cy="17463"/>
            </a:xfrm>
            <a:custGeom>
              <a:avLst/>
              <a:gdLst/>
              <a:ahLst/>
              <a:cxnLst>
                <a:cxn ang="0">
                  <a:pos x="167" y="0"/>
                </a:cxn>
                <a:cxn ang="0">
                  <a:pos x="173" y="33"/>
                </a:cxn>
                <a:cxn ang="0">
                  <a:pos x="5" y="63"/>
                </a:cxn>
                <a:cxn ang="0">
                  <a:pos x="0" y="29"/>
                </a:cxn>
                <a:cxn ang="0">
                  <a:pos x="167" y="0"/>
                </a:cxn>
              </a:cxnLst>
              <a:rect l="0" t="0" r="r" b="b"/>
              <a:pathLst>
                <a:path w="173" h="63">
                  <a:moveTo>
                    <a:pt x="167" y="0"/>
                  </a:moveTo>
                  <a:lnTo>
                    <a:pt x="173" y="33"/>
                  </a:lnTo>
                  <a:lnTo>
                    <a:pt x="5" y="63"/>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14" name="Freeform 58"/>
            <p:cNvSpPr>
              <a:spLocks/>
            </p:cNvSpPr>
            <p:nvPr/>
          </p:nvSpPr>
          <p:spPr bwMode="auto">
            <a:xfrm>
              <a:off x="2862263" y="3443288"/>
              <a:ext cx="44450" cy="17463"/>
            </a:xfrm>
            <a:custGeom>
              <a:avLst/>
              <a:gdLst/>
              <a:ahLst/>
              <a:cxnLst>
                <a:cxn ang="0">
                  <a:pos x="167" y="0"/>
                </a:cxn>
                <a:cxn ang="0">
                  <a:pos x="174" y="34"/>
                </a:cxn>
                <a:cxn ang="0">
                  <a:pos x="5" y="64"/>
                </a:cxn>
                <a:cxn ang="0">
                  <a:pos x="0" y="30"/>
                </a:cxn>
                <a:cxn ang="0">
                  <a:pos x="167" y="0"/>
                </a:cxn>
              </a:cxnLst>
              <a:rect l="0" t="0" r="r" b="b"/>
              <a:pathLst>
                <a:path w="174" h="64">
                  <a:moveTo>
                    <a:pt x="167" y="0"/>
                  </a:moveTo>
                  <a:lnTo>
                    <a:pt x="174" y="34"/>
                  </a:lnTo>
                  <a:lnTo>
                    <a:pt x="5" y="64"/>
                  </a:lnTo>
                  <a:lnTo>
                    <a:pt x="0" y="30"/>
                  </a:lnTo>
                  <a:lnTo>
                    <a:pt x="167" y="0"/>
                  </a:lnTo>
                  <a:close/>
                </a:path>
              </a:pathLst>
            </a:custGeom>
            <a:grpFill/>
            <a:ln w="9525">
              <a:noFill/>
              <a:round/>
              <a:headEnd/>
              <a:tailEnd/>
            </a:ln>
          </p:spPr>
          <p:txBody>
            <a:bodyPr/>
            <a:lstStyle/>
            <a:p>
              <a:pPr>
                <a:defRPr/>
              </a:pPr>
              <a:endParaRPr lang="en-US">
                <a:cs typeface="+mn-ea"/>
              </a:endParaRPr>
            </a:p>
          </p:txBody>
        </p:sp>
        <p:sp>
          <p:nvSpPr>
            <p:cNvPr id="115" name="Freeform 59"/>
            <p:cNvSpPr>
              <a:spLocks/>
            </p:cNvSpPr>
            <p:nvPr/>
          </p:nvSpPr>
          <p:spPr bwMode="auto">
            <a:xfrm>
              <a:off x="2932113" y="3430588"/>
              <a:ext cx="46038" cy="17463"/>
            </a:xfrm>
            <a:custGeom>
              <a:avLst/>
              <a:gdLst/>
              <a:ahLst/>
              <a:cxnLst>
                <a:cxn ang="0">
                  <a:pos x="167" y="0"/>
                </a:cxn>
                <a:cxn ang="0">
                  <a:pos x="174" y="33"/>
                </a:cxn>
                <a:cxn ang="0">
                  <a:pos x="5" y="63"/>
                </a:cxn>
                <a:cxn ang="0">
                  <a:pos x="0" y="29"/>
                </a:cxn>
                <a:cxn ang="0">
                  <a:pos x="167" y="0"/>
                </a:cxn>
              </a:cxnLst>
              <a:rect l="0" t="0" r="r" b="b"/>
              <a:pathLst>
                <a:path w="174" h="63">
                  <a:moveTo>
                    <a:pt x="167" y="0"/>
                  </a:moveTo>
                  <a:lnTo>
                    <a:pt x="174" y="33"/>
                  </a:lnTo>
                  <a:lnTo>
                    <a:pt x="5" y="63"/>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16" name="Freeform 60"/>
            <p:cNvSpPr>
              <a:spLocks/>
            </p:cNvSpPr>
            <p:nvPr/>
          </p:nvSpPr>
          <p:spPr bwMode="auto">
            <a:xfrm>
              <a:off x="3003550" y="3419476"/>
              <a:ext cx="46038" cy="15875"/>
            </a:xfrm>
            <a:custGeom>
              <a:avLst/>
              <a:gdLst/>
              <a:ahLst/>
              <a:cxnLst>
                <a:cxn ang="0">
                  <a:pos x="169" y="0"/>
                </a:cxn>
                <a:cxn ang="0">
                  <a:pos x="175" y="33"/>
                </a:cxn>
                <a:cxn ang="0">
                  <a:pos x="6" y="63"/>
                </a:cxn>
                <a:cxn ang="0">
                  <a:pos x="0" y="29"/>
                </a:cxn>
                <a:cxn ang="0">
                  <a:pos x="169" y="0"/>
                </a:cxn>
              </a:cxnLst>
              <a:rect l="0" t="0" r="r" b="b"/>
              <a:pathLst>
                <a:path w="175" h="63">
                  <a:moveTo>
                    <a:pt x="169" y="0"/>
                  </a:moveTo>
                  <a:lnTo>
                    <a:pt x="175" y="33"/>
                  </a:lnTo>
                  <a:lnTo>
                    <a:pt x="6" y="63"/>
                  </a:lnTo>
                  <a:lnTo>
                    <a:pt x="0" y="29"/>
                  </a:lnTo>
                  <a:lnTo>
                    <a:pt x="169" y="0"/>
                  </a:lnTo>
                  <a:close/>
                </a:path>
              </a:pathLst>
            </a:custGeom>
            <a:grpFill/>
            <a:ln w="9525">
              <a:noFill/>
              <a:round/>
              <a:headEnd/>
              <a:tailEnd/>
            </a:ln>
          </p:spPr>
          <p:txBody>
            <a:bodyPr/>
            <a:lstStyle/>
            <a:p>
              <a:pPr>
                <a:defRPr/>
              </a:pPr>
              <a:endParaRPr lang="en-US">
                <a:cs typeface="+mn-ea"/>
              </a:endParaRPr>
            </a:p>
          </p:txBody>
        </p:sp>
        <p:sp>
          <p:nvSpPr>
            <p:cNvPr id="117" name="Freeform 61"/>
            <p:cNvSpPr>
              <a:spLocks/>
            </p:cNvSpPr>
            <p:nvPr/>
          </p:nvSpPr>
          <p:spPr bwMode="auto">
            <a:xfrm>
              <a:off x="3073400" y="3406776"/>
              <a:ext cx="46038" cy="15875"/>
            </a:xfrm>
            <a:custGeom>
              <a:avLst/>
              <a:gdLst/>
              <a:ahLst/>
              <a:cxnLst>
                <a:cxn ang="0">
                  <a:pos x="169" y="0"/>
                </a:cxn>
                <a:cxn ang="0">
                  <a:pos x="174" y="33"/>
                </a:cxn>
                <a:cxn ang="0">
                  <a:pos x="7" y="63"/>
                </a:cxn>
                <a:cxn ang="0">
                  <a:pos x="0" y="29"/>
                </a:cxn>
                <a:cxn ang="0">
                  <a:pos x="169" y="0"/>
                </a:cxn>
              </a:cxnLst>
              <a:rect l="0" t="0" r="r" b="b"/>
              <a:pathLst>
                <a:path w="174" h="63">
                  <a:moveTo>
                    <a:pt x="169" y="0"/>
                  </a:moveTo>
                  <a:lnTo>
                    <a:pt x="174" y="33"/>
                  </a:lnTo>
                  <a:lnTo>
                    <a:pt x="7" y="63"/>
                  </a:lnTo>
                  <a:lnTo>
                    <a:pt x="0" y="29"/>
                  </a:lnTo>
                  <a:lnTo>
                    <a:pt x="169" y="0"/>
                  </a:lnTo>
                  <a:close/>
                </a:path>
              </a:pathLst>
            </a:custGeom>
            <a:grpFill/>
            <a:ln w="9525">
              <a:noFill/>
              <a:round/>
              <a:headEnd/>
              <a:tailEnd/>
            </a:ln>
          </p:spPr>
          <p:txBody>
            <a:bodyPr/>
            <a:lstStyle/>
            <a:p>
              <a:pPr>
                <a:defRPr/>
              </a:pPr>
              <a:endParaRPr lang="en-US">
                <a:cs typeface="+mn-ea"/>
              </a:endParaRPr>
            </a:p>
          </p:txBody>
        </p:sp>
        <p:sp>
          <p:nvSpPr>
            <p:cNvPr id="118" name="Freeform 62"/>
            <p:cNvSpPr>
              <a:spLocks/>
            </p:cNvSpPr>
            <p:nvPr/>
          </p:nvSpPr>
          <p:spPr bwMode="auto">
            <a:xfrm>
              <a:off x="3144838" y="3394076"/>
              <a:ext cx="46038" cy="17463"/>
            </a:xfrm>
            <a:custGeom>
              <a:avLst/>
              <a:gdLst/>
              <a:ahLst/>
              <a:cxnLst>
                <a:cxn ang="0">
                  <a:pos x="169" y="0"/>
                </a:cxn>
                <a:cxn ang="0">
                  <a:pos x="174" y="34"/>
                </a:cxn>
                <a:cxn ang="0">
                  <a:pos x="7" y="63"/>
                </a:cxn>
                <a:cxn ang="0">
                  <a:pos x="0" y="29"/>
                </a:cxn>
                <a:cxn ang="0">
                  <a:pos x="169" y="0"/>
                </a:cxn>
              </a:cxnLst>
              <a:rect l="0" t="0" r="r" b="b"/>
              <a:pathLst>
                <a:path w="174" h="63">
                  <a:moveTo>
                    <a:pt x="169" y="0"/>
                  </a:moveTo>
                  <a:lnTo>
                    <a:pt x="174" y="34"/>
                  </a:lnTo>
                  <a:lnTo>
                    <a:pt x="7" y="63"/>
                  </a:lnTo>
                  <a:lnTo>
                    <a:pt x="0" y="29"/>
                  </a:lnTo>
                  <a:lnTo>
                    <a:pt x="169" y="0"/>
                  </a:lnTo>
                  <a:close/>
                </a:path>
              </a:pathLst>
            </a:custGeom>
            <a:grpFill/>
            <a:ln w="9525">
              <a:noFill/>
              <a:round/>
              <a:headEnd/>
              <a:tailEnd/>
            </a:ln>
          </p:spPr>
          <p:txBody>
            <a:bodyPr/>
            <a:lstStyle/>
            <a:p>
              <a:pPr>
                <a:defRPr/>
              </a:pPr>
              <a:endParaRPr lang="en-US">
                <a:cs typeface="+mn-ea"/>
              </a:endParaRPr>
            </a:p>
          </p:txBody>
        </p:sp>
        <p:sp>
          <p:nvSpPr>
            <p:cNvPr id="119" name="Freeform 63"/>
            <p:cNvSpPr>
              <a:spLocks/>
            </p:cNvSpPr>
            <p:nvPr/>
          </p:nvSpPr>
          <p:spPr bwMode="auto">
            <a:xfrm>
              <a:off x="3216275" y="33813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20" name="Freeform 64"/>
            <p:cNvSpPr>
              <a:spLocks/>
            </p:cNvSpPr>
            <p:nvPr/>
          </p:nvSpPr>
          <p:spPr bwMode="auto">
            <a:xfrm>
              <a:off x="3286125" y="33686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21" name="Freeform 65"/>
            <p:cNvSpPr>
              <a:spLocks/>
            </p:cNvSpPr>
            <p:nvPr/>
          </p:nvSpPr>
          <p:spPr bwMode="auto">
            <a:xfrm>
              <a:off x="3357563" y="3357563"/>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headEnd/>
              <a:tailEnd/>
            </a:ln>
          </p:spPr>
          <p:txBody>
            <a:bodyPr/>
            <a:lstStyle/>
            <a:p>
              <a:pPr>
                <a:defRPr/>
              </a:pPr>
              <a:endParaRPr lang="en-US">
                <a:cs typeface="+mn-ea"/>
              </a:endParaRPr>
            </a:p>
          </p:txBody>
        </p:sp>
        <p:sp>
          <p:nvSpPr>
            <p:cNvPr id="122" name="Freeform 66"/>
            <p:cNvSpPr>
              <a:spLocks/>
            </p:cNvSpPr>
            <p:nvPr/>
          </p:nvSpPr>
          <p:spPr bwMode="auto">
            <a:xfrm>
              <a:off x="3429000" y="3344863"/>
              <a:ext cx="46038" cy="15875"/>
            </a:xfrm>
            <a:custGeom>
              <a:avLst/>
              <a:gdLst/>
              <a:ahLst/>
              <a:cxnLst>
                <a:cxn ang="0">
                  <a:pos x="167" y="0"/>
                </a:cxn>
                <a:cxn ang="0">
                  <a:pos x="173" y="34"/>
                </a:cxn>
                <a:cxn ang="0">
                  <a:pos x="6" y="64"/>
                </a:cxn>
                <a:cxn ang="0">
                  <a:pos x="0" y="30"/>
                </a:cxn>
                <a:cxn ang="0">
                  <a:pos x="167" y="0"/>
                </a:cxn>
              </a:cxnLst>
              <a:rect l="0" t="0" r="r" b="b"/>
              <a:pathLst>
                <a:path w="173" h="64">
                  <a:moveTo>
                    <a:pt x="167" y="0"/>
                  </a:moveTo>
                  <a:lnTo>
                    <a:pt x="173" y="34"/>
                  </a:lnTo>
                  <a:lnTo>
                    <a:pt x="6" y="64"/>
                  </a:lnTo>
                  <a:lnTo>
                    <a:pt x="0" y="30"/>
                  </a:lnTo>
                  <a:lnTo>
                    <a:pt x="167" y="0"/>
                  </a:lnTo>
                  <a:close/>
                </a:path>
              </a:pathLst>
            </a:custGeom>
            <a:grpFill/>
            <a:ln w="9525">
              <a:noFill/>
              <a:round/>
              <a:headEnd/>
              <a:tailEnd/>
            </a:ln>
          </p:spPr>
          <p:txBody>
            <a:bodyPr/>
            <a:lstStyle/>
            <a:p>
              <a:pPr>
                <a:defRPr/>
              </a:pPr>
              <a:endParaRPr lang="en-US">
                <a:cs typeface="+mn-ea"/>
              </a:endParaRPr>
            </a:p>
          </p:txBody>
        </p:sp>
        <p:sp>
          <p:nvSpPr>
            <p:cNvPr id="123" name="Freeform 67"/>
            <p:cNvSpPr>
              <a:spLocks/>
            </p:cNvSpPr>
            <p:nvPr/>
          </p:nvSpPr>
          <p:spPr bwMode="auto">
            <a:xfrm>
              <a:off x="3498850" y="3332163"/>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24" name="Freeform 68"/>
            <p:cNvSpPr>
              <a:spLocks/>
            </p:cNvSpPr>
            <p:nvPr/>
          </p:nvSpPr>
          <p:spPr bwMode="auto">
            <a:xfrm>
              <a:off x="3570288" y="3319463"/>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headEnd/>
              <a:tailEnd/>
            </a:ln>
          </p:spPr>
          <p:txBody>
            <a:bodyPr/>
            <a:lstStyle/>
            <a:p>
              <a:pPr>
                <a:defRPr/>
              </a:pPr>
              <a:endParaRPr lang="en-US">
                <a:cs typeface="+mn-ea"/>
              </a:endParaRPr>
            </a:p>
          </p:txBody>
        </p:sp>
        <p:sp>
          <p:nvSpPr>
            <p:cNvPr id="125" name="Freeform 69"/>
            <p:cNvSpPr>
              <a:spLocks/>
            </p:cNvSpPr>
            <p:nvPr/>
          </p:nvSpPr>
          <p:spPr bwMode="auto">
            <a:xfrm>
              <a:off x="3641725" y="3317876"/>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26" name="Freeform 70"/>
            <p:cNvSpPr>
              <a:spLocks/>
            </p:cNvSpPr>
            <p:nvPr/>
          </p:nvSpPr>
          <p:spPr bwMode="auto">
            <a:xfrm>
              <a:off x="3711575" y="3330576"/>
              <a:ext cx="46038"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27" name="Freeform 71"/>
            <p:cNvSpPr>
              <a:spLocks/>
            </p:cNvSpPr>
            <p:nvPr/>
          </p:nvSpPr>
          <p:spPr bwMode="auto">
            <a:xfrm>
              <a:off x="3783013" y="33432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28" name="Freeform 72"/>
            <p:cNvSpPr>
              <a:spLocks/>
            </p:cNvSpPr>
            <p:nvPr/>
          </p:nvSpPr>
          <p:spPr bwMode="auto">
            <a:xfrm>
              <a:off x="3854450" y="33559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29" name="Freeform 73"/>
            <p:cNvSpPr>
              <a:spLocks/>
            </p:cNvSpPr>
            <p:nvPr/>
          </p:nvSpPr>
          <p:spPr bwMode="auto">
            <a:xfrm>
              <a:off x="3925888" y="3367088"/>
              <a:ext cx="44450" cy="17463"/>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30" name="Freeform 74"/>
            <p:cNvSpPr>
              <a:spLocks/>
            </p:cNvSpPr>
            <p:nvPr/>
          </p:nvSpPr>
          <p:spPr bwMode="auto">
            <a:xfrm>
              <a:off x="3995738" y="3379788"/>
              <a:ext cx="46038" cy="17463"/>
            </a:xfrm>
            <a:custGeom>
              <a:avLst/>
              <a:gdLst/>
              <a:ahLst/>
              <a:cxnLst>
                <a:cxn ang="0">
                  <a:pos x="173" y="29"/>
                </a:cxn>
                <a:cxn ang="0">
                  <a:pos x="167" y="63"/>
                </a:cxn>
                <a:cxn ang="0">
                  <a:pos x="0" y="34"/>
                </a:cxn>
                <a:cxn ang="0">
                  <a:pos x="5" y="0"/>
                </a:cxn>
                <a:cxn ang="0">
                  <a:pos x="173" y="29"/>
                </a:cxn>
              </a:cxnLst>
              <a:rect l="0" t="0" r="r" b="b"/>
              <a:pathLst>
                <a:path w="173" h="63">
                  <a:moveTo>
                    <a:pt x="173" y="29"/>
                  </a:moveTo>
                  <a:lnTo>
                    <a:pt x="167" y="63"/>
                  </a:lnTo>
                  <a:lnTo>
                    <a:pt x="0" y="34"/>
                  </a:lnTo>
                  <a:lnTo>
                    <a:pt x="5" y="0"/>
                  </a:lnTo>
                  <a:lnTo>
                    <a:pt x="173" y="29"/>
                  </a:lnTo>
                  <a:close/>
                </a:path>
              </a:pathLst>
            </a:custGeom>
            <a:grpFill/>
            <a:ln w="9525">
              <a:noFill/>
              <a:round/>
              <a:headEnd/>
              <a:tailEnd/>
            </a:ln>
          </p:spPr>
          <p:txBody>
            <a:bodyPr/>
            <a:lstStyle/>
            <a:p>
              <a:pPr>
                <a:defRPr/>
              </a:pPr>
              <a:endParaRPr lang="en-US">
                <a:cs typeface="+mn-ea"/>
              </a:endParaRPr>
            </a:p>
          </p:txBody>
        </p:sp>
        <p:sp>
          <p:nvSpPr>
            <p:cNvPr id="131" name="Freeform 75"/>
            <p:cNvSpPr>
              <a:spLocks/>
            </p:cNvSpPr>
            <p:nvPr/>
          </p:nvSpPr>
          <p:spPr bwMode="auto">
            <a:xfrm>
              <a:off x="4067175" y="3392488"/>
              <a:ext cx="46038" cy="17463"/>
            </a:xfrm>
            <a:custGeom>
              <a:avLst/>
              <a:gdLst/>
              <a:ahLst/>
              <a:cxnLst>
                <a:cxn ang="0">
                  <a:pos x="174" y="29"/>
                </a:cxn>
                <a:cxn ang="0">
                  <a:pos x="167" y="63"/>
                </a:cxn>
                <a:cxn ang="0">
                  <a:pos x="0" y="33"/>
                </a:cxn>
                <a:cxn ang="0">
                  <a:pos x="5" y="0"/>
                </a:cxn>
                <a:cxn ang="0">
                  <a:pos x="174" y="29"/>
                </a:cxn>
              </a:cxnLst>
              <a:rect l="0" t="0" r="r" b="b"/>
              <a:pathLst>
                <a:path w="174" h="63">
                  <a:moveTo>
                    <a:pt x="174" y="29"/>
                  </a:moveTo>
                  <a:lnTo>
                    <a:pt x="167" y="63"/>
                  </a:lnTo>
                  <a:lnTo>
                    <a:pt x="0" y="33"/>
                  </a:lnTo>
                  <a:lnTo>
                    <a:pt x="5" y="0"/>
                  </a:lnTo>
                  <a:lnTo>
                    <a:pt x="174" y="29"/>
                  </a:lnTo>
                  <a:close/>
                </a:path>
              </a:pathLst>
            </a:custGeom>
            <a:grpFill/>
            <a:ln w="9525">
              <a:noFill/>
              <a:round/>
              <a:headEnd/>
              <a:tailEnd/>
            </a:ln>
          </p:spPr>
          <p:txBody>
            <a:bodyPr/>
            <a:lstStyle/>
            <a:p>
              <a:pPr>
                <a:defRPr/>
              </a:pPr>
              <a:endParaRPr lang="en-US">
                <a:cs typeface="+mn-ea"/>
              </a:endParaRPr>
            </a:p>
          </p:txBody>
        </p:sp>
        <p:sp>
          <p:nvSpPr>
            <p:cNvPr id="132" name="Freeform 76"/>
            <p:cNvSpPr>
              <a:spLocks/>
            </p:cNvSpPr>
            <p:nvPr/>
          </p:nvSpPr>
          <p:spPr bwMode="auto">
            <a:xfrm>
              <a:off x="4138613" y="3405188"/>
              <a:ext cx="44450" cy="15875"/>
            </a:xfrm>
            <a:custGeom>
              <a:avLst/>
              <a:gdLst/>
              <a:ahLst/>
              <a:cxnLst>
                <a:cxn ang="0">
                  <a:pos x="174" y="29"/>
                </a:cxn>
                <a:cxn ang="0">
                  <a:pos x="168" y="63"/>
                </a:cxn>
                <a:cxn ang="0">
                  <a:pos x="0" y="33"/>
                </a:cxn>
                <a:cxn ang="0">
                  <a:pos x="5" y="0"/>
                </a:cxn>
                <a:cxn ang="0">
                  <a:pos x="174" y="29"/>
                </a:cxn>
              </a:cxnLst>
              <a:rect l="0" t="0" r="r" b="b"/>
              <a:pathLst>
                <a:path w="174" h="63">
                  <a:moveTo>
                    <a:pt x="174" y="29"/>
                  </a:moveTo>
                  <a:lnTo>
                    <a:pt x="168" y="63"/>
                  </a:lnTo>
                  <a:lnTo>
                    <a:pt x="0" y="33"/>
                  </a:lnTo>
                  <a:lnTo>
                    <a:pt x="5" y="0"/>
                  </a:lnTo>
                  <a:lnTo>
                    <a:pt x="174" y="29"/>
                  </a:lnTo>
                  <a:close/>
                </a:path>
              </a:pathLst>
            </a:custGeom>
            <a:grpFill/>
            <a:ln w="9525">
              <a:noFill/>
              <a:round/>
              <a:headEnd/>
              <a:tailEnd/>
            </a:ln>
          </p:spPr>
          <p:txBody>
            <a:bodyPr/>
            <a:lstStyle/>
            <a:p>
              <a:pPr>
                <a:defRPr/>
              </a:pPr>
              <a:endParaRPr lang="en-US">
                <a:cs typeface="+mn-ea"/>
              </a:endParaRPr>
            </a:p>
          </p:txBody>
        </p:sp>
        <p:sp>
          <p:nvSpPr>
            <p:cNvPr id="133" name="Freeform 77"/>
            <p:cNvSpPr>
              <a:spLocks/>
            </p:cNvSpPr>
            <p:nvPr/>
          </p:nvSpPr>
          <p:spPr bwMode="auto">
            <a:xfrm>
              <a:off x="4208463" y="3417888"/>
              <a:ext cx="46038" cy="15875"/>
            </a:xfrm>
            <a:custGeom>
              <a:avLst/>
              <a:gdLst/>
              <a:ahLst/>
              <a:cxnLst>
                <a:cxn ang="0">
                  <a:pos x="175" y="29"/>
                </a:cxn>
                <a:cxn ang="0">
                  <a:pos x="169" y="63"/>
                </a:cxn>
                <a:cxn ang="0">
                  <a:pos x="0" y="33"/>
                </a:cxn>
                <a:cxn ang="0">
                  <a:pos x="7" y="0"/>
                </a:cxn>
                <a:cxn ang="0">
                  <a:pos x="175" y="29"/>
                </a:cxn>
              </a:cxnLst>
              <a:rect l="0" t="0" r="r" b="b"/>
              <a:pathLst>
                <a:path w="175" h="63">
                  <a:moveTo>
                    <a:pt x="175" y="29"/>
                  </a:moveTo>
                  <a:lnTo>
                    <a:pt x="169" y="63"/>
                  </a:lnTo>
                  <a:lnTo>
                    <a:pt x="0" y="33"/>
                  </a:lnTo>
                  <a:lnTo>
                    <a:pt x="7" y="0"/>
                  </a:lnTo>
                  <a:lnTo>
                    <a:pt x="175" y="29"/>
                  </a:lnTo>
                  <a:close/>
                </a:path>
              </a:pathLst>
            </a:custGeom>
            <a:grpFill/>
            <a:ln w="9525">
              <a:noFill/>
              <a:round/>
              <a:headEnd/>
              <a:tailEnd/>
            </a:ln>
          </p:spPr>
          <p:txBody>
            <a:bodyPr/>
            <a:lstStyle/>
            <a:p>
              <a:pPr>
                <a:defRPr/>
              </a:pPr>
              <a:endParaRPr lang="en-US">
                <a:cs typeface="+mn-ea"/>
              </a:endParaRPr>
            </a:p>
          </p:txBody>
        </p:sp>
        <p:sp>
          <p:nvSpPr>
            <p:cNvPr id="134" name="Freeform 78"/>
            <p:cNvSpPr>
              <a:spLocks/>
            </p:cNvSpPr>
            <p:nvPr/>
          </p:nvSpPr>
          <p:spPr bwMode="auto">
            <a:xfrm>
              <a:off x="4279900" y="3429001"/>
              <a:ext cx="46038" cy="17463"/>
            </a:xfrm>
            <a:custGeom>
              <a:avLst/>
              <a:gdLst/>
              <a:ahLst/>
              <a:cxnLst>
                <a:cxn ang="0">
                  <a:pos x="175" y="30"/>
                </a:cxn>
                <a:cxn ang="0">
                  <a:pos x="169" y="64"/>
                </a:cxn>
                <a:cxn ang="0">
                  <a:pos x="0" y="34"/>
                </a:cxn>
                <a:cxn ang="0">
                  <a:pos x="7" y="0"/>
                </a:cxn>
                <a:cxn ang="0">
                  <a:pos x="175" y="30"/>
                </a:cxn>
              </a:cxnLst>
              <a:rect l="0" t="0" r="r" b="b"/>
              <a:pathLst>
                <a:path w="175" h="64">
                  <a:moveTo>
                    <a:pt x="175" y="30"/>
                  </a:moveTo>
                  <a:lnTo>
                    <a:pt x="169" y="64"/>
                  </a:lnTo>
                  <a:lnTo>
                    <a:pt x="0" y="34"/>
                  </a:lnTo>
                  <a:lnTo>
                    <a:pt x="7" y="0"/>
                  </a:lnTo>
                  <a:lnTo>
                    <a:pt x="175" y="30"/>
                  </a:lnTo>
                  <a:close/>
                </a:path>
              </a:pathLst>
            </a:custGeom>
            <a:grpFill/>
            <a:ln w="9525">
              <a:noFill/>
              <a:round/>
              <a:headEnd/>
              <a:tailEnd/>
            </a:ln>
          </p:spPr>
          <p:txBody>
            <a:bodyPr/>
            <a:lstStyle/>
            <a:p>
              <a:pPr>
                <a:defRPr/>
              </a:pPr>
              <a:endParaRPr lang="en-US">
                <a:cs typeface="+mn-ea"/>
              </a:endParaRPr>
            </a:p>
          </p:txBody>
        </p:sp>
        <p:sp>
          <p:nvSpPr>
            <p:cNvPr id="135" name="Freeform 79"/>
            <p:cNvSpPr>
              <a:spLocks/>
            </p:cNvSpPr>
            <p:nvPr/>
          </p:nvSpPr>
          <p:spPr bwMode="auto">
            <a:xfrm>
              <a:off x="4349750" y="3441701"/>
              <a:ext cx="46038" cy="17463"/>
            </a:xfrm>
            <a:custGeom>
              <a:avLst/>
              <a:gdLst/>
              <a:ahLst/>
              <a:cxnLst>
                <a:cxn ang="0">
                  <a:pos x="173" y="30"/>
                </a:cxn>
                <a:cxn ang="0">
                  <a:pos x="168" y="64"/>
                </a:cxn>
                <a:cxn ang="0">
                  <a:pos x="0" y="34"/>
                </a:cxn>
                <a:cxn ang="0">
                  <a:pos x="6" y="0"/>
                </a:cxn>
                <a:cxn ang="0">
                  <a:pos x="173" y="30"/>
                </a:cxn>
              </a:cxnLst>
              <a:rect l="0" t="0" r="r" b="b"/>
              <a:pathLst>
                <a:path w="173" h="64">
                  <a:moveTo>
                    <a:pt x="173" y="30"/>
                  </a:moveTo>
                  <a:lnTo>
                    <a:pt x="168" y="64"/>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36" name="Freeform 80"/>
            <p:cNvSpPr>
              <a:spLocks/>
            </p:cNvSpPr>
            <p:nvPr/>
          </p:nvSpPr>
          <p:spPr bwMode="auto">
            <a:xfrm>
              <a:off x="4421188" y="3454401"/>
              <a:ext cx="46038" cy="17463"/>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37" name="Freeform 81"/>
            <p:cNvSpPr>
              <a:spLocks/>
            </p:cNvSpPr>
            <p:nvPr/>
          </p:nvSpPr>
          <p:spPr bwMode="auto">
            <a:xfrm>
              <a:off x="4492625" y="34671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38" name="Freeform 82"/>
            <p:cNvSpPr>
              <a:spLocks/>
            </p:cNvSpPr>
            <p:nvPr/>
          </p:nvSpPr>
          <p:spPr bwMode="auto">
            <a:xfrm>
              <a:off x="4562475" y="34798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39" name="Freeform 83"/>
            <p:cNvSpPr>
              <a:spLocks/>
            </p:cNvSpPr>
            <p:nvPr/>
          </p:nvSpPr>
          <p:spPr bwMode="auto">
            <a:xfrm>
              <a:off x="4633913" y="3490913"/>
              <a:ext cx="46038" cy="17463"/>
            </a:xfrm>
            <a:custGeom>
              <a:avLst/>
              <a:gdLst/>
              <a:ahLst/>
              <a:cxnLst>
                <a:cxn ang="0">
                  <a:pos x="173" y="29"/>
                </a:cxn>
                <a:cxn ang="0">
                  <a:pos x="168" y="63"/>
                </a:cxn>
                <a:cxn ang="0">
                  <a:pos x="0" y="33"/>
                </a:cxn>
                <a:cxn ang="0">
                  <a:pos x="6" y="0"/>
                </a:cxn>
                <a:cxn ang="0">
                  <a:pos x="173" y="29"/>
                </a:cxn>
              </a:cxnLst>
              <a:rect l="0" t="0" r="r" b="b"/>
              <a:pathLst>
                <a:path w="173" h="63">
                  <a:moveTo>
                    <a:pt x="173" y="29"/>
                  </a:moveTo>
                  <a:lnTo>
                    <a:pt x="168" y="63"/>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0" name="Freeform 84"/>
            <p:cNvSpPr>
              <a:spLocks/>
            </p:cNvSpPr>
            <p:nvPr/>
          </p:nvSpPr>
          <p:spPr bwMode="auto">
            <a:xfrm>
              <a:off x="4705350" y="35036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1" name="Freeform 85"/>
            <p:cNvSpPr>
              <a:spLocks/>
            </p:cNvSpPr>
            <p:nvPr/>
          </p:nvSpPr>
          <p:spPr bwMode="auto">
            <a:xfrm>
              <a:off x="4775200" y="35163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2" name="Freeform 86"/>
            <p:cNvSpPr>
              <a:spLocks/>
            </p:cNvSpPr>
            <p:nvPr/>
          </p:nvSpPr>
          <p:spPr bwMode="auto">
            <a:xfrm>
              <a:off x="4846638" y="3529013"/>
              <a:ext cx="46038" cy="15875"/>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3" name="Freeform 87"/>
            <p:cNvSpPr>
              <a:spLocks/>
            </p:cNvSpPr>
            <p:nvPr/>
          </p:nvSpPr>
          <p:spPr bwMode="auto">
            <a:xfrm>
              <a:off x="4918075" y="3541713"/>
              <a:ext cx="46038" cy="15875"/>
            </a:xfrm>
            <a:custGeom>
              <a:avLst/>
              <a:gdLst/>
              <a:ahLst/>
              <a:cxnLst>
                <a:cxn ang="0">
                  <a:pos x="173" y="30"/>
                </a:cxn>
                <a:cxn ang="0">
                  <a:pos x="167" y="64"/>
                </a:cxn>
                <a:cxn ang="0">
                  <a:pos x="0" y="34"/>
                </a:cxn>
                <a:cxn ang="0">
                  <a:pos x="6" y="0"/>
                </a:cxn>
                <a:cxn ang="0">
                  <a:pos x="173" y="30"/>
                </a:cxn>
              </a:cxnLst>
              <a:rect l="0" t="0" r="r" b="b"/>
              <a:pathLst>
                <a:path w="173" h="64">
                  <a:moveTo>
                    <a:pt x="173" y="30"/>
                  </a:moveTo>
                  <a:lnTo>
                    <a:pt x="167" y="64"/>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44" name="Freeform 88"/>
            <p:cNvSpPr>
              <a:spLocks/>
            </p:cNvSpPr>
            <p:nvPr/>
          </p:nvSpPr>
          <p:spPr bwMode="auto">
            <a:xfrm>
              <a:off x="4989513" y="3554413"/>
              <a:ext cx="44450"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headEnd/>
              <a:tailEnd/>
            </a:ln>
          </p:spPr>
          <p:txBody>
            <a:bodyPr/>
            <a:lstStyle/>
            <a:p>
              <a:pPr>
                <a:defRPr/>
              </a:pPr>
              <a:endParaRPr lang="en-US">
                <a:cs typeface="+mn-ea"/>
              </a:endParaRPr>
            </a:p>
          </p:txBody>
        </p:sp>
        <p:sp>
          <p:nvSpPr>
            <p:cNvPr id="145" name="Freeform 89"/>
            <p:cNvSpPr>
              <a:spLocks/>
            </p:cNvSpPr>
            <p:nvPr/>
          </p:nvSpPr>
          <p:spPr bwMode="auto">
            <a:xfrm>
              <a:off x="5059363" y="3567113"/>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6" name="Freeform 90"/>
            <p:cNvSpPr>
              <a:spLocks/>
            </p:cNvSpPr>
            <p:nvPr/>
          </p:nvSpPr>
          <p:spPr bwMode="auto">
            <a:xfrm>
              <a:off x="5130800" y="3578226"/>
              <a:ext cx="46038" cy="17463"/>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headEnd/>
              <a:tailEnd/>
            </a:ln>
          </p:spPr>
          <p:txBody>
            <a:bodyPr/>
            <a:lstStyle/>
            <a:p>
              <a:pPr>
                <a:defRPr/>
              </a:pPr>
              <a:endParaRPr lang="en-US">
                <a:cs typeface="+mn-ea"/>
              </a:endParaRPr>
            </a:p>
          </p:txBody>
        </p:sp>
        <p:sp>
          <p:nvSpPr>
            <p:cNvPr id="147" name="Freeform 91"/>
            <p:cNvSpPr>
              <a:spLocks/>
            </p:cNvSpPr>
            <p:nvPr/>
          </p:nvSpPr>
          <p:spPr bwMode="auto">
            <a:xfrm>
              <a:off x="2589213" y="2830513"/>
              <a:ext cx="46038" cy="19050"/>
            </a:xfrm>
            <a:custGeom>
              <a:avLst/>
              <a:gdLst/>
              <a:ahLst/>
              <a:cxnLst>
                <a:cxn ang="0">
                  <a:pos x="166" y="0"/>
                </a:cxn>
                <a:cxn ang="0">
                  <a:pos x="173" y="34"/>
                </a:cxn>
                <a:cxn ang="0">
                  <a:pos x="6" y="67"/>
                </a:cxn>
                <a:cxn ang="0">
                  <a:pos x="0" y="35"/>
                </a:cxn>
                <a:cxn ang="0">
                  <a:pos x="166" y="0"/>
                </a:cxn>
              </a:cxnLst>
              <a:rect l="0" t="0" r="r" b="b"/>
              <a:pathLst>
                <a:path w="173" h="67">
                  <a:moveTo>
                    <a:pt x="166" y="0"/>
                  </a:moveTo>
                  <a:lnTo>
                    <a:pt x="173" y="34"/>
                  </a:lnTo>
                  <a:lnTo>
                    <a:pt x="6" y="67"/>
                  </a:lnTo>
                  <a:lnTo>
                    <a:pt x="0" y="35"/>
                  </a:lnTo>
                  <a:lnTo>
                    <a:pt x="166" y="0"/>
                  </a:lnTo>
                  <a:close/>
                </a:path>
              </a:pathLst>
            </a:custGeom>
            <a:grpFill/>
            <a:ln w="9525">
              <a:noFill/>
              <a:round/>
              <a:headEnd/>
              <a:tailEnd/>
            </a:ln>
          </p:spPr>
          <p:txBody>
            <a:bodyPr/>
            <a:lstStyle/>
            <a:p>
              <a:pPr>
                <a:defRPr/>
              </a:pPr>
              <a:endParaRPr lang="en-US">
                <a:cs typeface="+mn-ea"/>
              </a:endParaRPr>
            </a:p>
          </p:txBody>
        </p:sp>
        <p:sp>
          <p:nvSpPr>
            <p:cNvPr id="148" name="Freeform 92"/>
            <p:cNvSpPr>
              <a:spLocks/>
            </p:cNvSpPr>
            <p:nvPr/>
          </p:nvSpPr>
          <p:spPr bwMode="auto">
            <a:xfrm>
              <a:off x="2659063" y="2816226"/>
              <a:ext cx="46038" cy="19050"/>
            </a:xfrm>
            <a:custGeom>
              <a:avLst/>
              <a:gdLst/>
              <a:ahLst/>
              <a:cxnLst>
                <a:cxn ang="0">
                  <a:pos x="166" y="0"/>
                </a:cxn>
                <a:cxn ang="0">
                  <a:pos x="173" y="33"/>
                </a:cxn>
                <a:cxn ang="0">
                  <a:pos x="7" y="68"/>
                </a:cxn>
                <a:cxn ang="0">
                  <a:pos x="0" y="35"/>
                </a:cxn>
                <a:cxn ang="0">
                  <a:pos x="166" y="0"/>
                </a:cxn>
              </a:cxnLst>
              <a:rect l="0" t="0" r="r" b="b"/>
              <a:pathLst>
                <a:path w="173" h="68">
                  <a:moveTo>
                    <a:pt x="166" y="0"/>
                  </a:moveTo>
                  <a:lnTo>
                    <a:pt x="173" y="33"/>
                  </a:lnTo>
                  <a:lnTo>
                    <a:pt x="7" y="68"/>
                  </a:lnTo>
                  <a:lnTo>
                    <a:pt x="0" y="35"/>
                  </a:lnTo>
                  <a:lnTo>
                    <a:pt x="166" y="0"/>
                  </a:lnTo>
                  <a:close/>
                </a:path>
              </a:pathLst>
            </a:custGeom>
            <a:grpFill/>
            <a:ln w="9525">
              <a:noFill/>
              <a:round/>
              <a:headEnd/>
              <a:tailEnd/>
            </a:ln>
          </p:spPr>
          <p:txBody>
            <a:bodyPr/>
            <a:lstStyle/>
            <a:p>
              <a:pPr>
                <a:defRPr/>
              </a:pPr>
              <a:endParaRPr lang="en-US">
                <a:cs typeface="+mn-ea"/>
              </a:endParaRPr>
            </a:p>
          </p:txBody>
        </p:sp>
        <p:sp>
          <p:nvSpPr>
            <p:cNvPr id="149" name="Freeform 93"/>
            <p:cNvSpPr>
              <a:spLocks/>
            </p:cNvSpPr>
            <p:nvPr/>
          </p:nvSpPr>
          <p:spPr bwMode="auto">
            <a:xfrm>
              <a:off x="2730500" y="2801938"/>
              <a:ext cx="46038" cy="17463"/>
            </a:xfrm>
            <a:custGeom>
              <a:avLst/>
              <a:gdLst/>
              <a:ahLst/>
              <a:cxnLst>
                <a:cxn ang="0">
                  <a:pos x="166" y="0"/>
                </a:cxn>
                <a:cxn ang="0">
                  <a:pos x="173" y="33"/>
                </a:cxn>
                <a:cxn ang="0">
                  <a:pos x="6" y="68"/>
                </a:cxn>
                <a:cxn ang="0">
                  <a:pos x="0" y="34"/>
                </a:cxn>
                <a:cxn ang="0">
                  <a:pos x="166" y="0"/>
                </a:cxn>
              </a:cxnLst>
              <a:rect l="0" t="0" r="r" b="b"/>
              <a:pathLst>
                <a:path w="173" h="68">
                  <a:moveTo>
                    <a:pt x="166" y="0"/>
                  </a:moveTo>
                  <a:lnTo>
                    <a:pt x="173" y="33"/>
                  </a:lnTo>
                  <a:lnTo>
                    <a:pt x="6" y="68"/>
                  </a:lnTo>
                  <a:lnTo>
                    <a:pt x="0" y="34"/>
                  </a:lnTo>
                  <a:lnTo>
                    <a:pt x="166" y="0"/>
                  </a:lnTo>
                  <a:close/>
                </a:path>
              </a:pathLst>
            </a:custGeom>
            <a:grpFill/>
            <a:ln w="9525">
              <a:noFill/>
              <a:round/>
              <a:headEnd/>
              <a:tailEnd/>
            </a:ln>
          </p:spPr>
          <p:txBody>
            <a:bodyPr/>
            <a:lstStyle/>
            <a:p>
              <a:pPr>
                <a:defRPr/>
              </a:pPr>
              <a:endParaRPr lang="en-US">
                <a:cs typeface="+mn-ea"/>
              </a:endParaRPr>
            </a:p>
          </p:txBody>
        </p:sp>
        <p:sp>
          <p:nvSpPr>
            <p:cNvPr id="150" name="Freeform 94"/>
            <p:cNvSpPr>
              <a:spLocks/>
            </p:cNvSpPr>
            <p:nvPr/>
          </p:nvSpPr>
          <p:spPr bwMode="auto">
            <a:xfrm>
              <a:off x="2800350" y="2787651"/>
              <a:ext cx="46038" cy="17463"/>
            </a:xfrm>
            <a:custGeom>
              <a:avLst/>
              <a:gdLst/>
              <a:ahLst/>
              <a:cxnLst>
                <a:cxn ang="0">
                  <a:pos x="166" y="0"/>
                </a:cxn>
                <a:cxn ang="0">
                  <a:pos x="173" y="32"/>
                </a:cxn>
                <a:cxn ang="0">
                  <a:pos x="7" y="67"/>
                </a:cxn>
                <a:cxn ang="0">
                  <a:pos x="0" y="33"/>
                </a:cxn>
                <a:cxn ang="0">
                  <a:pos x="166" y="0"/>
                </a:cxn>
              </a:cxnLst>
              <a:rect l="0" t="0" r="r" b="b"/>
              <a:pathLst>
                <a:path w="173" h="67">
                  <a:moveTo>
                    <a:pt x="166" y="0"/>
                  </a:moveTo>
                  <a:lnTo>
                    <a:pt x="173" y="32"/>
                  </a:lnTo>
                  <a:lnTo>
                    <a:pt x="7" y="67"/>
                  </a:lnTo>
                  <a:lnTo>
                    <a:pt x="0" y="33"/>
                  </a:lnTo>
                  <a:lnTo>
                    <a:pt x="166" y="0"/>
                  </a:lnTo>
                  <a:close/>
                </a:path>
              </a:pathLst>
            </a:custGeom>
            <a:grpFill/>
            <a:ln w="9525">
              <a:noFill/>
              <a:round/>
              <a:headEnd/>
              <a:tailEnd/>
            </a:ln>
          </p:spPr>
          <p:txBody>
            <a:bodyPr/>
            <a:lstStyle/>
            <a:p>
              <a:pPr>
                <a:defRPr/>
              </a:pPr>
              <a:endParaRPr lang="en-US">
                <a:cs typeface="+mn-ea"/>
              </a:endParaRPr>
            </a:p>
          </p:txBody>
        </p:sp>
        <p:sp>
          <p:nvSpPr>
            <p:cNvPr id="151" name="Freeform 95"/>
            <p:cNvSpPr>
              <a:spLocks/>
            </p:cNvSpPr>
            <p:nvPr/>
          </p:nvSpPr>
          <p:spPr bwMode="auto">
            <a:xfrm>
              <a:off x="2870200" y="2773363"/>
              <a:ext cx="46038" cy="17463"/>
            </a:xfrm>
            <a:custGeom>
              <a:avLst/>
              <a:gdLst/>
              <a:ahLst/>
              <a:cxnLst>
                <a:cxn ang="0">
                  <a:pos x="167" y="0"/>
                </a:cxn>
                <a:cxn ang="0">
                  <a:pos x="174" y="32"/>
                </a:cxn>
                <a:cxn ang="0">
                  <a:pos x="7" y="67"/>
                </a:cxn>
                <a:cxn ang="0">
                  <a:pos x="0" y="33"/>
                </a:cxn>
                <a:cxn ang="0">
                  <a:pos x="167" y="0"/>
                </a:cxn>
              </a:cxnLst>
              <a:rect l="0" t="0" r="r" b="b"/>
              <a:pathLst>
                <a:path w="174" h="67">
                  <a:moveTo>
                    <a:pt x="167" y="0"/>
                  </a:moveTo>
                  <a:lnTo>
                    <a:pt x="174" y="32"/>
                  </a:lnTo>
                  <a:lnTo>
                    <a:pt x="7" y="67"/>
                  </a:lnTo>
                  <a:lnTo>
                    <a:pt x="0" y="33"/>
                  </a:lnTo>
                  <a:lnTo>
                    <a:pt x="167" y="0"/>
                  </a:lnTo>
                  <a:close/>
                </a:path>
              </a:pathLst>
            </a:custGeom>
            <a:grpFill/>
            <a:ln w="9525">
              <a:noFill/>
              <a:round/>
              <a:headEnd/>
              <a:tailEnd/>
            </a:ln>
          </p:spPr>
          <p:txBody>
            <a:bodyPr/>
            <a:lstStyle/>
            <a:p>
              <a:pPr>
                <a:defRPr/>
              </a:pPr>
              <a:endParaRPr lang="en-US">
                <a:cs typeface="+mn-ea"/>
              </a:endParaRPr>
            </a:p>
          </p:txBody>
        </p:sp>
        <p:sp>
          <p:nvSpPr>
            <p:cNvPr id="152" name="Freeform 96"/>
            <p:cNvSpPr>
              <a:spLocks/>
            </p:cNvSpPr>
            <p:nvPr/>
          </p:nvSpPr>
          <p:spPr bwMode="auto">
            <a:xfrm>
              <a:off x="2941638" y="27590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headEnd/>
              <a:tailEnd/>
            </a:ln>
          </p:spPr>
          <p:txBody>
            <a:bodyPr/>
            <a:lstStyle/>
            <a:p>
              <a:pPr>
                <a:defRPr/>
              </a:pPr>
              <a:endParaRPr lang="en-US">
                <a:cs typeface="+mn-ea"/>
              </a:endParaRPr>
            </a:p>
          </p:txBody>
        </p:sp>
        <p:sp>
          <p:nvSpPr>
            <p:cNvPr id="153" name="Freeform 97"/>
            <p:cNvSpPr>
              <a:spLocks/>
            </p:cNvSpPr>
            <p:nvPr/>
          </p:nvSpPr>
          <p:spPr bwMode="auto">
            <a:xfrm>
              <a:off x="3011488" y="2743201"/>
              <a:ext cx="46038" cy="19050"/>
            </a:xfrm>
            <a:custGeom>
              <a:avLst/>
              <a:gdLst/>
              <a:ahLst/>
              <a:cxnLst>
                <a:cxn ang="0">
                  <a:pos x="167" y="0"/>
                </a:cxn>
                <a:cxn ang="0">
                  <a:pos x="173" y="33"/>
                </a:cxn>
                <a:cxn ang="0">
                  <a:pos x="7" y="67"/>
                </a:cxn>
                <a:cxn ang="0">
                  <a:pos x="0" y="34"/>
                </a:cxn>
                <a:cxn ang="0">
                  <a:pos x="167" y="0"/>
                </a:cxn>
              </a:cxnLst>
              <a:rect l="0" t="0" r="r" b="b"/>
              <a:pathLst>
                <a:path w="173" h="67">
                  <a:moveTo>
                    <a:pt x="167" y="0"/>
                  </a:moveTo>
                  <a:lnTo>
                    <a:pt x="173" y="33"/>
                  </a:lnTo>
                  <a:lnTo>
                    <a:pt x="7" y="67"/>
                  </a:lnTo>
                  <a:lnTo>
                    <a:pt x="0" y="34"/>
                  </a:lnTo>
                  <a:lnTo>
                    <a:pt x="167" y="0"/>
                  </a:lnTo>
                  <a:close/>
                </a:path>
              </a:pathLst>
            </a:custGeom>
            <a:grpFill/>
            <a:ln w="9525">
              <a:noFill/>
              <a:round/>
              <a:headEnd/>
              <a:tailEnd/>
            </a:ln>
          </p:spPr>
          <p:txBody>
            <a:bodyPr/>
            <a:lstStyle/>
            <a:p>
              <a:pPr>
                <a:defRPr/>
              </a:pPr>
              <a:endParaRPr lang="en-US">
                <a:cs typeface="+mn-ea"/>
              </a:endParaRPr>
            </a:p>
          </p:txBody>
        </p:sp>
        <p:sp>
          <p:nvSpPr>
            <p:cNvPr id="154" name="Freeform 98"/>
            <p:cNvSpPr>
              <a:spLocks/>
            </p:cNvSpPr>
            <p:nvPr/>
          </p:nvSpPr>
          <p:spPr bwMode="auto">
            <a:xfrm>
              <a:off x="3082925" y="2728913"/>
              <a:ext cx="46038" cy="19050"/>
            </a:xfrm>
            <a:custGeom>
              <a:avLst/>
              <a:gdLst/>
              <a:ahLst/>
              <a:cxnLst>
                <a:cxn ang="0">
                  <a:pos x="166" y="0"/>
                </a:cxn>
                <a:cxn ang="0">
                  <a:pos x="173" y="33"/>
                </a:cxn>
                <a:cxn ang="0">
                  <a:pos x="7" y="68"/>
                </a:cxn>
                <a:cxn ang="0">
                  <a:pos x="0" y="34"/>
                </a:cxn>
                <a:cxn ang="0">
                  <a:pos x="166" y="0"/>
                </a:cxn>
              </a:cxnLst>
              <a:rect l="0" t="0" r="r" b="b"/>
              <a:pathLst>
                <a:path w="173" h="68">
                  <a:moveTo>
                    <a:pt x="166" y="0"/>
                  </a:moveTo>
                  <a:lnTo>
                    <a:pt x="173" y="33"/>
                  </a:lnTo>
                  <a:lnTo>
                    <a:pt x="7" y="68"/>
                  </a:lnTo>
                  <a:lnTo>
                    <a:pt x="0" y="34"/>
                  </a:lnTo>
                  <a:lnTo>
                    <a:pt x="166" y="0"/>
                  </a:lnTo>
                  <a:close/>
                </a:path>
              </a:pathLst>
            </a:custGeom>
            <a:grpFill/>
            <a:ln w="9525">
              <a:noFill/>
              <a:round/>
              <a:headEnd/>
              <a:tailEnd/>
            </a:ln>
          </p:spPr>
          <p:txBody>
            <a:bodyPr/>
            <a:lstStyle/>
            <a:p>
              <a:pPr>
                <a:defRPr/>
              </a:pPr>
              <a:endParaRPr lang="en-US">
                <a:cs typeface="+mn-ea"/>
              </a:endParaRPr>
            </a:p>
          </p:txBody>
        </p:sp>
        <p:sp>
          <p:nvSpPr>
            <p:cNvPr id="155" name="Freeform 99"/>
            <p:cNvSpPr>
              <a:spLocks/>
            </p:cNvSpPr>
            <p:nvPr/>
          </p:nvSpPr>
          <p:spPr bwMode="auto">
            <a:xfrm>
              <a:off x="3152775" y="2714626"/>
              <a:ext cx="46038" cy="17463"/>
            </a:xfrm>
            <a:custGeom>
              <a:avLst/>
              <a:gdLst/>
              <a:ahLst/>
              <a:cxnLst>
                <a:cxn ang="0">
                  <a:pos x="167" y="0"/>
                </a:cxn>
                <a:cxn ang="0">
                  <a:pos x="173" y="33"/>
                </a:cxn>
                <a:cxn ang="0">
                  <a:pos x="7" y="68"/>
                </a:cxn>
                <a:cxn ang="0">
                  <a:pos x="0" y="34"/>
                </a:cxn>
                <a:cxn ang="0">
                  <a:pos x="167" y="0"/>
                </a:cxn>
              </a:cxnLst>
              <a:rect l="0" t="0" r="r" b="b"/>
              <a:pathLst>
                <a:path w="173" h="68">
                  <a:moveTo>
                    <a:pt x="167" y="0"/>
                  </a:moveTo>
                  <a:lnTo>
                    <a:pt x="173" y="33"/>
                  </a:lnTo>
                  <a:lnTo>
                    <a:pt x="7" y="68"/>
                  </a:lnTo>
                  <a:lnTo>
                    <a:pt x="0" y="34"/>
                  </a:lnTo>
                  <a:lnTo>
                    <a:pt x="167" y="0"/>
                  </a:lnTo>
                  <a:close/>
                </a:path>
              </a:pathLst>
            </a:custGeom>
            <a:grpFill/>
            <a:ln w="9525">
              <a:noFill/>
              <a:round/>
              <a:headEnd/>
              <a:tailEnd/>
            </a:ln>
          </p:spPr>
          <p:txBody>
            <a:bodyPr/>
            <a:lstStyle/>
            <a:p>
              <a:pPr>
                <a:defRPr/>
              </a:pPr>
              <a:endParaRPr lang="en-US">
                <a:cs typeface="+mn-ea"/>
              </a:endParaRPr>
            </a:p>
          </p:txBody>
        </p:sp>
        <p:sp>
          <p:nvSpPr>
            <p:cNvPr id="156" name="Freeform 100"/>
            <p:cNvSpPr>
              <a:spLocks/>
            </p:cNvSpPr>
            <p:nvPr/>
          </p:nvSpPr>
          <p:spPr bwMode="auto">
            <a:xfrm>
              <a:off x="3224213" y="2700338"/>
              <a:ext cx="44450" cy="17463"/>
            </a:xfrm>
            <a:custGeom>
              <a:avLst/>
              <a:gdLst/>
              <a:ahLst/>
              <a:cxnLst>
                <a:cxn ang="0">
                  <a:pos x="166" y="0"/>
                </a:cxn>
                <a:cxn ang="0">
                  <a:pos x="173" y="32"/>
                </a:cxn>
                <a:cxn ang="0">
                  <a:pos x="6" y="67"/>
                </a:cxn>
                <a:cxn ang="0">
                  <a:pos x="0" y="33"/>
                </a:cxn>
                <a:cxn ang="0">
                  <a:pos x="166" y="0"/>
                </a:cxn>
              </a:cxnLst>
              <a:rect l="0" t="0" r="r" b="b"/>
              <a:pathLst>
                <a:path w="173" h="67">
                  <a:moveTo>
                    <a:pt x="166" y="0"/>
                  </a:moveTo>
                  <a:lnTo>
                    <a:pt x="173" y="32"/>
                  </a:lnTo>
                  <a:lnTo>
                    <a:pt x="6" y="67"/>
                  </a:lnTo>
                  <a:lnTo>
                    <a:pt x="0" y="33"/>
                  </a:lnTo>
                  <a:lnTo>
                    <a:pt x="166" y="0"/>
                  </a:lnTo>
                  <a:close/>
                </a:path>
              </a:pathLst>
            </a:custGeom>
            <a:grpFill/>
            <a:ln w="9525">
              <a:noFill/>
              <a:round/>
              <a:headEnd/>
              <a:tailEnd/>
            </a:ln>
          </p:spPr>
          <p:txBody>
            <a:bodyPr/>
            <a:lstStyle/>
            <a:p>
              <a:pPr>
                <a:defRPr/>
              </a:pPr>
              <a:endParaRPr lang="en-US">
                <a:cs typeface="+mn-ea"/>
              </a:endParaRPr>
            </a:p>
          </p:txBody>
        </p:sp>
        <p:sp>
          <p:nvSpPr>
            <p:cNvPr id="157" name="Freeform 101"/>
            <p:cNvSpPr>
              <a:spLocks/>
            </p:cNvSpPr>
            <p:nvPr/>
          </p:nvSpPr>
          <p:spPr bwMode="auto">
            <a:xfrm>
              <a:off x="3294063" y="2686051"/>
              <a:ext cx="46038" cy="17463"/>
            </a:xfrm>
            <a:custGeom>
              <a:avLst/>
              <a:gdLst/>
              <a:ahLst/>
              <a:cxnLst>
                <a:cxn ang="0">
                  <a:pos x="167" y="0"/>
                </a:cxn>
                <a:cxn ang="0">
                  <a:pos x="173" y="32"/>
                </a:cxn>
                <a:cxn ang="0">
                  <a:pos x="7" y="67"/>
                </a:cxn>
                <a:cxn ang="0">
                  <a:pos x="0" y="33"/>
                </a:cxn>
                <a:cxn ang="0">
                  <a:pos x="167" y="0"/>
                </a:cxn>
              </a:cxnLst>
              <a:rect l="0" t="0" r="r" b="b"/>
              <a:pathLst>
                <a:path w="173" h="67">
                  <a:moveTo>
                    <a:pt x="167" y="0"/>
                  </a:moveTo>
                  <a:lnTo>
                    <a:pt x="173" y="32"/>
                  </a:lnTo>
                  <a:lnTo>
                    <a:pt x="7" y="67"/>
                  </a:lnTo>
                  <a:lnTo>
                    <a:pt x="0" y="33"/>
                  </a:lnTo>
                  <a:lnTo>
                    <a:pt x="167" y="0"/>
                  </a:lnTo>
                  <a:close/>
                </a:path>
              </a:pathLst>
            </a:custGeom>
            <a:grpFill/>
            <a:ln w="9525">
              <a:noFill/>
              <a:round/>
              <a:headEnd/>
              <a:tailEnd/>
            </a:ln>
          </p:spPr>
          <p:txBody>
            <a:bodyPr/>
            <a:lstStyle/>
            <a:p>
              <a:pPr>
                <a:defRPr/>
              </a:pPr>
              <a:endParaRPr lang="en-US">
                <a:cs typeface="+mn-ea"/>
              </a:endParaRPr>
            </a:p>
          </p:txBody>
        </p:sp>
        <p:sp>
          <p:nvSpPr>
            <p:cNvPr id="158" name="Freeform 102"/>
            <p:cNvSpPr>
              <a:spLocks/>
            </p:cNvSpPr>
            <p:nvPr/>
          </p:nvSpPr>
          <p:spPr bwMode="auto">
            <a:xfrm>
              <a:off x="3363913" y="2671763"/>
              <a:ext cx="46038" cy="17463"/>
            </a:xfrm>
            <a:custGeom>
              <a:avLst/>
              <a:gdLst/>
              <a:ahLst/>
              <a:cxnLst>
                <a:cxn ang="0">
                  <a:pos x="166" y="0"/>
                </a:cxn>
                <a:cxn ang="0">
                  <a:pos x="173" y="33"/>
                </a:cxn>
                <a:cxn ang="0">
                  <a:pos x="6" y="67"/>
                </a:cxn>
                <a:cxn ang="0">
                  <a:pos x="0" y="33"/>
                </a:cxn>
                <a:cxn ang="0">
                  <a:pos x="166" y="0"/>
                </a:cxn>
              </a:cxnLst>
              <a:rect l="0" t="0" r="r" b="b"/>
              <a:pathLst>
                <a:path w="173" h="67">
                  <a:moveTo>
                    <a:pt x="166" y="0"/>
                  </a:moveTo>
                  <a:lnTo>
                    <a:pt x="173" y="33"/>
                  </a:lnTo>
                  <a:lnTo>
                    <a:pt x="6" y="67"/>
                  </a:lnTo>
                  <a:lnTo>
                    <a:pt x="0" y="33"/>
                  </a:lnTo>
                  <a:lnTo>
                    <a:pt x="166" y="0"/>
                  </a:lnTo>
                  <a:close/>
                </a:path>
              </a:pathLst>
            </a:custGeom>
            <a:grpFill/>
            <a:ln w="9525">
              <a:noFill/>
              <a:round/>
              <a:headEnd/>
              <a:tailEnd/>
            </a:ln>
          </p:spPr>
          <p:txBody>
            <a:bodyPr/>
            <a:lstStyle/>
            <a:p>
              <a:pPr>
                <a:defRPr/>
              </a:pPr>
              <a:endParaRPr lang="en-US">
                <a:cs typeface="+mn-ea"/>
              </a:endParaRPr>
            </a:p>
          </p:txBody>
        </p:sp>
        <p:sp>
          <p:nvSpPr>
            <p:cNvPr id="159" name="Freeform 103"/>
            <p:cNvSpPr>
              <a:spLocks/>
            </p:cNvSpPr>
            <p:nvPr/>
          </p:nvSpPr>
          <p:spPr bwMode="auto">
            <a:xfrm>
              <a:off x="3435350" y="26574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headEnd/>
              <a:tailEnd/>
            </a:ln>
          </p:spPr>
          <p:txBody>
            <a:bodyPr/>
            <a:lstStyle/>
            <a:p>
              <a:pPr>
                <a:defRPr/>
              </a:pPr>
              <a:endParaRPr lang="en-US">
                <a:cs typeface="+mn-ea"/>
              </a:endParaRPr>
            </a:p>
          </p:txBody>
        </p:sp>
        <p:sp>
          <p:nvSpPr>
            <p:cNvPr id="160" name="Freeform 104"/>
            <p:cNvSpPr>
              <a:spLocks/>
            </p:cNvSpPr>
            <p:nvPr/>
          </p:nvSpPr>
          <p:spPr bwMode="auto">
            <a:xfrm>
              <a:off x="3505200" y="2641601"/>
              <a:ext cx="46038" cy="19050"/>
            </a:xfrm>
            <a:custGeom>
              <a:avLst/>
              <a:gdLst/>
              <a:ahLst/>
              <a:cxnLst>
                <a:cxn ang="0">
                  <a:pos x="166" y="0"/>
                </a:cxn>
                <a:cxn ang="0">
                  <a:pos x="173" y="34"/>
                </a:cxn>
                <a:cxn ang="0">
                  <a:pos x="6" y="68"/>
                </a:cxn>
                <a:cxn ang="0">
                  <a:pos x="0" y="35"/>
                </a:cxn>
                <a:cxn ang="0">
                  <a:pos x="166" y="0"/>
                </a:cxn>
              </a:cxnLst>
              <a:rect l="0" t="0" r="r" b="b"/>
              <a:pathLst>
                <a:path w="173" h="68">
                  <a:moveTo>
                    <a:pt x="166" y="0"/>
                  </a:moveTo>
                  <a:lnTo>
                    <a:pt x="173" y="34"/>
                  </a:lnTo>
                  <a:lnTo>
                    <a:pt x="6" y="68"/>
                  </a:lnTo>
                  <a:lnTo>
                    <a:pt x="0" y="35"/>
                  </a:lnTo>
                  <a:lnTo>
                    <a:pt x="166" y="0"/>
                  </a:lnTo>
                  <a:close/>
                </a:path>
              </a:pathLst>
            </a:custGeom>
            <a:grpFill/>
            <a:ln w="9525">
              <a:noFill/>
              <a:round/>
              <a:headEnd/>
              <a:tailEnd/>
            </a:ln>
          </p:spPr>
          <p:txBody>
            <a:bodyPr/>
            <a:lstStyle/>
            <a:p>
              <a:pPr>
                <a:defRPr/>
              </a:pPr>
              <a:endParaRPr lang="en-US">
                <a:cs typeface="+mn-ea"/>
              </a:endParaRPr>
            </a:p>
          </p:txBody>
        </p:sp>
        <p:sp>
          <p:nvSpPr>
            <p:cNvPr id="161" name="Freeform 105"/>
            <p:cNvSpPr>
              <a:spLocks/>
            </p:cNvSpPr>
            <p:nvPr/>
          </p:nvSpPr>
          <p:spPr bwMode="auto">
            <a:xfrm>
              <a:off x="3576638" y="2628901"/>
              <a:ext cx="39688" cy="17463"/>
            </a:xfrm>
            <a:custGeom>
              <a:avLst/>
              <a:gdLst/>
              <a:ahLst/>
              <a:cxnLst>
                <a:cxn ang="0">
                  <a:pos x="143" y="0"/>
                </a:cxn>
                <a:cxn ang="0">
                  <a:pos x="0" y="29"/>
                </a:cxn>
                <a:cxn ang="0">
                  <a:pos x="7" y="63"/>
                </a:cxn>
                <a:cxn ang="0">
                  <a:pos x="150" y="33"/>
                </a:cxn>
                <a:cxn ang="0">
                  <a:pos x="150" y="0"/>
                </a:cxn>
                <a:cxn ang="0">
                  <a:pos x="143" y="0"/>
                </a:cxn>
              </a:cxnLst>
              <a:rect l="0" t="0" r="r" b="b"/>
              <a:pathLst>
                <a:path w="150" h="63">
                  <a:moveTo>
                    <a:pt x="143" y="0"/>
                  </a:moveTo>
                  <a:lnTo>
                    <a:pt x="0" y="29"/>
                  </a:lnTo>
                  <a:lnTo>
                    <a:pt x="7" y="63"/>
                  </a:lnTo>
                  <a:lnTo>
                    <a:pt x="150" y="33"/>
                  </a:lnTo>
                  <a:lnTo>
                    <a:pt x="150" y="0"/>
                  </a:lnTo>
                  <a:lnTo>
                    <a:pt x="143" y="0"/>
                  </a:lnTo>
                  <a:close/>
                </a:path>
              </a:pathLst>
            </a:custGeom>
            <a:grpFill/>
            <a:ln w="9525">
              <a:noFill/>
              <a:round/>
              <a:headEnd/>
              <a:tailEnd/>
            </a:ln>
          </p:spPr>
          <p:txBody>
            <a:bodyPr/>
            <a:lstStyle/>
            <a:p>
              <a:pPr>
                <a:defRPr/>
              </a:pPr>
              <a:endParaRPr lang="en-US">
                <a:cs typeface="+mn-ea"/>
              </a:endParaRPr>
            </a:p>
          </p:txBody>
        </p:sp>
        <p:sp>
          <p:nvSpPr>
            <p:cNvPr id="162" name="Freeform 106"/>
            <p:cNvSpPr>
              <a:spLocks/>
            </p:cNvSpPr>
            <p:nvPr/>
          </p:nvSpPr>
          <p:spPr bwMode="auto">
            <a:xfrm>
              <a:off x="3613150" y="2628901"/>
              <a:ext cx="3175" cy="1588"/>
            </a:xfrm>
            <a:custGeom>
              <a:avLst/>
              <a:gdLst/>
              <a:ahLst/>
              <a:cxnLst>
                <a:cxn ang="0">
                  <a:pos x="0" y="1"/>
                </a:cxn>
                <a:cxn ang="0">
                  <a:pos x="3" y="0"/>
                </a:cxn>
                <a:cxn ang="0">
                  <a:pos x="7" y="1"/>
                </a:cxn>
                <a:cxn ang="0">
                  <a:pos x="0" y="1"/>
                </a:cxn>
              </a:cxnLst>
              <a:rect l="0" t="0" r="r" b="b"/>
              <a:pathLst>
                <a:path w="7" h="1">
                  <a:moveTo>
                    <a:pt x="0" y="1"/>
                  </a:moveTo>
                  <a:lnTo>
                    <a:pt x="3" y="0"/>
                  </a:lnTo>
                  <a:lnTo>
                    <a:pt x="7" y="1"/>
                  </a:lnTo>
                  <a:lnTo>
                    <a:pt x="0" y="1"/>
                  </a:lnTo>
                  <a:close/>
                </a:path>
              </a:pathLst>
            </a:custGeom>
            <a:grpFill/>
            <a:ln w="9525">
              <a:noFill/>
              <a:round/>
              <a:headEnd/>
              <a:tailEnd/>
            </a:ln>
          </p:spPr>
          <p:txBody>
            <a:bodyPr/>
            <a:lstStyle/>
            <a:p>
              <a:pPr>
                <a:defRPr/>
              </a:pPr>
              <a:endParaRPr lang="en-US">
                <a:cs typeface="+mn-ea"/>
              </a:endParaRPr>
            </a:p>
          </p:txBody>
        </p:sp>
        <p:sp>
          <p:nvSpPr>
            <p:cNvPr id="163" name="Freeform 107"/>
            <p:cNvSpPr>
              <a:spLocks/>
            </p:cNvSpPr>
            <p:nvPr/>
          </p:nvSpPr>
          <p:spPr bwMode="auto">
            <a:xfrm>
              <a:off x="3613150" y="2628901"/>
              <a:ext cx="7938" cy="11113"/>
            </a:xfrm>
            <a:custGeom>
              <a:avLst/>
              <a:gdLst/>
              <a:ahLst/>
              <a:cxnLst>
                <a:cxn ang="0">
                  <a:pos x="31" y="5"/>
                </a:cxn>
                <a:cxn ang="0">
                  <a:pos x="23" y="38"/>
                </a:cxn>
                <a:cxn ang="0">
                  <a:pos x="0" y="33"/>
                </a:cxn>
                <a:cxn ang="0">
                  <a:pos x="7" y="0"/>
                </a:cxn>
                <a:cxn ang="0">
                  <a:pos x="31" y="5"/>
                </a:cxn>
              </a:cxnLst>
              <a:rect l="0" t="0" r="r" b="b"/>
              <a:pathLst>
                <a:path w="31" h="38">
                  <a:moveTo>
                    <a:pt x="31" y="5"/>
                  </a:moveTo>
                  <a:lnTo>
                    <a:pt x="23" y="38"/>
                  </a:lnTo>
                  <a:lnTo>
                    <a:pt x="0" y="33"/>
                  </a:lnTo>
                  <a:lnTo>
                    <a:pt x="7" y="0"/>
                  </a:lnTo>
                  <a:lnTo>
                    <a:pt x="31" y="5"/>
                  </a:lnTo>
                  <a:close/>
                </a:path>
              </a:pathLst>
            </a:custGeom>
            <a:grpFill/>
            <a:ln w="9525">
              <a:noFill/>
              <a:round/>
              <a:headEnd/>
              <a:tailEnd/>
            </a:ln>
          </p:spPr>
          <p:txBody>
            <a:bodyPr/>
            <a:lstStyle/>
            <a:p>
              <a:pPr>
                <a:defRPr/>
              </a:pPr>
              <a:endParaRPr lang="en-US">
                <a:cs typeface="+mn-ea"/>
              </a:endParaRPr>
            </a:p>
          </p:txBody>
        </p:sp>
        <p:sp>
          <p:nvSpPr>
            <p:cNvPr id="164" name="Freeform 108"/>
            <p:cNvSpPr>
              <a:spLocks/>
            </p:cNvSpPr>
            <p:nvPr/>
          </p:nvSpPr>
          <p:spPr bwMode="auto">
            <a:xfrm>
              <a:off x="3646488" y="2635251"/>
              <a:ext cx="46038" cy="19050"/>
            </a:xfrm>
            <a:custGeom>
              <a:avLst/>
              <a:gdLst/>
              <a:ahLst/>
              <a:cxnLst>
                <a:cxn ang="0">
                  <a:pos x="175" y="35"/>
                </a:cxn>
                <a:cxn ang="0">
                  <a:pos x="167" y="67"/>
                </a:cxn>
                <a:cxn ang="0">
                  <a:pos x="0" y="34"/>
                </a:cxn>
                <a:cxn ang="0">
                  <a:pos x="7" y="0"/>
                </a:cxn>
                <a:cxn ang="0">
                  <a:pos x="175" y="35"/>
                </a:cxn>
              </a:cxnLst>
              <a:rect l="0" t="0" r="r" b="b"/>
              <a:pathLst>
                <a:path w="175" h="67">
                  <a:moveTo>
                    <a:pt x="175" y="35"/>
                  </a:moveTo>
                  <a:lnTo>
                    <a:pt x="167" y="67"/>
                  </a:lnTo>
                  <a:lnTo>
                    <a:pt x="0" y="34"/>
                  </a:lnTo>
                  <a:lnTo>
                    <a:pt x="7" y="0"/>
                  </a:lnTo>
                  <a:lnTo>
                    <a:pt x="175" y="35"/>
                  </a:lnTo>
                  <a:close/>
                </a:path>
              </a:pathLst>
            </a:custGeom>
            <a:grpFill/>
            <a:ln w="9525">
              <a:noFill/>
              <a:round/>
              <a:headEnd/>
              <a:tailEnd/>
            </a:ln>
          </p:spPr>
          <p:txBody>
            <a:bodyPr/>
            <a:lstStyle/>
            <a:p>
              <a:pPr>
                <a:defRPr/>
              </a:pPr>
              <a:endParaRPr lang="en-US">
                <a:cs typeface="+mn-ea"/>
              </a:endParaRPr>
            </a:p>
          </p:txBody>
        </p:sp>
        <p:sp>
          <p:nvSpPr>
            <p:cNvPr id="165" name="Freeform 109"/>
            <p:cNvSpPr>
              <a:spLocks/>
            </p:cNvSpPr>
            <p:nvPr/>
          </p:nvSpPr>
          <p:spPr bwMode="auto">
            <a:xfrm>
              <a:off x="3716338" y="2651126"/>
              <a:ext cx="46038" cy="17463"/>
            </a:xfrm>
            <a:custGeom>
              <a:avLst/>
              <a:gdLst/>
              <a:ahLst/>
              <a:cxnLst>
                <a:cxn ang="0">
                  <a:pos x="174" y="35"/>
                </a:cxn>
                <a:cxn ang="0">
                  <a:pos x="166" y="67"/>
                </a:cxn>
                <a:cxn ang="0">
                  <a:pos x="0" y="34"/>
                </a:cxn>
                <a:cxn ang="0">
                  <a:pos x="7" y="0"/>
                </a:cxn>
                <a:cxn ang="0">
                  <a:pos x="174" y="35"/>
                </a:cxn>
              </a:cxnLst>
              <a:rect l="0" t="0" r="r" b="b"/>
              <a:pathLst>
                <a:path w="174" h="67">
                  <a:moveTo>
                    <a:pt x="174" y="35"/>
                  </a:moveTo>
                  <a:lnTo>
                    <a:pt x="166" y="67"/>
                  </a:lnTo>
                  <a:lnTo>
                    <a:pt x="0" y="34"/>
                  </a:lnTo>
                  <a:lnTo>
                    <a:pt x="7" y="0"/>
                  </a:lnTo>
                  <a:lnTo>
                    <a:pt x="174" y="35"/>
                  </a:lnTo>
                  <a:close/>
                </a:path>
              </a:pathLst>
            </a:custGeom>
            <a:grpFill/>
            <a:ln w="9525">
              <a:noFill/>
              <a:round/>
              <a:headEnd/>
              <a:tailEnd/>
            </a:ln>
          </p:spPr>
          <p:txBody>
            <a:bodyPr/>
            <a:lstStyle/>
            <a:p>
              <a:pPr>
                <a:defRPr/>
              </a:pPr>
              <a:endParaRPr lang="en-US">
                <a:cs typeface="+mn-ea"/>
              </a:endParaRPr>
            </a:p>
          </p:txBody>
        </p:sp>
        <p:sp>
          <p:nvSpPr>
            <p:cNvPr id="166" name="Freeform 110"/>
            <p:cNvSpPr>
              <a:spLocks/>
            </p:cNvSpPr>
            <p:nvPr/>
          </p:nvSpPr>
          <p:spPr bwMode="auto">
            <a:xfrm>
              <a:off x="3787775" y="2665413"/>
              <a:ext cx="46038" cy="17463"/>
            </a:xfrm>
            <a:custGeom>
              <a:avLst/>
              <a:gdLst/>
              <a:ahLst/>
              <a:cxnLst>
                <a:cxn ang="0">
                  <a:pos x="175" y="34"/>
                </a:cxn>
                <a:cxn ang="0">
                  <a:pos x="167" y="67"/>
                </a:cxn>
                <a:cxn ang="0">
                  <a:pos x="0" y="33"/>
                </a:cxn>
                <a:cxn ang="0">
                  <a:pos x="7" y="0"/>
                </a:cxn>
                <a:cxn ang="0">
                  <a:pos x="175" y="34"/>
                </a:cxn>
              </a:cxnLst>
              <a:rect l="0" t="0" r="r" b="b"/>
              <a:pathLst>
                <a:path w="175" h="67">
                  <a:moveTo>
                    <a:pt x="175" y="34"/>
                  </a:moveTo>
                  <a:lnTo>
                    <a:pt x="167" y="67"/>
                  </a:lnTo>
                  <a:lnTo>
                    <a:pt x="0" y="33"/>
                  </a:lnTo>
                  <a:lnTo>
                    <a:pt x="7" y="0"/>
                  </a:lnTo>
                  <a:lnTo>
                    <a:pt x="175" y="34"/>
                  </a:lnTo>
                  <a:close/>
                </a:path>
              </a:pathLst>
            </a:custGeom>
            <a:grpFill/>
            <a:ln w="9525">
              <a:noFill/>
              <a:round/>
              <a:headEnd/>
              <a:tailEnd/>
            </a:ln>
          </p:spPr>
          <p:txBody>
            <a:bodyPr/>
            <a:lstStyle/>
            <a:p>
              <a:pPr>
                <a:defRPr/>
              </a:pPr>
              <a:endParaRPr lang="en-US">
                <a:cs typeface="+mn-ea"/>
              </a:endParaRPr>
            </a:p>
          </p:txBody>
        </p:sp>
        <p:sp>
          <p:nvSpPr>
            <p:cNvPr id="167" name="Freeform 111"/>
            <p:cNvSpPr>
              <a:spLocks/>
            </p:cNvSpPr>
            <p:nvPr/>
          </p:nvSpPr>
          <p:spPr bwMode="auto">
            <a:xfrm>
              <a:off x="3857625" y="2679701"/>
              <a:ext cx="46038" cy="17463"/>
            </a:xfrm>
            <a:custGeom>
              <a:avLst/>
              <a:gdLst/>
              <a:ahLst/>
              <a:cxnLst>
                <a:cxn ang="0">
                  <a:pos x="174" y="34"/>
                </a:cxn>
                <a:cxn ang="0">
                  <a:pos x="167" y="67"/>
                </a:cxn>
                <a:cxn ang="0">
                  <a:pos x="0" y="33"/>
                </a:cxn>
                <a:cxn ang="0">
                  <a:pos x="7" y="0"/>
                </a:cxn>
                <a:cxn ang="0">
                  <a:pos x="174" y="34"/>
                </a:cxn>
              </a:cxnLst>
              <a:rect l="0" t="0" r="r" b="b"/>
              <a:pathLst>
                <a:path w="174" h="67">
                  <a:moveTo>
                    <a:pt x="174" y="34"/>
                  </a:moveTo>
                  <a:lnTo>
                    <a:pt x="167" y="67"/>
                  </a:lnTo>
                  <a:lnTo>
                    <a:pt x="0" y="33"/>
                  </a:lnTo>
                  <a:lnTo>
                    <a:pt x="7" y="0"/>
                  </a:lnTo>
                  <a:lnTo>
                    <a:pt x="174" y="34"/>
                  </a:lnTo>
                  <a:close/>
                </a:path>
              </a:pathLst>
            </a:custGeom>
            <a:grpFill/>
            <a:ln w="9525">
              <a:noFill/>
              <a:round/>
              <a:headEnd/>
              <a:tailEnd/>
            </a:ln>
          </p:spPr>
          <p:txBody>
            <a:bodyPr/>
            <a:lstStyle/>
            <a:p>
              <a:pPr>
                <a:defRPr/>
              </a:pPr>
              <a:endParaRPr lang="en-US">
                <a:cs typeface="+mn-ea"/>
              </a:endParaRPr>
            </a:p>
          </p:txBody>
        </p:sp>
        <p:sp>
          <p:nvSpPr>
            <p:cNvPr id="168" name="Freeform 112"/>
            <p:cNvSpPr>
              <a:spLocks/>
            </p:cNvSpPr>
            <p:nvPr/>
          </p:nvSpPr>
          <p:spPr bwMode="auto">
            <a:xfrm>
              <a:off x="3929063" y="2693988"/>
              <a:ext cx="44450" cy="17463"/>
            </a:xfrm>
            <a:custGeom>
              <a:avLst/>
              <a:gdLst/>
              <a:ahLst/>
              <a:cxnLst>
                <a:cxn ang="0">
                  <a:pos x="174" y="35"/>
                </a:cxn>
                <a:cxn ang="0">
                  <a:pos x="168" y="68"/>
                </a:cxn>
                <a:cxn ang="0">
                  <a:pos x="0" y="34"/>
                </a:cxn>
                <a:cxn ang="0">
                  <a:pos x="8" y="0"/>
                </a:cxn>
                <a:cxn ang="0">
                  <a:pos x="174" y="35"/>
                </a:cxn>
              </a:cxnLst>
              <a:rect l="0" t="0" r="r" b="b"/>
              <a:pathLst>
                <a:path w="174" h="68">
                  <a:moveTo>
                    <a:pt x="174" y="35"/>
                  </a:moveTo>
                  <a:lnTo>
                    <a:pt x="168" y="68"/>
                  </a:lnTo>
                  <a:lnTo>
                    <a:pt x="0" y="34"/>
                  </a:lnTo>
                  <a:lnTo>
                    <a:pt x="8" y="0"/>
                  </a:lnTo>
                  <a:lnTo>
                    <a:pt x="174" y="35"/>
                  </a:lnTo>
                  <a:close/>
                </a:path>
              </a:pathLst>
            </a:custGeom>
            <a:grpFill/>
            <a:ln w="9525">
              <a:noFill/>
              <a:round/>
              <a:headEnd/>
              <a:tailEnd/>
            </a:ln>
          </p:spPr>
          <p:txBody>
            <a:bodyPr/>
            <a:lstStyle/>
            <a:p>
              <a:pPr>
                <a:defRPr/>
              </a:pPr>
              <a:endParaRPr lang="en-US">
                <a:cs typeface="+mn-ea"/>
              </a:endParaRPr>
            </a:p>
          </p:txBody>
        </p:sp>
        <p:sp>
          <p:nvSpPr>
            <p:cNvPr id="169" name="Freeform 113"/>
            <p:cNvSpPr>
              <a:spLocks/>
            </p:cNvSpPr>
            <p:nvPr/>
          </p:nvSpPr>
          <p:spPr bwMode="auto">
            <a:xfrm>
              <a:off x="3998913" y="2708276"/>
              <a:ext cx="46038" cy="17463"/>
            </a:xfrm>
            <a:custGeom>
              <a:avLst/>
              <a:gdLst/>
              <a:ahLst/>
              <a:cxnLst>
                <a:cxn ang="0">
                  <a:pos x="174" y="35"/>
                </a:cxn>
                <a:cxn ang="0">
                  <a:pos x="167" y="67"/>
                </a:cxn>
                <a:cxn ang="0">
                  <a:pos x="0" y="34"/>
                </a:cxn>
                <a:cxn ang="0">
                  <a:pos x="7" y="0"/>
                </a:cxn>
                <a:cxn ang="0">
                  <a:pos x="174" y="35"/>
                </a:cxn>
              </a:cxnLst>
              <a:rect l="0" t="0" r="r" b="b"/>
              <a:pathLst>
                <a:path w="174" h="67">
                  <a:moveTo>
                    <a:pt x="174" y="35"/>
                  </a:moveTo>
                  <a:lnTo>
                    <a:pt x="167" y="67"/>
                  </a:lnTo>
                  <a:lnTo>
                    <a:pt x="0" y="34"/>
                  </a:lnTo>
                  <a:lnTo>
                    <a:pt x="7" y="0"/>
                  </a:lnTo>
                  <a:lnTo>
                    <a:pt x="174" y="35"/>
                  </a:lnTo>
                  <a:close/>
                </a:path>
              </a:pathLst>
            </a:custGeom>
            <a:grpFill/>
            <a:ln w="9525">
              <a:noFill/>
              <a:round/>
              <a:headEnd/>
              <a:tailEnd/>
            </a:ln>
          </p:spPr>
          <p:txBody>
            <a:bodyPr/>
            <a:lstStyle/>
            <a:p>
              <a:pPr>
                <a:defRPr/>
              </a:pPr>
              <a:endParaRPr lang="en-US">
                <a:cs typeface="+mn-ea"/>
              </a:endParaRPr>
            </a:p>
          </p:txBody>
        </p:sp>
        <p:sp>
          <p:nvSpPr>
            <p:cNvPr id="170" name="Freeform 114"/>
            <p:cNvSpPr>
              <a:spLocks/>
            </p:cNvSpPr>
            <p:nvPr/>
          </p:nvSpPr>
          <p:spPr bwMode="auto">
            <a:xfrm>
              <a:off x="4068763" y="2722563"/>
              <a:ext cx="46038" cy="17463"/>
            </a:xfrm>
            <a:custGeom>
              <a:avLst/>
              <a:gdLst/>
              <a:ahLst/>
              <a:cxnLst>
                <a:cxn ang="0">
                  <a:pos x="174" y="35"/>
                </a:cxn>
                <a:cxn ang="0">
                  <a:pos x="168" y="67"/>
                </a:cxn>
                <a:cxn ang="0">
                  <a:pos x="0" y="34"/>
                </a:cxn>
                <a:cxn ang="0">
                  <a:pos x="8" y="0"/>
                </a:cxn>
                <a:cxn ang="0">
                  <a:pos x="174" y="35"/>
                </a:cxn>
              </a:cxnLst>
              <a:rect l="0" t="0" r="r" b="b"/>
              <a:pathLst>
                <a:path w="174" h="67">
                  <a:moveTo>
                    <a:pt x="174" y="35"/>
                  </a:moveTo>
                  <a:lnTo>
                    <a:pt x="168" y="67"/>
                  </a:lnTo>
                  <a:lnTo>
                    <a:pt x="0" y="34"/>
                  </a:lnTo>
                  <a:lnTo>
                    <a:pt x="8" y="0"/>
                  </a:lnTo>
                  <a:lnTo>
                    <a:pt x="174" y="35"/>
                  </a:lnTo>
                  <a:close/>
                </a:path>
              </a:pathLst>
            </a:custGeom>
            <a:grpFill/>
            <a:ln w="9525">
              <a:noFill/>
              <a:round/>
              <a:headEnd/>
              <a:tailEnd/>
            </a:ln>
          </p:spPr>
          <p:txBody>
            <a:bodyPr/>
            <a:lstStyle/>
            <a:p>
              <a:pPr>
                <a:defRPr/>
              </a:pPr>
              <a:endParaRPr lang="en-US">
                <a:cs typeface="+mn-ea"/>
              </a:endParaRPr>
            </a:p>
          </p:txBody>
        </p:sp>
        <p:sp>
          <p:nvSpPr>
            <p:cNvPr id="171" name="Freeform 115"/>
            <p:cNvSpPr>
              <a:spLocks/>
            </p:cNvSpPr>
            <p:nvPr/>
          </p:nvSpPr>
          <p:spPr bwMode="auto">
            <a:xfrm>
              <a:off x="4140200" y="2736851"/>
              <a:ext cx="46038" cy="19050"/>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headEnd/>
              <a:tailEnd/>
            </a:ln>
          </p:spPr>
          <p:txBody>
            <a:bodyPr/>
            <a:lstStyle/>
            <a:p>
              <a:pPr>
                <a:defRPr/>
              </a:pPr>
              <a:endParaRPr lang="en-US">
                <a:cs typeface="+mn-ea"/>
              </a:endParaRPr>
            </a:p>
          </p:txBody>
        </p:sp>
        <p:sp>
          <p:nvSpPr>
            <p:cNvPr id="172" name="Freeform 116"/>
            <p:cNvSpPr>
              <a:spLocks/>
            </p:cNvSpPr>
            <p:nvPr/>
          </p:nvSpPr>
          <p:spPr bwMode="auto">
            <a:xfrm>
              <a:off x="4210050" y="2752726"/>
              <a:ext cx="46038" cy="17463"/>
            </a:xfrm>
            <a:custGeom>
              <a:avLst/>
              <a:gdLst/>
              <a:ahLst/>
              <a:cxnLst>
                <a:cxn ang="0">
                  <a:pos x="173" y="34"/>
                </a:cxn>
                <a:cxn ang="0">
                  <a:pos x="167" y="68"/>
                </a:cxn>
                <a:cxn ang="0">
                  <a:pos x="0" y="33"/>
                </a:cxn>
                <a:cxn ang="0">
                  <a:pos x="7" y="0"/>
                </a:cxn>
                <a:cxn ang="0">
                  <a:pos x="173" y="34"/>
                </a:cxn>
              </a:cxnLst>
              <a:rect l="0" t="0" r="r" b="b"/>
              <a:pathLst>
                <a:path w="173" h="68">
                  <a:moveTo>
                    <a:pt x="173" y="34"/>
                  </a:moveTo>
                  <a:lnTo>
                    <a:pt x="167" y="68"/>
                  </a:lnTo>
                  <a:lnTo>
                    <a:pt x="0" y="33"/>
                  </a:lnTo>
                  <a:lnTo>
                    <a:pt x="7" y="0"/>
                  </a:lnTo>
                  <a:lnTo>
                    <a:pt x="173" y="34"/>
                  </a:lnTo>
                  <a:close/>
                </a:path>
              </a:pathLst>
            </a:custGeom>
            <a:grpFill/>
            <a:ln w="9525">
              <a:noFill/>
              <a:round/>
              <a:headEnd/>
              <a:tailEnd/>
            </a:ln>
          </p:spPr>
          <p:txBody>
            <a:bodyPr/>
            <a:lstStyle/>
            <a:p>
              <a:pPr>
                <a:defRPr/>
              </a:pPr>
              <a:endParaRPr lang="en-US">
                <a:cs typeface="+mn-ea"/>
              </a:endParaRPr>
            </a:p>
          </p:txBody>
        </p:sp>
        <p:sp>
          <p:nvSpPr>
            <p:cNvPr id="173" name="Freeform 117"/>
            <p:cNvSpPr>
              <a:spLocks/>
            </p:cNvSpPr>
            <p:nvPr/>
          </p:nvSpPr>
          <p:spPr bwMode="auto">
            <a:xfrm>
              <a:off x="4281488" y="2767013"/>
              <a:ext cx="46038" cy="17463"/>
            </a:xfrm>
            <a:custGeom>
              <a:avLst/>
              <a:gdLst/>
              <a:ahLst/>
              <a:cxnLst>
                <a:cxn ang="0">
                  <a:pos x="173" y="35"/>
                </a:cxn>
                <a:cxn ang="0">
                  <a:pos x="166" y="69"/>
                </a:cxn>
                <a:cxn ang="0">
                  <a:pos x="0" y="34"/>
                </a:cxn>
                <a:cxn ang="0">
                  <a:pos x="6" y="0"/>
                </a:cxn>
                <a:cxn ang="0">
                  <a:pos x="173" y="35"/>
                </a:cxn>
              </a:cxnLst>
              <a:rect l="0" t="0" r="r" b="b"/>
              <a:pathLst>
                <a:path w="173" h="69">
                  <a:moveTo>
                    <a:pt x="173" y="35"/>
                  </a:moveTo>
                  <a:lnTo>
                    <a:pt x="166" y="69"/>
                  </a:lnTo>
                  <a:lnTo>
                    <a:pt x="0" y="34"/>
                  </a:lnTo>
                  <a:lnTo>
                    <a:pt x="6" y="0"/>
                  </a:lnTo>
                  <a:lnTo>
                    <a:pt x="173" y="35"/>
                  </a:lnTo>
                  <a:close/>
                </a:path>
              </a:pathLst>
            </a:custGeom>
            <a:grpFill/>
            <a:ln w="9525">
              <a:noFill/>
              <a:round/>
              <a:headEnd/>
              <a:tailEnd/>
            </a:ln>
          </p:spPr>
          <p:txBody>
            <a:bodyPr/>
            <a:lstStyle/>
            <a:p>
              <a:pPr>
                <a:defRPr/>
              </a:pPr>
              <a:endParaRPr lang="en-US">
                <a:cs typeface="+mn-ea"/>
              </a:endParaRPr>
            </a:p>
          </p:txBody>
        </p:sp>
        <p:sp>
          <p:nvSpPr>
            <p:cNvPr id="174" name="Freeform 118"/>
            <p:cNvSpPr>
              <a:spLocks/>
            </p:cNvSpPr>
            <p:nvPr/>
          </p:nvSpPr>
          <p:spPr bwMode="auto">
            <a:xfrm>
              <a:off x="4351338" y="2781301"/>
              <a:ext cx="46038" cy="17463"/>
            </a:xfrm>
            <a:custGeom>
              <a:avLst/>
              <a:gdLst/>
              <a:ahLst/>
              <a:cxnLst>
                <a:cxn ang="0">
                  <a:pos x="173" y="35"/>
                </a:cxn>
                <a:cxn ang="0">
                  <a:pos x="166" y="69"/>
                </a:cxn>
                <a:cxn ang="0">
                  <a:pos x="0" y="34"/>
                </a:cxn>
                <a:cxn ang="0">
                  <a:pos x="7" y="0"/>
                </a:cxn>
                <a:cxn ang="0">
                  <a:pos x="173" y="35"/>
                </a:cxn>
              </a:cxnLst>
              <a:rect l="0" t="0" r="r" b="b"/>
              <a:pathLst>
                <a:path w="173" h="69">
                  <a:moveTo>
                    <a:pt x="173" y="35"/>
                  </a:moveTo>
                  <a:lnTo>
                    <a:pt x="166" y="69"/>
                  </a:lnTo>
                  <a:lnTo>
                    <a:pt x="0" y="34"/>
                  </a:lnTo>
                  <a:lnTo>
                    <a:pt x="7" y="0"/>
                  </a:lnTo>
                  <a:lnTo>
                    <a:pt x="173" y="35"/>
                  </a:lnTo>
                  <a:close/>
                </a:path>
              </a:pathLst>
            </a:custGeom>
            <a:grpFill/>
            <a:ln w="9525">
              <a:noFill/>
              <a:round/>
              <a:headEnd/>
              <a:tailEnd/>
            </a:ln>
          </p:spPr>
          <p:txBody>
            <a:bodyPr/>
            <a:lstStyle/>
            <a:p>
              <a:pPr>
                <a:defRPr/>
              </a:pPr>
              <a:endParaRPr lang="en-US">
                <a:cs typeface="+mn-ea"/>
              </a:endParaRPr>
            </a:p>
          </p:txBody>
        </p:sp>
        <p:sp>
          <p:nvSpPr>
            <p:cNvPr id="175" name="Freeform 119"/>
            <p:cNvSpPr>
              <a:spLocks/>
            </p:cNvSpPr>
            <p:nvPr/>
          </p:nvSpPr>
          <p:spPr bwMode="auto">
            <a:xfrm>
              <a:off x="4422775" y="2795588"/>
              <a:ext cx="44450" cy="17463"/>
            </a:xfrm>
            <a:custGeom>
              <a:avLst/>
              <a:gdLst/>
              <a:ahLst/>
              <a:cxnLst>
                <a:cxn ang="0">
                  <a:pos x="173" y="35"/>
                </a:cxn>
                <a:cxn ang="0">
                  <a:pos x="166" y="68"/>
                </a:cxn>
                <a:cxn ang="0">
                  <a:pos x="0" y="34"/>
                </a:cxn>
                <a:cxn ang="0">
                  <a:pos x="6" y="0"/>
                </a:cxn>
                <a:cxn ang="0">
                  <a:pos x="173" y="35"/>
                </a:cxn>
              </a:cxnLst>
              <a:rect l="0" t="0" r="r" b="b"/>
              <a:pathLst>
                <a:path w="173" h="68">
                  <a:moveTo>
                    <a:pt x="173" y="35"/>
                  </a:moveTo>
                  <a:lnTo>
                    <a:pt x="166" y="68"/>
                  </a:lnTo>
                  <a:lnTo>
                    <a:pt x="0" y="34"/>
                  </a:lnTo>
                  <a:lnTo>
                    <a:pt x="6" y="0"/>
                  </a:lnTo>
                  <a:lnTo>
                    <a:pt x="173" y="35"/>
                  </a:lnTo>
                  <a:close/>
                </a:path>
              </a:pathLst>
            </a:custGeom>
            <a:grpFill/>
            <a:ln w="9525">
              <a:noFill/>
              <a:round/>
              <a:headEnd/>
              <a:tailEnd/>
            </a:ln>
          </p:spPr>
          <p:txBody>
            <a:bodyPr/>
            <a:lstStyle/>
            <a:p>
              <a:pPr>
                <a:defRPr/>
              </a:pPr>
              <a:endParaRPr lang="en-US">
                <a:cs typeface="+mn-ea"/>
              </a:endParaRPr>
            </a:p>
          </p:txBody>
        </p:sp>
        <p:sp>
          <p:nvSpPr>
            <p:cNvPr id="176" name="Freeform 120"/>
            <p:cNvSpPr>
              <a:spLocks/>
            </p:cNvSpPr>
            <p:nvPr/>
          </p:nvSpPr>
          <p:spPr bwMode="auto">
            <a:xfrm>
              <a:off x="4492625" y="2809876"/>
              <a:ext cx="46038" cy="17463"/>
            </a:xfrm>
            <a:custGeom>
              <a:avLst/>
              <a:gdLst/>
              <a:ahLst/>
              <a:cxnLst>
                <a:cxn ang="0">
                  <a:pos x="173" y="35"/>
                </a:cxn>
                <a:cxn ang="0">
                  <a:pos x="166" y="68"/>
                </a:cxn>
                <a:cxn ang="0">
                  <a:pos x="0" y="34"/>
                </a:cxn>
                <a:cxn ang="0">
                  <a:pos x="7" y="0"/>
                </a:cxn>
                <a:cxn ang="0">
                  <a:pos x="173" y="35"/>
                </a:cxn>
              </a:cxnLst>
              <a:rect l="0" t="0" r="r" b="b"/>
              <a:pathLst>
                <a:path w="173" h="68">
                  <a:moveTo>
                    <a:pt x="173" y="35"/>
                  </a:moveTo>
                  <a:lnTo>
                    <a:pt x="166" y="68"/>
                  </a:lnTo>
                  <a:lnTo>
                    <a:pt x="0" y="34"/>
                  </a:lnTo>
                  <a:lnTo>
                    <a:pt x="7" y="0"/>
                  </a:lnTo>
                  <a:lnTo>
                    <a:pt x="173" y="35"/>
                  </a:lnTo>
                  <a:close/>
                </a:path>
              </a:pathLst>
            </a:custGeom>
            <a:grpFill/>
            <a:ln w="9525">
              <a:noFill/>
              <a:round/>
              <a:headEnd/>
              <a:tailEnd/>
            </a:ln>
          </p:spPr>
          <p:txBody>
            <a:bodyPr/>
            <a:lstStyle/>
            <a:p>
              <a:pPr>
                <a:defRPr/>
              </a:pPr>
              <a:endParaRPr lang="en-US">
                <a:cs typeface="+mn-ea"/>
              </a:endParaRPr>
            </a:p>
          </p:txBody>
        </p:sp>
        <p:sp>
          <p:nvSpPr>
            <p:cNvPr id="177" name="Freeform 121"/>
            <p:cNvSpPr>
              <a:spLocks/>
            </p:cNvSpPr>
            <p:nvPr/>
          </p:nvSpPr>
          <p:spPr bwMode="auto">
            <a:xfrm>
              <a:off x="4562475" y="2824163"/>
              <a:ext cx="46038" cy="17463"/>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headEnd/>
              <a:tailEnd/>
            </a:ln>
          </p:spPr>
          <p:txBody>
            <a:bodyPr/>
            <a:lstStyle/>
            <a:p>
              <a:pPr>
                <a:defRPr/>
              </a:pPr>
              <a:endParaRPr lang="en-US">
                <a:cs typeface="+mn-ea"/>
              </a:endParaRPr>
            </a:p>
          </p:txBody>
        </p:sp>
        <p:sp>
          <p:nvSpPr>
            <p:cNvPr id="178" name="Freeform 122"/>
            <p:cNvSpPr>
              <a:spLocks/>
            </p:cNvSpPr>
            <p:nvPr/>
          </p:nvSpPr>
          <p:spPr bwMode="auto">
            <a:xfrm>
              <a:off x="4633913" y="2838451"/>
              <a:ext cx="6350" cy="11113"/>
            </a:xfrm>
            <a:custGeom>
              <a:avLst/>
              <a:gdLst/>
              <a:ahLst/>
              <a:cxnLst>
                <a:cxn ang="0">
                  <a:pos x="25" y="4"/>
                </a:cxn>
                <a:cxn ang="0">
                  <a:pos x="7" y="0"/>
                </a:cxn>
                <a:cxn ang="0">
                  <a:pos x="0" y="33"/>
                </a:cxn>
                <a:cxn ang="0">
                  <a:pos x="18" y="37"/>
                </a:cxn>
                <a:cxn ang="0">
                  <a:pos x="25" y="4"/>
                </a:cxn>
              </a:cxnLst>
              <a:rect l="0" t="0" r="r" b="b"/>
              <a:pathLst>
                <a:path w="25" h="37">
                  <a:moveTo>
                    <a:pt x="25" y="4"/>
                  </a:moveTo>
                  <a:lnTo>
                    <a:pt x="7" y="0"/>
                  </a:lnTo>
                  <a:lnTo>
                    <a:pt x="0" y="33"/>
                  </a:lnTo>
                  <a:lnTo>
                    <a:pt x="18" y="37"/>
                  </a:lnTo>
                  <a:lnTo>
                    <a:pt x="25" y="4"/>
                  </a:lnTo>
                  <a:close/>
                </a:path>
              </a:pathLst>
            </a:custGeom>
            <a:grpFill/>
            <a:ln w="9525">
              <a:noFill/>
              <a:round/>
              <a:headEnd/>
              <a:tailEnd/>
            </a:ln>
          </p:spPr>
          <p:txBody>
            <a:bodyPr/>
            <a:lstStyle/>
            <a:p>
              <a:pPr>
                <a:defRPr/>
              </a:pPr>
              <a:endParaRPr lang="en-US">
                <a:cs typeface="+mn-ea"/>
              </a:endParaRPr>
            </a:p>
          </p:txBody>
        </p:sp>
        <p:sp>
          <p:nvSpPr>
            <p:cNvPr id="179" name="Freeform 123"/>
            <p:cNvSpPr>
              <a:spLocks/>
            </p:cNvSpPr>
            <p:nvPr/>
          </p:nvSpPr>
          <p:spPr bwMode="auto">
            <a:xfrm>
              <a:off x="3092450" y="2084388"/>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headEnd/>
              <a:tailEnd/>
            </a:ln>
          </p:spPr>
          <p:txBody>
            <a:bodyPr/>
            <a:lstStyle/>
            <a:p>
              <a:pPr>
                <a:defRPr/>
              </a:pPr>
              <a:endParaRPr lang="en-US">
                <a:cs typeface="+mn-ea"/>
              </a:endParaRPr>
            </a:p>
          </p:txBody>
        </p:sp>
        <p:sp>
          <p:nvSpPr>
            <p:cNvPr id="180" name="Freeform 124"/>
            <p:cNvSpPr>
              <a:spLocks/>
            </p:cNvSpPr>
            <p:nvPr/>
          </p:nvSpPr>
          <p:spPr bwMode="auto">
            <a:xfrm>
              <a:off x="3162300" y="2066926"/>
              <a:ext cx="46038" cy="19050"/>
            </a:xfrm>
            <a:custGeom>
              <a:avLst/>
              <a:gdLst/>
              <a:ahLst/>
              <a:cxnLst>
                <a:cxn ang="0">
                  <a:pos x="165" y="0"/>
                </a:cxn>
                <a:cxn ang="0">
                  <a:pos x="173" y="32"/>
                </a:cxn>
                <a:cxn ang="0">
                  <a:pos x="7" y="72"/>
                </a:cxn>
                <a:cxn ang="0">
                  <a:pos x="0" y="38"/>
                </a:cxn>
                <a:cxn ang="0">
                  <a:pos x="165" y="0"/>
                </a:cxn>
              </a:cxnLst>
              <a:rect l="0" t="0" r="r" b="b"/>
              <a:pathLst>
                <a:path w="173" h="72">
                  <a:moveTo>
                    <a:pt x="165" y="0"/>
                  </a:moveTo>
                  <a:lnTo>
                    <a:pt x="173" y="32"/>
                  </a:lnTo>
                  <a:lnTo>
                    <a:pt x="7" y="72"/>
                  </a:lnTo>
                  <a:lnTo>
                    <a:pt x="0" y="38"/>
                  </a:lnTo>
                  <a:lnTo>
                    <a:pt x="165" y="0"/>
                  </a:lnTo>
                  <a:close/>
                </a:path>
              </a:pathLst>
            </a:custGeom>
            <a:grpFill/>
            <a:ln w="9525">
              <a:noFill/>
              <a:round/>
              <a:headEnd/>
              <a:tailEnd/>
            </a:ln>
          </p:spPr>
          <p:txBody>
            <a:bodyPr/>
            <a:lstStyle/>
            <a:p>
              <a:pPr>
                <a:defRPr/>
              </a:pPr>
              <a:endParaRPr lang="en-US">
                <a:cs typeface="+mn-ea"/>
              </a:endParaRPr>
            </a:p>
          </p:txBody>
        </p:sp>
        <p:sp>
          <p:nvSpPr>
            <p:cNvPr id="181" name="Freeform 125"/>
            <p:cNvSpPr>
              <a:spLocks/>
            </p:cNvSpPr>
            <p:nvPr/>
          </p:nvSpPr>
          <p:spPr bwMode="auto">
            <a:xfrm>
              <a:off x="3232150" y="2051051"/>
              <a:ext cx="46038" cy="19050"/>
            </a:xfrm>
            <a:custGeom>
              <a:avLst/>
              <a:gdLst/>
              <a:ahLst/>
              <a:cxnLst>
                <a:cxn ang="0">
                  <a:pos x="166" y="0"/>
                </a:cxn>
                <a:cxn ang="0">
                  <a:pos x="173" y="33"/>
                </a:cxn>
                <a:cxn ang="0">
                  <a:pos x="8" y="73"/>
                </a:cxn>
                <a:cxn ang="0">
                  <a:pos x="0" y="39"/>
                </a:cxn>
                <a:cxn ang="0">
                  <a:pos x="166" y="0"/>
                </a:cxn>
              </a:cxnLst>
              <a:rect l="0" t="0" r="r" b="b"/>
              <a:pathLst>
                <a:path w="173" h="73">
                  <a:moveTo>
                    <a:pt x="166" y="0"/>
                  </a:moveTo>
                  <a:lnTo>
                    <a:pt x="173" y="33"/>
                  </a:lnTo>
                  <a:lnTo>
                    <a:pt x="8" y="73"/>
                  </a:lnTo>
                  <a:lnTo>
                    <a:pt x="0" y="39"/>
                  </a:lnTo>
                  <a:lnTo>
                    <a:pt x="166" y="0"/>
                  </a:lnTo>
                  <a:close/>
                </a:path>
              </a:pathLst>
            </a:custGeom>
            <a:grpFill/>
            <a:ln w="9525">
              <a:noFill/>
              <a:round/>
              <a:headEnd/>
              <a:tailEnd/>
            </a:ln>
          </p:spPr>
          <p:txBody>
            <a:bodyPr/>
            <a:lstStyle/>
            <a:p>
              <a:pPr>
                <a:defRPr/>
              </a:pPr>
              <a:endParaRPr lang="en-US">
                <a:cs typeface="+mn-ea"/>
              </a:endParaRPr>
            </a:p>
          </p:txBody>
        </p:sp>
        <p:sp>
          <p:nvSpPr>
            <p:cNvPr id="182" name="Freeform 126"/>
            <p:cNvSpPr>
              <a:spLocks/>
            </p:cNvSpPr>
            <p:nvPr/>
          </p:nvSpPr>
          <p:spPr bwMode="auto">
            <a:xfrm>
              <a:off x="3302000" y="2033588"/>
              <a:ext cx="46038" cy="19050"/>
            </a:xfrm>
            <a:custGeom>
              <a:avLst/>
              <a:gdLst/>
              <a:ahLst/>
              <a:cxnLst>
                <a:cxn ang="0">
                  <a:pos x="165" y="0"/>
                </a:cxn>
                <a:cxn ang="0">
                  <a:pos x="173" y="33"/>
                </a:cxn>
                <a:cxn ang="0">
                  <a:pos x="8" y="73"/>
                </a:cxn>
                <a:cxn ang="0">
                  <a:pos x="0" y="40"/>
                </a:cxn>
                <a:cxn ang="0">
                  <a:pos x="165" y="0"/>
                </a:cxn>
              </a:cxnLst>
              <a:rect l="0" t="0" r="r" b="b"/>
              <a:pathLst>
                <a:path w="173" h="73">
                  <a:moveTo>
                    <a:pt x="165" y="0"/>
                  </a:moveTo>
                  <a:lnTo>
                    <a:pt x="173" y="33"/>
                  </a:lnTo>
                  <a:lnTo>
                    <a:pt x="8" y="73"/>
                  </a:lnTo>
                  <a:lnTo>
                    <a:pt x="0" y="40"/>
                  </a:lnTo>
                  <a:lnTo>
                    <a:pt x="165" y="0"/>
                  </a:lnTo>
                  <a:close/>
                </a:path>
              </a:pathLst>
            </a:custGeom>
            <a:grpFill/>
            <a:ln w="9525">
              <a:noFill/>
              <a:round/>
              <a:headEnd/>
              <a:tailEnd/>
            </a:ln>
          </p:spPr>
          <p:txBody>
            <a:bodyPr/>
            <a:lstStyle/>
            <a:p>
              <a:pPr>
                <a:defRPr/>
              </a:pPr>
              <a:endParaRPr lang="en-US">
                <a:cs typeface="+mn-ea"/>
              </a:endParaRPr>
            </a:p>
          </p:txBody>
        </p:sp>
        <p:sp>
          <p:nvSpPr>
            <p:cNvPr id="183" name="Freeform 127"/>
            <p:cNvSpPr>
              <a:spLocks/>
            </p:cNvSpPr>
            <p:nvPr/>
          </p:nvSpPr>
          <p:spPr bwMode="auto">
            <a:xfrm>
              <a:off x="3371850" y="2017713"/>
              <a:ext cx="46038" cy="19050"/>
            </a:xfrm>
            <a:custGeom>
              <a:avLst/>
              <a:gdLst/>
              <a:ahLst/>
              <a:cxnLst>
                <a:cxn ang="0">
                  <a:pos x="165" y="0"/>
                </a:cxn>
                <a:cxn ang="0">
                  <a:pos x="173" y="33"/>
                </a:cxn>
                <a:cxn ang="0">
                  <a:pos x="7" y="72"/>
                </a:cxn>
                <a:cxn ang="0">
                  <a:pos x="0" y="40"/>
                </a:cxn>
                <a:cxn ang="0">
                  <a:pos x="165" y="0"/>
                </a:cxn>
              </a:cxnLst>
              <a:rect l="0" t="0" r="r" b="b"/>
              <a:pathLst>
                <a:path w="173" h="72">
                  <a:moveTo>
                    <a:pt x="165" y="0"/>
                  </a:moveTo>
                  <a:lnTo>
                    <a:pt x="173" y="33"/>
                  </a:lnTo>
                  <a:lnTo>
                    <a:pt x="7" y="72"/>
                  </a:lnTo>
                  <a:lnTo>
                    <a:pt x="0" y="40"/>
                  </a:lnTo>
                  <a:lnTo>
                    <a:pt x="165" y="0"/>
                  </a:lnTo>
                  <a:close/>
                </a:path>
              </a:pathLst>
            </a:custGeom>
            <a:grpFill/>
            <a:ln w="9525">
              <a:noFill/>
              <a:round/>
              <a:headEnd/>
              <a:tailEnd/>
            </a:ln>
          </p:spPr>
          <p:txBody>
            <a:bodyPr/>
            <a:lstStyle/>
            <a:p>
              <a:pPr>
                <a:defRPr/>
              </a:pPr>
              <a:endParaRPr lang="en-US">
                <a:cs typeface="+mn-ea"/>
              </a:endParaRPr>
            </a:p>
          </p:txBody>
        </p:sp>
        <p:sp>
          <p:nvSpPr>
            <p:cNvPr id="184" name="Freeform 128"/>
            <p:cNvSpPr>
              <a:spLocks/>
            </p:cNvSpPr>
            <p:nvPr/>
          </p:nvSpPr>
          <p:spPr bwMode="auto">
            <a:xfrm>
              <a:off x="3441700" y="2000251"/>
              <a:ext cx="46038" cy="19050"/>
            </a:xfrm>
            <a:custGeom>
              <a:avLst/>
              <a:gdLst/>
              <a:ahLst/>
              <a:cxnLst>
                <a:cxn ang="0">
                  <a:pos x="166" y="0"/>
                </a:cxn>
                <a:cxn ang="0">
                  <a:pos x="173" y="32"/>
                </a:cxn>
                <a:cxn ang="0">
                  <a:pos x="8" y="72"/>
                </a:cxn>
                <a:cxn ang="0">
                  <a:pos x="0" y="40"/>
                </a:cxn>
                <a:cxn ang="0">
                  <a:pos x="166" y="0"/>
                </a:cxn>
              </a:cxnLst>
              <a:rect l="0" t="0" r="r" b="b"/>
              <a:pathLst>
                <a:path w="173" h="72">
                  <a:moveTo>
                    <a:pt x="166" y="0"/>
                  </a:moveTo>
                  <a:lnTo>
                    <a:pt x="173" y="32"/>
                  </a:lnTo>
                  <a:lnTo>
                    <a:pt x="8" y="72"/>
                  </a:lnTo>
                  <a:lnTo>
                    <a:pt x="0" y="40"/>
                  </a:lnTo>
                  <a:lnTo>
                    <a:pt x="166" y="0"/>
                  </a:lnTo>
                  <a:close/>
                </a:path>
              </a:pathLst>
            </a:custGeom>
            <a:grpFill/>
            <a:ln w="9525">
              <a:noFill/>
              <a:round/>
              <a:headEnd/>
              <a:tailEnd/>
            </a:ln>
          </p:spPr>
          <p:txBody>
            <a:bodyPr/>
            <a:lstStyle/>
            <a:p>
              <a:pPr>
                <a:defRPr/>
              </a:pPr>
              <a:endParaRPr lang="en-US">
                <a:cs typeface="+mn-ea"/>
              </a:endParaRPr>
            </a:p>
          </p:txBody>
        </p:sp>
        <p:sp>
          <p:nvSpPr>
            <p:cNvPr id="185" name="Freeform 129"/>
            <p:cNvSpPr>
              <a:spLocks/>
            </p:cNvSpPr>
            <p:nvPr/>
          </p:nvSpPr>
          <p:spPr bwMode="auto">
            <a:xfrm>
              <a:off x="3511550" y="1984376"/>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headEnd/>
              <a:tailEnd/>
            </a:ln>
          </p:spPr>
          <p:txBody>
            <a:bodyPr/>
            <a:lstStyle/>
            <a:p>
              <a:pPr>
                <a:defRPr/>
              </a:pPr>
              <a:endParaRPr lang="en-US">
                <a:cs typeface="+mn-ea"/>
              </a:endParaRPr>
            </a:p>
          </p:txBody>
        </p:sp>
        <p:sp>
          <p:nvSpPr>
            <p:cNvPr id="186" name="Freeform 130"/>
            <p:cNvSpPr>
              <a:spLocks/>
            </p:cNvSpPr>
            <p:nvPr/>
          </p:nvSpPr>
          <p:spPr bwMode="auto">
            <a:xfrm>
              <a:off x="3582988" y="1970088"/>
              <a:ext cx="33338" cy="15875"/>
            </a:xfrm>
            <a:custGeom>
              <a:avLst/>
              <a:gdLst/>
              <a:ahLst/>
              <a:cxnLst>
                <a:cxn ang="0">
                  <a:pos x="117" y="0"/>
                </a:cxn>
                <a:cxn ang="0">
                  <a:pos x="0" y="28"/>
                </a:cxn>
                <a:cxn ang="0">
                  <a:pos x="7" y="61"/>
                </a:cxn>
                <a:cxn ang="0">
                  <a:pos x="125" y="33"/>
                </a:cxn>
                <a:cxn ang="0">
                  <a:pos x="125" y="0"/>
                </a:cxn>
                <a:cxn ang="0">
                  <a:pos x="117" y="0"/>
                </a:cxn>
              </a:cxnLst>
              <a:rect l="0" t="0" r="r" b="b"/>
              <a:pathLst>
                <a:path w="125" h="61">
                  <a:moveTo>
                    <a:pt x="117" y="0"/>
                  </a:moveTo>
                  <a:lnTo>
                    <a:pt x="0" y="28"/>
                  </a:lnTo>
                  <a:lnTo>
                    <a:pt x="7" y="61"/>
                  </a:lnTo>
                  <a:lnTo>
                    <a:pt x="125" y="33"/>
                  </a:lnTo>
                  <a:lnTo>
                    <a:pt x="125" y="0"/>
                  </a:lnTo>
                  <a:lnTo>
                    <a:pt x="117" y="0"/>
                  </a:lnTo>
                  <a:close/>
                </a:path>
              </a:pathLst>
            </a:custGeom>
            <a:grpFill/>
            <a:ln w="9525">
              <a:noFill/>
              <a:round/>
              <a:headEnd/>
              <a:tailEnd/>
            </a:ln>
          </p:spPr>
          <p:txBody>
            <a:bodyPr/>
            <a:lstStyle/>
            <a:p>
              <a:pPr>
                <a:defRPr/>
              </a:pPr>
              <a:endParaRPr lang="en-US">
                <a:cs typeface="+mn-ea"/>
              </a:endParaRPr>
            </a:p>
          </p:txBody>
        </p:sp>
        <p:sp>
          <p:nvSpPr>
            <p:cNvPr id="187" name="Freeform 131"/>
            <p:cNvSpPr>
              <a:spLocks/>
            </p:cNvSpPr>
            <p:nvPr/>
          </p:nvSpPr>
          <p:spPr bwMode="auto">
            <a:xfrm>
              <a:off x="3613150" y="1970088"/>
              <a:ext cx="3175" cy="1588"/>
            </a:xfrm>
            <a:custGeom>
              <a:avLst/>
              <a:gdLst/>
              <a:ahLst/>
              <a:cxnLst>
                <a:cxn ang="0">
                  <a:pos x="0" y="1"/>
                </a:cxn>
                <a:cxn ang="0">
                  <a:pos x="4" y="0"/>
                </a:cxn>
                <a:cxn ang="0">
                  <a:pos x="8" y="1"/>
                </a:cxn>
                <a:cxn ang="0">
                  <a:pos x="0" y="1"/>
                </a:cxn>
              </a:cxnLst>
              <a:rect l="0" t="0" r="r" b="b"/>
              <a:pathLst>
                <a:path w="8" h="1">
                  <a:moveTo>
                    <a:pt x="0" y="1"/>
                  </a:moveTo>
                  <a:lnTo>
                    <a:pt x="4" y="0"/>
                  </a:lnTo>
                  <a:lnTo>
                    <a:pt x="8" y="1"/>
                  </a:lnTo>
                  <a:lnTo>
                    <a:pt x="0" y="1"/>
                  </a:lnTo>
                  <a:close/>
                </a:path>
              </a:pathLst>
            </a:custGeom>
            <a:grpFill/>
            <a:ln w="9525">
              <a:noFill/>
              <a:round/>
              <a:headEnd/>
              <a:tailEnd/>
            </a:ln>
          </p:spPr>
          <p:txBody>
            <a:bodyPr/>
            <a:lstStyle/>
            <a:p>
              <a:pPr>
                <a:defRPr/>
              </a:pPr>
              <a:endParaRPr lang="en-US">
                <a:cs typeface="+mn-ea"/>
              </a:endParaRPr>
            </a:p>
          </p:txBody>
        </p:sp>
        <p:sp>
          <p:nvSpPr>
            <p:cNvPr id="188" name="Freeform 132"/>
            <p:cNvSpPr>
              <a:spLocks/>
            </p:cNvSpPr>
            <p:nvPr/>
          </p:nvSpPr>
          <p:spPr bwMode="auto">
            <a:xfrm>
              <a:off x="3613150" y="1970088"/>
              <a:ext cx="14288" cy="11113"/>
            </a:xfrm>
            <a:custGeom>
              <a:avLst/>
              <a:gdLst/>
              <a:ahLst/>
              <a:cxnLst>
                <a:cxn ang="0">
                  <a:pos x="56" y="11"/>
                </a:cxn>
                <a:cxn ang="0">
                  <a:pos x="48" y="45"/>
                </a:cxn>
                <a:cxn ang="0">
                  <a:pos x="0" y="33"/>
                </a:cxn>
                <a:cxn ang="0">
                  <a:pos x="8" y="0"/>
                </a:cxn>
                <a:cxn ang="0">
                  <a:pos x="56" y="11"/>
                </a:cxn>
              </a:cxnLst>
              <a:rect l="0" t="0" r="r" b="b"/>
              <a:pathLst>
                <a:path w="56" h="45">
                  <a:moveTo>
                    <a:pt x="56" y="11"/>
                  </a:moveTo>
                  <a:lnTo>
                    <a:pt x="48" y="45"/>
                  </a:lnTo>
                  <a:lnTo>
                    <a:pt x="0" y="33"/>
                  </a:lnTo>
                  <a:lnTo>
                    <a:pt x="8" y="0"/>
                  </a:lnTo>
                  <a:lnTo>
                    <a:pt x="56" y="11"/>
                  </a:lnTo>
                  <a:close/>
                </a:path>
              </a:pathLst>
            </a:custGeom>
            <a:grpFill/>
            <a:ln w="9525">
              <a:noFill/>
              <a:round/>
              <a:headEnd/>
              <a:tailEnd/>
            </a:ln>
          </p:spPr>
          <p:txBody>
            <a:bodyPr/>
            <a:lstStyle/>
            <a:p>
              <a:pPr>
                <a:defRPr/>
              </a:pPr>
              <a:endParaRPr lang="en-US">
                <a:cs typeface="+mn-ea"/>
              </a:endParaRPr>
            </a:p>
          </p:txBody>
        </p:sp>
        <p:sp>
          <p:nvSpPr>
            <p:cNvPr id="189" name="Freeform 133"/>
            <p:cNvSpPr>
              <a:spLocks/>
            </p:cNvSpPr>
            <p:nvPr/>
          </p:nvSpPr>
          <p:spPr bwMode="auto">
            <a:xfrm>
              <a:off x="3652838" y="1979613"/>
              <a:ext cx="44450" cy="19050"/>
            </a:xfrm>
            <a:custGeom>
              <a:avLst/>
              <a:gdLst/>
              <a:ahLst/>
              <a:cxnLst>
                <a:cxn ang="0">
                  <a:pos x="173" y="40"/>
                </a:cxn>
                <a:cxn ang="0">
                  <a:pos x="166" y="74"/>
                </a:cxn>
                <a:cxn ang="0">
                  <a:pos x="0" y="34"/>
                </a:cxn>
                <a:cxn ang="0">
                  <a:pos x="8" y="0"/>
                </a:cxn>
                <a:cxn ang="0">
                  <a:pos x="173" y="40"/>
                </a:cxn>
              </a:cxnLst>
              <a:rect l="0" t="0" r="r" b="b"/>
              <a:pathLst>
                <a:path w="173" h="74">
                  <a:moveTo>
                    <a:pt x="173" y="40"/>
                  </a:moveTo>
                  <a:lnTo>
                    <a:pt x="166" y="74"/>
                  </a:lnTo>
                  <a:lnTo>
                    <a:pt x="0" y="34"/>
                  </a:lnTo>
                  <a:lnTo>
                    <a:pt x="8" y="0"/>
                  </a:lnTo>
                  <a:lnTo>
                    <a:pt x="173" y="40"/>
                  </a:lnTo>
                  <a:close/>
                </a:path>
              </a:pathLst>
            </a:custGeom>
            <a:grpFill/>
            <a:ln w="9525">
              <a:noFill/>
              <a:round/>
              <a:headEnd/>
              <a:tailEnd/>
            </a:ln>
          </p:spPr>
          <p:txBody>
            <a:bodyPr/>
            <a:lstStyle/>
            <a:p>
              <a:pPr>
                <a:defRPr/>
              </a:pPr>
              <a:endParaRPr lang="en-US">
                <a:cs typeface="+mn-ea"/>
              </a:endParaRPr>
            </a:p>
          </p:txBody>
        </p:sp>
        <p:sp>
          <p:nvSpPr>
            <p:cNvPr id="190" name="Freeform 134"/>
            <p:cNvSpPr>
              <a:spLocks/>
            </p:cNvSpPr>
            <p:nvPr/>
          </p:nvSpPr>
          <p:spPr bwMode="auto">
            <a:xfrm>
              <a:off x="3722688" y="1995488"/>
              <a:ext cx="46038" cy="19050"/>
            </a:xfrm>
            <a:custGeom>
              <a:avLst/>
              <a:gdLst/>
              <a:ahLst/>
              <a:cxnLst>
                <a:cxn ang="0">
                  <a:pos x="173" y="39"/>
                </a:cxn>
                <a:cxn ang="0">
                  <a:pos x="165" y="72"/>
                </a:cxn>
                <a:cxn ang="0">
                  <a:pos x="0" y="33"/>
                </a:cxn>
                <a:cxn ang="0">
                  <a:pos x="8" y="0"/>
                </a:cxn>
                <a:cxn ang="0">
                  <a:pos x="173" y="39"/>
                </a:cxn>
              </a:cxnLst>
              <a:rect l="0" t="0" r="r" b="b"/>
              <a:pathLst>
                <a:path w="173" h="72">
                  <a:moveTo>
                    <a:pt x="173" y="39"/>
                  </a:moveTo>
                  <a:lnTo>
                    <a:pt x="165" y="72"/>
                  </a:lnTo>
                  <a:lnTo>
                    <a:pt x="0" y="33"/>
                  </a:lnTo>
                  <a:lnTo>
                    <a:pt x="8" y="0"/>
                  </a:lnTo>
                  <a:lnTo>
                    <a:pt x="173" y="39"/>
                  </a:lnTo>
                  <a:close/>
                </a:path>
              </a:pathLst>
            </a:custGeom>
            <a:grpFill/>
            <a:ln w="9525">
              <a:noFill/>
              <a:round/>
              <a:headEnd/>
              <a:tailEnd/>
            </a:ln>
          </p:spPr>
          <p:txBody>
            <a:bodyPr/>
            <a:lstStyle/>
            <a:p>
              <a:pPr>
                <a:defRPr/>
              </a:pPr>
              <a:endParaRPr lang="en-US">
                <a:cs typeface="+mn-ea"/>
              </a:endParaRPr>
            </a:p>
          </p:txBody>
        </p:sp>
        <p:sp>
          <p:nvSpPr>
            <p:cNvPr id="191" name="Freeform 135"/>
            <p:cNvSpPr>
              <a:spLocks/>
            </p:cNvSpPr>
            <p:nvPr/>
          </p:nvSpPr>
          <p:spPr bwMode="auto">
            <a:xfrm>
              <a:off x="3792538" y="2012951"/>
              <a:ext cx="46038" cy="19050"/>
            </a:xfrm>
            <a:custGeom>
              <a:avLst/>
              <a:gdLst/>
              <a:ahLst/>
              <a:cxnLst>
                <a:cxn ang="0">
                  <a:pos x="173" y="39"/>
                </a:cxn>
                <a:cxn ang="0">
                  <a:pos x="165" y="72"/>
                </a:cxn>
                <a:cxn ang="0">
                  <a:pos x="0" y="33"/>
                </a:cxn>
                <a:cxn ang="0">
                  <a:pos x="7" y="0"/>
                </a:cxn>
                <a:cxn ang="0">
                  <a:pos x="173" y="39"/>
                </a:cxn>
              </a:cxnLst>
              <a:rect l="0" t="0" r="r" b="b"/>
              <a:pathLst>
                <a:path w="173" h="72">
                  <a:moveTo>
                    <a:pt x="173" y="39"/>
                  </a:moveTo>
                  <a:lnTo>
                    <a:pt x="165" y="72"/>
                  </a:lnTo>
                  <a:lnTo>
                    <a:pt x="0" y="33"/>
                  </a:lnTo>
                  <a:lnTo>
                    <a:pt x="7" y="0"/>
                  </a:lnTo>
                  <a:lnTo>
                    <a:pt x="173" y="39"/>
                  </a:lnTo>
                  <a:close/>
                </a:path>
              </a:pathLst>
            </a:custGeom>
            <a:grpFill/>
            <a:ln w="9525">
              <a:noFill/>
              <a:round/>
              <a:headEnd/>
              <a:tailEnd/>
            </a:ln>
          </p:spPr>
          <p:txBody>
            <a:bodyPr/>
            <a:lstStyle/>
            <a:p>
              <a:pPr>
                <a:defRPr/>
              </a:pPr>
              <a:endParaRPr lang="en-US">
                <a:cs typeface="+mn-ea"/>
              </a:endParaRPr>
            </a:p>
          </p:txBody>
        </p:sp>
        <p:sp>
          <p:nvSpPr>
            <p:cNvPr id="192" name="Freeform 136"/>
            <p:cNvSpPr>
              <a:spLocks/>
            </p:cNvSpPr>
            <p:nvPr/>
          </p:nvSpPr>
          <p:spPr bwMode="auto">
            <a:xfrm>
              <a:off x="3862388" y="2028826"/>
              <a:ext cx="46038" cy="19050"/>
            </a:xfrm>
            <a:custGeom>
              <a:avLst/>
              <a:gdLst/>
              <a:ahLst/>
              <a:cxnLst>
                <a:cxn ang="0">
                  <a:pos x="173" y="40"/>
                </a:cxn>
                <a:cxn ang="0">
                  <a:pos x="166" y="72"/>
                </a:cxn>
                <a:cxn ang="0">
                  <a:pos x="0" y="34"/>
                </a:cxn>
                <a:cxn ang="0">
                  <a:pos x="8" y="0"/>
                </a:cxn>
                <a:cxn ang="0">
                  <a:pos x="173" y="40"/>
                </a:cxn>
              </a:cxnLst>
              <a:rect l="0" t="0" r="r" b="b"/>
              <a:pathLst>
                <a:path w="173" h="72">
                  <a:moveTo>
                    <a:pt x="173" y="40"/>
                  </a:moveTo>
                  <a:lnTo>
                    <a:pt x="166" y="72"/>
                  </a:lnTo>
                  <a:lnTo>
                    <a:pt x="0" y="34"/>
                  </a:lnTo>
                  <a:lnTo>
                    <a:pt x="8" y="0"/>
                  </a:lnTo>
                  <a:lnTo>
                    <a:pt x="173" y="40"/>
                  </a:lnTo>
                  <a:close/>
                </a:path>
              </a:pathLst>
            </a:custGeom>
            <a:grpFill/>
            <a:ln w="9525">
              <a:noFill/>
              <a:round/>
              <a:headEnd/>
              <a:tailEnd/>
            </a:ln>
          </p:spPr>
          <p:txBody>
            <a:bodyPr/>
            <a:lstStyle/>
            <a:p>
              <a:pPr>
                <a:defRPr/>
              </a:pPr>
              <a:endParaRPr lang="en-US">
                <a:cs typeface="+mn-ea"/>
              </a:endParaRPr>
            </a:p>
          </p:txBody>
        </p:sp>
        <p:sp>
          <p:nvSpPr>
            <p:cNvPr id="193" name="Freeform 137"/>
            <p:cNvSpPr>
              <a:spLocks/>
            </p:cNvSpPr>
            <p:nvPr/>
          </p:nvSpPr>
          <p:spPr bwMode="auto">
            <a:xfrm>
              <a:off x="3932238" y="2046288"/>
              <a:ext cx="46038" cy="19050"/>
            </a:xfrm>
            <a:custGeom>
              <a:avLst/>
              <a:gdLst/>
              <a:ahLst/>
              <a:cxnLst>
                <a:cxn ang="0">
                  <a:pos x="173" y="40"/>
                </a:cxn>
                <a:cxn ang="0">
                  <a:pos x="165" y="72"/>
                </a:cxn>
                <a:cxn ang="0">
                  <a:pos x="0" y="34"/>
                </a:cxn>
                <a:cxn ang="0">
                  <a:pos x="8" y="0"/>
                </a:cxn>
                <a:cxn ang="0">
                  <a:pos x="173" y="40"/>
                </a:cxn>
              </a:cxnLst>
              <a:rect l="0" t="0" r="r" b="b"/>
              <a:pathLst>
                <a:path w="173" h="72">
                  <a:moveTo>
                    <a:pt x="173" y="40"/>
                  </a:moveTo>
                  <a:lnTo>
                    <a:pt x="165" y="72"/>
                  </a:lnTo>
                  <a:lnTo>
                    <a:pt x="0" y="34"/>
                  </a:lnTo>
                  <a:lnTo>
                    <a:pt x="8" y="0"/>
                  </a:lnTo>
                  <a:lnTo>
                    <a:pt x="173" y="40"/>
                  </a:lnTo>
                  <a:close/>
                </a:path>
              </a:pathLst>
            </a:custGeom>
            <a:grpFill/>
            <a:ln w="9525">
              <a:noFill/>
              <a:round/>
              <a:headEnd/>
              <a:tailEnd/>
            </a:ln>
          </p:spPr>
          <p:txBody>
            <a:bodyPr/>
            <a:lstStyle/>
            <a:p>
              <a:pPr>
                <a:defRPr/>
              </a:pPr>
              <a:endParaRPr lang="en-US">
                <a:cs typeface="+mn-ea"/>
              </a:endParaRPr>
            </a:p>
          </p:txBody>
        </p:sp>
        <p:sp>
          <p:nvSpPr>
            <p:cNvPr id="194" name="Freeform 138"/>
            <p:cNvSpPr>
              <a:spLocks/>
            </p:cNvSpPr>
            <p:nvPr/>
          </p:nvSpPr>
          <p:spPr bwMode="auto">
            <a:xfrm>
              <a:off x="4002088" y="2062163"/>
              <a:ext cx="46038" cy="19050"/>
            </a:xfrm>
            <a:custGeom>
              <a:avLst/>
              <a:gdLst/>
              <a:ahLst/>
              <a:cxnLst>
                <a:cxn ang="0">
                  <a:pos x="173" y="40"/>
                </a:cxn>
                <a:cxn ang="0">
                  <a:pos x="165" y="73"/>
                </a:cxn>
                <a:cxn ang="0">
                  <a:pos x="0" y="33"/>
                </a:cxn>
                <a:cxn ang="0">
                  <a:pos x="7" y="0"/>
                </a:cxn>
                <a:cxn ang="0">
                  <a:pos x="173" y="40"/>
                </a:cxn>
              </a:cxnLst>
              <a:rect l="0" t="0" r="r" b="b"/>
              <a:pathLst>
                <a:path w="173" h="73">
                  <a:moveTo>
                    <a:pt x="173" y="40"/>
                  </a:moveTo>
                  <a:lnTo>
                    <a:pt x="165" y="73"/>
                  </a:lnTo>
                  <a:lnTo>
                    <a:pt x="0" y="33"/>
                  </a:lnTo>
                  <a:lnTo>
                    <a:pt x="7" y="0"/>
                  </a:lnTo>
                  <a:lnTo>
                    <a:pt x="173" y="40"/>
                  </a:lnTo>
                  <a:close/>
                </a:path>
              </a:pathLst>
            </a:custGeom>
            <a:grpFill/>
            <a:ln w="9525">
              <a:noFill/>
              <a:round/>
              <a:headEnd/>
              <a:tailEnd/>
            </a:ln>
          </p:spPr>
          <p:txBody>
            <a:bodyPr/>
            <a:lstStyle/>
            <a:p>
              <a:pPr>
                <a:defRPr/>
              </a:pPr>
              <a:endParaRPr lang="en-US">
                <a:cs typeface="+mn-ea"/>
              </a:endParaRPr>
            </a:p>
          </p:txBody>
        </p:sp>
        <p:sp>
          <p:nvSpPr>
            <p:cNvPr id="195" name="Freeform 139"/>
            <p:cNvSpPr>
              <a:spLocks/>
            </p:cNvSpPr>
            <p:nvPr/>
          </p:nvSpPr>
          <p:spPr bwMode="auto">
            <a:xfrm>
              <a:off x="4071938" y="2079626"/>
              <a:ext cx="46038" cy="19050"/>
            </a:xfrm>
            <a:custGeom>
              <a:avLst/>
              <a:gdLst/>
              <a:ahLst/>
              <a:cxnLst>
                <a:cxn ang="0">
                  <a:pos x="173" y="40"/>
                </a:cxn>
                <a:cxn ang="0">
                  <a:pos x="166" y="73"/>
                </a:cxn>
                <a:cxn ang="0">
                  <a:pos x="0" y="33"/>
                </a:cxn>
                <a:cxn ang="0">
                  <a:pos x="8" y="0"/>
                </a:cxn>
                <a:cxn ang="0">
                  <a:pos x="173" y="40"/>
                </a:cxn>
              </a:cxnLst>
              <a:rect l="0" t="0" r="r" b="b"/>
              <a:pathLst>
                <a:path w="173" h="73">
                  <a:moveTo>
                    <a:pt x="173" y="40"/>
                  </a:moveTo>
                  <a:lnTo>
                    <a:pt x="166" y="73"/>
                  </a:lnTo>
                  <a:lnTo>
                    <a:pt x="0" y="33"/>
                  </a:lnTo>
                  <a:lnTo>
                    <a:pt x="8" y="0"/>
                  </a:lnTo>
                  <a:lnTo>
                    <a:pt x="173" y="40"/>
                  </a:lnTo>
                  <a:close/>
                </a:path>
              </a:pathLst>
            </a:custGeom>
            <a:grpFill/>
            <a:ln w="9525">
              <a:noFill/>
              <a:round/>
              <a:headEnd/>
              <a:tailEnd/>
            </a:ln>
          </p:spPr>
          <p:txBody>
            <a:bodyPr/>
            <a:lstStyle/>
            <a:p>
              <a:pPr>
                <a:defRPr/>
              </a:pPr>
              <a:endParaRPr lang="en-US">
                <a:cs typeface="+mn-ea"/>
              </a:endParaRPr>
            </a:p>
          </p:txBody>
        </p:sp>
      </p:grpSp>
      <p:cxnSp>
        <p:nvCxnSpPr>
          <p:cNvPr id="196" name="Straight Connector 299"/>
          <p:cNvCxnSpPr>
            <a:cxnSpLocks/>
          </p:cNvCxnSpPr>
          <p:nvPr/>
        </p:nvCxnSpPr>
        <p:spPr>
          <a:xfrm>
            <a:off x="3331682" y="2016595"/>
            <a:ext cx="4778529" cy="1"/>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7" name="Straight Connector 300"/>
          <p:cNvCxnSpPr>
            <a:cxnSpLocks/>
          </p:cNvCxnSpPr>
          <p:nvPr/>
        </p:nvCxnSpPr>
        <p:spPr>
          <a:xfrm>
            <a:off x="3608779" y="2830961"/>
            <a:ext cx="4536055" cy="1"/>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05" name="TextBox 20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06" name="PA_库_文本框 70">
            <a:extLst>
              <a:ext uri="{FF2B5EF4-FFF2-40B4-BE49-F238E27FC236}">
                <a16:creationId xmlns:a16="http://schemas.microsoft.com/office/drawing/2014/main" id="{2BF5C6B3-4811-4BE8-8ECB-FDDD9022C8B0}"/>
              </a:ext>
            </a:extLst>
          </p:cNvPr>
          <p:cNvSpPr txBox="1"/>
          <p:nvPr>
            <p:custDataLst>
              <p:tags r:id="rId1"/>
            </p:custDataLst>
          </p:nvPr>
        </p:nvSpPr>
        <p:spPr>
          <a:xfrm flipH="1">
            <a:off x="5600832" y="1352079"/>
            <a:ext cx="6189795" cy="4972900"/>
          </a:xfrm>
          <a:prstGeom prst="rect">
            <a:avLst/>
          </a:prstGeom>
          <a:noFill/>
        </p:spPr>
        <p:txBody>
          <a:bodyPr wrap="square" rtlCol="0">
            <a:spAutoFit/>
          </a:bodyPr>
          <a:lstStyle/>
          <a:p>
            <a:pPr algn="just">
              <a:lnSpc>
                <a:spcPct val="125000"/>
              </a:lnSpc>
            </a:pPr>
            <a:r>
              <a:rPr lang="vi-VN" sz="3200" dirty="0">
                <a:latin typeface="Amazone" panose="03020702060507090A04" pitchFamily="66" charset="-93"/>
              </a:rPr>
              <a:t>   Khi bóng đèn sợi đốt đang sáng, điện năng đã chuyển hoá thành nhiệt năng làm nóng dây tóc bóng đèn, dây tóc bóng đèn nóng lên phát ra ánh sáng và làm nóng môi trường xung quanh. Phần có ích là phẩn năng lượng chuyển thành ánh sáng, phần hao phí là phần làm nóng môi trường xung quanh.</a:t>
            </a:r>
            <a:endParaRPr lang="en-US" altLang="zh-CN" sz="3200" dirty="0">
              <a:latin typeface="Amazone" panose="03020702060507090A04" pitchFamily="66" charset="-93"/>
              <a:ea typeface="Microsoft YaHei UI" panose="020B0503020204020204" pitchFamily="34" charset="-122"/>
            </a:endParaRPr>
          </a:p>
        </p:txBody>
      </p:sp>
      <p:sp>
        <p:nvSpPr>
          <p:cNvPr id="207" name="PA_库_文本框 73">
            <a:extLst>
              <a:ext uri="{FF2B5EF4-FFF2-40B4-BE49-F238E27FC236}">
                <a16:creationId xmlns:a16="http://schemas.microsoft.com/office/drawing/2014/main" id="{DE021C79-D2CB-411D-BCA4-090350D8362E}"/>
              </a:ext>
            </a:extLst>
          </p:cNvPr>
          <p:cNvSpPr txBox="1"/>
          <p:nvPr>
            <p:custDataLst>
              <p:tags r:id="rId2"/>
            </p:custDataLst>
          </p:nvPr>
        </p:nvSpPr>
        <p:spPr>
          <a:xfrm flipH="1">
            <a:off x="7358647" y="665145"/>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410145952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6"/>
                                        </p:tgtEl>
                                        <p:attrNameLst>
                                          <p:attrName>style.visibility</p:attrName>
                                        </p:attrNameLst>
                                      </p:cBhvr>
                                      <p:to>
                                        <p:strVal val="visible"/>
                                      </p:to>
                                    </p:set>
                                    <p:animEffect transition="in" filter="wipe(left)">
                                      <p:cBhvr>
                                        <p:cTn id="15" dur="500"/>
                                        <p:tgtEl>
                                          <p:spTgt spid="19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7"/>
                                        </p:tgtEl>
                                        <p:attrNameLst>
                                          <p:attrName>style.visibility</p:attrName>
                                        </p:attrNameLst>
                                      </p:cBhvr>
                                      <p:to>
                                        <p:strVal val="visible"/>
                                      </p:to>
                                    </p:set>
                                    <p:animEffect transition="in" filter="wipe(left)">
                                      <p:cBhvr>
                                        <p:cTn id="19" dur="500"/>
                                        <p:tgtEl>
                                          <p:spTgt spid="19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5"/>
                                        </p:tgtEl>
                                        <p:attrNameLst>
                                          <p:attrName>style.visibility</p:attrName>
                                        </p:attrNameLst>
                                      </p:cBhvr>
                                      <p:to>
                                        <p:strVal val="visible"/>
                                      </p:to>
                                    </p:set>
                                    <p:animEffect transition="in" filter="fade">
                                      <p:cBhvr>
                                        <p:cTn id="31" dur="500"/>
                                        <p:tgtEl>
                                          <p:spTgt spid="205"/>
                                        </p:tgtEl>
                                      </p:cBhvr>
                                    </p:animEffect>
                                  </p:childTnLst>
                                </p:cTn>
                              </p:par>
                              <p:par>
                                <p:cTn id="32" presetID="2" presetClass="entr" presetSubtype="2" decel="100000" fill="hold" grpId="0" nodeType="withEffect">
                                  <p:stCondLst>
                                    <p:cond delay="0"/>
                                  </p:stCondLst>
                                  <p:childTnLst>
                                    <p:set>
                                      <p:cBhvr>
                                        <p:cTn id="33" dur="1" fill="hold">
                                          <p:stCondLst>
                                            <p:cond delay="0"/>
                                          </p:stCondLst>
                                        </p:cTn>
                                        <p:tgtEl>
                                          <p:spTgt spid="207"/>
                                        </p:tgtEl>
                                        <p:attrNameLst>
                                          <p:attrName>style.visibility</p:attrName>
                                        </p:attrNameLst>
                                      </p:cBhvr>
                                      <p:to>
                                        <p:strVal val="visible"/>
                                      </p:to>
                                    </p:set>
                                    <p:anim calcmode="lin" valueType="num">
                                      <p:cBhvr additive="base">
                                        <p:cTn id="34" dur="1500" fill="hold"/>
                                        <p:tgtEl>
                                          <p:spTgt spid="207"/>
                                        </p:tgtEl>
                                        <p:attrNameLst>
                                          <p:attrName>ppt_x</p:attrName>
                                        </p:attrNameLst>
                                      </p:cBhvr>
                                      <p:tavLst>
                                        <p:tav tm="0">
                                          <p:val>
                                            <p:strVal val="1+#ppt_w/2"/>
                                          </p:val>
                                        </p:tav>
                                        <p:tav tm="100000">
                                          <p:val>
                                            <p:strVal val="#ppt_x"/>
                                          </p:val>
                                        </p:tav>
                                      </p:tavLst>
                                    </p:anim>
                                    <p:anim calcmode="lin" valueType="num">
                                      <p:cBhvr additive="base">
                                        <p:cTn id="35" dur="1500" fill="hold"/>
                                        <p:tgtEl>
                                          <p:spTgt spid="20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6"/>
                                        </p:tgtEl>
                                        <p:attrNameLst>
                                          <p:attrName>style.visibility</p:attrName>
                                        </p:attrNameLst>
                                      </p:cBhvr>
                                      <p:to>
                                        <p:strVal val="visible"/>
                                      </p:to>
                                    </p:set>
                                    <p:animEffect transition="in" filter="barn(inVertical)">
                                      <p:cBhvr>
                                        <p:cTn id="40"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79118" y="4811652"/>
            <a:ext cx="9052617" cy="1545855"/>
          </a:xfrm>
          <a:prstGeom prst="rect">
            <a:avLst/>
          </a:prstGeom>
          <a:solidFill>
            <a:srgbClr val="FFFFFF"/>
          </a:solidFill>
          <a:ln w="9525">
            <a:solidFill>
              <a:srgbClr val="EAEAEA"/>
            </a:solidFill>
            <a:miter lim="800000"/>
            <a:headEnd/>
            <a:tailEnd/>
          </a:ln>
        </p:spPr>
        <p:txBody>
          <a:bodyPr wrap="none" lIns="89420" tIns="44710" rIns="89420" bIns="44710" anchor="ctr"/>
          <a:lstStyle/>
          <a:p>
            <a:endParaRPr lang="zh-CN" altLang="en-US" kern="0" dirty="0">
              <a:solidFill>
                <a:sysClr val="windowText" lastClr="000000"/>
              </a:solidFill>
              <a:ea typeface="微软雅黑" pitchFamily="34" charset="-122"/>
            </a:endParaRPr>
          </a:p>
        </p:txBody>
      </p:sp>
      <p:sp>
        <p:nvSpPr>
          <p:cNvPr id="5" name="Line 43"/>
          <p:cNvSpPr>
            <a:spLocks noChangeShapeType="1"/>
          </p:cNvSpPr>
          <p:nvPr/>
        </p:nvSpPr>
        <p:spPr bwMode="auto">
          <a:xfrm rot="5400000">
            <a:off x="6955157" y="4532607"/>
            <a:ext cx="0" cy="3368533"/>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6" name="Rectangle 6"/>
          <p:cNvSpPr>
            <a:spLocks noChangeArrowheads="1"/>
          </p:cNvSpPr>
          <p:nvPr/>
        </p:nvSpPr>
        <p:spPr bwMode="auto">
          <a:xfrm>
            <a:off x="1364567" y="2988847"/>
            <a:ext cx="9383150" cy="844989"/>
          </a:xfrm>
          <a:prstGeom prst="rect">
            <a:avLst/>
          </a:prstGeom>
          <a:solidFill>
            <a:srgbClr val="FFFFFF"/>
          </a:solidFill>
          <a:ln w="9525">
            <a:solidFill>
              <a:srgbClr val="EAEAEA"/>
            </a:solidFill>
            <a:miter lim="800000"/>
            <a:headEnd/>
            <a:tailEnd/>
          </a:ln>
        </p:spPr>
        <p:txBody>
          <a:bodyPr wrap="none" lIns="89420" tIns="44710" rIns="89420" bIns="44710" anchor="ctr"/>
          <a:lstStyle/>
          <a:p>
            <a:pPr>
              <a:defRPr/>
            </a:pPr>
            <a:endParaRPr lang="zh-CN" altLang="en-US" kern="0" dirty="0">
              <a:solidFill>
                <a:sysClr val="windowText" lastClr="000000"/>
              </a:solidFill>
              <a:ea typeface="微软雅黑" pitchFamily="34" charset="-122"/>
            </a:endParaRPr>
          </a:p>
        </p:txBody>
      </p:sp>
      <p:sp>
        <p:nvSpPr>
          <p:cNvPr id="7" name="Line 43"/>
          <p:cNvSpPr>
            <a:spLocks noChangeShapeType="1"/>
          </p:cNvSpPr>
          <p:nvPr/>
        </p:nvSpPr>
        <p:spPr bwMode="auto">
          <a:xfrm rot="16200000" flipH="1">
            <a:off x="5986694" y="2001091"/>
            <a:ext cx="0" cy="3368533"/>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8" name="Rectangle 5"/>
          <p:cNvSpPr>
            <a:spLocks noChangeArrowheads="1"/>
          </p:cNvSpPr>
          <p:nvPr/>
        </p:nvSpPr>
        <p:spPr bwMode="auto">
          <a:xfrm rot="5400000">
            <a:off x="9091037" y="3879078"/>
            <a:ext cx="2646873" cy="1029590"/>
          </a:xfrm>
          <a:prstGeom prst="rect">
            <a:avLst/>
          </a:prstGeom>
          <a:solidFill>
            <a:srgbClr val="FFFFFF"/>
          </a:solidFill>
          <a:ln w="9525">
            <a:solidFill>
              <a:srgbClr val="EAEAEA"/>
            </a:solidFill>
            <a:miter lim="800000"/>
            <a:headEnd/>
            <a:tailEnd/>
          </a:ln>
        </p:spPr>
        <p:txBody>
          <a:bodyPr wrap="none" lIns="89420" tIns="44710" rIns="89420" bIns="44710" anchor="ctr"/>
          <a:lstStyle/>
          <a:p>
            <a:pPr>
              <a:defRPr/>
            </a:pPr>
            <a:endParaRPr lang="zh-CN" altLang="en-US" kern="0" dirty="0">
              <a:solidFill>
                <a:sysClr val="windowText" lastClr="000000"/>
              </a:solidFill>
              <a:ea typeface="微软雅黑" pitchFamily="34" charset="-122"/>
            </a:endParaRPr>
          </a:p>
        </p:txBody>
      </p:sp>
      <p:sp>
        <p:nvSpPr>
          <p:cNvPr id="9" name="Line 44"/>
          <p:cNvSpPr>
            <a:spLocks noChangeShapeType="1"/>
          </p:cNvSpPr>
          <p:nvPr/>
        </p:nvSpPr>
        <p:spPr bwMode="auto">
          <a:xfrm>
            <a:off x="10394270" y="4258589"/>
            <a:ext cx="0" cy="402968"/>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10" name="Rectangle 7"/>
          <p:cNvSpPr>
            <a:spLocks noChangeArrowheads="1"/>
          </p:cNvSpPr>
          <p:nvPr/>
        </p:nvSpPr>
        <p:spPr bwMode="auto">
          <a:xfrm>
            <a:off x="1619574" y="1217213"/>
            <a:ext cx="8692044" cy="850452"/>
          </a:xfrm>
          <a:prstGeom prst="rect">
            <a:avLst/>
          </a:prstGeom>
          <a:solidFill>
            <a:srgbClr val="FFFFFF"/>
          </a:solidFill>
          <a:ln w="9525">
            <a:solidFill>
              <a:srgbClr val="EAEAEA"/>
            </a:solidFill>
            <a:miter lim="800000"/>
            <a:headEnd/>
            <a:tailEnd/>
          </a:ln>
        </p:spPr>
        <p:txBody>
          <a:bodyPr wrap="none" lIns="89420" tIns="44710" rIns="89420" bIns="44710" anchor="ctr"/>
          <a:lstStyle/>
          <a:p>
            <a:endParaRPr lang="zh-CN" altLang="en-US" kern="0" dirty="0">
              <a:solidFill>
                <a:sysClr val="windowText" lastClr="000000"/>
              </a:solidFill>
              <a:ea typeface="微软雅黑" pitchFamily="34" charset="-122"/>
            </a:endParaRPr>
          </a:p>
        </p:txBody>
      </p:sp>
      <p:sp>
        <p:nvSpPr>
          <p:cNvPr id="11" name="Line 43"/>
          <p:cNvSpPr>
            <a:spLocks noChangeShapeType="1"/>
          </p:cNvSpPr>
          <p:nvPr/>
        </p:nvSpPr>
        <p:spPr bwMode="auto">
          <a:xfrm rot="5400000">
            <a:off x="5690499" y="164531"/>
            <a:ext cx="0" cy="3368533"/>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12" name="Rectangle 8"/>
          <p:cNvSpPr>
            <a:spLocks noChangeArrowheads="1"/>
          </p:cNvSpPr>
          <p:nvPr/>
        </p:nvSpPr>
        <p:spPr bwMode="auto">
          <a:xfrm rot="5400000">
            <a:off x="56506" y="2121035"/>
            <a:ext cx="2978237" cy="933012"/>
          </a:xfrm>
          <a:prstGeom prst="rect">
            <a:avLst/>
          </a:prstGeom>
          <a:solidFill>
            <a:srgbClr val="FFFFFF"/>
          </a:solidFill>
          <a:ln w="9525">
            <a:solidFill>
              <a:srgbClr val="EAEAEA"/>
            </a:solidFill>
            <a:miter lim="800000"/>
            <a:headEnd/>
            <a:tailEnd/>
          </a:ln>
        </p:spPr>
        <p:txBody>
          <a:bodyPr wrap="none" lIns="89420" tIns="44710" rIns="89420" bIns="44710" anchor="ctr"/>
          <a:lstStyle/>
          <a:p>
            <a:pPr>
              <a:defRPr/>
            </a:pPr>
            <a:endParaRPr lang="zh-CN" altLang="en-US" kern="0" dirty="0">
              <a:solidFill>
                <a:sysClr val="windowText" lastClr="000000"/>
              </a:solidFill>
              <a:ea typeface="微软雅黑" pitchFamily="34" charset="-122"/>
            </a:endParaRPr>
          </a:p>
        </p:txBody>
      </p:sp>
      <p:sp>
        <p:nvSpPr>
          <p:cNvPr id="13" name="Line 42"/>
          <p:cNvSpPr>
            <a:spLocks noChangeShapeType="1"/>
          </p:cNvSpPr>
          <p:nvPr/>
        </p:nvSpPr>
        <p:spPr bwMode="auto">
          <a:xfrm>
            <a:off x="1619574" y="2223478"/>
            <a:ext cx="0" cy="700415"/>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14" name="Oval 38"/>
          <p:cNvSpPr>
            <a:spLocks noChangeArrowheads="1"/>
          </p:cNvSpPr>
          <p:nvPr/>
        </p:nvSpPr>
        <p:spPr bwMode="auto">
          <a:xfrm>
            <a:off x="9520868" y="747965"/>
            <a:ext cx="1682181" cy="1545856"/>
          </a:xfrm>
          <a:prstGeom prst="ellipse">
            <a:avLst/>
          </a:prstGeom>
          <a:solidFill>
            <a:schemeClr val="accent3"/>
          </a:solidFill>
          <a:ln w="19050">
            <a:noFill/>
            <a:round/>
            <a:headEnd/>
            <a:tailEnd/>
          </a:ln>
        </p:spPr>
        <p:txBody>
          <a:bodyPr wrap="none" lIns="89420" tIns="44710" rIns="89420" bIns="44710" anchor="ctr"/>
          <a:lstStyle/>
          <a:p>
            <a:pPr algn="ctr">
              <a:defRPr/>
            </a:pPr>
            <a:endParaRPr lang="zh-CN" altLang="en-US" kern="0" dirty="0">
              <a:solidFill>
                <a:schemeClr val="bg1"/>
              </a:solidFill>
              <a:ea typeface="微软雅黑" pitchFamily="34" charset="-122"/>
            </a:endParaRPr>
          </a:p>
        </p:txBody>
      </p:sp>
      <p:sp>
        <p:nvSpPr>
          <p:cNvPr id="15" name="Line 43"/>
          <p:cNvSpPr>
            <a:spLocks noChangeShapeType="1"/>
          </p:cNvSpPr>
          <p:nvPr/>
        </p:nvSpPr>
        <p:spPr bwMode="auto">
          <a:xfrm rot="5400000">
            <a:off x="3359219" y="4532607"/>
            <a:ext cx="0" cy="3368533"/>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89420" tIns="44710" rIns="89420" bIns="44710"/>
          <a:lstStyle/>
          <a:p>
            <a:pPr>
              <a:defRPr/>
            </a:pPr>
            <a:endParaRPr lang="zh-CN" altLang="en-US" kern="0" dirty="0">
              <a:solidFill>
                <a:sysClr val="windowText" lastClr="000000"/>
              </a:solidFill>
              <a:ea typeface="微软雅黑" pitchFamily="34" charset="-122"/>
            </a:endParaRPr>
          </a:p>
        </p:txBody>
      </p:sp>
      <p:sp>
        <p:nvSpPr>
          <p:cNvPr id="16" name="矩形 15"/>
          <p:cNvSpPr/>
          <p:nvPr/>
        </p:nvSpPr>
        <p:spPr>
          <a:xfrm>
            <a:off x="4425100" y="1092160"/>
            <a:ext cx="2437355" cy="767402"/>
          </a:xfrm>
          <a:prstGeom prst="rect">
            <a:avLst/>
          </a:prstGeom>
        </p:spPr>
        <p:txBody>
          <a:bodyPr wrap="square" lIns="89420" tIns="44710" rIns="89420" bIns="44710" anchor="ctr">
            <a:spAutoFit/>
          </a:bodyPr>
          <a:lstStyle/>
          <a:p>
            <a:pPr lvl="0">
              <a:tabLst>
                <a:tab pos="457200" algn="l"/>
              </a:tabLst>
            </a:pPr>
            <a:r>
              <a:rPr lang="en-US" sz="4400" b="1" dirty="0" err="1">
                <a:solidFill>
                  <a:srgbClr val="7030A0"/>
                </a:solidFill>
                <a:latin typeface="Amazone" panose="03020702060507090A04" pitchFamily="66" charset="-93"/>
                <a:ea typeface="Calibri" panose="020F0502020204030204" pitchFamily="34" charset="0"/>
              </a:rPr>
              <a:t>Luyện</a:t>
            </a:r>
            <a:r>
              <a:rPr lang="en-US" sz="4400" b="1" dirty="0">
                <a:solidFill>
                  <a:srgbClr val="7030A0"/>
                </a:solidFill>
                <a:latin typeface="Amazone" panose="03020702060507090A04" pitchFamily="66" charset="-93"/>
                <a:ea typeface="Calibri" panose="020F0502020204030204" pitchFamily="34" charset="0"/>
              </a:rPr>
              <a:t> </a:t>
            </a:r>
            <a:r>
              <a:rPr lang="en-US" sz="4400" b="1" dirty="0" err="1">
                <a:solidFill>
                  <a:srgbClr val="7030A0"/>
                </a:solidFill>
                <a:latin typeface="Amazone" panose="03020702060507090A04" pitchFamily="66" charset="-93"/>
                <a:ea typeface="Calibri" panose="020F0502020204030204" pitchFamily="34" charset="0"/>
              </a:rPr>
              <a:t>tập</a:t>
            </a:r>
            <a:endParaRPr lang="vi-VN" sz="4400" b="1" dirty="0">
              <a:solidFill>
                <a:srgbClr val="7030A0"/>
              </a:solidFill>
              <a:latin typeface="Amazone" panose="03020702060507090A04" pitchFamily="66" charset="-93"/>
              <a:ea typeface="Calibri" panose="020F0502020204030204" pitchFamily="34" charset="0"/>
            </a:endParaRPr>
          </a:p>
        </p:txBody>
      </p:sp>
      <p:sp>
        <p:nvSpPr>
          <p:cNvPr id="17" name="Oval 38"/>
          <p:cNvSpPr>
            <a:spLocks noChangeArrowheads="1"/>
          </p:cNvSpPr>
          <p:nvPr/>
        </p:nvSpPr>
        <p:spPr bwMode="auto">
          <a:xfrm>
            <a:off x="801858" y="935661"/>
            <a:ext cx="1524388" cy="1545856"/>
          </a:xfrm>
          <a:prstGeom prst="ellipse">
            <a:avLst/>
          </a:prstGeom>
          <a:solidFill>
            <a:schemeClr val="accent4"/>
          </a:solidFill>
          <a:ln w="19050">
            <a:noFill/>
            <a:round/>
            <a:headEnd/>
            <a:tailEnd/>
          </a:ln>
        </p:spPr>
        <p:txBody>
          <a:bodyPr wrap="none" lIns="89420" tIns="44710" rIns="89420" bIns="44710" anchor="ctr"/>
          <a:lstStyle/>
          <a:p>
            <a:pPr algn="ctr">
              <a:defRPr/>
            </a:pPr>
            <a:endParaRPr lang="zh-CN" altLang="en-US" kern="0" dirty="0">
              <a:solidFill>
                <a:schemeClr val="bg1"/>
              </a:solidFill>
              <a:ea typeface="微软雅黑" pitchFamily="34" charset="-122"/>
            </a:endParaRPr>
          </a:p>
        </p:txBody>
      </p:sp>
      <p:sp>
        <p:nvSpPr>
          <p:cNvPr id="18" name="Oval 38"/>
          <p:cNvSpPr>
            <a:spLocks noChangeArrowheads="1"/>
          </p:cNvSpPr>
          <p:nvPr/>
        </p:nvSpPr>
        <p:spPr bwMode="auto">
          <a:xfrm>
            <a:off x="783430" y="2948075"/>
            <a:ext cx="1524388" cy="1545856"/>
          </a:xfrm>
          <a:prstGeom prst="ellipse">
            <a:avLst/>
          </a:prstGeom>
          <a:solidFill>
            <a:schemeClr val="accent2"/>
          </a:solidFill>
          <a:ln w="19050">
            <a:noFill/>
            <a:round/>
            <a:headEnd/>
            <a:tailEnd/>
          </a:ln>
        </p:spPr>
        <p:txBody>
          <a:bodyPr wrap="none" lIns="89420" tIns="44710" rIns="89420" bIns="44710" anchor="ctr"/>
          <a:lstStyle/>
          <a:p>
            <a:pPr algn="ctr">
              <a:defRPr/>
            </a:pPr>
            <a:endParaRPr lang="zh-CN" altLang="en-US" kern="0" dirty="0">
              <a:solidFill>
                <a:schemeClr val="bg1"/>
              </a:solidFill>
              <a:ea typeface="微软雅黑" pitchFamily="34" charset="-122"/>
            </a:endParaRPr>
          </a:p>
        </p:txBody>
      </p:sp>
      <p:sp>
        <p:nvSpPr>
          <p:cNvPr id="19" name="矩形 18"/>
          <p:cNvSpPr/>
          <p:nvPr/>
        </p:nvSpPr>
        <p:spPr>
          <a:xfrm>
            <a:off x="2149102" y="2948075"/>
            <a:ext cx="7573432" cy="751628"/>
          </a:xfrm>
          <a:prstGeom prst="rect">
            <a:avLst/>
          </a:prstGeom>
        </p:spPr>
        <p:txBody>
          <a:bodyPr wrap="square" lIns="89420" tIns="44710" rIns="89420" bIns="44710" anchor="ctr">
            <a:spAutoFit/>
          </a:bodyPr>
          <a:lstStyle/>
          <a:p>
            <a:pPr algn="ctr">
              <a:lnSpc>
                <a:spcPct val="150000"/>
              </a:lnSpc>
            </a:pPr>
            <a:r>
              <a:rPr lang="en-US" sz="3200" b="1" dirty="0">
                <a:solidFill>
                  <a:srgbClr val="7030A0"/>
                </a:solidFill>
                <a:latin typeface="Amazone" panose="03020702060507090A04" pitchFamily="66" charset="-93"/>
                <a:ea typeface="Calibri" panose="020F0502020204030204" pitchFamily="34" charset="0"/>
              </a:rPr>
              <a:t>1. </a:t>
            </a:r>
            <a:r>
              <a:rPr lang="en-US" sz="3200" dirty="0" err="1">
                <a:solidFill>
                  <a:srgbClr val="000000"/>
                </a:solidFill>
                <a:latin typeface="Amazone" panose="03020702060507090A04" pitchFamily="66" charset="-93"/>
                <a:ea typeface="Calibri" panose="020F0502020204030204" pitchFamily="34" charset="0"/>
              </a:rPr>
              <a:t>Hãy</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tìm</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ví</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dụ</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để</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minh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họa</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cho</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nhận</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định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trên</a:t>
            </a:r>
            <a:endParaRPr lang="zh-CN" altLang="en-US" sz="3200" dirty="0">
              <a:solidFill>
                <a:schemeClr val="tx1">
                  <a:lumMod val="50000"/>
                  <a:lumOff val="50000"/>
                </a:schemeClr>
              </a:solidFill>
              <a:latin typeface="微软雅黑" pitchFamily="34" charset="-122"/>
              <a:ea typeface="微软雅黑" pitchFamily="34" charset="-122"/>
            </a:endParaRPr>
          </a:p>
        </p:txBody>
      </p:sp>
      <p:sp>
        <p:nvSpPr>
          <p:cNvPr id="20" name="Oval 38"/>
          <p:cNvSpPr>
            <a:spLocks noChangeArrowheads="1"/>
          </p:cNvSpPr>
          <p:nvPr/>
        </p:nvSpPr>
        <p:spPr bwMode="auto">
          <a:xfrm>
            <a:off x="9539383" y="2530803"/>
            <a:ext cx="1682181" cy="1545856"/>
          </a:xfrm>
          <a:prstGeom prst="ellipse">
            <a:avLst/>
          </a:prstGeom>
          <a:solidFill>
            <a:schemeClr val="accent1"/>
          </a:solidFill>
          <a:ln w="19050">
            <a:noFill/>
            <a:round/>
            <a:headEnd/>
            <a:tailEnd/>
          </a:ln>
        </p:spPr>
        <p:txBody>
          <a:bodyPr wrap="none" lIns="89420" tIns="44710" rIns="89420" bIns="44710" anchor="ctr"/>
          <a:lstStyle/>
          <a:p>
            <a:pPr algn="ctr">
              <a:defRPr/>
            </a:pPr>
            <a:endParaRPr lang="zh-CN" altLang="en-US" kern="0" dirty="0">
              <a:solidFill>
                <a:schemeClr val="bg1"/>
              </a:solidFill>
              <a:ea typeface="微软雅黑" pitchFamily="34" charset="-122"/>
            </a:endParaRPr>
          </a:p>
        </p:txBody>
      </p:sp>
      <p:sp>
        <p:nvSpPr>
          <p:cNvPr id="21" name="Oval 38"/>
          <p:cNvSpPr>
            <a:spLocks noChangeArrowheads="1"/>
          </p:cNvSpPr>
          <p:nvPr/>
        </p:nvSpPr>
        <p:spPr bwMode="auto">
          <a:xfrm>
            <a:off x="9518048" y="4772003"/>
            <a:ext cx="1682181" cy="1545856"/>
          </a:xfrm>
          <a:prstGeom prst="ellipse">
            <a:avLst/>
          </a:prstGeom>
          <a:solidFill>
            <a:schemeClr val="tx2"/>
          </a:solidFill>
          <a:ln w="19050">
            <a:noFill/>
            <a:round/>
            <a:headEnd/>
            <a:tailEnd/>
          </a:ln>
        </p:spPr>
        <p:txBody>
          <a:bodyPr wrap="none" lIns="89420" tIns="44710" rIns="89420" bIns="44710" anchor="ctr"/>
          <a:lstStyle/>
          <a:p>
            <a:pPr algn="ctr">
              <a:defRPr/>
            </a:pPr>
            <a:endParaRPr lang="zh-CN" altLang="en-US" kern="0" dirty="0">
              <a:solidFill>
                <a:schemeClr val="bg1"/>
              </a:solidFill>
              <a:ea typeface="微软雅黑" pitchFamily="34" charset="-122"/>
            </a:endParaRPr>
          </a:p>
        </p:txBody>
      </p:sp>
      <p:sp>
        <p:nvSpPr>
          <p:cNvPr id="22" name="矩形 21"/>
          <p:cNvSpPr/>
          <p:nvPr/>
        </p:nvSpPr>
        <p:spPr>
          <a:xfrm>
            <a:off x="1167691" y="4690065"/>
            <a:ext cx="8643415" cy="1567621"/>
          </a:xfrm>
          <a:prstGeom prst="rect">
            <a:avLst/>
          </a:prstGeom>
        </p:spPr>
        <p:txBody>
          <a:bodyPr wrap="square" lIns="89420" tIns="44710" rIns="89420" bIns="44710" anchor="ctr">
            <a:spAutoFit/>
          </a:bodyPr>
          <a:lstStyle/>
          <a:p>
            <a:pPr lvl="0">
              <a:tabLst>
                <a:tab pos="457200" algn="l"/>
              </a:tabLst>
            </a:pPr>
            <a:r>
              <a:rPr lang="en-US" sz="3200" b="1" dirty="0">
                <a:solidFill>
                  <a:srgbClr val="7030A0"/>
                </a:solidFill>
                <a:latin typeface="Amazone" panose="03020702060507090A04" pitchFamily="66" charset="-93"/>
                <a:ea typeface="Calibri" panose="020F0502020204030204" pitchFamily="34" charset="0"/>
              </a:rPr>
              <a:t>2. </a:t>
            </a:r>
            <a:r>
              <a:rPr lang="en-US" sz="3200" dirty="0" err="1">
                <a:solidFill>
                  <a:srgbClr val="000000"/>
                </a:solidFill>
                <a:latin typeface="Amazone" panose="03020702060507090A04" pitchFamily="66" charset="-93"/>
                <a:ea typeface="Calibri" panose="020F0502020204030204" pitchFamily="34" charset="0"/>
              </a:rPr>
              <a:t>Nêu</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tình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huống</a:t>
            </a:r>
            <a:r>
              <a:rPr lang="en-US" sz="3200" dirty="0">
                <a:solidFill>
                  <a:srgbClr val="000000"/>
                </a:solidFill>
                <a:latin typeface="Amazone" panose="03020702060507090A04" pitchFamily="66" charset="-93"/>
                <a:ea typeface="Calibri" panose="020F0502020204030204" pitchFamily="34" charset="0"/>
              </a:rPr>
              <a:t> (ở </a:t>
            </a:r>
            <a:r>
              <a:rPr lang="en-US" sz="3200" dirty="0" err="1">
                <a:solidFill>
                  <a:srgbClr val="000000"/>
                </a:solidFill>
                <a:latin typeface="Amazone" panose="03020702060507090A04" pitchFamily="66" charset="-93"/>
                <a:ea typeface="Calibri" panose="020F0502020204030204" pitchFamily="34" charset="0"/>
              </a:rPr>
              <a:t>gia</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đình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lớp</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học</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cho</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thấy</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luôn</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có</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năng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lượng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hao</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phí</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xuất</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hiện</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trong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quá</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trình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sử</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dụng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năng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lượng</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Xác</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định</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nguyên</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nhân</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gây</a:t>
            </a:r>
            <a:r>
              <a:rPr lang="en-US" sz="3200" dirty="0">
                <a:solidFill>
                  <a:srgbClr val="000000"/>
                </a:solidFill>
                <a:latin typeface="Amazone" panose="03020702060507090A04" pitchFamily="66" charset="-93"/>
                <a:ea typeface="Calibri" panose="020F0502020204030204" pitchFamily="34" charset="0"/>
              </a:rPr>
              <a:t> ra </a:t>
            </a:r>
            <a:r>
              <a:rPr lang="en-US" sz="3200" dirty="0" err="1">
                <a:solidFill>
                  <a:srgbClr val="000000"/>
                </a:solidFill>
                <a:latin typeface="Amazone" panose="03020702060507090A04" pitchFamily="66" charset="-93"/>
                <a:ea typeface="Calibri" panose="020F0502020204030204" pitchFamily="34" charset="0"/>
              </a:rPr>
              <a:t>sự</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hao</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phí</a:t>
            </a:r>
            <a:r>
              <a:rPr lang="en-US" sz="3200" dirty="0">
                <a:solidFill>
                  <a:srgbClr val="000000"/>
                </a:solidFill>
                <a:latin typeface="Amazone" panose="03020702060507090A04" pitchFamily="66" charset="-93"/>
                <a:ea typeface="Calibri" panose="020F0502020204030204" pitchFamily="34" charset="0"/>
              </a:rPr>
              <a:t> </a:t>
            </a:r>
            <a:r>
              <a:rPr lang="en-US" sz="3200" dirty="0" err="1">
                <a:solidFill>
                  <a:srgbClr val="000000"/>
                </a:solidFill>
                <a:latin typeface="Amazone" panose="03020702060507090A04" pitchFamily="66" charset="-93"/>
                <a:ea typeface="Calibri" panose="020F0502020204030204" pitchFamily="34" charset="0"/>
              </a:rPr>
              <a:t>đó</a:t>
            </a:r>
            <a:r>
              <a:rPr lang="en-US" sz="3200" dirty="0">
                <a:solidFill>
                  <a:srgbClr val="000000"/>
                </a:solidFill>
                <a:latin typeface="Amazone" panose="03020702060507090A04" pitchFamily="66" charset="-93"/>
                <a:ea typeface="Calibri" panose="020F0502020204030204" pitchFamily="34" charset="0"/>
              </a:rPr>
              <a:t>?</a:t>
            </a:r>
            <a:endParaRPr lang="vi-VN" sz="3200" dirty="0">
              <a:latin typeface="Amazone" panose="03020702060507090A04" pitchFamily="66" charset="-93"/>
              <a:ea typeface="Calibri" panose="020F0502020204030204" pitchFamily="34" charset="0"/>
            </a:endParaRPr>
          </a:p>
        </p:txBody>
      </p:sp>
    </p:spTree>
    <p:extLst>
      <p:ext uri="{BB962C8B-B14F-4D97-AF65-F5344CB8AC3E}">
        <p14:creationId xmlns:p14="http://schemas.microsoft.com/office/powerpoint/2010/main" val="16337839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00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50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6"/>
                                            </p:tgtEl>
                                            <p:attrNameLst>
                                              <p:attrName>style.visibility</p:attrName>
                                            </p:attrNameLst>
                                          </p:cBhvr>
                                          <p:to>
                                            <p:strVal val="visible"/>
                                          </p:to>
                                        </p:set>
                                        <p:animEffect transition="in" filter="wipe(left)">
                                          <p:cBhvr>
                                            <p:cTn id="24" dur="100"/>
                                            <p:tgtEl>
                                              <p:spTgt spid="1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6"/>
                                            </p:tgtEl>
                                          </p:cBhvr>
                                          <p:to x="80000" y="100000"/>
                                        </p:animScale>
                                        <p:anim by="(#ppt_w*0.10)" calcmode="lin" valueType="num">
                                          <p:cBhvr>
                                            <p:cTn id="27" dur="50" autoRev="1" fill="hold">
                                              <p:stCondLst>
                                                <p:cond delay="0"/>
                                              </p:stCondLst>
                                            </p:cTn>
                                            <p:tgtEl>
                                              <p:spTgt spid="16"/>
                                            </p:tgtEl>
                                            <p:attrNameLst>
                                              <p:attrName>ppt_x</p:attrName>
                                            </p:attrNameLst>
                                          </p:cBhvr>
                                        </p:anim>
                                        <p:anim by="(-#ppt_w*0.10)" calcmode="lin" valueType="num">
                                          <p:cBhvr>
                                            <p:cTn id="28" dur="50" autoRev="1" fill="hold">
                                              <p:stCondLst>
                                                <p:cond delay="0"/>
                                              </p:stCondLst>
                                            </p:cTn>
                                            <p:tgtEl>
                                              <p:spTgt spid="16"/>
                                            </p:tgtEl>
                                            <p:attrNameLst>
                                              <p:attrName>ppt_y</p:attrName>
                                            </p:attrNameLst>
                                          </p:cBhvr>
                                        </p:anim>
                                        <p:animRot by="-480000">
                                          <p:cBhvr>
                                            <p:cTn id="29" dur="50" autoRev="1" fill="hold">
                                              <p:stCondLst>
                                                <p:cond delay="0"/>
                                              </p:stCondLst>
                                            </p:cTn>
                                            <p:tgtEl>
                                              <p:spTgt spid="16"/>
                                            </p:tgtEl>
                                            <p:attrNameLst>
                                              <p:attrName>r</p:attrName>
                                            </p:attrNameLst>
                                          </p:cBhvr>
                                        </p:animRot>
                                      </p:childTnLst>
                                    </p:cTn>
                                  </p:par>
                                </p:childTnLst>
                              </p:cTn>
                            </p:par>
                            <p:par>
                              <p:cTn id="30" fill="hold">
                                <p:stCondLst>
                                  <p:cond delay="181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2310"/>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281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331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14:bounceEnd="50000">
                                          <p:cBhvr additive="base">
                                            <p:cTn id="5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381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9"/>
                                            </p:tgtEl>
                                            <p:attrNameLst>
                                              <p:attrName>style.visibility</p:attrName>
                                            </p:attrNameLst>
                                          </p:cBhvr>
                                          <p:to>
                                            <p:strVal val="visible"/>
                                          </p:to>
                                        </p:set>
                                        <p:animEffect transition="in" filter="wipe(left)">
                                          <p:cBhvr>
                                            <p:cTn id="57" dur="100"/>
                                            <p:tgtEl>
                                              <p:spTgt spid="19"/>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9"/>
                                            </p:tgtEl>
                                          </p:cBhvr>
                                          <p:to x="80000" y="100000"/>
                                        </p:animScale>
                                        <p:anim by="(#ppt_w*0.10)" calcmode="lin" valueType="num">
                                          <p:cBhvr>
                                            <p:cTn id="60" dur="50" autoRev="1" fill="hold">
                                              <p:stCondLst>
                                                <p:cond delay="0"/>
                                              </p:stCondLst>
                                            </p:cTn>
                                            <p:tgtEl>
                                              <p:spTgt spid="19"/>
                                            </p:tgtEl>
                                            <p:attrNameLst>
                                              <p:attrName>ppt_x</p:attrName>
                                            </p:attrNameLst>
                                          </p:cBhvr>
                                        </p:anim>
                                        <p:anim by="(-#ppt_w*0.10)" calcmode="lin" valueType="num">
                                          <p:cBhvr>
                                            <p:cTn id="61" dur="50" autoRev="1" fill="hold">
                                              <p:stCondLst>
                                                <p:cond delay="0"/>
                                              </p:stCondLst>
                                            </p:cTn>
                                            <p:tgtEl>
                                              <p:spTgt spid="19"/>
                                            </p:tgtEl>
                                            <p:attrNameLst>
                                              <p:attrName>ppt_y</p:attrName>
                                            </p:attrNameLst>
                                          </p:cBhvr>
                                        </p:anim>
                                        <p:animRot by="-480000">
                                          <p:cBhvr>
                                            <p:cTn id="62" dur="50" autoRev="1" fill="hold">
                                              <p:stCondLst>
                                                <p:cond delay="0"/>
                                              </p:stCondLst>
                                            </p:cTn>
                                            <p:tgtEl>
                                              <p:spTgt spid="19"/>
                                            </p:tgtEl>
                                            <p:attrNameLst>
                                              <p:attrName>r</p:attrName>
                                            </p:attrNameLst>
                                          </p:cBhvr>
                                        </p:animRot>
                                      </p:childTnLst>
                                    </p:cTn>
                                  </p:par>
                                </p:childTnLst>
                              </p:cTn>
                            </p:par>
                            <p:par>
                              <p:cTn id="63" fill="hold">
                                <p:stCondLst>
                                  <p:cond delay="4960"/>
                                </p:stCondLst>
                                <p:childTnLst>
                                  <p:par>
                                    <p:cTn id="64" presetID="22"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460"/>
                                </p:stCondLst>
                                <p:childTnLst>
                                  <p:par>
                                    <p:cTn id="71" presetID="2" presetClass="entr" presetSubtype="1" fill="hold" grpId="0" nodeType="afterEffect" p14:presetBounceEnd="50000">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14:bounceEnd="50000">
                                          <p:cBhvr additive="base">
                                            <p:cTn id="7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21"/>
                                            </p:tgtEl>
                                            <p:attrNameLst>
                                              <p:attrName>ppt_y</p:attrName>
                                            </p:attrNameLst>
                                          </p:cBhvr>
                                          <p:tavLst>
                                            <p:tav tm="0">
                                              <p:val>
                                                <p:strVal val="0-#ppt_h/2"/>
                                              </p:val>
                                            </p:tav>
                                            <p:tav tm="100000">
                                              <p:val>
                                                <p:strVal val="#ppt_y"/>
                                              </p:val>
                                            </p:tav>
                                          </p:tavLst>
                                        </p:anim>
                                      </p:childTnLst>
                                    </p:cTn>
                                  </p:par>
                                </p:childTnLst>
                              </p:cTn>
                            </p:par>
                            <p:par>
                              <p:cTn id="75" fill="hold">
                                <p:stCondLst>
                                  <p:cond delay="5960"/>
                                </p:stCondLst>
                                <p:childTnLst>
                                  <p:par>
                                    <p:cTn id="76" presetID="22" presetClass="entr" presetSubtype="2"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right)">
                                          <p:cBhvr>
                                            <p:cTn id="78" dur="500"/>
                                            <p:tgtEl>
                                              <p:spTgt spid="4"/>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6460"/>
                                </p:stCondLst>
                                <p:childTnLst>
                                  <p:par>
                                    <p:cTn id="83" presetID="22" presetClass="entr" presetSubtype="2"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right)">
                                          <p:cBhvr>
                                            <p:cTn id="85" dur="500"/>
                                            <p:tgtEl>
                                              <p:spTgt spid="15"/>
                                            </p:tgtEl>
                                          </p:cBhvr>
                                        </p:animEffect>
                                      </p:childTnLst>
                                    </p:cTn>
                                  </p:par>
                                </p:childTnLst>
                              </p:cTn>
                            </p:par>
                            <p:par>
                              <p:cTn id="86" fill="hold">
                                <p:stCondLst>
                                  <p:cond delay="6960"/>
                                </p:stCondLst>
                                <p:childTnLst>
                                  <p:par>
                                    <p:cTn id="87" presetID="22" presetClass="entr" presetSubtype="8" fill="hold" grpId="0" nodeType="afterEffect">
                                      <p:stCondLst>
                                        <p:cond delay="0"/>
                                      </p:stCondLst>
                                      <p:iterate type="lt">
                                        <p:tmPct val="30000"/>
                                      </p:iterate>
                                      <p:childTnLst>
                                        <p:set>
                                          <p:cBhvr>
                                            <p:cTn id="88" dur="1" fill="hold">
                                              <p:stCondLst>
                                                <p:cond delay="0"/>
                                              </p:stCondLst>
                                            </p:cTn>
                                            <p:tgtEl>
                                              <p:spTgt spid="22"/>
                                            </p:tgtEl>
                                            <p:attrNameLst>
                                              <p:attrName>style.visibility</p:attrName>
                                            </p:attrNameLst>
                                          </p:cBhvr>
                                          <p:to>
                                            <p:strVal val="visible"/>
                                          </p:to>
                                        </p:set>
                                        <p:animEffect transition="in" filter="wipe(left)">
                                          <p:cBhvr>
                                            <p:cTn id="89" dur="100"/>
                                            <p:tgtEl>
                                              <p:spTgt spid="22"/>
                                            </p:tgtEl>
                                          </p:cBhvr>
                                        </p:animEffect>
                                      </p:childTnLst>
                                    </p:cTn>
                                  </p:par>
                                  <p:par>
                                    <p:cTn id="90" presetID="36" presetClass="emph" presetSubtype="0" fill="hold" grpId="1" nodeType="withEffect">
                                      <p:stCondLst>
                                        <p:cond delay="0"/>
                                      </p:stCondLst>
                                      <p:iterate type="lt">
                                        <p:tmPct val="30000"/>
                                      </p:iterate>
                                      <p:childTnLst>
                                        <p:animScale>
                                          <p:cBhvr>
                                            <p:cTn id="91" dur="50" autoRev="1" fill="hold">
                                              <p:stCondLst>
                                                <p:cond delay="0"/>
                                              </p:stCondLst>
                                            </p:cTn>
                                            <p:tgtEl>
                                              <p:spTgt spid="22"/>
                                            </p:tgtEl>
                                          </p:cBhvr>
                                          <p:to x="80000" y="100000"/>
                                        </p:animScale>
                                        <p:anim by="(#ppt_w*0.10)" calcmode="lin" valueType="num">
                                          <p:cBhvr>
                                            <p:cTn id="92" dur="50" autoRev="1" fill="hold">
                                              <p:stCondLst>
                                                <p:cond delay="0"/>
                                              </p:stCondLst>
                                            </p:cTn>
                                            <p:tgtEl>
                                              <p:spTgt spid="22"/>
                                            </p:tgtEl>
                                            <p:attrNameLst>
                                              <p:attrName>ppt_x</p:attrName>
                                            </p:attrNameLst>
                                          </p:cBhvr>
                                        </p:anim>
                                        <p:anim by="(-#ppt_w*0.10)" calcmode="lin" valueType="num">
                                          <p:cBhvr>
                                            <p:cTn id="93" dur="50" autoRev="1" fill="hold">
                                              <p:stCondLst>
                                                <p:cond delay="0"/>
                                              </p:stCondLst>
                                            </p:cTn>
                                            <p:tgtEl>
                                              <p:spTgt spid="22"/>
                                            </p:tgtEl>
                                            <p:attrNameLst>
                                              <p:attrName>ppt_y</p:attrName>
                                            </p:attrNameLst>
                                          </p:cBhvr>
                                        </p:anim>
                                        <p:animRot by="-480000">
                                          <p:cBhvr>
                                            <p:cTn id="94"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6" grpId="1"/>
          <p:bldP spid="17" grpId="0" animBg="1"/>
          <p:bldP spid="18" grpId="0" animBg="1"/>
          <p:bldP spid="19" grpId="0"/>
          <p:bldP spid="19" grpId="1"/>
          <p:bldP spid="20" grpId="0" animBg="1"/>
          <p:bldP spid="21" grpId="0" animBg="1"/>
          <p:bldP spid="22" grpId="0"/>
          <p:bldP spid="2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6"/>
                                            </p:tgtEl>
                                            <p:attrNameLst>
                                              <p:attrName>style.visibility</p:attrName>
                                            </p:attrNameLst>
                                          </p:cBhvr>
                                          <p:to>
                                            <p:strVal val="visible"/>
                                          </p:to>
                                        </p:set>
                                        <p:animEffect transition="in" filter="wipe(left)">
                                          <p:cBhvr>
                                            <p:cTn id="24" dur="100"/>
                                            <p:tgtEl>
                                              <p:spTgt spid="1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6"/>
                                            </p:tgtEl>
                                          </p:cBhvr>
                                          <p:to x="80000" y="100000"/>
                                        </p:animScale>
                                        <p:anim by="(#ppt_w*0.10)" calcmode="lin" valueType="num">
                                          <p:cBhvr>
                                            <p:cTn id="27" dur="50" autoRev="1" fill="hold">
                                              <p:stCondLst>
                                                <p:cond delay="0"/>
                                              </p:stCondLst>
                                            </p:cTn>
                                            <p:tgtEl>
                                              <p:spTgt spid="16"/>
                                            </p:tgtEl>
                                            <p:attrNameLst>
                                              <p:attrName>ppt_x</p:attrName>
                                            </p:attrNameLst>
                                          </p:cBhvr>
                                        </p:anim>
                                        <p:anim by="(-#ppt_w*0.10)" calcmode="lin" valueType="num">
                                          <p:cBhvr>
                                            <p:cTn id="28" dur="50" autoRev="1" fill="hold">
                                              <p:stCondLst>
                                                <p:cond delay="0"/>
                                              </p:stCondLst>
                                            </p:cTn>
                                            <p:tgtEl>
                                              <p:spTgt spid="16"/>
                                            </p:tgtEl>
                                            <p:attrNameLst>
                                              <p:attrName>ppt_y</p:attrName>
                                            </p:attrNameLst>
                                          </p:cBhvr>
                                        </p:anim>
                                        <p:animRot by="-480000">
                                          <p:cBhvr>
                                            <p:cTn id="29" dur="50" autoRev="1" fill="hold">
                                              <p:stCondLst>
                                                <p:cond delay="0"/>
                                              </p:stCondLst>
                                            </p:cTn>
                                            <p:tgtEl>
                                              <p:spTgt spid="16"/>
                                            </p:tgtEl>
                                            <p:attrNameLst>
                                              <p:attrName>r</p:attrName>
                                            </p:attrNameLst>
                                          </p:cBhvr>
                                        </p:animRot>
                                      </p:childTnLst>
                                    </p:cTn>
                                  </p:par>
                                </p:childTnLst>
                              </p:cTn>
                            </p:par>
                            <p:par>
                              <p:cTn id="30" fill="hold">
                                <p:stCondLst>
                                  <p:cond delay="181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2310"/>
                                </p:stCondLst>
                                <p:childTnLst>
                                  <p:par>
                                    <p:cTn id="38" presetID="2" presetClass="entr" presetSubtype="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281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3310"/>
                                </p:stCondLst>
                                <p:childTnLst>
                                  <p:par>
                                    <p:cTn id="50" presetID="2" presetClass="entr" presetSubtype="1"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381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9"/>
                                            </p:tgtEl>
                                            <p:attrNameLst>
                                              <p:attrName>style.visibility</p:attrName>
                                            </p:attrNameLst>
                                          </p:cBhvr>
                                          <p:to>
                                            <p:strVal val="visible"/>
                                          </p:to>
                                        </p:set>
                                        <p:animEffect transition="in" filter="wipe(left)">
                                          <p:cBhvr>
                                            <p:cTn id="57" dur="100"/>
                                            <p:tgtEl>
                                              <p:spTgt spid="19"/>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9"/>
                                            </p:tgtEl>
                                          </p:cBhvr>
                                          <p:to x="80000" y="100000"/>
                                        </p:animScale>
                                        <p:anim by="(#ppt_w*0.10)" calcmode="lin" valueType="num">
                                          <p:cBhvr>
                                            <p:cTn id="60" dur="50" autoRev="1" fill="hold">
                                              <p:stCondLst>
                                                <p:cond delay="0"/>
                                              </p:stCondLst>
                                            </p:cTn>
                                            <p:tgtEl>
                                              <p:spTgt spid="19"/>
                                            </p:tgtEl>
                                            <p:attrNameLst>
                                              <p:attrName>ppt_x</p:attrName>
                                            </p:attrNameLst>
                                          </p:cBhvr>
                                        </p:anim>
                                        <p:anim by="(-#ppt_w*0.10)" calcmode="lin" valueType="num">
                                          <p:cBhvr>
                                            <p:cTn id="61" dur="50" autoRev="1" fill="hold">
                                              <p:stCondLst>
                                                <p:cond delay="0"/>
                                              </p:stCondLst>
                                            </p:cTn>
                                            <p:tgtEl>
                                              <p:spTgt spid="19"/>
                                            </p:tgtEl>
                                            <p:attrNameLst>
                                              <p:attrName>ppt_y</p:attrName>
                                            </p:attrNameLst>
                                          </p:cBhvr>
                                        </p:anim>
                                        <p:animRot by="-480000">
                                          <p:cBhvr>
                                            <p:cTn id="62" dur="50" autoRev="1" fill="hold">
                                              <p:stCondLst>
                                                <p:cond delay="0"/>
                                              </p:stCondLst>
                                            </p:cTn>
                                            <p:tgtEl>
                                              <p:spTgt spid="19"/>
                                            </p:tgtEl>
                                            <p:attrNameLst>
                                              <p:attrName>r</p:attrName>
                                            </p:attrNameLst>
                                          </p:cBhvr>
                                        </p:animRot>
                                      </p:childTnLst>
                                    </p:cTn>
                                  </p:par>
                                </p:childTnLst>
                              </p:cTn>
                            </p:par>
                            <p:par>
                              <p:cTn id="63" fill="hold">
                                <p:stCondLst>
                                  <p:cond delay="4960"/>
                                </p:stCondLst>
                                <p:childTnLst>
                                  <p:par>
                                    <p:cTn id="64" presetID="22"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460"/>
                                </p:stCondLst>
                                <p:childTnLst>
                                  <p:par>
                                    <p:cTn id="71" presetID="2" presetClass="entr" presetSubtype="1"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0-#ppt_h/2"/>
                                              </p:val>
                                            </p:tav>
                                            <p:tav tm="100000">
                                              <p:val>
                                                <p:strVal val="#ppt_y"/>
                                              </p:val>
                                            </p:tav>
                                          </p:tavLst>
                                        </p:anim>
                                      </p:childTnLst>
                                    </p:cTn>
                                  </p:par>
                                </p:childTnLst>
                              </p:cTn>
                            </p:par>
                            <p:par>
                              <p:cTn id="75" fill="hold">
                                <p:stCondLst>
                                  <p:cond delay="5960"/>
                                </p:stCondLst>
                                <p:childTnLst>
                                  <p:par>
                                    <p:cTn id="76" presetID="22" presetClass="entr" presetSubtype="2"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right)">
                                          <p:cBhvr>
                                            <p:cTn id="78" dur="500"/>
                                            <p:tgtEl>
                                              <p:spTgt spid="4"/>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6460"/>
                                </p:stCondLst>
                                <p:childTnLst>
                                  <p:par>
                                    <p:cTn id="83" presetID="22" presetClass="entr" presetSubtype="2"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right)">
                                          <p:cBhvr>
                                            <p:cTn id="85" dur="500"/>
                                            <p:tgtEl>
                                              <p:spTgt spid="15"/>
                                            </p:tgtEl>
                                          </p:cBhvr>
                                        </p:animEffect>
                                      </p:childTnLst>
                                    </p:cTn>
                                  </p:par>
                                </p:childTnLst>
                              </p:cTn>
                            </p:par>
                            <p:par>
                              <p:cTn id="86" fill="hold">
                                <p:stCondLst>
                                  <p:cond delay="6960"/>
                                </p:stCondLst>
                                <p:childTnLst>
                                  <p:par>
                                    <p:cTn id="87" presetID="22" presetClass="entr" presetSubtype="8" fill="hold" grpId="0" nodeType="afterEffect">
                                      <p:stCondLst>
                                        <p:cond delay="0"/>
                                      </p:stCondLst>
                                      <p:iterate type="lt">
                                        <p:tmPct val="30000"/>
                                      </p:iterate>
                                      <p:childTnLst>
                                        <p:set>
                                          <p:cBhvr>
                                            <p:cTn id="88" dur="1" fill="hold">
                                              <p:stCondLst>
                                                <p:cond delay="0"/>
                                              </p:stCondLst>
                                            </p:cTn>
                                            <p:tgtEl>
                                              <p:spTgt spid="22"/>
                                            </p:tgtEl>
                                            <p:attrNameLst>
                                              <p:attrName>style.visibility</p:attrName>
                                            </p:attrNameLst>
                                          </p:cBhvr>
                                          <p:to>
                                            <p:strVal val="visible"/>
                                          </p:to>
                                        </p:set>
                                        <p:animEffect transition="in" filter="wipe(left)">
                                          <p:cBhvr>
                                            <p:cTn id="89" dur="100"/>
                                            <p:tgtEl>
                                              <p:spTgt spid="22"/>
                                            </p:tgtEl>
                                          </p:cBhvr>
                                        </p:animEffect>
                                      </p:childTnLst>
                                    </p:cTn>
                                  </p:par>
                                  <p:par>
                                    <p:cTn id="90" presetID="36" presetClass="emph" presetSubtype="0" fill="hold" grpId="1" nodeType="withEffect">
                                      <p:stCondLst>
                                        <p:cond delay="0"/>
                                      </p:stCondLst>
                                      <p:iterate type="lt">
                                        <p:tmPct val="30000"/>
                                      </p:iterate>
                                      <p:childTnLst>
                                        <p:animScale>
                                          <p:cBhvr>
                                            <p:cTn id="91" dur="50" autoRev="1" fill="hold">
                                              <p:stCondLst>
                                                <p:cond delay="0"/>
                                              </p:stCondLst>
                                            </p:cTn>
                                            <p:tgtEl>
                                              <p:spTgt spid="22"/>
                                            </p:tgtEl>
                                          </p:cBhvr>
                                          <p:to x="80000" y="100000"/>
                                        </p:animScale>
                                        <p:anim by="(#ppt_w*0.10)" calcmode="lin" valueType="num">
                                          <p:cBhvr>
                                            <p:cTn id="92" dur="50" autoRev="1" fill="hold">
                                              <p:stCondLst>
                                                <p:cond delay="0"/>
                                              </p:stCondLst>
                                            </p:cTn>
                                            <p:tgtEl>
                                              <p:spTgt spid="22"/>
                                            </p:tgtEl>
                                            <p:attrNameLst>
                                              <p:attrName>ppt_x</p:attrName>
                                            </p:attrNameLst>
                                          </p:cBhvr>
                                        </p:anim>
                                        <p:anim by="(-#ppt_w*0.10)" calcmode="lin" valueType="num">
                                          <p:cBhvr>
                                            <p:cTn id="93" dur="50" autoRev="1" fill="hold">
                                              <p:stCondLst>
                                                <p:cond delay="0"/>
                                              </p:stCondLst>
                                            </p:cTn>
                                            <p:tgtEl>
                                              <p:spTgt spid="22"/>
                                            </p:tgtEl>
                                            <p:attrNameLst>
                                              <p:attrName>ppt_y</p:attrName>
                                            </p:attrNameLst>
                                          </p:cBhvr>
                                        </p:anim>
                                        <p:animRot by="-480000">
                                          <p:cBhvr>
                                            <p:cTn id="94"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6" grpId="1"/>
          <p:bldP spid="17" grpId="0" animBg="1"/>
          <p:bldP spid="18" grpId="0" animBg="1"/>
          <p:bldP spid="19" grpId="0"/>
          <p:bldP spid="19" grpId="1"/>
          <p:bldP spid="20" grpId="0" animBg="1"/>
          <p:bldP spid="21" grpId="0" animBg="1"/>
          <p:bldP spid="22" grpId="0"/>
          <p:bldP spid="22"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燕尾形 59"/>
          <p:cNvSpPr/>
          <p:nvPr/>
        </p:nvSpPr>
        <p:spPr>
          <a:xfrm>
            <a:off x="9660063" y="3394076"/>
            <a:ext cx="1480723" cy="654724"/>
          </a:xfrm>
          <a:prstGeom prst="chevron">
            <a:avLst>
              <a:gd name="adj" fmla="val 2051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62" name="矩形 61"/>
          <p:cNvSpPr/>
          <p:nvPr/>
        </p:nvSpPr>
        <p:spPr>
          <a:xfrm>
            <a:off x="604912" y="1155985"/>
            <a:ext cx="11282288" cy="2062103"/>
          </a:xfrm>
          <a:prstGeom prst="rect">
            <a:avLst/>
          </a:prstGeom>
        </p:spPr>
        <p:txBody>
          <a:bodyPr wrap="square">
            <a:spAutoFit/>
          </a:bodyPr>
          <a:lstStyle/>
          <a:p>
            <a:r>
              <a:rPr lang="en-US" sz="3200" b="1" dirty="0">
                <a:solidFill>
                  <a:srgbClr val="7030A0"/>
                </a:solidFill>
                <a:latin typeface="Amazone" panose="03020702060507090A04" pitchFamily="66" charset="-93"/>
              </a:rPr>
              <a:t>3. </a:t>
            </a:r>
            <a:r>
              <a:rPr lang="en-US" sz="3200" dirty="0" err="1">
                <a:latin typeface="Amazone" panose="03020702060507090A04" pitchFamily="66" charset="-93"/>
              </a:rPr>
              <a:t>Năng</a:t>
            </a:r>
            <a:r>
              <a:rPr lang="en-US" sz="3200" dirty="0">
                <a:latin typeface="Amazone" panose="03020702060507090A04" pitchFamily="66" charset="-93"/>
              </a:rPr>
              <a:t> </a:t>
            </a:r>
            <a:r>
              <a:rPr lang="en-US" sz="3200" dirty="0" err="1">
                <a:latin typeface="Amazone" panose="03020702060507090A04" pitchFamily="66" charset="-93"/>
              </a:rPr>
              <a:t>lượng</a:t>
            </a:r>
            <a:r>
              <a:rPr lang="en-US" sz="3200" dirty="0">
                <a:latin typeface="Amazone" panose="03020702060507090A04" pitchFamily="66" charset="-93"/>
              </a:rPr>
              <a:t> </a:t>
            </a:r>
            <a:r>
              <a:rPr lang="en-US" sz="3200" dirty="0" err="1">
                <a:latin typeface="Amazone" panose="03020702060507090A04" pitchFamily="66" charset="-93"/>
              </a:rPr>
              <a:t>hao</a:t>
            </a:r>
            <a:r>
              <a:rPr lang="en-US" sz="3200" dirty="0">
                <a:latin typeface="Amazone" panose="03020702060507090A04" pitchFamily="66" charset="-93"/>
              </a:rPr>
              <a:t> </a:t>
            </a:r>
            <a:r>
              <a:rPr lang="en-US" sz="3200" dirty="0" err="1">
                <a:latin typeface="Amazone" panose="03020702060507090A04" pitchFamily="66" charset="-93"/>
              </a:rPr>
              <a:t>phí</a:t>
            </a:r>
            <a:r>
              <a:rPr lang="en-US" sz="3200" dirty="0">
                <a:latin typeface="Amazone" panose="03020702060507090A04" pitchFamily="66" charset="-93"/>
              </a:rPr>
              <a:t> </a:t>
            </a:r>
            <a:r>
              <a:rPr lang="en-US" sz="3200" dirty="0" err="1">
                <a:latin typeface="Amazone" panose="03020702060507090A04" pitchFamily="66" charset="-93"/>
              </a:rPr>
              <a:t>khi</a:t>
            </a:r>
            <a:r>
              <a:rPr lang="en-US" sz="3200" dirty="0">
                <a:latin typeface="Amazone" panose="03020702060507090A04" pitchFamily="66" charset="-93"/>
              </a:rPr>
              <a:t> </a:t>
            </a:r>
            <a:r>
              <a:rPr lang="en-US" sz="3200" dirty="0" err="1">
                <a:latin typeface="Amazone" panose="03020702060507090A04" pitchFamily="66" charset="-93"/>
              </a:rPr>
              <a:t>đi</a:t>
            </a:r>
            <a:r>
              <a:rPr lang="en-US" sz="3200" dirty="0">
                <a:latin typeface="Amazone" panose="03020702060507090A04" pitchFamily="66" charset="-93"/>
              </a:rPr>
              <a:t> </a:t>
            </a:r>
            <a:r>
              <a:rPr lang="en-US" sz="3200" dirty="0" err="1">
                <a:latin typeface="Amazone" panose="03020702060507090A04" pitchFamily="66" charset="-93"/>
              </a:rPr>
              <a:t>xe</a:t>
            </a:r>
            <a:r>
              <a:rPr lang="en-US" sz="3200" dirty="0">
                <a:latin typeface="Amazone" panose="03020702060507090A04" pitchFamily="66" charset="-93"/>
              </a:rPr>
              <a:t> </a:t>
            </a:r>
            <a:r>
              <a:rPr lang="en-US" sz="3200" dirty="0" err="1">
                <a:latin typeface="Amazone" panose="03020702060507090A04" pitchFamily="66" charset="-93"/>
              </a:rPr>
              <a:t>đạp</a:t>
            </a:r>
            <a:endParaRPr lang="vi-VN" sz="3200" dirty="0">
              <a:latin typeface="Amazone" panose="03020702060507090A04" pitchFamily="66" charset="-93"/>
            </a:endParaRPr>
          </a:p>
          <a:p>
            <a:r>
              <a:rPr lang="en-US" sz="3200" dirty="0">
                <a:latin typeface="Amazone" panose="03020702060507090A04" pitchFamily="66" charset="-93"/>
              </a:rPr>
              <a:t>a) </a:t>
            </a:r>
            <a:r>
              <a:rPr lang="en-US" sz="3200" dirty="0" err="1">
                <a:latin typeface="Amazone" panose="03020702060507090A04" pitchFamily="66" charset="-93"/>
              </a:rPr>
              <a:t>Dự</a:t>
            </a:r>
            <a:r>
              <a:rPr lang="en-US" sz="3200" dirty="0">
                <a:latin typeface="Amazone" panose="03020702060507090A04" pitchFamily="66" charset="-93"/>
              </a:rPr>
              <a:t> </a:t>
            </a:r>
            <a:r>
              <a:rPr lang="en-US" sz="3200" dirty="0" err="1">
                <a:latin typeface="Amazone" panose="03020702060507090A04" pitchFamily="66" charset="-93"/>
              </a:rPr>
              <a:t>đoán</a:t>
            </a:r>
            <a:r>
              <a:rPr lang="en-US" sz="3200" dirty="0">
                <a:latin typeface="Amazone" panose="03020702060507090A04" pitchFamily="66" charset="-93"/>
              </a:rPr>
              <a:t> </a:t>
            </a:r>
            <a:r>
              <a:rPr lang="en-US" sz="3200" dirty="0" err="1">
                <a:latin typeface="Amazone" panose="03020702060507090A04" pitchFamily="66" charset="-93"/>
              </a:rPr>
              <a:t>xem</a:t>
            </a:r>
            <a:r>
              <a:rPr lang="en-US" sz="3200" dirty="0">
                <a:latin typeface="Amazone" panose="03020702060507090A04" pitchFamily="66" charset="-93"/>
              </a:rPr>
              <a:t> ở </a:t>
            </a:r>
            <a:r>
              <a:rPr lang="en-US" sz="3200" dirty="0" err="1">
                <a:latin typeface="Amazone" panose="03020702060507090A04" pitchFamily="66" charset="-93"/>
              </a:rPr>
              <a:t>bộ</a:t>
            </a:r>
            <a:r>
              <a:rPr lang="en-US" sz="3200" dirty="0">
                <a:latin typeface="Amazone" panose="03020702060507090A04" pitchFamily="66" charset="-93"/>
              </a:rPr>
              <a:t> </a:t>
            </a:r>
            <a:r>
              <a:rPr lang="en-US" sz="3200" dirty="0" err="1">
                <a:latin typeface="Amazone" panose="03020702060507090A04" pitchFamily="66" charset="-93"/>
              </a:rPr>
              <a:t>phận</a:t>
            </a:r>
            <a:r>
              <a:rPr lang="en-US" sz="3200" dirty="0">
                <a:latin typeface="Amazone" panose="03020702060507090A04" pitchFamily="66" charset="-93"/>
              </a:rPr>
              <a:t> </a:t>
            </a:r>
            <a:r>
              <a:rPr lang="en-US" sz="3200" dirty="0" err="1">
                <a:latin typeface="Amazone" panose="03020702060507090A04" pitchFamily="66" charset="-93"/>
              </a:rPr>
              <a:t>nào</a:t>
            </a:r>
            <a:r>
              <a:rPr lang="en-US" sz="3200" dirty="0">
                <a:latin typeface="Amazone" panose="03020702060507090A04" pitchFamily="66" charset="-93"/>
              </a:rPr>
              <a:t> </a:t>
            </a:r>
            <a:r>
              <a:rPr lang="en-US" sz="3200" dirty="0" err="1">
                <a:latin typeface="Amazone" panose="03020702060507090A04" pitchFamily="66" charset="-93"/>
              </a:rPr>
              <a:t>của</a:t>
            </a:r>
            <a:r>
              <a:rPr lang="en-US" sz="3200" dirty="0">
                <a:latin typeface="Amazone" panose="03020702060507090A04" pitchFamily="66" charset="-93"/>
              </a:rPr>
              <a:t> </a:t>
            </a:r>
            <a:r>
              <a:rPr lang="en-US" sz="3200" dirty="0" err="1">
                <a:latin typeface="Amazone" panose="03020702060507090A04" pitchFamily="66" charset="-93"/>
              </a:rPr>
              <a:t>xe</a:t>
            </a:r>
            <a:r>
              <a:rPr lang="en-US" sz="3200" dirty="0">
                <a:latin typeface="Amazone" panose="03020702060507090A04" pitchFamily="66" charset="-93"/>
              </a:rPr>
              <a:t> </a:t>
            </a:r>
            <a:r>
              <a:rPr lang="en-US" sz="3200" dirty="0" err="1">
                <a:latin typeface="Amazone" panose="03020702060507090A04" pitchFamily="66" charset="-93"/>
              </a:rPr>
              <a:t>đạp</a:t>
            </a:r>
            <a:r>
              <a:rPr lang="en-US" sz="3200" dirty="0">
                <a:latin typeface="Amazone" panose="03020702060507090A04" pitchFamily="66" charset="-93"/>
              </a:rPr>
              <a:t> </a:t>
            </a:r>
            <a:r>
              <a:rPr lang="en-US" sz="3200" dirty="0" err="1">
                <a:latin typeface="Amazone" panose="03020702060507090A04" pitchFamily="66" charset="-93"/>
              </a:rPr>
              <a:t>có</a:t>
            </a:r>
            <a:r>
              <a:rPr lang="en-US" sz="3200" dirty="0">
                <a:latin typeface="Amazone" panose="03020702060507090A04" pitchFamily="66" charset="-93"/>
              </a:rPr>
              <a:t> </a:t>
            </a:r>
            <a:r>
              <a:rPr lang="en-US" sz="3200" dirty="0" err="1">
                <a:latin typeface="Amazone" panose="03020702060507090A04" pitchFamily="66" charset="-93"/>
              </a:rPr>
              <a:t>thể</a:t>
            </a:r>
            <a:r>
              <a:rPr lang="en-US" sz="3200" dirty="0">
                <a:latin typeface="Amazone" panose="03020702060507090A04" pitchFamily="66" charset="-93"/>
              </a:rPr>
              <a:t> </a:t>
            </a:r>
            <a:r>
              <a:rPr lang="en-US" sz="3200" dirty="0" err="1">
                <a:latin typeface="Amazone" panose="03020702060507090A04" pitchFamily="66" charset="-93"/>
              </a:rPr>
              <a:t>xảy</a:t>
            </a:r>
            <a:r>
              <a:rPr lang="en-US" sz="3200" dirty="0">
                <a:latin typeface="Amazone" panose="03020702060507090A04" pitchFamily="66" charset="-93"/>
              </a:rPr>
              <a:t> ra </a:t>
            </a:r>
            <a:r>
              <a:rPr lang="en-US" sz="3200" dirty="0" err="1">
                <a:latin typeface="Amazone" panose="03020702060507090A04" pitchFamily="66" charset="-93"/>
              </a:rPr>
              <a:t>sự</a:t>
            </a:r>
            <a:r>
              <a:rPr lang="en-US" sz="3200" dirty="0">
                <a:latin typeface="Amazone" panose="03020702060507090A04" pitchFamily="66" charset="-93"/>
              </a:rPr>
              <a:t> </a:t>
            </a:r>
            <a:r>
              <a:rPr lang="en-US" sz="3200" dirty="0" err="1">
                <a:latin typeface="Amazone" panose="03020702060507090A04" pitchFamily="66" charset="-93"/>
              </a:rPr>
              <a:t>hao</a:t>
            </a:r>
            <a:r>
              <a:rPr lang="en-US" sz="3200" dirty="0">
                <a:latin typeface="Amazone" panose="03020702060507090A04" pitchFamily="66" charset="-93"/>
              </a:rPr>
              <a:t> </a:t>
            </a:r>
            <a:r>
              <a:rPr lang="en-US" sz="3200" dirty="0" err="1">
                <a:latin typeface="Amazone" panose="03020702060507090A04" pitchFamily="66" charset="-93"/>
              </a:rPr>
              <a:t>phí</a:t>
            </a:r>
            <a:r>
              <a:rPr lang="en-US" sz="3200" dirty="0">
                <a:latin typeface="Amazone" panose="03020702060507090A04" pitchFamily="66" charset="-93"/>
              </a:rPr>
              <a:t> </a:t>
            </a:r>
            <a:r>
              <a:rPr lang="en-US" sz="3200" dirty="0" err="1">
                <a:latin typeface="Amazone" panose="03020702060507090A04" pitchFamily="66" charset="-93"/>
              </a:rPr>
              <a:t>năng</a:t>
            </a:r>
            <a:r>
              <a:rPr lang="en-US" sz="3200" dirty="0">
                <a:latin typeface="Amazone" panose="03020702060507090A04" pitchFamily="66" charset="-93"/>
              </a:rPr>
              <a:t> </a:t>
            </a:r>
            <a:r>
              <a:rPr lang="en-US" sz="3200" dirty="0" err="1">
                <a:latin typeface="Amazone" panose="03020702060507090A04" pitchFamily="66" charset="-93"/>
              </a:rPr>
              <a:t>lượng</a:t>
            </a:r>
            <a:r>
              <a:rPr lang="en-US" sz="3200" dirty="0">
                <a:latin typeface="Amazone" panose="03020702060507090A04" pitchFamily="66" charset="-93"/>
              </a:rPr>
              <a:t> </a:t>
            </a:r>
            <a:r>
              <a:rPr lang="en-US" sz="3200" dirty="0" err="1">
                <a:latin typeface="Amazone" panose="03020702060507090A04" pitchFamily="66" charset="-93"/>
              </a:rPr>
              <a:t>nhiều</a:t>
            </a:r>
            <a:r>
              <a:rPr lang="en-US" sz="3200" dirty="0">
                <a:latin typeface="Amazone" panose="03020702060507090A04" pitchFamily="66" charset="-93"/>
              </a:rPr>
              <a:t> </a:t>
            </a:r>
            <a:r>
              <a:rPr lang="en-US" sz="3200" dirty="0" err="1">
                <a:latin typeface="Amazone" panose="03020702060507090A04" pitchFamily="66" charset="-93"/>
              </a:rPr>
              <a:t>nhất</a:t>
            </a:r>
            <a:r>
              <a:rPr lang="en-US" sz="3200" dirty="0">
                <a:latin typeface="Amazone" panose="03020702060507090A04" pitchFamily="66" charset="-93"/>
              </a:rPr>
              <a:t>?</a:t>
            </a:r>
            <a:endParaRPr lang="vi-VN" sz="3200" dirty="0">
              <a:latin typeface="Amazone" panose="03020702060507090A04" pitchFamily="66" charset="-93"/>
            </a:endParaRPr>
          </a:p>
          <a:p>
            <a:r>
              <a:rPr lang="en-US" sz="3200" dirty="0">
                <a:latin typeface="Amazone" panose="03020702060507090A04" pitchFamily="66" charset="-93"/>
              </a:rPr>
              <a:t>b) </a:t>
            </a:r>
            <a:r>
              <a:rPr lang="en-US" sz="3200" dirty="0" err="1">
                <a:latin typeface="Amazone" panose="03020702060507090A04" pitchFamily="66" charset="-93"/>
              </a:rPr>
              <a:t>Dạng</a:t>
            </a:r>
            <a:r>
              <a:rPr lang="en-US" sz="3200" dirty="0">
                <a:latin typeface="Amazone" panose="03020702060507090A04" pitchFamily="66" charset="-93"/>
              </a:rPr>
              <a:t> </a:t>
            </a:r>
            <a:r>
              <a:rPr lang="en-US" sz="3200" dirty="0" err="1">
                <a:latin typeface="Amazone" panose="03020702060507090A04" pitchFamily="66" charset="-93"/>
              </a:rPr>
              <a:t>năng</a:t>
            </a:r>
            <a:r>
              <a:rPr lang="en-US" sz="3200" dirty="0">
                <a:latin typeface="Amazone" panose="03020702060507090A04" pitchFamily="66" charset="-93"/>
              </a:rPr>
              <a:t> </a:t>
            </a:r>
            <a:r>
              <a:rPr lang="en-US" sz="3200" dirty="0" err="1">
                <a:latin typeface="Amazone" panose="03020702060507090A04" pitchFamily="66" charset="-93"/>
              </a:rPr>
              <a:t>lượng</a:t>
            </a:r>
            <a:r>
              <a:rPr lang="en-US" sz="3200" dirty="0">
                <a:latin typeface="Amazone" panose="03020702060507090A04" pitchFamily="66" charset="-93"/>
              </a:rPr>
              <a:t> </a:t>
            </a:r>
            <a:r>
              <a:rPr lang="en-US" sz="3200" dirty="0" err="1">
                <a:latin typeface="Amazone" panose="03020702060507090A04" pitchFamily="66" charset="-93"/>
              </a:rPr>
              <a:t>nào</a:t>
            </a:r>
            <a:r>
              <a:rPr lang="en-US" sz="3200" dirty="0">
                <a:latin typeface="Amazone" panose="03020702060507090A04" pitchFamily="66" charset="-93"/>
              </a:rPr>
              <a:t> </a:t>
            </a:r>
            <a:r>
              <a:rPr lang="en-US" sz="3200" dirty="0" err="1">
                <a:latin typeface="Amazone" panose="03020702060507090A04" pitchFamily="66" charset="-93"/>
              </a:rPr>
              <a:t>là</a:t>
            </a:r>
            <a:r>
              <a:rPr lang="en-US" sz="3200" dirty="0">
                <a:latin typeface="Amazone" panose="03020702060507090A04" pitchFamily="66" charset="-93"/>
              </a:rPr>
              <a:t> </a:t>
            </a:r>
            <a:r>
              <a:rPr lang="en-US" sz="3200" dirty="0" err="1">
                <a:latin typeface="Amazone" panose="03020702060507090A04" pitchFamily="66" charset="-93"/>
              </a:rPr>
              <a:t>hữu</a:t>
            </a:r>
            <a:r>
              <a:rPr lang="en-US" sz="3200" dirty="0">
                <a:latin typeface="Amazone" panose="03020702060507090A04" pitchFamily="66" charset="-93"/>
              </a:rPr>
              <a:t> </a:t>
            </a:r>
            <a:r>
              <a:rPr lang="en-US" sz="3200" dirty="0" err="1">
                <a:latin typeface="Amazone" panose="03020702060507090A04" pitchFamily="66" charset="-93"/>
              </a:rPr>
              <a:t>ích</a:t>
            </a:r>
            <a:r>
              <a:rPr lang="en-US" sz="3200" dirty="0">
                <a:latin typeface="Amazone" panose="03020702060507090A04" pitchFamily="66" charset="-93"/>
              </a:rPr>
              <a:t>, </a:t>
            </a:r>
            <a:r>
              <a:rPr lang="en-US" sz="3200" dirty="0" err="1">
                <a:latin typeface="Amazone" panose="03020702060507090A04" pitchFamily="66" charset="-93"/>
              </a:rPr>
              <a:t>là</a:t>
            </a:r>
            <a:r>
              <a:rPr lang="en-US" sz="3200" dirty="0">
                <a:latin typeface="Amazone" panose="03020702060507090A04" pitchFamily="66" charset="-93"/>
              </a:rPr>
              <a:t> </a:t>
            </a:r>
            <a:r>
              <a:rPr lang="en-US" sz="3200" dirty="0" err="1">
                <a:latin typeface="Amazone" panose="03020702060507090A04" pitchFamily="66" charset="-93"/>
              </a:rPr>
              <a:t>hao</a:t>
            </a:r>
            <a:r>
              <a:rPr lang="en-US" sz="3200" dirty="0">
                <a:latin typeface="Amazone" panose="03020702060507090A04" pitchFamily="66" charset="-93"/>
              </a:rPr>
              <a:t> </a:t>
            </a:r>
            <a:r>
              <a:rPr lang="en-US" sz="3200" dirty="0" err="1">
                <a:latin typeface="Amazone" panose="03020702060507090A04" pitchFamily="66" charset="-93"/>
              </a:rPr>
              <a:t>phí</a:t>
            </a:r>
            <a:r>
              <a:rPr lang="en-US" sz="3200" dirty="0">
                <a:latin typeface="Amazone" panose="03020702060507090A04" pitchFamily="66" charset="-93"/>
              </a:rPr>
              <a:t> </a:t>
            </a:r>
            <a:r>
              <a:rPr lang="en-US" sz="3200" dirty="0" err="1">
                <a:latin typeface="Amazone" panose="03020702060507090A04" pitchFamily="66" charset="-93"/>
              </a:rPr>
              <a:t>đối</a:t>
            </a:r>
            <a:r>
              <a:rPr lang="en-US" sz="3200" dirty="0">
                <a:latin typeface="Amazone" panose="03020702060507090A04" pitchFamily="66" charset="-93"/>
              </a:rPr>
              <a:t> </a:t>
            </a:r>
            <a:r>
              <a:rPr lang="en-US" sz="3200" dirty="0" err="1">
                <a:latin typeface="Amazone" panose="03020702060507090A04" pitchFamily="66" charset="-93"/>
              </a:rPr>
              <a:t>với</a:t>
            </a:r>
            <a:r>
              <a:rPr lang="en-US" sz="3200" dirty="0">
                <a:latin typeface="Amazone" panose="03020702060507090A04" pitchFamily="66" charset="-93"/>
              </a:rPr>
              <a:t> </a:t>
            </a:r>
            <a:r>
              <a:rPr lang="en-US" sz="3200" dirty="0" err="1">
                <a:latin typeface="Amazone" panose="03020702060507090A04" pitchFamily="66" charset="-93"/>
              </a:rPr>
              <a:t>người</a:t>
            </a:r>
            <a:r>
              <a:rPr lang="en-US" sz="3200" dirty="0">
                <a:latin typeface="Amazone" panose="03020702060507090A04" pitchFamily="66" charset="-93"/>
              </a:rPr>
              <a:t> </a:t>
            </a:r>
            <a:r>
              <a:rPr lang="en-US" sz="3200" dirty="0" err="1">
                <a:latin typeface="Amazone" panose="03020702060507090A04" pitchFamily="66" charset="-93"/>
              </a:rPr>
              <a:t>và</a:t>
            </a:r>
            <a:r>
              <a:rPr lang="en-US" sz="3200" dirty="0">
                <a:latin typeface="Amazone" panose="03020702060507090A04" pitchFamily="66" charset="-93"/>
              </a:rPr>
              <a:t> </a:t>
            </a:r>
            <a:r>
              <a:rPr lang="en-US" sz="3200" dirty="0" err="1">
                <a:latin typeface="Amazone" panose="03020702060507090A04" pitchFamily="66" charset="-93"/>
              </a:rPr>
              <a:t>xe</a:t>
            </a:r>
            <a:r>
              <a:rPr lang="en-US" sz="3200" dirty="0">
                <a:latin typeface="Amazone" panose="03020702060507090A04" pitchFamily="66" charset="-93"/>
              </a:rPr>
              <a:t>?</a:t>
            </a:r>
            <a:endParaRPr lang="en-US" altLang="zh-CN" sz="3200" dirty="0">
              <a:solidFill>
                <a:schemeClr val="tx1">
                  <a:lumMod val="50000"/>
                  <a:lumOff val="50000"/>
                </a:schemeClr>
              </a:solidFill>
              <a:latin typeface="Amazone" panose="03020702060507090A04" pitchFamily="66" charset="-93"/>
            </a:endParaRPr>
          </a:p>
        </p:txBody>
      </p:sp>
      <p:sp>
        <p:nvSpPr>
          <p:cNvPr id="59" name="燕尾形 58"/>
          <p:cNvSpPr/>
          <p:nvPr/>
        </p:nvSpPr>
        <p:spPr>
          <a:xfrm>
            <a:off x="8225254" y="3394076"/>
            <a:ext cx="1480723" cy="654724"/>
          </a:xfrm>
          <a:prstGeom prst="chevron">
            <a:avLst>
              <a:gd name="adj" fmla="val 2051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58" name="燕尾形 57"/>
          <p:cNvSpPr/>
          <p:nvPr/>
        </p:nvSpPr>
        <p:spPr>
          <a:xfrm>
            <a:off x="6790447" y="3394076"/>
            <a:ext cx="1480723" cy="654724"/>
          </a:xfrm>
          <a:prstGeom prst="chevron">
            <a:avLst>
              <a:gd name="adj" fmla="val 205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57" name="燕尾形 56"/>
          <p:cNvSpPr/>
          <p:nvPr/>
        </p:nvSpPr>
        <p:spPr>
          <a:xfrm>
            <a:off x="5355640" y="3394076"/>
            <a:ext cx="1480723" cy="654724"/>
          </a:xfrm>
          <a:prstGeom prst="chevron">
            <a:avLst>
              <a:gd name="adj" fmla="val 205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56" name="燕尾形 55"/>
          <p:cNvSpPr/>
          <p:nvPr/>
        </p:nvSpPr>
        <p:spPr>
          <a:xfrm>
            <a:off x="3920833" y="3394076"/>
            <a:ext cx="1480723" cy="654724"/>
          </a:xfrm>
          <a:prstGeom prst="chevron">
            <a:avLst>
              <a:gd name="adj" fmla="val 205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55" name="燕尾形 54"/>
          <p:cNvSpPr/>
          <p:nvPr/>
        </p:nvSpPr>
        <p:spPr>
          <a:xfrm>
            <a:off x="2486024" y="3380033"/>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j-ea"/>
              <a:ea typeface="+mj-ea"/>
            </a:endParaRPr>
          </a:p>
        </p:txBody>
      </p:sp>
      <p:sp>
        <p:nvSpPr>
          <p:cNvPr id="10" name="燕尾形 9"/>
          <p:cNvSpPr/>
          <p:nvPr/>
        </p:nvSpPr>
        <p:spPr>
          <a:xfrm>
            <a:off x="1051218" y="3394076"/>
            <a:ext cx="1480723" cy="654724"/>
          </a:xfrm>
          <a:prstGeom prst="chevron">
            <a:avLst>
              <a:gd name="adj" fmla="val 20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zh-CN" altLang="en-US" sz="1400" dirty="0">
              <a:solidFill>
                <a:schemeClr val="bg1"/>
              </a:solidFill>
              <a:latin typeface="+mj-ea"/>
              <a:ea typeface="+mj-ea"/>
            </a:endParaRPr>
          </a:p>
        </p:txBody>
      </p:sp>
      <p:sp>
        <p:nvSpPr>
          <p:cNvPr id="19" name="矩形 15">
            <a:extLst>
              <a:ext uri="{FF2B5EF4-FFF2-40B4-BE49-F238E27FC236}">
                <a16:creationId xmlns:a16="http://schemas.microsoft.com/office/drawing/2014/main" id="{0BDEBA12-084F-4F01-8628-9F98DE851604}"/>
              </a:ext>
            </a:extLst>
          </p:cNvPr>
          <p:cNvSpPr/>
          <p:nvPr/>
        </p:nvSpPr>
        <p:spPr>
          <a:xfrm>
            <a:off x="4551709" y="212595"/>
            <a:ext cx="2437355" cy="767402"/>
          </a:xfrm>
          <a:prstGeom prst="rect">
            <a:avLst/>
          </a:prstGeom>
        </p:spPr>
        <p:txBody>
          <a:bodyPr wrap="square" lIns="89420" tIns="44710" rIns="89420" bIns="44710" anchor="ctr">
            <a:spAutoFit/>
          </a:bodyPr>
          <a:lstStyle/>
          <a:p>
            <a:pPr lvl="0">
              <a:tabLst>
                <a:tab pos="457200" algn="l"/>
              </a:tabLst>
            </a:pPr>
            <a:r>
              <a:rPr lang="en-US" sz="4400" b="1" dirty="0" err="1">
                <a:solidFill>
                  <a:srgbClr val="7030A0"/>
                </a:solidFill>
                <a:latin typeface="Amazone" panose="03020702060507090A04" pitchFamily="66" charset="-93"/>
                <a:ea typeface="Calibri" panose="020F0502020204030204" pitchFamily="34" charset="0"/>
              </a:rPr>
              <a:t>Luyện</a:t>
            </a:r>
            <a:r>
              <a:rPr lang="en-US" sz="4400" b="1" dirty="0">
                <a:solidFill>
                  <a:srgbClr val="7030A0"/>
                </a:solidFill>
                <a:latin typeface="Amazone" panose="03020702060507090A04" pitchFamily="66" charset="-93"/>
                <a:ea typeface="Calibri" panose="020F0502020204030204" pitchFamily="34" charset="0"/>
              </a:rPr>
              <a:t> </a:t>
            </a:r>
            <a:r>
              <a:rPr lang="en-US" sz="4400" b="1" dirty="0" err="1">
                <a:solidFill>
                  <a:srgbClr val="7030A0"/>
                </a:solidFill>
                <a:latin typeface="Amazone" panose="03020702060507090A04" pitchFamily="66" charset="-93"/>
                <a:ea typeface="Calibri" panose="020F0502020204030204" pitchFamily="34" charset="0"/>
              </a:rPr>
              <a:t>tập</a:t>
            </a:r>
            <a:endParaRPr lang="vi-VN" sz="4400" b="1" dirty="0">
              <a:solidFill>
                <a:srgbClr val="7030A0"/>
              </a:solidFill>
              <a:latin typeface="Amazone" panose="03020702060507090A04" pitchFamily="66" charset="-93"/>
              <a:ea typeface="Calibri" panose="020F0502020204030204" pitchFamily="34" charset="0"/>
            </a:endParaRPr>
          </a:p>
        </p:txBody>
      </p:sp>
      <p:pic>
        <p:nvPicPr>
          <p:cNvPr id="6" name="Picture 5">
            <a:extLst>
              <a:ext uri="{FF2B5EF4-FFF2-40B4-BE49-F238E27FC236}">
                <a16:creationId xmlns:a16="http://schemas.microsoft.com/office/drawing/2014/main" id="{258D5EC7-EE8E-47AC-8851-1A3EBA76E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12" y="4224788"/>
            <a:ext cx="4303319" cy="2420617"/>
          </a:xfrm>
          <a:prstGeom prst="rect">
            <a:avLst/>
          </a:prstGeom>
        </p:spPr>
      </p:pic>
    </p:spTree>
    <p:custDataLst>
      <p:tags r:id="rId1"/>
    </p:custDataLst>
    <p:extLst>
      <p:ext uri="{BB962C8B-B14F-4D97-AF65-F5344CB8AC3E}">
        <p14:creationId xmlns:p14="http://schemas.microsoft.com/office/powerpoint/2010/main" val="99234858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p:tgtEl>
                                          <p:spTgt spid="55"/>
                                        </p:tgtEl>
                                        <p:attrNameLst>
                                          <p:attrName>ppt_x</p:attrName>
                                        </p:attrNameLst>
                                      </p:cBhvr>
                                      <p:tavLst>
                                        <p:tav tm="0">
                                          <p:val>
                                            <p:strVal val="#ppt_x-#ppt_w*1.125000"/>
                                          </p:val>
                                        </p:tav>
                                        <p:tav tm="100000">
                                          <p:val>
                                            <p:strVal val="#ppt_x"/>
                                          </p:val>
                                        </p:tav>
                                      </p:tavLst>
                                    </p:anim>
                                    <p:animEffect transition="in" filter="wipe(right)">
                                      <p:cBhvr>
                                        <p:cTn id="12" dur="500"/>
                                        <p:tgtEl>
                                          <p:spTgt spid="55"/>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p:tgtEl>
                                          <p:spTgt spid="56"/>
                                        </p:tgtEl>
                                        <p:attrNameLst>
                                          <p:attrName>ppt_x</p:attrName>
                                        </p:attrNameLst>
                                      </p:cBhvr>
                                      <p:tavLst>
                                        <p:tav tm="0">
                                          <p:val>
                                            <p:strVal val="#ppt_x-#ppt_w*1.125000"/>
                                          </p:val>
                                        </p:tav>
                                        <p:tav tm="100000">
                                          <p:val>
                                            <p:strVal val="#ppt_x"/>
                                          </p:val>
                                        </p:tav>
                                      </p:tavLst>
                                    </p:anim>
                                    <p:animEffect transition="in" filter="wipe(right)">
                                      <p:cBhvr>
                                        <p:cTn id="16" dur="500"/>
                                        <p:tgtEl>
                                          <p:spTgt spid="5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p:tgtEl>
                                          <p:spTgt spid="57"/>
                                        </p:tgtEl>
                                        <p:attrNameLst>
                                          <p:attrName>ppt_x</p:attrName>
                                        </p:attrNameLst>
                                      </p:cBhvr>
                                      <p:tavLst>
                                        <p:tav tm="0">
                                          <p:val>
                                            <p:strVal val="#ppt_x-#ppt_w*1.125000"/>
                                          </p:val>
                                        </p:tav>
                                        <p:tav tm="100000">
                                          <p:val>
                                            <p:strVal val="#ppt_x"/>
                                          </p:val>
                                        </p:tav>
                                      </p:tavLst>
                                    </p:anim>
                                    <p:animEffect transition="in" filter="wipe(right)">
                                      <p:cBhvr>
                                        <p:cTn id="20" dur="500"/>
                                        <p:tgtEl>
                                          <p:spTgt spid="57"/>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p:tgtEl>
                                          <p:spTgt spid="58"/>
                                        </p:tgtEl>
                                        <p:attrNameLst>
                                          <p:attrName>ppt_x</p:attrName>
                                        </p:attrNameLst>
                                      </p:cBhvr>
                                      <p:tavLst>
                                        <p:tav tm="0">
                                          <p:val>
                                            <p:strVal val="#ppt_x-#ppt_w*1.125000"/>
                                          </p:val>
                                        </p:tav>
                                        <p:tav tm="100000">
                                          <p:val>
                                            <p:strVal val="#ppt_x"/>
                                          </p:val>
                                        </p:tav>
                                      </p:tavLst>
                                    </p:anim>
                                    <p:animEffect transition="in" filter="wipe(right)">
                                      <p:cBhvr>
                                        <p:cTn id="24" dur="500"/>
                                        <p:tgtEl>
                                          <p:spTgt spid="58"/>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p:tgtEl>
                                          <p:spTgt spid="59"/>
                                        </p:tgtEl>
                                        <p:attrNameLst>
                                          <p:attrName>ppt_x</p:attrName>
                                        </p:attrNameLst>
                                      </p:cBhvr>
                                      <p:tavLst>
                                        <p:tav tm="0">
                                          <p:val>
                                            <p:strVal val="#ppt_x-#ppt_w*1.125000"/>
                                          </p:val>
                                        </p:tav>
                                        <p:tav tm="100000">
                                          <p:val>
                                            <p:strVal val="#ppt_x"/>
                                          </p:val>
                                        </p:tav>
                                      </p:tavLst>
                                    </p:anim>
                                    <p:animEffect transition="in" filter="wipe(right)">
                                      <p:cBhvr>
                                        <p:cTn id="28" dur="500"/>
                                        <p:tgtEl>
                                          <p:spTgt spid="5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p:tgtEl>
                                          <p:spTgt spid="60"/>
                                        </p:tgtEl>
                                        <p:attrNameLst>
                                          <p:attrName>ppt_x</p:attrName>
                                        </p:attrNameLst>
                                      </p:cBhvr>
                                      <p:tavLst>
                                        <p:tav tm="0">
                                          <p:val>
                                            <p:strVal val="#ppt_x-#ppt_w*1.125000"/>
                                          </p:val>
                                        </p:tav>
                                        <p:tav tm="100000">
                                          <p:val>
                                            <p:strVal val="#ppt_x"/>
                                          </p:val>
                                        </p:tav>
                                      </p:tavLst>
                                    </p:anim>
                                    <p:animEffect transition="in" filter="wipe(right)">
                                      <p:cBhvr>
                                        <p:cTn id="32" dur="500"/>
                                        <p:tgtEl>
                                          <p:spTgt spid="60"/>
                                        </p:tgtEl>
                                      </p:cBhvr>
                                    </p:animEffect>
                                  </p:childTnLst>
                                </p:cTn>
                              </p:par>
                            </p:childTnLst>
                          </p:cTn>
                        </p:par>
                        <p:par>
                          <p:cTn id="33" fill="hold">
                            <p:stCondLst>
                              <p:cond delay="500"/>
                            </p:stCondLst>
                            <p:childTnLst>
                              <p:par>
                                <p:cTn id="34" presetID="22" presetClass="entr" presetSubtype="8" fill="hold" grpId="0" nodeType="afterEffect">
                                  <p:stCondLst>
                                    <p:cond delay="0"/>
                                  </p:stCondLst>
                                  <p:iterate type="lt">
                                    <p:tmPct val="30000"/>
                                  </p:iterate>
                                  <p:childTnLst>
                                    <p:set>
                                      <p:cBhvr>
                                        <p:cTn id="35" dur="1" fill="hold">
                                          <p:stCondLst>
                                            <p:cond delay="0"/>
                                          </p:stCondLst>
                                        </p:cTn>
                                        <p:tgtEl>
                                          <p:spTgt spid="19"/>
                                        </p:tgtEl>
                                        <p:attrNameLst>
                                          <p:attrName>style.visibility</p:attrName>
                                        </p:attrNameLst>
                                      </p:cBhvr>
                                      <p:to>
                                        <p:strVal val="visible"/>
                                      </p:to>
                                    </p:set>
                                    <p:animEffect transition="in" filter="wipe(left)">
                                      <p:cBhvr>
                                        <p:cTn id="36" dur="100"/>
                                        <p:tgtEl>
                                          <p:spTgt spid="19"/>
                                        </p:tgtEl>
                                      </p:cBhvr>
                                    </p:animEffect>
                                  </p:childTnLst>
                                </p:cTn>
                              </p:par>
                              <p:par>
                                <p:cTn id="37" presetID="36" presetClass="emph" presetSubtype="0" fill="hold" grpId="1" nodeType="withEffect">
                                  <p:stCondLst>
                                    <p:cond delay="0"/>
                                  </p:stCondLst>
                                  <p:iterate type="lt">
                                    <p:tmPct val="30000"/>
                                  </p:iterate>
                                  <p:childTnLst>
                                    <p:animScale>
                                      <p:cBhvr>
                                        <p:cTn id="38" dur="50" autoRev="1" fill="hold">
                                          <p:stCondLst>
                                            <p:cond delay="0"/>
                                          </p:stCondLst>
                                        </p:cTn>
                                        <p:tgtEl>
                                          <p:spTgt spid="19"/>
                                        </p:tgtEl>
                                      </p:cBhvr>
                                      <p:to x="80000" y="100000"/>
                                    </p:animScale>
                                    <p:anim by="(#ppt_w*0.10)" calcmode="lin" valueType="num">
                                      <p:cBhvr>
                                        <p:cTn id="39" dur="50" autoRev="1" fill="hold">
                                          <p:stCondLst>
                                            <p:cond delay="0"/>
                                          </p:stCondLst>
                                        </p:cTn>
                                        <p:tgtEl>
                                          <p:spTgt spid="19"/>
                                        </p:tgtEl>
                                        <p:attrNameLst>
                                          <p:attrName>ppt_x</p:attrName>
                                        </p:attrNameLst>
                                      </p:cBhvr>
                                    </p:anim>
                                    <p:anim by="(-#ppt_w*0.10)" calcmode="lin" valueType="num">
                                      <p:cBhvr>
                                        <p:cTn id="40" dur="50" autoRev="1" fill="hold">
                                          <p:stCondLst>
                                            <p:cond delay="0"/>
                                          </p:stCondLst>
                                        </p:cTn>
                                        <p:tgtEl>
                                          <p:spTgt spid="19"/>
                                        </p:tgtEl>
                                        <p:attrNameLst>
                                          <p:attrName>ppt_y</p:attrName>
                                        </p:attrNameLst>
                                      </p:cBhvr>
                                    </p:anim>
                                    <p:animRot by="-480000">
                                      <p:cBhvr>
                                        <p:cTn id="41" dur="50" autoRev="1" fill="hold">
                                          <p:stCondLst>
                                            <p:cond delay="0"/>
                                          </p:stCondLst>
                                        </p:cTn>
                                        <p:tgtEl>
                                          <p:spTgt spid="19"/>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750"/>
                                        <p:tgtEl>
                                          <p:spTgt spid="62"/>
                                        </p:tgtEl>
                                      </p:cBhvr>
                                    </p:animEffect>
                                    <p:anim calcmode="lin" valueType="num">
                                      <p:cBhvr>
                                        <p:cTn id="47" dur="750" fill="hold"/>
                                        <p:tgtEl>
                                          <p:spTgt spid="62"/>
                                        </p:tgtEl>
                                        <p:attrNameLst>
                                          <p:attrName>ppt_x</p:attrName>
                                        </p:attrNameLst>
                                      </p:cBhvr>
                                      <p:tavLst>
                                        <p:tav tm="0">
                                          <p:val>
                                            <p:strVal val="#ppt_x"/>
                                          </p:val>
                                        </p:tav>
                                        <p:tav tm="100000">
                                          <p:val>
                                            <p:strVal val="#ppt_x"/>
                                          </p:val>
                                        </p:tav>
                                      </p:tavLst>
                                    </p:anim>
                                    <p:anim calcmode="lin" valueType="num">
                                      <p:cBhvr>
                                        <p:cTn id="48" dur="750" fill="hold"/>
                                        <p:tgtEl>
                                          <p:spTgt spid="62"/>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p:bldP spid="59" grpId="0" animBg="1"/>
      <p:bldP spid="58" grpId="0" animBg="1"/>
      <p:bldP spid="57" grpId="0" animBg="1"/>
      <p:bldP spid="56" grpId="0" animBg="1"/>
      <p:bldP spid="55" grpId="0" animBg="1"/>
      <p:bldP spid="10" grpId="0" animBg="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a:spLocks/>
          </p:cNvSpPr>
          <p:nvPr/>
        </p:nvSpPr>
        <p:spPr bwMode="gray">
          <a:xfrm flipH="1">
            <a:off x="1251554" y="521277"/>
            <a:ext cx="49365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27933" tIns="85289" rIns="127933" bIns="170578" anchor="b" anchorCtr="0"/>
          <a:lstStyle/>
          <a:p>
            <a:r>
              <a:rPr lang="en-US" sz="3200" dirty="0" err="1">
                <a:latin typeface="Amazone" panose="03020702060507090A04" pitchFamily="66" charset="-93"/>
              </a:rPr>
              <a:t>Năng</a:t>
            </a:r>
            <a:r>
              <a:rPr lang="en-US" sz="3200" dirty="0">
                <a:latin typeface="Amazone" panose="03020702060507090A04" pitchFamily="66" charset="-93"/>
              </a:rPr>
              <a:t> </a:t>
            </a:r>
            <a:r>
              <a:rPr lang="en-US" sz="3200" dirty="0" err="1">
                <a:latin typeface="Amazone" panose="03020702060507090A04" pitchFamily="66" charset="-93"/>
              </a:rPr>
              <a:t>lượng</a:t>
            </a:r>
            <a:r>
              <a:rPr lang="en-US" sz="3200" dirty="0">
                <a:latin typeface="Amazone" panose="03020702060507090A04" pitchFamily="66" charset="-93"/>
              </a:rPr>
              <a:t> </a:t>
            </a:r>
            <a:r>
              <a:rPr lang="en-US" sz="3200" dirty="0" err="1">
                <a:latin typeface="Amazone" panose="03020702060507090A04" pitchFamily="66" charset="-93"/>
              </a:rPr>
              <a:t>hao</a:t>
            </a:r>
            <a:r>
              <a:rPr lang="en-US" sz="3200" dirty="0">
                <a:latin typeface="Amazone" panose="03020702060507090A04" pitchFamily="66" charset="-93"/>
              </a:rPr>
              <a:t> </a:t>
            </a:r>
            <a:r>
              <a:rPr lang="en-US" sz="3200" dirty="0" err="1">
                <a:latin typeface="Amazone" panose="03020702060507090A04" pitchFamily="66" charset="-93"/>
              </a:rPr>
              <a:t>phí</a:t>
            </a:r>
            <a:r>
              <a:rPr lang="en-US" sz="3200" dirty="0">
                <a:latin typeface="Amazone" panose="03020702060507090A04" pitchFamily="66" charset="-93"/>
              </a:rPr>
              <a:t> </a:t>
            </a:r>
            <a:r>
              <a:rPr lang="en-US" sz="3200" dirty="0" err="1">
                <a:latin typeface="Amazone" panose="03020702060507090A04" pitchFamily="66" charset="-93"/>
              </a:rPr>
              <a:t>khi</a:t>
            </a:r>
            <a:r>
              <a:rPr lang="en-US" sz="3200" dirty="0">
                <a:latin typeface="Amazone" panose="03020702060507090A04" pitchFamily="66" charset="-93"/>
              </a:rPr>
              <a:t> </a:t>
            </a:r>
          </a:p>
          <a:p>
            <a:r>
              <a:rPr lang="en-US" sz="3200" dirty="0" err="1">
                <a:latin typeface="Amazone" panose="03020702060507090A04" pitchFamily="66" charset="-93"/>
              </a:rPr>
              <a:t>đi</a:t>
            </a:r>
            <a:r>
              <a:rPr lang="en-US" sz="3200" dirty="0">
                <a:latin typeface="Amazone" panose="03020702060507090A04" pitchFamily="66" charset="-93"/>
              </a:rPr>
              <a:t> </a:t>
            </a:r>
            <a:r>
              <a:rPr lang="en-US" sz="3200" dirty="0" err="1">
                <a:latin typeface="Amazone" panose="03020702060507090A04" pitchFamily="66" charset="-93"/>
              </a:rPr>
              <a:t>xe</a:t>
            </a:r>
            <a:r>
              <a:rPr lang="en-US" sz="3200" dirty="0">
                <a:latin typeface="Amazone" panose="03020702060507090A04" pitchFamily="66" charset="-93"/>
              </a:rPr>
              <a:t> </a:t>
            </a:r>
            <a:r>
              <a:rPr lang="en-US" sz="3200" dirty="0" err="1">
                <a:latin typeface="Amazone" panose="03020702060507090A04" pitchFamily="66" charset="-93"/>
              </a:rPr>
              <a:t>đạp</a:t>
            </a:r>
            <a:r>
              <a:rPr lang="en-US" sz="3200" dirty="0">
                <a:latin typeface="Amazone" panose="03020702060507090A04" pitchFamily="66" charset="-93"/>
              </a:rPr>
              <a:t>:</a:t>
            </a:r>
            <a:endParaRPr lang="vi-VN" sz="3200" dirty="0">
              <a:latin typeface="Amazone" panose="03020702060507090A04" pitchFamily="66" charset="-93"/>
            </a:endParaRPr>
          </a:p>
        </p:txBody>
      </p:sp>
      <p:sp>
        <p:nvSpPr>
          <p:cNvPr id="5" name="Freeform 9"/>
          <p:cNvSpPr>
            <a:spLocks/>
          </p:cNvSpPr>
          <p:nvPr/>
        </p:nvSpPr>
        <p:spPr bwMode="gray">
          <a:xfrm>
            <a:off x="1251554" y="3130456"/>
            <a:ext cx="4936569" cy="2450684"/>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headEnd/>
            <a:tailEnd/>
          </a:ln>
          <a:effectLst/>
        </p:spPr>
        <p:txBody>
          <a:bodyPr lIns="127933" tIns="170578" rIns="127933" bIns="170578" anchor="t" anchorCtr="0"/>
          <a:lstStyle/>
          <a:p>
            <a:r>
              <a:rPr lang="en-US" sz="2800" dirty="0">
                <a:latin typeface="Amazone" panose="03020702060507090A04" pitchFamily="66" charset="-93"/>
              </a:rPr>
              <a:t>a) </a:t>
            </a:r>
            <a:r>
              <a:rPr lang="en-US" sz="2800" dirty="0" err="1">
                <a:latin typeface="Amazone" panose="03020702060507090A04" pitchFamily="66" charset="-93"/>
              </a:rPr>
              <a:t>Bộ</a:t>
            </a:r>
            <a:r>
              <a:rPr lang="en-US" sz="2800" dirty="0">
                <a:latin typeface="Amazone" panose="03020702060507090A04" pitchFamily="66" charset="-93"/>
              </a:rPr>
              <a:t> </a:t>
            </a:r>
            <a:r>
              <a:rPr lang="en-US" sz="2800" dirty="0" err="1">
                <a:latin typeface="Amazone" panose="03020702060507090A04" pitchFamily="66" charset="-93"/>
              </a:rPr>
              <a:t>phận</a:t>
            </a:r>
            <a:r>
              <a:rPr lang="en-US" sz="2800" dirty="0">
                <a:latin typeface="Amazone" panose="03020702060507090A04" pitchFamily="66" charset="-93"/>
              </a:rPr>
              <a:t> </a:t>
            </a:r>
            <a:r>
              <a:rPr lang="en-US" sz="2800" dirty="0" err="1">
                <a:latin typeface="Amazone" panose="03020702060507090A04" pitchFamily="66" charset="-93"/>
              </a:rPr>
              <a:t>có</a:t>
            </a:r>
            <a:r>
              <a:rPr lang="en-US" sz="2800" dirty="0">
                <a:latin typeface="Amazone" panose="03020702060507090A04" pitchFamily="66" charset="-93"/>
              </a:rPr>
              <a:t> </a:t>
            </a:r>
            <a:r>
              <a:rPr lang="en-US" sz="2800" dirty="0" err="1">
                <a:latin typeface="Amazone" panose="03020702060507090A04" pitchFamily="66" charset="-93"/>
              </a:rPr>
              <a:t>thể</a:t>
            </a:r>
            <a:r>
              <a:rPr lang="en-US" sz="2800" dirty="0">
                <a:latin typeface="Amazone" panose="03020702060507090A04" pitchFamily="66" charset="-93"/>
              </a:rPr>
              <a:t> </a:t>
            </a:r>
            <a:r>
              <a:rPr lang="en-US" sz="2800" dirty="0" err="1">
                <a:latin typeface="Amazone" panose="03020702060507090A04" pitchFamily="66" charset="-93"/>
              </a:rPr>
              <a:t>xảy</a:t>
            </a:r>
            <a:r>
              <a:rPr lang="en-US" sz="2800" dirty="0">
                <a:latin typeface="Amazone" panose="03020702060507090A04" pitchFamily="66" charset="-93"/>
              </a:rPr>
              <a:t> ra </a:t>
            </a:r>
            <a:r>
              <a:rPr lang="en-US" sz="2800" dirty="0" err="1">
                <a:latin typeface="Amazone" panose="03020702060507090A04" pitchFamily="66" charset="-93"/>
              </a:rPr>
              <a:t>sự</a:t>
            </a:r>
            <a:r>
              <a:rPr lang="en-US" sz="2800" dirty="0">
                <a:latin typeface="Amazone" panose="03020702060507090A04" pitchFamily="66" charset="-93"/>
              </a:rPr>
              <a:t> </a:t>
            </a:r>
            <a:r>
              <a:rPr lang="en-US" sz="2800" dirty="0" err="1">
                <a:latin typeface="Amazone" panose="03020702060507090A04" pitchFamily="66" charset="-93"/>
              </a:rPr>
              <a:t>hao</a:t>
            </a:r>
            <a:r>
              <a:rPr lang="en-US" sz="2800" dirty="0">
                <a:latin typeface="Amazone" panose="03020702060507090A04" pitchFamily="66" charset="-93"/>
              </a:rPr>
              <a:t> </a:t>
            </a:r>
            <a:r>
              <a:rPr lang="en-US" sz="2800" dirty="0" err="1">
                <a:latin typeface="Amazone" panose="03020702060507090A04" pitchFamily="66" charset="-93"/>
              </a:rPr>
              <a:t>phí</a:t>
            </a:r>
            <a:r>
              <a:rPr lang="en-US" sz="2800" dirty="0">
                <a:latin typeface="Amazone" panose="03020702060507090A04" pitchFamily="66" charset="-93"/>
              </a:rPr>
              <a:t> </a:t>
            </a:r>
            <a:r>
              <a:rPr lang="en-US" sz="2800" dirty="0" err="1">
                <a:latin typeface="Amazone" panose="03020702060507090A04" pitchFamily="66" charset="-93"/>
              </a:rPr>
              <a:t>năng</a:t>
            </a:r>
            <a:r>
              <a:rPr lang="en-US" sz="2800" dirty="0">
                <a:latin typeface="Amazone" panose="03020702060507090A04" pitchFamily="66" charset="-93"/>
              </a:rPr>
              <a:t> </a:t>
            </a:r>
            <a:r>
              <a:rPr lang="en-US" sz="2800" dirty="0" err="1">
                <a:latin typeface="Amazone" panose="03020702060507090A04" pitchFamily="66" charset="-93"/>
              </a:rPr>
              <a:t>lượng</a:t>
            </a:r>
            <a:r>
              <a:rPr lang="en-US" sz="2800" dirty="0">
                <a:latin typeface="Amazone" panose="03020702060507090A04" pitchFamily="66" charset="-93"/>
              </a:rPr>
              <a:t> </a:t>
            </a:r>
            <a:r>
              <a:rPr lang="en-US" sz="2800" dirty="0" err="1">
                <a:latin typeface="Amazone" panose="03020702060507090A04" pitchFamily="66" charset="-93"/>
              </a:rPr>
              <a:t>nhiều</a:t>
            </a:r>
            <a:r>
              <a:rPr lang="en-US" sz="2800" dirty="0">
                <a:latin typeface="Amazone" panose="03020702060507090A04" pitchFamily="66" charset="-93"/>
              </a:rPr>
              <a:t> </a:t>
            </a:r>
            <a:r>
              <a:rPr lang="en-US" sz="2800" dirty="0" err="1">
                <a:latin typeface="Amazone" panose="03020702060507090A04" pitchFamily="66" charset="-93"/>
              </a:rPr>
              <a:t>nhất</a:t>
            </a:r>
            <a:r>
              <a:rPr lang="en-US" sz="2800" dirty="0">
                <a:latin typeface="Amazone" panose="03020702060507090A04" pitchFamily="66" charset="-93"/>
              </a:rPr>
              <a:t> </a:t>
            </a:r>
            <a:r>
              <a:rPr lang="en-US" sz="2800" dirty="0" err="1">
                <a:latin typeface="Amazone" panose="03020702060507090A04" pitchFamily="66" charset="-93"/>
              </a:rPr>
              <a:t>của</a:t>
            </a:r>
            <a:r>
              <a:rPr lang="en-US" sz="2800" dirty="0">
                <a:latin typeface="Amazone" panose="03020702060507090A04" pitchFamily="66" charset="-93"/>
              </a:rPr>
              <a:t> </a:t>
            </a:r>
            <a:r>
              <a:rPr lang="en-US" sz="2800" dirty="0" err="1">
                <a:latin typeface="Amazone" panose="03020702060507090A04" pitchFamily="66" charset="-93"/>
              </a:rPr>
              <a:t>xe</a:t>
            </a:r>
            <a:r>
              <a:rPr lang="en-US" sz="2800" dirty="0">
                <a:latin typeface="Amazone" panose="03020702060507090A04" pitchFamily="66" charset="-93"/>
              </a:rPr>
              <a:t> </a:t>
            </a:r>
            <a:r>
              <a:rPr lang="en-US" sz="2800" dirty="0" err="1">
                <a:latin typeface="Amazone" panose="03020702060507090A04" pitchFamily="66" charset="-93"/>
              </a:rPr>
              <a:t>đạp</a:t>
            </a:r>
            <a:r>
              <a:rPr lang="en-US" sz="2800" dirty="0">
                <a:latin typeface="Amazone" panose="03020702060507090A04" pitchFamily="66" charset="-93"/>
              </a:rPr>
              <a:t> </a:t>
            </a:r>
            <a:r>
              <a:rPr lang="en-US" sz="2800" dirty="0" err="1">
                <a:latin typeface="Amazone" panose="03020702060507090A04" pitchFamily="66" charset="-93"/>
              </a:rPr>
              <a:t>có</a:t>
            </a:r>
            <a:r>
              <a:rPr lang="en-US" sz="2800" dirty="0">
                <a:latin typeface="Amazone" panose="03020702060507090A04" pitchFamily="66" charset="-93"/>
              </a:rPr>
              <a:t> </a:t>
            </a:r>
            <a:r>
              <a:rPr lang="en-US" sz="2800" dirty="0" err="1">
                <a:latin typeface="Amazone" panose="03020702060507090A04" pitchFamily="66" charset="-93"/>
              </a:rPr>
              <a:t>thể</a:t>
            </a:r>
            <a:r>
              <a:rPr lang="en-US" sz="2800" dirty="0">
                <a:latin typeface="Amazone" panose="03020702060507090A04" pitchFamily="66" charset="-93"/>
              </a:rPr>
              <a:t> </a:t>
            </a:r>
            <a:r>
              <a:rPr lang="en-US" sz="2800" dirty="0" err="1">
                <a:latin typeface="Amazone" panose="03020702060507090A04" pitchFamily="66" charset="-93"/>
              </a:rPr>
              <a:t>là</a:t>
            </a:r>
            <a:r>
              <a:rPr lang="en-US" sz="2800" dirty="0">
                <a:latin typeface="Amazone" panose="03020702060507090A04" pitchFamily="66" charset="-93"/>
              </a:rPr>
              <a:t>: </a:t>
            </a:r>
            <a:r>
              <a:rPr lang="en-US" sz="2800" dirty="0" err="1">
                <a:latin typeface="Amazone" panose="03020702060507090A04" pitchFamily="66" charset="-93"/>
              </a:rPr>
              <a:t>các</a:t>
            </a:r>
            <a:r>
              <a:rPr lang="en-US" sz="2800" dirty="0">
                <a:latin typeface="Amazone" panose="03020702060507090A04" pitchFamily="66" charset="-93"/>
              </a:rPr>
              <a:t> </a:t>
            </a:r>
            <a:r>
              <a:rPr lang="en-US" sz="2800" dirty="0" err="1">
                <a:latin typeface="Amazone" panose="03020702060507090A04" pitchFamily="66" charset="-93"/>
              </a:rPr>
              <a:t>chỗ</a:t>
            </a:r>
            <a:r>
              <a:rPr lang="en-US" sz="2800" dirty="0">
                <a:latin typeface="Amazone" panose="03020702060507090A04" pitchFamily="66" charset="-93"/>
              </a:rPr>
              <a:t> </a:t>
            </a:r>
            <a:r>
              <a:rPr lang="en-US" sz="2800" dirty="0" err="1">
                <a:latin typeface="Amazone" panose="03020702060507090A04" pitchFamily="66" charset="-93"/>
              </a:rPr>
              <a:t>tiếp</a:t>
            </a:r>
            <a:r>
              <a:rPr lang="en-US" sz="2800" dirty="0">
                <a:latin typeface="Amazone" panose="03020702060507090A04" pitchFamily="66" charset="-93"/>
              </a:rPr>
              <a:t> </a:t>
            </a:r>
            <a:r>
              <a:rPr lang="en-US" sz="2800" dirty="0" err="1">
                <a:latin typeface="Amazone" panose="03020702060507090A04" pitchFamily="66" charset="-93"/>
              </a:rPr>
              <a:t>xúc</a:t>
            </a:r>
            <a:r>
              <a:rPr lang="en-US" sz="2800" dirty="0">
                <a:latin typeface="Amazone" panose="03020702060507090A04" pitchFamily="66" charset="-93"/>
              </a:rPr>
              <a:t> </a:t>
            </a:r>
            <a:r>
              <a:rPr lang="en-US" sz="2800" dirty="0" err="1">
                <a:latin typeface="Amazone" panose="03020702060507090A04" pitchFamily="66" charset="-93"/>
              </a:rPr>
              <a:t>giữa</a:t>
            </a:r>
            <a:r>
              <a:rPr lang="en-US" sz="2800" dirty="0">
                <a:latin typeface="Amazone" panose="03020702060507090A04" pitchFamily="66" charset="-93"/>
              </a:rPr>
              <a:t> </a:t>
            </a:r>
            <a:r>
              <a:rPr lang="en-US" sz="2800" dirty="0" err="1">
                <a:latin typeface="Amazone" panose="03020702060507090A04" pitchFamily="66" charset="-93"/>
              </a:rPr>
              <a:t>trục</a:t>
            </a:r>
            <a:r>
              <a:rPr lang="en-US" sz="2800" dirty="0">
                <a:latin typeface="Amazone" panose="03020702060507090A04" pitchFamily="66" charset="-93"/>
              </a:rPr>
              <a:t> </a:t>
            </a:r>
            <a:r>
              <a:rPr lang="en-US" sz="2800" dirty="0" err="1">
                <a:latin typeface="Amazone" panose="03020702060507090A04" pitchFamily="66" charset="-93"/>
              </a:rPr>
              <a:t>với</a:t>
            </a:r>
            <a:r>
              <a:rPr lang="en-US" sz="2800" dirty="0">
                <a:latin typeface="Amazone" panose="03020702060507090A04" pitchFamily="66" charset="-93"/>
              </a:rPr>
              <a:t> ổ bi, </a:t>
            </a:r>
            <a:r>
              <a:rPr lang="en-US" sz="2800" dirty="0" err="1">
                <a:latin typeface="Amazone" panose="03020702060507090A04" pitchFamily="66" charset="-93"/>
              </a:rPr>
              <a:t>giữa</a:t>
            </a:r>
            <a:r>
              <a:rPr lang="en-US" sz="2800" dirty="0">
                <a:latin typeface="Amazone" panose="03020702060507090A04" pitchFamily="66" charset="-93"/>
              </a:rPr>
              <a:t> bánh </a:t>
            </a:r>
            <a:r>
              <a:rPr lang="en-US" sz="2800" dirty="0" err="1">
                <a:latin typeface="Amazone" panose="03020702060507090A04" pitchFamily="66" charset="-93"/>
              </a:rPr>
              <a:t>xe</a:t>
            </a:r>
            <a:r>
              <a:rPr lang="en-US" sz="2800" dirty="0">
                <a:latin typeface="Amazone" panose="03020702060507090A04" pitchFamily="66" charset="-93"/>
              </a:rPr>
              <a:t> </a:t>
            </a:r>
            <a:r>
              <a:rPr lang="en-US" sz="2800" dirty="0" err="1">
                <a:latin typeface="Amazone" panose="03020702060507090A04" pitchFamily="66" charset="-93"/>
              </a:rPr>
              <a:t>với</a:t>
            </a:r>
            <a:r>
              <a:rPr lang="en-US" sz="2800" dirty="0">
                <a:latin typeface="Amazone" panose="03020702060507090A04" pitchFamily="66" charset="-93"/>
              </a:rPr>
              <a:t> </a:t>
            </a:r>
            <a:r>
              <a:rPr lang="en-US" sz="2800" dirty="0" err="1">
                <a:latin typeface="Amazone" panose="03020702060507090A04" pitchFamily="66" charset="-93"/>
              </a:rPr>
              <a:t>mặt</a:t>
            </a:r>
            <a:r>
              <a:rPr lang="en-US" sz="2800" dirty="0">
                <a:latin typeface="Amazone" panose="03020702060507090A04" pitchFamily="66" charset="-93"/>
              </a:rPr>
              <a:t> </a:t>
            </a:r>
            <a:r>
              <a:rPr lang="en-US" sz="2800" dirty="0" err="1">
                <a:latin typeface="Amazone" panose="03020702060507090A04" pitchFamily="66" charset="-93"/>
              </a:rPr>
              <a:t>đường</a:t>
            </a:r>
            <a:r>
              <a:rPr lang="en-US" sz="2800" dirty="0">
                <a:latin typeface="Amazone" panose="03020702060507090A04" pitchFamily="66" charset="-93"/>
              </a:rPr>
              <a:t>. </a:t>
            </a:r>
            <a:endParaRPr lang="vi-VN" sz="2800" dirty="0">
              <a:latin typeface="Amazone" panose="03020702060507090A04" pitchFamily="66" charset="-93"/>
            </a:endParaRPr>
          </a:p>
        </p:txBody>
      </p:sp>
      <p:sp>
        <p:nvSpPr>
          <p:cNvPr id="6" name="Freeform 10"/>
          <p:cNvSpPr>
            <a:spLocks/>
          </p:cNvSpPr>
          <p:nvPr/>
        </p:nvSpPr>
        <p:spPr bwMode="gray">
          <a:xfrm>
            <a:off x="6357403" y="3130456"/>
            <a:ext cx="4936569" cy="2450684"/>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headEnd/>
            <a:tailEnd/>
          </a:ln>
          <a:effectLst/>
        </p:spPr>
        <p:txBody>
          <a:bodyPr lIns="127933" tIns="170578" rIns="127933" bIns="170578" anchor="t" anchorCtr="0"/>
          <a:lstStyle/>
          <a:p>
            <a:pPr algn="r"/>
            <a:endParaRPr lang="en-US" dirty="0">
              <a:latin typeface="Amazone" panose="03020702060507090A04" pitchFamily="66" charset="-93"/>
            </a:endParaRPr>
          </a:p>
          <a:p>
            <a:pPr algn="r"/>
            <a:endParaRPr lang="en-US" dirty="0">
              <a:latin typeface="Amazone" panose="03020702060507090A04" pitchFamily="66" charset="-93"/>
            </a:endParaRPr>
          </a:p>
          <a:p>
            <a:pPr algn="r"/>
            <a:endParaRPr lang="en-US" dirty="0">
              <a:latin typeface="Amazone" panose="03020702060507090A04" pitchFamily="66" charset="-93"/>
            </a:endParaRPr>
          </a:p>
          <a:p>
            <a:r>
              <a:rPr lang="en-US" dirty="0">
                <a:latin typeface="Amazone" panose="03020702060507090A04" pitchFamily="66" charset="-93"/>
              </a:rPr>
              <a:t>           </a:t>
            </a:r>
            <a:r>
              <a:rPr lang="en-US" sz="2800" dirty="0">
                <a:latin typeface="Amazone" panose="03020702060507090A04" pitchFamily="66" charset="-93"/>
              </a:rPr>
              <a:t>b) </a:t>
            </a:r>
            <a:r>
              <a:rPr lang="en-US" sz="2800" dirty="0" err="1">
                <a:latin typeface="Amazone" panose="03020702060507090A04" pitchFamily="66" charset="-93"/>
              </a:rPr>
              <a:t>Năng</a:t>
            </a:r>
            <a:r>
              <a:rPr lang="en-US" sz="2800" dirty="0">
                <a:latin typeface="Amazone" panose="03020702060507090A04" pitchFamily="66" charset="-93"/>
              </a:rPr>
              <a:t> </a:t>
            </a:r>
            <a:r>
              <a:rPr lang="en-US" sz="2800" dirty="0" err="1">
                <a:latin typeface="Amazone" panose="03020702060507090A04" pitchFamily="66" charset="-93"/>
              </a:rPr>
              <a:t>lượng</a:t>
            </a:r>
            <a:r>
              <a:rPr lang="en-US" sz="2800" dirty="0">
                <a:latin typeface="Amazone" panose="03020702060507090A04" pitchFamily="66" charset="-93"/>
              </a:rPr>
              <a:t> </a:t>
            </a:r>
            <a:r>
              <a:rPr lang="en-US" sz="2800" dirty="0" err="1">
                <a:latin typeface="Amazone" panose="03020702060507090A04" pitchFamily="66" charset="-93"/>
              </a:rPr>
              <a:t>hữu</a:t>
            </a:r>
            <a:r>
              <a:rPr lang="en-US" sz="2800" dirty="0">
                <a:latin typeface="Amazone" panose="03020702060507090A04" pitchFamily="66" charset="-93"/>
              </a:rPr>
              <a:t> </a:t>
            </a:r>
            <a:r>
              <a:rPr lang="en-US" sz="2800" dirty="0" err="1">
                <a:latin typeface="Amazone" panose="03020702060507090A04" pitchFamily="66" charset="-93"/>
              </a:rPr>
              <a:t>ích</a:t>
            </a:r>
            <a:r>
              <a:rPr lang="en-US" sz="2800" dirty="0">
                <a:latin typeface="Amazone" panose="03020702060507090A04" pitchFamily="66" charset="-93"/>
              </a:rPr>
              <a:t> </a:t>
            </a:r>
            <a:r>
              <a:rPr lang="en-US" sz="2800" dirty="0" err="1">
                <a:latin typeface="Amazone" panose="03020702060507090A04" pitchFamily="66" charset="-93"/>
              </a:rPr>
              <a:t>là</a:t>
            </a:r>
            <a:r>
              <a:rPr lang="en-US" sz="2800" dirty="0">
                <a:latin typeface="Amazone" panose="03020702060507090A04" pitchFamily="66" charset="-93"/>
              </a:rPr>
              <a:t> </a:t>
            </a:r>
            <a:r>
              <a:rPr lang="en-US" sz="2800" dirty="0" err="1">
                <a:latin typeface="Amazone" panose="03020702060507090A04" pitchFamily="66" charset="-93"/>
              </a:rPr>
              <a:t>năng</a:t>
            </a:r>
            <a:r>
              <a:rPr lang="en-US" sz="2800" dirty="0">
                <a:latin typeface="Amazone" panose="03020702060507090A04" pitchFamily="66" charset="-93"/>
              </a:rPr>
              <a:t> </a:t>
            </a:r>
            <a:r>
              <a:rPr lang="en-US" sz="2800" dirty="0" err="1">
                <a:latin typeface="Amazone" panose="03020702060507090A04" pitchFamily="66" charset="-93"/>
              </a:rPr>
              <a:t>lượng</a:t>
            </a:r>
            <a:r>
              <a:rPr lang="en-US" sz="2800" dirty="0">
                <a:latin typeface="Amazone" panose="03020702060507090A04" pitchFamily="66" charset="-93"/>
              </a:rPr>
              <a:t> </a:t>
            </a:r>
            <a:r>
              <a:rPr lang="en-US" sz="2800" dirty="0" err="1">
                <a:latin typeface="Amazone" panose="03020702060507090A04" pitchFamily="66" charset="-93"/>
              </a:rPr>
              <a:t>làm</a:t>
            </a:r>
            <a:r>
              <a:rPr lang="en-US" sz="2800" dirty="0">
                <a:latin typeface="Amazone" panose="03020702060507090A04" pitchFamily="66" charset="-93"/>
              </a:rPr>
              <a:t> </a:t>
            </a:r>
            <a:r>
              <a:rPr lang="en-US" sz="2800" dirty="0" err="1">
                <a:latin typeface="Amazone" panose="03020702060507090A04" pitchFamily="66" charset="-93"/>
              </a:rPr>
              <a:t>cho</a:t>
            </a:r>
            <a:r>
              <a:rPr lang="en-US" sz="2800" dirty="0">
                <a:latin typeface="Amazone" panose="03020702060507090A04" pitchFamily="66" charset="-93"/>
              </a:rPr>
              <a:t> </a:t>
            </a:r>
            <a:r>
              <a:rPr lang="en-US" sz="2800" dirty="0" err="1">
                <a:latin typeface="Amazone" panose="03020702060507090A04" pitchFamily="66" charset="-93"/>
              </a:rPr>
              <a:t>xe</a:t>
            </a:r>
            <a:r>
              <a:rPr lang="en-US" sz="2800" dirty="0">
                <a:latin typeface="Amazone" panose="03020702060507090A04" pitchFamily="66" charset="-93"/>
              </a:rPr>
              <a:t> </a:t>
            </a:r>
            <a:r>
              <a:rPr lang="en-US" sz="2800" dirty="0" err="1">
                <a:latin typeface="Amazone" panose="03020702060507090A04" pitchFamily="66" charset="-93"/>
              </a:rPr>
              <a:t>chuyển</a:t>
            </a:r>
            <a:r>
              <a:rPr lang="en-US" sz="2800" dirty="0">
                <a:latin typeface="Amazone" panose="03020702060507090A04" pitchFamily="66" charset="-93"/>
              </a:rPr>
              <a:t> </a:t>
            </a:r>
            <a:r>
              <a:rPr lang="en-US" sz="2800" dirty="0" err="1">
                <a:latin typeface="Amazone" panose="03020702060507090A04" pitchFamily="66" charset="-93"/>
              </a:rPr>
              <a:t>động</a:t>
            </a:r>
            <a:r>
              <a:rPr lang="en-US" sz="2800" dirty="0">
                <a:latin typeface="Amazone" panose="03020702060507090A04" pitchFamily="66" charset="-93"/>
              </a:rPr>
              <a:t>. </a:t>
            </a:r>
            <a:endParaRPr lang="vi-VN" sz="2800" dirty="0">
              <a:latin typeface="Amazone" panose="03020702060507090A04" pitchFamily="66" charset="-93"/>
            </a:endParaRPr>
          </a:p>
        </p:txBody>
      </p:sp>
      <p:sp>
        <p:nvSpPr>
          <p:cNvPr id="7" name="Freeform 8"/>
          <p:cNvSpPr>
            <a:spLocks/>
          </p:cNvSpPr>
          <p:nvPr/>
        </p:nvSpPr>
        <p:spPr bwMode="gray">
          <a:xfrm>
            <a:off x="6357403" y="521277"/>
            <a:ext cx="49354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27933" tIns="85289" rIns="127933" bIns="170578" anchor="b" anchorCtr="0"/>
          <a:lstStyle/>
          <a:p>
            <a:pPr algn="ctr"/>
            <a:r>
              <a:rPr lang="en-US" altLang="zh-CN" sz="6600" b="1" u="sng" dirty="0" err="1">
                <a:solidFill>
                  <a:srgbClr val="0070C0"/>
                </a:solidFill>
                <a:latin typeface="Amazone" panose="03020702060507090A04" pitchFamily="66" charset="-93"/>
                <a:ea typeface="Microsoft YaHei UI" panose="020B0503020204020204" pitchFamily="34" charset="-122"/>
              </a:rPr>
              <a:t>Lời</a:t>
            </a:r>
            <a:r>
              <a:rPr lang="en-US" altLang="zh-CN" sz="6600" b="1" u="sng" dirty="0">
                <a:solidFill>
                  <a:srgbClr val="0070C0"/>
                </a:solidFill>
                <a:latin typeface="Amazone" panose="03020702060507090A04" pitchFamily="66" charset="-93"/>
                <a:ea typeface="Microsoft YaHei UI" panose="020B0503020204020204" pitchFamily="34" charset="-122"/>
              </a:rPr>
              <a:t> </a:t>
            </a:r>
            <a:r>
              <a:rPr lang="en-US" altLang="zh-CN" sz="6600" b="1" u="sng" dirty="0" err="1">
                <a:solidFill>
                  <a:srgbClr val="0070C0"/>
                </a:solidFill>
                <a:latin typeface="Amazone" panose="03020702060507090A04" pitchFamily="66" charset="-93"/>
                <a:ea typeface="Microsoft YaHei UI" panose="020B0503020204020204" pitchFamily="34" charset="-122"/>
              </a:rPr>
              <a:t>giải</a:t>
            </a:r>
            <a:endParaRPr lang="zh-CN" altLang="en-US" sz="6600" b="1" u="sng" dirty="0">
              <a:solidFill>
                <a:srgbClr val="0070C0"/>
              </a:solidFill>
              <a:latin typeface="Amazone" panose="03020702060507090A04" pitchFamily="66" charset="-93"/>
              <a:ea typeface="Microsoft YaHei UI" panose="020B0503020204020204" pitchFamily="34" charset="-122"/>
            </a:endParaRPr>
          </a:p>
        </p:txBody>
      </p:sp>
      <p:sp>
        <p:nvSpPr>
          <p:cNvPr id="8" name="Rectangle 19"/>
          <p:cNvSpPr>
            <a:spLocks noChangeArrowheads="1"/>
          </p:cNvSpPr>
          <p:nvPr/>
        </p:nvSpPr>
        <p:spPr bwMode="gray">
          <a:xfrm>
            <a:off x="1251551" y="5152166"/>
            <a:ext cx="4927631" cy="428975"/>
          </a:xfrm>
          <a:prstGeom prst="rect">
            <a:avLst/>
          </a:prstGeom>
          <a:solidFill>
            <a:schemeClr val="accent4"/>
          </a:solidFill>
          <a:ln w="12700">
            <a:noFill/>
            <a:miter lim="800000"/>
            <a:headEnd/>
            <a:tailEnd/>
          </a:ln>
          <a:effectLst/>
        </p:spPr>
        <p:txBody>
          <a:bodyPr lIns="127933" tIns="85289" rIns="127933" bIns="85289" anchor="ctr"/>
          <a:lstStyle/>
          <a:p>
            <a:pPr defTabSz="949656" eaLnBrk="0" hangingPunct="0"/>
            <a:endParaRPr lang="de-DE" altLang="zh-CN" sz="1900" b="1" noProof="1">
              <a:solidFill>
                <a:srgbClr val="FFFFFF"/>
              </a:solidFill>
              <a:latin typeface="Amazone" panose="03020702060507090A04" pitchFamily="66" charset="-93"/>
              <a:ea typeface="微软雅黑" pitchFamily="34" charset="-122"/>
              <a:cs typeface="Arial" charset="0"/>
            </a:endParaRPr>
          </a:p>
        </p:txBody>
      </p:sp>
      <p:sp>
        <p:nvSpPr>
          <p:cNvPr id="9" name="Rectangle 19"/>
          <p:cNvSpPr>
            <a:spLocks noChangeArrowheads="1"/>
          </p:cNvSpPr>
          <p:nvPr/>
        </p:nvSpPr>
        <p:spPr bwMode="gray">
          <a:xfrm>
            <a:off x="6366339" y="5152166"/>
            <a:ext cx="4927631" cy="428975"/>
          </a:xfrm>
          <a:prstGeom prst="rect">
            <a:avLst/>
          </a:prstGeom>
          <a:solidFill>
            <a:schemeClr val="accent5"/>
          </a:solidFill>
          <a:ln w="12700">
            <a:noFill/>
            <a:miter lim="800000"/>
            <a:headEnd/>
            <a:tailEnd/>
          </a:ln>
          <a:effectLst/>
        </p:spPr>
        <p:txBody>
          <a:bodyPr lIns="127933" tIns="85289" rIns="127933" bIns="85289" anchor="ctr"/>
          <a:lstStyle/>
          <a:p>
            <a:pPr defTabSz="949656" eaLnBrk="0" hangingPunct="0"/>
            <a:endParaRPr lang="de-DE" altLang="zh-CN" sz="1900" b="1" noProof="1">
              <a:solidFill>
                <a:srgbClr val="FFFFFF"/>
              </a:solidFill>
              <a:latin typeface="Amazone" panose="03020702060507090A04" pitchFamily="66" charset="-93"/>
              <a:ea typeface="微软雅黑" pitchFamily="34" charset="-122"/>
              <a:cs typeface="Arial" charset="0"/>
            </a:endParaRPr>
          </a:p>
        </p:txBody>
      </p:sp>
      <p:sp>
        <p:nvSpPr>
          <p:cNvPr id="10" name="Rectangle 19"/>
          <p:cNvSpPr>
            <a:spLocks noChangeArrowheads="1"/>
          </p:cNvSpPr>
          <p:nvPr/>
        </p:nvSpPr>
        <p:spPr bwMode="gray">
          <a:xfrm>
            <a:off x="6366339" y="521278"/>
            <a:ext cx="4927631" cy="428975"/>
          </a:xfrm>
          <a:prstGeom prst="rect">
            <a:avLst/>
          </a:prstGeom>
          <a:solidFill>
            <a:schemeClr val="accent3"/>
          </a:solidFill>
          <a:ln w="12700">
            <a:noFill/>
            <a:miter lim="800000"/>
            <a:headEnd/>
            <a:tailEnd/>
          </a:ln>
          <a:effectLst/>
        </p:spPr>
        <p:txBody>
          <a:bodyPr lIns="127933" tIns="85289" rIns="127933" bIns="85289" anchor="ctr"/>
          <a:lstStyle/>
          <a:p>
            <a:pPr defTabSz="949656" eaLnBrk="0" hangingPunct="0"/>
            <a:endParaRPr lang="zh-CN" altLang="en-US" sz="1900" b="1" noProof="1">
              <a:solidFill>
                <a:srgbClr val="FFFFFF"/>
              </a:solidFill>
              <a:latin typeface="微软雅黑" pitchFamily="34" charset="-122"/>
              <a:ea typeface="微软雅黑" pitchFamily="34" charset="-122"/>
              <a:cs typeface="Arial" charset="0"/>
            </a:endParaRPr>
          </a:p>
        </p:txBody>
      </p:sp>
      <p:sp>
        <p:nvSpPr>
          <p:cNvPr id="11" name="Rectangle 19"/>
          <p:cNvSpPr>
            <a:spLocks noChangeArrowheads="1"/>
          </p:cNvSpPr>
          <p:nvPr/>
        </p:nvSpPr>
        <p:spPr bwMode="gray">
          <a:xfrm>
            <a:off x="1251551" y="521278"/>
            <a:ext cx="4927631" cy="428975"/>
          </a:xfrm>
          <a:prstGeom prst="rect">
            <a:avLst/>
          </a:prstGeom>
          <a:solidFill>
            <a:schemeClr val="accent2"/>
          </a:solidFill>
          <a:ln w="12700">
            <a:noFill/>
            <a:round/>
            <a:headEnd/>
            <a:tailEnd/>
          </a:ln>
          <a:effectLst/>
        </p:spPr>
        <p:txBody>
          <a:bodyPr wrap="none" lIns="108317" tIns="54160" rIns="108317" bIns="54160" anchor="ctr"/>
          <a:lstStyle/>
          <a:p>
            <a:endParaRPr lang="de-DE" sz="1900" b="1" noProof="1">
              <a:solidFill>
                <a:schemeClr val="bg1"/>
              </a:solidFill>
              <a:latin typeface="微软雅黑" pitchFamily="34" charset="-122"/>
              <a:ea typeface="微软雅黑" pitchFamily="34" charset="-122"/>
            </a:endParaRPr>
          </a:p>
        </p:txBody>
      </p:sp>
      <p:grpSp>
        <p:nvGrpSpPr>
          <p:cNvPr id="12" name="Gruppieren 43"/>
          <p:cNvGrpSpPr/>
          <p:nvPr/>
        </p:nvGrpSpPr>
        <p:grpSpPr bwMode="gray">
          <a:xfrm>
            <a:off x="5113416" y="1865331"/>
            <a:ext cx="2294711" cy="2311280"/>
            <a:chOff x="2804400" y="1911431"/>
            <a:chExt cx="3535200" cy="3535200"/>
          </a:xfrm>
          <a:solidFill>
            <a:schemeClr val="accent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latin typeface="Amazone" panose="03020702060507090A04" pitchFamily="66" charset="-93"/>
              </a:endParaRPr>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latin typeface="Amazone" panose="03020702060507090A04" pitchFamily="66" charset="-93"/>
              </a:endParaRPr>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latin typeface="Amazone" panose="03020702060507090A04" pitchFamily="66" charset="-93"/>
              </a:endParaRPr>
            </a:p>
          </p:txBody>
        </p:sp>
      </p:grpSp>
    </p:spTree>
    <p:extLst>
      <p:ext uri="{BB962C8B-B14F-4D97-AF65-F5344CB8AC3E}">
        <p14:creationId xmlns:p14="http://schemas.microsoft.com/office/powerpoint/2010/main" val="16203733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1+#ppt_w/2"/>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14" presetClass="entr" presetSubtype="10" fill="hold" grpId="0" nodeType="withEffect">
                                  <p:stCondLst>
                                    <p:cond delay="60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flipH="1">
            <a:off x="4091595" y="1657308"/>
            <a:ext cx="3220821" cy="3328770"/>
            <a:chOff x="4122668" y="1649312"/>
            <a:chExt cx="3947741" cy="3791975"/>
          </a:xfrm>
        </p:grpSpPr>
        <p:sp>
          <p:nvSpPr>
            <p:cNvPr id="33" name="Freeform 414"/>
            <p:cNvSpPr>
              <a:spLocks noEditPoints="1"/>
            </p:cNvSpPr>
            <p:nvPr/>
          </p:nvSpPr>
          <p:spPr bwMode="auto">
            <a:xfrm>
              <a:off x="4516955" y="2019261"/>
              <a:ext cx="3159167" cy="3168902"/>
            </a:xfrm>
            <a:custGeom>
              <a:avLst/>
              <a:gdLst>
                <a:gd name="T0" fmla="*/ 137 w 274"/>
                <a:gd name="T1" fmla="*/ 0 h 274"/>
                <a:gd name="T2" fmla="*/ 0 w 274"/>
                <a:gd name="T3" fmla="*/ 137 h 274"/>
                <a:gd name="T4" fmla="*/ 137 w 274"/>
                <a:gd name="T5" fmla="*/ 274 h 274"/>
                <a:gd name="T6" fmla="*/ 274 w 274"/>
                <a:gd name="T7" fmla="*/ 137 h 274"/>
                <a:gd name="T8" fmla="*/ 137 w 274"/>
                <a:gd name="T9" fmla="*/ 0 h 274"/>
                <a:gd name="T10" fmla="*/ 137 w 274"/>
                <a:gd name="T11" fmla="*/ 239 h 274"/>
                <a:gd name="T12" fmla="*/ 34 w 274"/>
                <a:gd name="T13" fmla="*/ 137 h 274"/>
                <a:gd name="T14" fmla="*/ 137 w 274"/>
                <a:gd name="T15" fmla="*/ 34 h 274"/>
                <a:gd name="T16" fmla="*/ 240 w 274"/>
                <a:gd name="T17" fmla="*/ 137 h 274"/>
                <a:gd name="T18" fmla="*/ 137 w 274"/>
                <a:gd name="T19" fmla="*/ 23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274">
                  <a:moveTo>
                    <a:pt x="137" y="0"/>
                  </a:moveTo>
                  <a:cubicBezTo>
                    <a:pt x="61" y="0"/>
                    <a:pt x="0" y="61"/>
                    <a:pt x="0" y="137"/>
                  </a:cubicBezTo>
                  <a:cubicBezTo>
                    <a:pt x="0" y="212"/>
                    <a:pt x="61" y="274"/>
                    <a:pt x="137" y="274"/>
                  </a:cubicBezTo>
                  <a:cubicBezTo>
                    <a:pt x="213" y="274"/>
                    <a:pt x="274" y="212"/>
                    <a:pt x="274" y="137"/>
                  </a:cubicBezTo>
                  <a:cubicBezTo>
                    <a:pt x="274" y="61"/>
                    <a:pt x="213" y="0"/>
                    <a:pt x="137" y="0"/>
                  </a:cubicBezTo>
                  <a:close/>
                  <a:moveTo>
                    <a:pt x="137" y="239"/>
                  </a:moveTo>
                  <a:cubicBezTo>
                    <a:pt x="80" y="239"/>
                    <a:pt x="34" y="193"/>
                    <a:pt x="34" y="137"/>
                  </a:cubicBezTo>
                  <a:cubicBezTo>
                    <a:pt x="34" y="80"/>
                    <a:pt x="80" y="34"/>
                    <a:pt x="137" y="34"/>
                  </a:cubicBezTo>
                  <a:cubicBezTo>
                    <a:pt x="194" y="34"/>
                    <a:pt x="240" y="80"/>
                    <a:pt x="240" y="137"/>
                  </a:cubicBezTo>
                  <a:cubicBezTo>
                    <a:pt x="240" y="193"/>
                    <a:pt x="194" y="239"/>
                    <a:pt x="137" y="2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4" name="Freeform 415"/>
            <p:cNvSpPr>
              <a:spLocks/>
            </p:cNvSpPr>
            <p:nvPr/>
          </p:nvSpPr>
          <p:spPr bwMode="auto">
            <a:xfrm>
              <a:off x="4507220" y="4044244"/>
              <a:ext cx="885929" cy="934607"/>
            </a:xfrm>
            <a:custGeom>
              <a:avLst/>
              <a:gdLst>
                <a:gd name="T0" fmla="*/ 49 w 77"/>
                <a:gd name="T1" fmla="*/ 81 h 81"/>
                <a:gd name="T2" fmla="*/ 77 w 77"/>
                <a:gd name="T3" fmla="*/ 44 h 81"/>
                <a:gd name="T4" fmla="*/ 43 w 77"/>
                <a:gd name="T5" fmla="*/ 0 h 81"/>
                <a:gd name="T6" fmla="*/ 0 w 77"/>
                <a:gd name="T7" fmla="*/ 17 h 81"/>
                <a:gd name="T8" fmla="*/ 49 w 77"/>
                <a:gd name="T9" fmla="*/ 81 h 81"/>
              </a:gdLst>
              <a:ahLst/>
              <a:cxnLst>
                <a:cxn ang="0">
                  <a:pos x="T0" y="T1"/>
                </a:cxn>
                <a:cxn ang="0">
                  <a:pos x="T2" y="T3"/>
                </a:cxn>
                <a:cxn ang="0">
                  <a:pos x="T4" y="T5"/>
                </a:cxn>
                <a:cxn ang="0">
                  <a:pos x="T6" y="T7"/>
                </a:cxn>
                <a:cxn ang="0">
                  <a:pos x="T8" y="T9"/>
                </a:cxn>
              </a:cxnLst>
              <a:rect l="0" t="0" r="r" b="b"/>
              <a:pathLst>
                <a:path w="77" h="81">
                  <a:moveTo>
                    <a:pt x="49" y="81"/>
                  </a:moveTo>
                  <a:cubicBezTo>
                    <a:pt x="77" y="44"/>
                    <a:pt x="77" y="44"/>
                    <a:pt x="77" y="44"/>
                  </a:cubicBezTo>
                  <a:cubicBezTo>
                    <a:pt x="62" y="32"/>
                    <a:pt x="50" y="17"/>
                    <a:pt x="43" y="0"/>
                  </a:cubicBezTo>
                  <a:cubicBezTo>
                    <a:pt x="0" y="17"/>
                    <a:pt x="0" y="17"/>
                    <a:pt x="0" y="17"/>
                  </a:cubicBezTo>
                  <a:cubicBezTo>
                    <a:pt x="10" y="43"/>
                    <a:pt x="27" y="65"/>
                    <a:pt x="49" y="8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5" name="Freeform 416"/>
            <p:cNvSpPr>
              <a:spLocks/>
            </p:cNvSpPr>
            <p:nvPr/>
          </p:nvSpPr>
          <p:spPr bwMode="auto">
            <a:xfrm>
              <a:off x="5553785" y="4725728"/>
              <a:ext cx="545187" cy="598732"/>
            </a:xfrm>
            <a:custGeom>
              <a:avLst/>
              <a:gdLst>
                <a:gd name="T0" fmla="*/ 15 w 47"/>
                <a:gd name="T1" fmla="*/ 0 h 52"/>
                <a:gd name="T2" fmla="*/ 0 w 47"/>
                <a:gd name="T3" fmla="*/ 44 h 52"/>
                <a:gd name="T4" fmla="*/ 47 w 47"/>
                <a:gd name="T5" fmla="*/ 52 h 52"/>
                <a:gd name="T6" fmla="*/ 47 w 47"/>
                <a:gd name="T7" fmla="*/ 5 h 52"/>
                <a:gd name="T8" fmla="*/ 15 w 47"/>
                <a:gd name="T9" fmla="*/ 0 h 52"/>
              </a:gdLst>
              <a:ahLst/>
              <a:cxnLst>
                <a:cxn ang="0">
                  <a:pos x="T0" y="T1"/>
                </a:cxn>
                <a:cxn ang="0">
                  <a:pos x="T2" y="T3"/>
                </a:cxn>
                <a:cxn ang="0">
                  <a:pos x="T4" y="T5"/>
                </a:cxn>
                <a:cxn ang="0">
                  <a:pos x="T6" y="T7"/>
                </a:cxn>
                <a:cxn ang="0">
                  <a:pos x="T8" y="T9"/>
                </a:cxn>
              </a:cxnLst>
              <a:rect l="0" t="0" r="r" b="b"/>
              <a:pathLst>
                <a:path w="47" h="52">
                  <a:moveTo>
                    <a:pt x="15" y="0"/>
                  </a:moveTo>
                  <a:cubicBezTo>
                    <a:pt x="0" y="44"/>
                    <a:pt x="0" y="44"/>
                    <a:pt x="0" y="44"/>
                  </a:cubicBezTo>
                  <a:cubicBezTo>
                    <a:pt x="15" y="49"/>
                    <a:pt x="31" y="52"/>
                    <a:pt x="47" y="52"/>
                  </a:cubicBezTo>
                  <a:cubicBezTo>
                    <a:pt x="47" y="5"/>
                    <a:pt x="47" y="5"/>
                    <a:pt x="47" y="5"/>
                  </a:cubicBezTo>
                  <a:cubicBezTo>
                    <a:pt x="36" y="5"/>
                    <a:pt x="25" y="3"/>
                    <a:pt x="15"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6" name="Freeform 417"/>
            <p:cNvSpPr>
              <a:spLocks/>
            </p:cNvSpPr>
            <p:nvPr/>
          </p:nvSpPr>
          <p:spPr bwMode="auto">
            <a:xfrm>
              <a:off x="5071878" y="1902435"/>
              <a:ext cx="793442" cy="754501"/>
            </a:xfrm>
            <a:custGeom>
              <a:avLst/>
              <a:gdLst>
                <a:gd name="T0" fmla="*/ 28 w 69"/>
                <a:gd name="T1" fmla="*/ 65 h 65"/>
                <a:gd name="T2" fmla="*/ 69 w 69"/>
                <a:gd name="T3" fmla="*/ 46 h 65"/>
                <a:gd name="T4" fmla="*/ 60 w 69"/>
                <a:gd name="T5" fmla="*/ 0 h 65"/>
                <a:gd name="T6" fmla="*/ 0 w 69"/>
                <a:gd name="T7" fmla="*/ 27 h 65"/>
                <a:gd name="T8" fmla="*/ 28 w 69"/>
                <a:gd name="T9" fmla="*/ 65 h 65"/>
              </a:gdLst>
              <a:ahLst/>
              <a:cxnLst>
                <a:cxn ang="0">
                  <a:pos x="T0" y="T1"/>
                </a:cxn>
                <a:cxn ang="0">
                  <a:pos x="T2" y="T3"/>
                </a:cxn>
                <a:cxn ang="0">
                  <a:pos x="T4" y="T5"/>
                </a:cxn>
                <a:cxn ang="0">
                  <a:pos x="T6" y="T7"/>
                </a:cxn>
                <a:cxn ang="0">
                  <a:pos x="T8" y="T9"/>
                </a:cxn>
              </a:cxnLst>
              <a:rect l="0" t="0" r="r" b="b"/>
              <a:pathLst>
                <a:path w="69" h="65">
                  <a:moveTo>
                    <a:pt x="28" y="65"/>
                  </a:moveTo>
                  <a:cubicBezTo>
                    <a:pt x="40" y="55"/>
                    <a:pt x="54" y="49"/>
                    <a:pt x="69" y="46"/>
                  </a:cubicBezTo>
                  <a:cubicBezTo>
                    <a:pt x="60" y="0"/>
                    <a:pt x="60" y="0"/>
                    <a:pt x="60" y="0"/>
                  </a:cubicBezTo>
                  <a:cubicBezTo>
                    <a:pt x="38" y="5"/>
                    <a:pt x="17" y="14"/>
                    <a:pt x="0" y="27"/>
                  </a:cubicBezTo>
                  <a:lnTo>
                    <a:pt x="28" y="6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7" name="Freeform 418"/>
            <p:cNvSpPr>
              <a:spLocks/>
            </p:cNvSpPr>
            <p:nvPr/>
          </p:nvSpPr>
          <p:spPr bwMode="auto">
            <a:xfrm>
              <a:off x="6537069" y="3265404"/>
              <a:ext cx="1533340" cy="2175883"/>
            </a:xfrm>
            <a:custGeom>
              <a:avLst/>
              <a:gdLst>
                <a:gd name="T0" fmla="*/ 65 w 133"/>
                <a:gd name="T1" fmla="*/ 29 h 188"/>
                <a:gd name="T2" fmla="*/ 0 w 133"/>
                <a:gd name="T3" fmla="*/ 124 h 188"/>
                <a:gd name="T4" fmla="*/ 26 w 133"/>
                <a:gd name="T5" fmla="*/ 188 h 188"/>
                <a:gd name="T6" fmla="*/ 133 w 133"/>
                <a:gd name="T7" fmla="*/ 29 h 188"/>
                <a:gd name="T8" fmla="*/ 131 w 133"/>
                <a:gd name="T9" fmla="*/ 0 h 188"/>
                <a:gd name="T10" fmla="*/ 63 w 133"/>
                <a:gd name="T11" fmla="*/ 12 h 188"/>
                <a:gd name="T12" fmla="*/ 65 w 133"/>
                <a:gd name="T13" fmla="*/ 29 h 188"/>
              </a:gdLst>
              <a:ahLst/>
              <a:cxnLst>
                <a:cxn ang="0">
                  <a:pos x="T0" y="T1"/>
                </a:cxn>
                <a:cxn ang="0">
                  <a:pos x="T2" y="T3"/>
                </a:cxn>
                <a:cxn ang="0">
                  <a:pos x="T4" y="T5"/>
                </a:cxn>
                <a:cxn ang="0">
                  <a:pos x="T6" y="T7"/>
                </a:cxn>
                <a:cxn ang="0">
                  <a:pos x="T8" y="T9"/>
                </a:cxn>
                <a:cxn ang="0">
                  <a:pos x="T10" y="T11"/>
                </a:cxn>
                <a:cxn ang="0">
                  <a:pos x="T12" y="T13"/>
                </a:cxn>
              </a:cxnLst>
              <a:rect l="0" t="0" r="r" b="b"/>
              <a:pathLst>
                <a:path w="133" h="188">
                  <a:moveTo>
                    <a:pt x="65" y="29"/>
                  </a:moveTo>
                  <a:cubicBezTo>
                    <a:pt x="65" y="72"/>
                    <a:pt x="38" y="109"/>
                    <a:pt x="0" y="124"/>
                  </a:cubicBezTo>
                  <a:cubicBezTo>
                    <a:pt x="26" y="188"/>
                    <a:pt x="26" y="188"/>
                    <a:pt x="26" y="188"/>
                  </a:cubicBezTo>
                  <a:cubicBezTo>
                    <a:pt x="89" y="162"/>
                    <a:pt x="133" y="101"/>
                    <a:pt x="133" y="29"/>
                  </a:cubicBezTo>
                  <a:cubicBezTo>
                    <a:pt x="133" y="19"/>
                    <a:pt x="132" y="10"/>
                    <a:pt x="131" y="0"/>
                  </a:cubicBezTo>
                  <a:cubicBezTo>
                    <a:pt x="63" y="12"/>
                    <a:pt x="63" y="12"/>
                    <a:pt x="63" y="12"/>
                  </a:cubicBezTo>
                  <a:cubicBezTo>
                    <a:pt x="64" y="17"/>
                    <a:pt x="65" y="23"/>
                    <a:pt x="65"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8" name="Freeform 419"/>
            <p:cNvSpPr>
              <a:spLocks/>
            </p:cNvSpPr>
            <p:nvPr/>
          </p:nvSpPr>
          <p:spPr bwMode="auto">
            <a:xfrm>
              <a:off x="4122668" y="2330797"/>
              <a:ext cx="1061169" cy="1270482"/>
            </a:xfrm>
            <a:custGeom>
              <a:avLst/>
              <a:gdLst>
                <a:gd name="T0" fmla="*/ 92 w 92"/>
                <a:gd name="T1" fmla="*/ 44 h 110"/>
                <a:gd name="T2" fmla="*/ 40 w 92"/>
                <a:gd name="T3" fmla="*/ 0 h 110"/>
                <a:gd name="T4" fmla="*/ 0 w 92"/>
                <a:gd name="T5" fmla="*/ 110 h 110"/>
                <a:gd name="T6" fmla="*/ 68 w 92"/>
                <a:gd name="T7" fmla="*/ 110 h 110"/>
                <a:gd name="T8" fmla="*/ 92 w 92"/>
                <a:gd name="T9" fmla="*/ 44 h 110"/>
              </a:gdLst>
              <a:ahLst/>
              <a:cxnLst>
                <a:cxn ang="0">
                  <a:pos x="T0" y="T1"/>
                </a:cxn>
                <a:cxn ang="0">
                  <a:pos x="T2" y="T3"/>
                </a:cxn>
                <a:cxn ang="0">
                  <a:pos x="T4" y="T5"/>
                </a:cxn>
                <a:cxn ang="0">
                  <a:pos x="T6" y="T7"/>
                </a:cxn>
                <a:cxn ang="0">
                  <a:pos x="T8" y="T9"/>
                </a:cxn>
              </a:cxnLst>
              <a:rect l="0" t="0" r="r" b="b"/>
              <a:pathLst>
                <a:path w="92" h="110">
                  <a:moveTo>
                    <a:pt x="92" y="44"/>
                  </a:moveTo>
                  <a:cubicBezTo>
                    <a:pt x="40" y="0"/>
                    <a:pt x="40" y="0"/>
                    <a:pt x="40" y="0"/>
                  </a:cubicBezTo>
                  <a:cubicBezTo>
                    <a:pt x="15" y="30"/>
                    <a:pt x="0" y="68"/>
                    <a:pt x="0" y="110"/>
                  </a:cubicBezTo>
                  <a:cubicBezTo>
                    <a:pt x="68" y="110"/>
                    <a:pt x="68" y="110"/>
                    <a:pt x="68" y="110"/>
                  </a:cubicBezTo>
                  <a:cubicBezTo>
                    <a:pt x="68" y="85"/>
                    <a:pt x="77" y="62"/>
                    <a:pt x="92" y="4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39" name="Freeform 420"/>
            <p:cNvSpPr>
              <a:spLocks/>
            </p:cNvSpPr>
            <p:nvPr/>
          </p:nvSpPr>
          <p:spPr bwMode="auto">
            <a:xfrm>
              <a:off x="6293682" y="1649312"/>
              <a:ext cx="1635562" cy="1504133"/>
            </a:xfrm>
            <a:custGeom>
              <a:avLst/>
              <a:gdLst>
                <a:gd name="T0" fmla="*/ 11 w 142"/>
                <a:gd name="T1" fmla="*/ 0 h 130"/>
                <a:gd name="T2" fmla="*/ 0 w 142"/>
                <a:gd name="T3" fmla="*/ 67 h 130"/>
                <a:gd name="T4" fmla="*/ 78 w 142"/>
                <a:gd name="T5" fmla="*/ 130 h 130"/>
                <a:gd name="T6" fmla="*/ 142 w 142"/>
                <a:gd name="T7" fmla="*/ 105 h 130"/>
                <a:gd name="T8" fmla="*/ 11 w 142"/>
                <a:gd name="T9" fmla="*/ 0 h 130"/>
              </a:gdLst>
              <a:ahLst/>
              <a:cxnLst>
                <a:cxn ang="0">
                  <a:pos x="T0" y="T1"/>
                </a:cxn>
                <a:cxn ang="0">
                  <a:pos x="T2" y="T3"/>
                </a:cxn>
                <a:cxn ang="0">
                  <a:pos x="T4" y="T5"/>
                </a:cxn>
                <a:cxn ang="0">
                  <a:pos x="T6" y="T7"/>
                </a:cxn>
                <a:cxn ang="0">
                  <a:pos x="T8" y="T9"/>
                </a:cxn>
              </a:cxnLst>
              <a:rect l="0" t="0" r="r" b="b"/>
              <a:pathLst>
                <a:path w="142" h="130">
                  <a:moveTo>
                    <a:pt x="11" y="0"/>
                  </a:moveTo>
                  <a:cubicBezTo>
                    <a:pt x="0" y="67"/>
                    <a:pt x="0" y="67"/>
                    <a:pt x="0" y="67"/>
                  </a:cubicBezTo>
                  <a:cubicBezTo>
                    <a:pt x="36" y="73"/>
                    <a:pt x="65" y="98"/>
                    <a:pt x="78" y="130"/>
                  </a:cubicBezTo>
                  <a:cubicBezTo>
                    <a:pt x="142" y="105"/>
                    <a:pt x="142" y="105"/>
                    <a:pt x="142" y="105"/>
                  </a:cubicBezTo>
                  <a:cubicBezTo>
                    <a:pt x="120" y="50"/>
                    <a:pt x="71" y="10"/>
                    <a:pt x="11"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45" name="组合 44"/>
          <p:cNvGrpSpPr/>
          <p:nvPr/>
        </p:nvGrpSpPr>
        <p:grpSpPr>
          <a:xfrm>
            <a:off x="6887160" y="1794227"/>
            <a:ext cx="5025070" cy="2870387"/>
            <a:chOff x="6846801" y="3229620"/>
            <a:chExt cx="5025070" cy="1269296"/>
          </a:xfrm>
        </p:grpSpPr>
        <p:sp>
          <p:nvSpPr>
            <p:cNvPr id="46" name="任意多边形 45"/>
            <p:cNvSpPr/>
            <p:nvPr/>
          </p:nvSpPr>
          <p:spPr>
            <a:xfrm>
              <a:off x="6846801" y="3229620"/>
              <a:ext cx="1196788" cy="497541"/>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 fmla="*/ 0 w 1075765"/>
                <a:gd name="connsiteY0" fmla="*/ 820271 h 820271"/>
                <a:gd name="connsiteX1" fmla="*/ 389965 w 1075765"/>
                <a:gd name="connsiteY1" fmla="*/ 0 h 820271"/>
                <a:gd name="connsiteX2" fmla="*/ 1075765 w 1075765"/>
                <a:gd name="connsiteY2" fmla="*/ 0 h 820271"/>
                <a:gd name="connsiteX3" fmla="*/ 1075765 w 1075765"/>
                <a:gd name="connsiteY3" fmla="*/ 13447 h 820271"/>
                <a:gd name="connsiteX0" fmla="*/ 0 w 981636"/>
                <a:gd name="connsiteY0" fmla="*/ 497542 h 497542"/>
                <a:gd name="connsiteX1" fmla="*/ 295836 w 981636"/>
                <a:gd name="connsiteY1" fmla="*/ 0 h 497542"/>
                <a:gd name="connsiteX2" fmla="*/ 981636 w 981636"/>
                <a:gd name="connsiteY2" fmla="*/ 0 h 497542"/>
                <a:gd name="connsiteX3" fmla="*/ 981636 w 981636"/>
                <a:gd name="connsiteY3" fmla="*/ 13447 h 497542"/>
                <a:gd name="connsiteX0" fmla="*/ 0 w 1116106"/>
                <a:gd name="connsiteY0" fmla="*/ 578224 h 578224"/>
                <a:gd name="connsiteX1" fmla="*/ 430306 w 1116106"/>
                <a:gd name="connsiteY1" fmla="*/ 0 h 578224"/>
                <a:gd name="connsiteX2" fmla="*/ 1116106 w 1116106"/>
                <a:gd name="connsiteY2" fmla="*/ 0 h 578224"/>
                <a:gd name="connsiteX3" fmla="*/ 1116106 w 1116106"/>
                <a:gd name="connsiteY3" fmla="*/ 13447 h 578224"/>
                <a:gd name="connsiteX0" fmla="*/ 0 w 1196788"/>
                <a:gd name="connsiteY0" fmla="*/ 430306 h 430306"/>
                <a:gd name="connsiteX1" fmla="*/ 510988 w 1196788"/>
                <a:gd name="connsiteY1" fmla="*/ 0 h 430306"/>
                <a:gd name="connsiteX2" fmla="*/ 1196788 w 1196788"/>
                <a:gd name="connsiteY2" fmla="*/ 0 h 430306"/>
                <a:gd name="connsiteX3" fmla="*/ 1196788 w 1196788"/>
                <a:gd name="connsiteY3" fmla="*/ 13447 h 430306"/>
                <a:gd name="connsiteX0" fmla="*/ 0 w 1196788"/>
                <a:gd name="connsiteY0" fmla="*/ 497541 h 497541"/>
                <a:gd name="connsiteX1" fmla="*/ 510988 w 1196788"/>
                <a:gd name="connsiteY1" fmla="*/ 0 h 497541"/>
                <a:gd name="connsiteX2" fmla="*/ 1196788 w 1196788"/>
                <a:gd name="connsiteY2" fmla="*/ 0 h 497541"/>
                <a:gd name="connsiteX3" fmla="*/ 1196788 w 1196788"/>
                <a:gd name="connsiteY3" fmla="*/ 13447 h 497541"/>
              </a:gdLst>
              <a:ahLst/>
              <a:cxnLst>
                <a:cxn ang="0">
                  <a:pos x="connsiteX0" y="connsiteY0"/>
                </a:cxn>
                <a:cxn ang="0">
                  <a:pos x="connsiteX1" y="connsiteY1"/>
                </a:cxn>
                <a:cxn ang="0">
                  <a:pos x="connsiteX2" y="connsiteY2"/>
                </a:cxn>
                <a:cxn ang="0">
                  <a:pos x="connsiteX3" y="connsiteY3"/>
                </a:cxn>
              </a:cxnLst>
              <a:rect l="l" t="t" r="r" b="b"/>
              <a:pathLst>
                <a:path w="1196788" h="497541">
                  <a:moveTo>
                    <a:pt x="0" y="497541"/>
                  </a:moveTo>
                  <a:lnTo>
                    <a:pt x="510988" y="0"/>
                  </a:lnTo>
                  <a:lnTo>
                    <a:pt x="1196788" y="0"/>
                  </a:lnTo>
                  <a:lnTo>
                    <a:pt x="1196788" y="13447"/>
                  </a:lnTo>
                </a:path>
              </a:pathLst>
            </a:custGeom>
            <a:noFill/>
            <a:ln>
              <a:solidFill>
                <a:schemeClr val="tx1">
                  <a:lumMod val="75000"/>
                  <a:lumOff val="2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1"/>
            <p:cNvSpPr>
              <a:spLocks noChangeArrowheads="1"/>
            </p:cNvSpPr>
            <p:nvPr/>
          </p:nvSpPr>
          <p:spPr bwMode="auto">
            <a:xfrm>
              <a:off x="7445195" y="3246796"/>
              <a:ext cx="4426676" cy="125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600"/>
                </a:spcAft>
              </a:pPr>
              <a:r>
                <a:rPr lang="en-US" sz="2800" b="1" dirty="0">
                  <a:solidFill>
                    <a:srgbClr val="7030A0"/>
                  </a:solidFill>
                  <a:effectLst/>
                  <a:latin typeface="Amazone" panose="03020702060507090A04" pitchFamily="66" charset="-93"/>
                  <a:ea typeface="Calibri" panose="020F0502020204030204" pitchFamily="34" charset="0"/>
                </a:rPr>
                <a:t>4. </a:t>
              </a:r>
              <a:r>
                <a:rPr lang="en-US" sz="2800" dirty="0" err="1">
                  <a:solidFill>
                    <a:srgbClr val="000000"/>
                  </a:solidFill>
                  <a:effectLst/>
                  <a:latin typeface="Amazone" panose="03020702060507090A04" pitchFamily="66" charset="-93"/>
                  <a:ea typeface="Calibri" panose="020F0502020204030204" pitchFamily="34" charset="0"/>
                </a:rPr>
                <a:t>Năng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lượng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hao</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phí</a:t>
              </a:r>
              <a:r>
                <a:rPr lang="en-US" sz="2800" dirty="0">
                  <a:solidFill>
                    <a:srgbClr val="000000"/>
                  </a:solidFill>
                  <a:effectLst/>
                  <a:latin typeface="Amazone" panose="03020702060507090A04" pitchFamily="66" charset="-93"/>
                  <a:ea typeface="Calibri" panose="020F0502020204030204" pitchFamily="34" charset="0"/>
                </a:rPr>
                <a:t> ô </a:t>
              </a:r>
              <a:r>
                <a:rPr lang="en-US" sz="2800" dirty="0" err="1">
                  <a:solidFill>
                    <a:srgbClr val="000000"/>
                  </a:solidFill>
                  <a:effectLst/>
                  <a:latin typeface="Amazone" panose="03020702060507090A04" pitchFamily="66" charset="-93"/>
                  <a:ea typeface="Calibri" panose="020F0502020204030204" pitchFamily="34" charset="0"/>
                </a:rPr>
                <a:t>tô</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chạy</a:t>
              </a:r>
              <a:r>
                <a:rPr lang="en-US" sz="2800" dirty="0">
                  <a:solidFill>
                    <a:srgbClr val="000000"/>
                  </a:solidFill>
                  <a:effectLst/>
                  <a:latin typeface="Amazone" panose="03020702060507090A04" pitchFamily="66" charset="-93"/>
                  <a:ea typeface="Calibri" panose="020F0502020204030204" pitchFamily="34" charset="0"/>
                </a:rPr>
                <a:t> </a:t>
              </a:r>
              <a:endParaRPr lang="vi-VN" sz="2800" dirty="0">
                <a:effectLst/>
                <a:latin typeface="Amazone" panose="03020702060507090A04" pitchFamily="66" charset="-93"/>
                <a:ea typeface="Calibri" panose="020F0502020204030204" pitchFamily="34" charset="0"/>
              </a:endParaRPr>
            </a:p>
            <a:p>
              <a:pPr indent="180340" algn="just">
                <a:spcAft>
                  <a:spcPts val="600"/>
                </a:spcAft>
              </a:pPr>
              <a:r>
                <a:rPr lang="en-US" sz="2800" dirty="0" err="1">
                  <a:solidFill>
                    <a:srgbClr val="000000"/>
                  </a:solidFill>
                  <a:effectLst/>
                  <a:latin typeface="Amazone" panose="03020702060507090A04" pitchFamily="66" charset="-93"/>
                  <a:ea typeface="Calibri" panose="020F0502020204030204" pitchFamily="34" charset="0"/>
                </a:rPr>
                <a:t>Nêu</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tên</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các</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dạng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năng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lượng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hao</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phí</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có</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thể</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xuất</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hiện</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khi</a:t>
              </a:r>
              <a:r>
                <a:rPr lang="en-US" sz="2800" dirty="0">
                  <a:solidFill>
                    <a:srgbClr val="000000"/>
                  </a:solidFill>
                  <a:effectLst/>
                  <a:latin typeface="Amazone" panose="03020702060507090A04" pitchFamily="66" charset="-93"/>
                  <a:ea typeface="Calibri" panose="020F0502020204030204" pitchFamily="34" charset="0"/>
                </a:rPr>
                <a:t> ô </a:t>
              </a:r>
              <a:r>
                <a:rPr lang="en-US" sz="2800" dirty="0" err="1">
                  <a:solidFill>
                    <a:srgbClr val="000000"/>
                  </a:solidFill>
                  <a:effectLst/>
                  <a:latin typeface="Amazone" panose="03020702060507090A04" pitchFamily="66" charset="-93"/>
                  <a:ea typeface="Calibri" panose="020F0502020204030204" pitchFamily="34" charset="0"/>
                </a:rPr>
                <a:t>tô</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chuyển</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động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trên</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đường</a:t>
              </a:r>
              <a:r>
                <a:rPr lang="en-US" sz="2800" dirty="0">
                  <a:solidFill>
                    <a:srgbClr val="000000"/>
                  </a:solidFill>
                  <a:effectLst/>
                  <a:latin typeface="Amazone" panose="03020702060507090A04" pitchFamily="66" charset="-93"/>
                  <a:ea typeface="Calibri" panose="020F0502020204030204" pitchFamily="34" charset="0"/>
                </a:rPr>
                <a:t>.</a:t>
              </a:r>
              <a:endParaRPr lang="vi-VN" sz="2800" dirty="0">
                <a:effectLst/>
                <a:latin typeface="Amazone" panose="03020702060507090A04" pitchFamily="66" charset="-93"/>
                <a:ea typeface="Calibri" panose="020F0502020204030204" pitchFamily="34" charset="0"/>
              </a:endParaRPr>
            </a:p>
            <a:p>
              <a:pPr indent="180340" algn="just">
                <a:spcAft>
                  <a:spcPts val="600"/>
                </a:spcAft>
              </a:pPr>
              <a:r>
                <a:rPr lang="en-US" sz="2800" dirty="0" err="1">
                  <a:solidFill>
                    <a:srgbClr val="000000"/>
                  </a:solidFill>
                  <a:effectLst/>
                  <a:latin typeface="Amazone" panose="03020702060507090A04" pitchFamily="66" charset="-93"/>
                  <a:ea typeface="Calibri" panose="020F0502020204030204" pitchFamily="34" charset="0"/>
                </a:rPr>
                <a:t>Những</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hao</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phí</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này</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ảnh</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hưởng</a:t>
              </a:r>
              <a:r>
                <a:rPr lang="en-US" sz="2800" dirty="0">
                  <a:solidFill>
                    <a:srgbClr val="000000"/>
                  </a:solidFill>
                  <a:effectLst/>
                  <a:latin typeface="Amazone" panose="03020702060507090A04" pitchFamily="66" charset="-93"/>
                  <a:ea typeface="Calibri" panose="020F0502020204030204" pitchFamily="34" charset="0"/>
                </a:rPr>
                <a:t> ra </a:t>
              </a:r>
              <a:r>
                <a:rPr lang="en-US" sz="2800" dirty="0" err="1">
                  <a:solidFill>
                    <a:srgbClr val="000000"/>
                  </a:solidFill>
                  <a:effectLst/>
                  <a:latin typeface="Amazone" panose="03020702060507090A04" pitchFamily="66" charset="-93"/>
                  <a:ea typeface="Calibri" panose="020F0502020204030204" pitchFamily="34" charset="0"/>
                </a:rPr>
                <a:t>sao</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đến</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môi</a:t>
              </a:r>
              <a:r>
                <a:rPr lang="en-US" sz="2800" dirty="0">
                  <a:solidFill>
                    <a:srgbClr val="000000"/>
                  </a:solidFill>
                  <a:effectLst/>
                  <a:latin typeface="Amazone" panose="03020702060507090A04" pitchFamily="66" charset="-93"/>
                  <a:ea typeface="Calibri" panose="020F0502020204030204" pitchFamily="34" charset="0"/>
                </a:rPr>
                <a:t> </a:t>
              </a:r>
              <a:r>
                <a:rPr lang="en-US" sz="2800" dirty="0" err="1">
                  <a:solidFill>
                    <a:srgbClr val="000000"/>
                  </a:solidFill>
                  <a:effectLst/>
                  <a:latin typeface="Amazone" panose="03020702060507090A04" pitchFamily="66" charset="-93"/>
                  <a:ea typeface="Calibri" panose="020F0502020204030204" pitchFamily="34" charset="0"/>
                </a:rPr>
                <a:t>trường</a:t>
              </a:r>
              <a:r>
                <a:rPr lang="en-US" sz="2800" dirty="0">
                  <a:solidFill>
                    <a:srgbClr val="000000"/>
                  </a:solidFill>
                  <a:effectLst/>
                  <a:latin typeface="Amazone" panose="03020702060507090A04" pitchFamily="66" charset="-93"/>
                  <a:ea typeface="Calibri" panose="020F0502020204030204" pitchFamily="34" charset="0"/>
                </a:rPr>
                <a:t>?</a:t>
              </a:r>
              <a:endParaRPr lang="vi-VN" sz="2800" dirty="0">
                <a:effectLst/>
                <a:latin typeface="Amazone" panose="03020702060507090A04" pitchFamily="66" charset="-93"/>
                <a:ea typeface="Calibri" panose="020F0502020204030204" pitchFamily="34" charset="0"/>
              </a:endParaRPr>
            </a:p>
          </p:txBody>
        </p:sp>
      </p:grpSp>
      <p:grpSp>
        <p:nvGrpSpPr>
          <p:cNvPr id="50" name="组合 49"/>
          <p:cNvGrpSpPr/>
          <p:nvPr/>
        </p:nvGrpSpPr>
        <p:grpSpPr>
          <a:xfrm>
            <a:off x="6610931" y="4258912"/>
            <a:ext cx="2706360" cy="405701"/>
            <a:chOff x="7140831" y="4447401"/>
            <a:chExt cx="2706360" cy="405795"/>
          </a:xfrm>
        </p:grpSpPr>
        <p:sp>
          <p:nvSpPr>
            <p:cNvPr id="51" name="任意多边形 50"/>
            <p:cNvSpPr/>
            <p:nvPr/>
          </p:nvSpPr>
          <p:spPr>
            <a:xfrm>
              <a:off x="7140831" y="4468169"/>
              <a:ext cx="1089211" cy="385027"/>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 fmla="*/ 0 w 1075765"/>
                <a:gd name="connsiteY0" fmla="*/ 820271 h 820271"/>
                <a:gd name="connsiteX1" fmla="*/ 389965 w 1075765"/>
                <a:gd name="connsiteY1" fmla="*/ 0 h 820271"/>
                <a:gd name="connsiteX2" fmla="*/ 1075765 w 1075765"/>
                <a:gd name="connsiteY2" fmla="*/ 0 h 820271"/>
                <a:gd name="connsiteX3" fmla="*/ 1075765 w 1075765"/>
                <a:gd name="connsiteY3" fmla="*/ 13447 h 820271"/>
                <a:gd name="connsiteX0" fmla="*/ 0 w 981636"/>
                <a:gd name="connsiteY0" fmla="*/ 497542 h 497542"/>
                <a:gd name="connsiteX1" fmla="*/ 295836 w 981636"/>
                <a:gd name="connsiteY1" fmla="*/ 0 h 497542"/>
                <a:gd name="connsiteX2" fmla="*/ 981636 w 981636"/>
                <a:gd name="connsiteY2" fmla="*/ 0 h 497542"/>
                <a:gd name="connsiteX3" fmla="*/ 981636 w 981636"/>
                <a:gd name="connsiteY3" fmla="*/ 13447 h 497542"/>
                <a:gd name="connsiteX0" fmla="*/ 0 w 1116106"/>
                <a:gd name="connsiteY0" fmla="*/ 578224 h 578224"/>
                <a:gd name="connsiteX1" fmla="*/ 430306 w 1116106"/>
                <a:gd name="connsiteY1" fmla="*/ 0 h 578224"/>
                <a:gd name="connsiteX2" fmla="*/ 1116106 w 1116106"/>
                <a:gd name="connsiteY2" fmla="*/ 0 h 578224"/>
                <a:gd name="connsiteX3" fmla="*/ 1116106 w 1116106"/>
                <a:gd name="connsiteY3" fmla="*/ 13447 h 578224"/>
                <a:gd name="connsiteX0" fmla="*/ 0 w 1196788"/>
                <a:gd name="connsiteY0" fmla="*/ 430306 h 430306"/>
                <a:gd name="connsiteX1" fmla="*/ 510988 w 1196788"/>
                <a:gd name="connsiteY1" fmla="*/ 0 h 430306"/>
                <a:gd name="connsiteX2" fmla="*/ 1196788 w 1196788"/>
                <a:gd name="connsiteY2" fmla="*/ 0 h 430306"/>
                <a:gd name="connsiteX3" fmla="*/ 1196788 w 1196788"/>
                <a:gd name="connsiteY3" fmla="*/ 13447 h 430306"/>
                <a:gd name="connsiteX0" fmla="*/ 0 w 1196788"/>
                <a:gd name="connsiteY0" fmla="*/ 497541 h 497541"/>
                <a:gd name="connsiteX1" fmla="*/ 510988 w 1196788"/>
                <a:gd name="connsiteY1" fmla="*/ 0 h 497541"/>
                <a:gd name="connsiteX2" fmla="*/ 1196788 w 1196788"/>
                <a:gd name="connsiteY2" fmla="*/ 0 h 497541"/>
                <a:gd name="connsiteX3" fmla="*/ 1196788 w 1196788"/>
                <a:gd name="connsiteY3" fmla="*/ 13447 h 497541"/>
                <a:gd name="connsiteX0" fmla="*/ 0 w 1089211"/>
                <a:gd name="connsiteY0" fmla="*/ 0 h 322729"/>
                <a:gd name="connsiteX1" fmla="*/ 403411 w 1089211"/>
                <a:gd name="connsiteY1" fmla="*/ 309282 h 322729"/>
                <a:gd name="connsiteX2" fmla="*/ 1089211 w 1089211"/>
                <a:gd name="connsiteY2" fmla="*/ 309282 h 322729"/>
                <a:gd name="connsiteX3" fmla="*/ 1089211 w 1089211"/>
                <a:gd name="connsiteY3" fmla="*/ 322729 h 322729"/>
              </a:gdLst>
              <a:ahLst/>
              <a:cxnLst>
                <a:cxn ang="0">
                  <a:pos x="connsiteX0" y="connsiteY0"/>
                </a:cxn>
                <a:cxn ang="0">
                  <a:pos x="connsiteX1" y="connsiteY1"/>
                </a:cxn>
                <a:cxn ang="0">
                  <a:pos x="connsiteX2" y="connsiteY2"/>
                </a:cxn>
                <a:cxn ang="0">
                  <a:pos x="connsiteX3" y="connsiteY3"/>
                </a:cxn>
              </a:cxnLst>
              <a:rect l="l" t="t" r="r" b="b"/>
              <a:pathLst>
                <a:path w="1089211" h="322729">
                  <a:moveTo>
                    <a:pt x="0" y="0"/>
                  </a:moveTo>
                  <a:lnTo>
                    <a:pt x="403411" y="309282"/>
                  </a:lnTo>
                  <a:lnTo>
                    <a:pt x="1089211" y="309282"/>
                  </a:lnTo>
                  <a:lnTo>
                    <a:pt x="1089211" y="322729"/>
                  </a:lnTo>
                </a:path>
              </a:pathLst>
            </a:custGeom>
            <a:noFill/>
            <a:ln>
              <a:solidFill>
                <a:schemeClr val="tx1">
                  <a:lumMod val="75000"/>
                  <a:lumOff val="2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文本框 58"/>
            <p:cNvSpPr txBox="1"/>
            <p:nvPr/>
          </p:nvSpPr>
          <p:spPr>
            <a:xfrm>
              <a:off x="8268209" y="4447401"/>
              <a:ext cx="1578982" cy="369332"/>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endPar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2" name="任意多边形 61"/>
          <p:cNvSpPr/>
          <p:nvPr/>
        </p:nvSpPr>
        <p:spPr>
          <a:xfrm flipH="1">
            <a:off x="3490538" y="4461763"/>
            <a:ext cx="1210235" cy="524314"/>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 fmla="*/ 0 w 1075765"/>
              <a:gd name="connsiteY0" fmla="*/ 820271 h 820271"/>
              <a:gd name="connsiteX1" fmla="*/ 389965 w 1075765"/>
              <a:gd name="connsiteY1" fmla="*/ 0 h 820271"/>
              <a:gd name="connsiteX2" fmla="*/ 1075765 w 1075765"/>
              <a:gd name="connsiteY2" fmla="*/ 0 h 820271"/>
              <a:gd name="connsiteX3" fmla="*/ 1075765 w 1075765"/>
              <a:gd name="connsiteY3" fmla="*/ 13447 h 820271"/>
              <a:gd name="connsiteX0" fmla="*/ 0 w 981636"/>
              <a:gd name="connsiteY0" fmla="*/ 497542 h 497542"/>
              <a:gd name="connsiteX1" fmla="*/ 295836 w 981636"/>
              <a:gd name="connsiteY1" fmla="*/ 0 h 497542"/>
              <a:gd name="connsiteX2" fmla="*/ 981636 w 981636"/>
              <a:gd name="connsiteY2" fmla="*/ 0 h 497542"/>
              <a:gd name="connsiteX3" fmla="*/ 981636 w 981636"/>
              <a:gd name="connsiteY3" fmla="*/ 13447 h 497542"/>
              <a:gd name="connsiteX0" fmla="*/ 0 w 1116106"/>
              <a:gd name="connsiteY0" fmla="*/ 578224 h 578224"/>
              <a:gd name="connsiteX1" fmla="*/ 430306 w 1116106"/>
              <a:gd name="connsiteY1" fmla="*/ 0 h 578224"/>
              <a:gd name="connsiteX2" fmla="*/ 1116106 w 1116106"/>
              <a:gd name="connsiteY2" fmla="*/ 0 h 578224"/>
              <a:gd name="connsiteX3" fmla="*/ 1116106 w 1116106"/>
              <a:gd name="connsiteY3" fmla="*/ 13447 h 578224"/>
              <a:gd name="connsiteX0" fmla="*/ 0 w 1196788"/>
              <a:gd name="connsiteY0" fmla="*/ 430306 h 430306"/>
              <a:gd name="connsiteX1" fmla="*/ 510988 w 1196788"/>
              <a:gd name="connsiteY1" fmla="*/ 0 h 430306"/>
              <a:gd name="connsiteX2" fmla="*/ 1196788 w 1196788"/>
              <a:gd name="connsiteY2" fmla="*/ 0 h 430306"/>
              <a:gd name="connsiteX3" fmla="*/ 1196788 w 1196788"/>
              <a:gd name="connsiteY3" fmla="*/ 13447 h 430306"/>
              <a:gd name="connsiteX0" fmla="*/ 0 w 1196788"/>
              <a:gd name="connsiteY0" fmla="*/ 497541 h 497541"/>
              <a:gd name="connsiteX1" fmla="*/ 510988 w 1196788"/>
              <a:gd name="connsiteY1" fmla="*/ 0 h 497541"/>
              <a:gd name="connsiteX2" fmla="*/ 1196788 w 1196788"/>
              <a:gd name="connsiteY2" fmla="*/ 0 h 497541"/>
              <a:gd name="connsiteX3" fmla="*/ 1196788 w 1196788"/>
              <a:gd name="connsiteY3" fmla="*/ 13447 h 497541"/>
              <a:gd name="connsiteX0" fmla="*/ 0 w 1089211"/>
              <a:gd name="connsiteY0" fmla="*/ 0 h 322729"/>
              <a:gd name="connsiteX1" fmla="*/ 403411 w 1089211"/>
              <a:gd name="connsiteY1" fmla="*/ 309282 h 322729"/>
              <a:gd name="connsiteX2" fmla="*/ 1089211 w 1089211"/>
              <a:gd name="connsiteY2" fmla="*/ 309282 h 322729"/>
              <a:gd name="connsiteX3" fmla="*/ 1089211 w 1089211"/>
              <a:gd name="connsiteY3" fmla="*/ 322729 h 322729"/>
              <a:gd name="connsiteX0" fmla="*/ 0 w 860611"/>
              <a:gd name="connsiteY0" fmla="*/ 0 h 820270"/>
              <a:gd name="connsiteX1" fmla="*/ 174811 w 860611"/>
              <a:gd name="connsiteY1" fmla="*/ 806823 h 820270"/>
              <a:gd name="connsiteX2" fmla="*/ 860611 w 860611"/>
              <a:gd name="connsiteY2" fmla="*/ 806823 h 820270"/>
              <a:gd name="connsiteX3" fmla="*/ 860611 w 860611"/>
              <a:gd name="connsiteY3" fmla="*/ 820270 h 820270"/>
              <a:gd name="connsiteX0" fmla="*/ 0 w 1210235"/>
              <a:gd name="connsiteY0" fmla="*/ 0 h 524435"/>
              <a:gd name="connsiteX1" fmla="*/ 524435 w 1210235"/>
              <a:gd name="connsiteY1" fmla="*/ 510988 h 524435"/>
              <a:gd name="connsiteX2" fmla="*/ 1210235 w 1210235"/>
              <a:gd name="connsiteY2" fmla="*/ 510988 h 524435"/>
              <a:gd name="connsiteX3" fmla="*/ 1210235 w 1210235"/>
              <a:gd name="connsiteY3" fmla="*/ 524435 h 524435"/>
            </a:gdLst>
            <a:ahLst/>
            <a:cxnLst>
              <a:cxn ang="0">
                <a:pos x="connsiteX0" y="connsiteY0"/>
              </a:cxn>
              <a:cxn ang="0">
                <a:pos x="connsiteX1" y="connsiteY1"/>
              </a:cxn>
              <a:cxn ang="0">
                <a:pos x="connsiteX2" y="connsiteY2"/>
              </a:cxn>
              <a:cxn ang="0">
                <a:pos x="connsiteX3" y="connsiteY3"/>
              </a:cxn>
            </a:cxnLst>
            <a:rect l="l" t="t" r="r" b="b"/>
            <a:pathLst>
              <a:path w="1210235" h="524435">
                <a:moveTo>
                  <a:pt x="0" y="0"/>
                </a:moveTo>
                <a:lnTo>
                  <a:pt x="524435" y="510988"/>
                </a:lnTo>
                <a:lnTo>
                  <a:pt x="1210235" y="510988"/>
                </a:lnTo>
                <a:lnTo>
                  <a:pt x="1210235" y="524435"/>
                </a:lnTo>
              </a:path>
            </a:pathLst>
          </a:custGeom>
          <a:noFill/>
          <a:ln>
            <a:solidFill>
              <a:schemeClr val="tx1">
                <a:lumMod val="75000"/>
                <a:lumOff val="25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任意多边形 66"/>
          <p:cNvSpPr/>
          <p:nvPr/>
        </p:nvSpPr>
        <p:spPr>
          <a:xfrm flipH="1">
            <a:off x="3671775" y="1546283"/>
            <a:ext cx="1385047" cy="860413"/>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 fmla="*/ 0 w 1075765"/>
              <a:gd name="connsiteY0" fmla="*/ 820271 h 820271"/>
              <a:gd name="connsiteX1" fmla="*/ 389965 w 1075765"/>
              <a:gd name="connsiteY1" fmla="*/ 0 h 820271"/>
              <a:gd name="connsiteX2" fmla="*/ 1075765 w 1075765"/>
              <a:gd name="connsiteY2" fmla="*/ 0 h 820271"/>
              <a:gd name="connsiteX3" fmla="*/ 1075765 w 1075765"/>
              <a:gd name="connsiteY3" fmla="*/ 13447 h 820271"/>
              <a:gd name="connsiteX0" fmla="*/ 0 w 981636"/>
              <a:gd name="connsiteY0" fmla="*/ 497542 h 497542"/>
              <a:gd name="connsiteX1" fmla="*/ 295836 w 981636"/>
              <a:gd name="connsiteY1" fmla="*/ 0 h 497542"/>
              <a:gd name="connsiteX2" fmla="*/ 981636 w 981636"/>
              <a:gd name="connsiteY2" fmla="*/ 0 h 497542"/>
              <a:gd name="connsiteX3" fmla="*/ 981636 w 981636"/>
              <a:gd name="connsiteY3" fmla="*/ 13447 h 497542"/>
              <a:gd name="connsiteX0" fmla="*/ 0 w 1116106"/>
              <a:gd name="connsiteY0" fmla="*/ 578224 h 578224"/>
              <a:gd name="connsiteX1" fmla="*/ 430306 w 1116106"/>
              <a:gd name="connsiteY1" fmla="*/ 0 h 578224"/>
              <a:gd name="connsiteX2" fmla="*/ 1116106 w 1116106"/>
              <a:gd name="connsiteY2" fmla="*/ 0 h 578224"/>
              <a:gd name="connsiteX3" fmla="*/ 1116106 w 1116106"/>
              <a:gd name="connsiteY3" fmla="*/ 13447 h 578224"/>
              <a:gd name="connsiteX0" fmla="*/ 0 w 1196788"/>
              <a:gd name="connsiteY0" fmla="*/ 430306 h 430306"/>
              <a:gd name="connsiteX1" fmla="*/ 510988 w 1196788"/>
              <a:gd name="connsiteY1" fmla="*/ 0 h 430306"/>
              <a:gd name="connsiteX2" fmla="*/ 1196788 w 1196788"/>
              <a:gd name="connsiteY2" fmla="*/ 0 h 430306"/>
              <a:gd name="connsiteX3" fmla="*/ 1196788 w 1196788"/>
              <a:gd name="connsiteY3" fmla="*/ 13447 h 430306"/>
              <a:gd name="connsiteX0" fmla="*/ 0 w 1196788"/>
              <a:gd name="connsiteY0" fmla="*/ 497541 h 497541"/>
              <a:gd name="connsiteX1" fmla="*/ 510988 w 1196788"/>
              <a:gd name="connsiteY1" fmla="*/ 0 h 497541"/>
              <a:gd name="connsiteX2" fmla="*/ 1196788 w 1196788"/>
              <a:gd name="connsiteY2" fmla="*/ 0 h 497541"/>
              <a:gd name="connsiteX3" fmla="*/ 1196788 w 1196788"/>
              <a:gd name="connsiteY3" fmla="*/ 13447 h 497541"/>
              <a:gd name="connsiteX0" fmla="*/ 0 w 1089211"/>
              <a:gd name="connsiteY0" fmla="*/ 0 h 322729"/>
              <a:gd name="connsiteX1" fmla="*/ 403411 w 1089211"/>
              <a:gd name="connsiteY1" fmla="*/ 309282 h 322729"/>
              <a:gd name="connsiteX2" fmla="*/ 1089211 w 1089211"/>
              <a:gd name="connsiteY2" fmla="*/ 309282 h 322729"/>
              <a:gd name="connsiteX3" fmla="*/ 1089211 w 1089211"/>
              <a:gd name="connsiteY3" fmla="*/ 322729 h 322729"/>
              <a:gd name="connsiteX0" fmla="*/ 0 w 860611"/>
              <a:gd name="connsiteY0" fmla="*/ 0 h 820270"/>
              <a:gd name="connsiteX1" fmla="*/ 174811 w 860611"/>
              <a:gd name="connsiteY1" fmla="*/ 806823 h 820270"/>
              <a:gd name="connsiteX2" fmla="*/ 860611 w 860611"/>
              <a:gd name="connsiteY2" fmla="*/ 806823 h 820270"/>
              <a:gd name="connsiteX3" fmla="*/ 860611 w 860611"/>
              <a:gd name="connsiteY3" fmla="*/ 820270 h 820270"/>
              <a:gd name="connsiteX0" fmla="*/ 0 w 1210235"/>
              <a:gd name="connsiteY0" fmla="*/ 0 h 524435"/>
              <a:gd name="connsiteX1" fmla="*/ 524435 w 1210235"/>
              <a:gd name="connsiteY1" fmla="*/ 510988 h 524435"/>
              <a:gd name="connsiteX2" fmla="*/ 1210235 w 1210235"/>
              <a:gd name="connsiteY2" fmla="*/ 510988 h 524435"/>
              <a:gd name="connsiteX3" fmla="*/ 1210235 w 1210235"/>
              <a:gd name="connsiteY3" fmla="*/ 524435 h 524435"/>
              <a:gd name="connsiteX0" fmla="*/ 0 w 1546411"/>
              <a:gd name="connsiteY0" fmla="*/ 443753 h 443753"/>
              <a:gd name="connsiteX1" fmla="*/ 860611 w 1546411"/>
              <a:gd name="connsiteY1" fmla="*/ 0 h 443753"/>
              <a:gd name="connsiteX2" fmla="*/ 1546411 w 1546411"/>
              <a:gd name="connsiteY2" fmla="*/ 0 h 443753"/>
              <a:gd name="connsiteX3" fmla="*/ 1546411 w 1546411"/>
              <a:gd name="connsiteY3" fmla="*/ 13447 h 443753"/>
              <a:gd name="connsiteX0" fmla="*/ 0 w 1385047"/>
              <a:gd name="connsiteY0" fmla="*/ 860612 h 860612"/>
              <a:gd name="connsiteX1" fmla="*/ 699247 w 1385047"/>
              <a:gd name="connsiteY1" fmla="*/ 0 h 860612"/>
              <a:gd name="connsiteX2" fmla="*/ 1385047 w 1385047"/>
              <a:gd name="connsiteY2" fmla="*/ 0 h 860612"/>
              <a:gd name="connsiteX3" fmla="*/ 1385047 w 1385047"/>
              <a:gd name="connsiteY3" fmla="*/ 13447 h 860612"/>
            </a:gdLst>
            <a:ahLst/>
            <a:cxnLst>
              <a:cxn ang="0">
                <a:pos x="connsiteX0" y="connsiteY0"/>
              </a:cxn>
              <a:cxn ang="0">
                <a:pos x="connsiteX1" y="connsiteY1"/>
              </a:cxn>
              <a:cxn ang="0">
                <a:pos x="connsiteX2" y="connsiteY2"/>
              </a:cxn>
              <a:cxn ang="0">
                <a:pos x="connsiteX3" y="connsiteY3"/>
              </a:cxn>
            </a:cxnLst>
            <a:rect l="l" t="t" r="r" b="b"/>
            <a:pathLst>
              <a:path w="1385047" h="860612">
                <a:moveTo>
                  <a:pt x="0" y="860612"/>
                </a:moveTo>
                <a:lnTo>
                  <a:pt x="699247" y="0"/>
                </a:lnTo>
                <a:lnTo>
                  <a:pt x="1385047" y="0"/>
                </a:lnTo>
                <a:lnTo>
                  <a:pt x="1385047" y="13447"/>
                </a:lnTo>
              </a:path>
            </a:pathLst>
          </a:custGeom>
          <a:noFill/>
          <a:ln>
            <a:solidFill>
              <a:schemeClr val="tx1">
                <a:lumMod val="75000"/>
                <a:lumOff val="25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050" name="Picture 2">
            <a:extLst>
              <a:ext uri="{FF2B5EF4-FFF2-40B4-BE49-F238E27FC236}">
                <a16:creationId xmlns:a16="http://schemas.microsoft.com/office/drawing/2014/main" id="{8A840C7B-C9C1-4F13-9115-C3A2CB44C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13" y="1396802"/>
            <a:ext cx="3507306" cy="405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矩形 15">
            <a:extLst>
              <a:ext uri="{FF2B5EF4-FFF2-40B4-BE49-F238E27FC236}">
                <a16:creationId xmlns:a16="http://schemas.microsoft.com/office/drawing/2014/main" id="{2E484880-6CB8-49F8-8B57-B6783D2DE4FE}"/>
              </a:ext>
            </a:extLst>
          </p:cNvPr>
          <p:cNvSpPr/>
          <p:nvPr/>
        </p:nvSpPr>
        <p:spPr>
          <a:xfrm>
            <a:off x="4551709" y="212595"/>
            <a:ext cx="2437355" cy="767402"/>
          </a:xfrm>
          <a:prstGeom prst="rect">
            <a:avLst/>
          </a:prstGeom>
        </p:spPr>
        <p:txBody>
          <a:bodyPr wrap="square" lIns="89420" tIns="44710" rIns="89420" bIns="44710" anchor="ctr">
            <a:spAutoFit/>
          </a:bodyPr>
          <a:lstStyle/>
          <a:p>
            <a:pPr lvl="0">
              <a:tabLst>
                <a:tab pos="457200" algn="l"/>
              </a:tabLst>
            </a:pPr>
            <a:r>
              <a:rPr lang="en-US" sz="4400" b="1" dirty="0" err="1">
                <a:solidFill>
                  <a:srgbClr val="7030A0"/>
                </a:solidFill>
                <a:latin typeface="Amazone" panose="03020702060507090A04" pitchFamily="66" charset="-93"/>
                <a:ea typeface="Calibri" panose="020F0502020204030204" pitchFamily="34" charset="0"/>
              </a:rPr>
              <a:t>Luyện</a:t>
            </a:r>
            <a:r>
              <a:rPr lang="en-US" sz="4400" b="1" dirty="0">
                <a:solidFill>
                  <a:srgbClr val="7030A0"/>
                </a:solidFill>
                <a:latin typeface="Amazone" panose="03020702060507090A04" pitchFamily="66" charset="-93"/>
                <a:ea typeface="Calibri" panose="020F0502020204030204" pitchFamily="34" charset="0"/>
              </a:rPr>
              <a:t> </a:t>
            </a:r>
            <a:r>
              <a:rPr lang="en-US" sz="4400" b="1" dirty="0" err="1">
                <a:solidFill>
                  <a:srgbClr val="7030A0"/>
                </a:solidFill>
                <a:latin typeface="Amazone" panose="03020702060507090A04" pitchFamily="66" charset="-93"/>
                <a:ea typeface="Calibri" panose="020F0502020204030204" pitchFamily="34" charset="0"/>
              </a:rPr>
              <a:t>tập</a:t>
            </a:r>
            <a:endParaRPr lang="vi-VN" sz="4400" b="1" dirty="0">
              <a:solidFill>
                <a:srgbClr val="7030A0"/>
              </a:solidFill>
              <a:latin typeface="Amazone" panose="03020702060507090A04" pitchFamily="66" charset="-93"/>
              <a:ea typeface="Calibri" panose="020F0502020204030204" pitchFamily="34" charset="0"/>
            </a:endParaRPr>
          </a:p>
        </p:txBody>
      </p:sp>
    </p:spTree>
    <p:extLst>
      <p:ext uri="{BB962C8B-B14F-4D97-AF65-F5344CB8AC3E}">
        <p14:creationId xmlns:p14="http://schemas.microsoft.com/office/powerpoint/2010/main" val="24249852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8" presetClass="emph" presetSubtype="0" accel="50000" fill="hold" nodeType="withEffect" p14:presetBounceEnd="50000">
                                      <p:stCondLst>
                                        <p:cond delay="500"/>
                                      </p:stCondLst>
                                      <p:childTnLst>
                                        <p:animRot by="21600000" p14:bounceEnd="50000">
                                          <p:cBhvr>
                                            <p:cTn id="11" dur="500" fill="hold"/>
                                            <p:tgtEl>
                                              <p:spTgt spid="32"/>
                                            </p:tgtEl>
                                            <p:attrNameLst>
                                              <p:attrName>r</p:attrName>
                                            </p:attrNameLst>
                                          </p:cBhvr>
                                        </p:animRot>
                                      </p:childTnLst>
                                    </p:cTn>
                                  </p:par>
                                </p:childTnLst>
                              </p:cTn>
                            </p:par>
                            <p:par>
                              <p:cTn id="12" fill="hold">
                                <p:stCondLst>
                                  <p:cond delay="1000"/>
                                </p:stCondLst>
                                <p:childTnLst>
                                  <p:par>
                                    <p:cTn id="13" presetID="2" presetClass="entr" presetSubtype="8" accel="50000" fill="hold" nodeType="afterEffect" p14:presetBounceEnd="50000">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50000">
                                          <p:cBhvr additive="base">
                                            <p:cTn id="15" dur="5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accel="50000" fill="hold" nodeType="afterEffect" p14:presetBounceEnd="50000">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14:bounceEnd="50000">
                                          <p:cBhvr additive="base">
                                            <p:cTn id="20" dur="500" fill="hold"/>
                                            <p:tgtEl>
                                              <p:spTgt spid="50"/>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5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0"/>
                                            </p:tgtEl>
                                            <p:attrNameLst>
                                              <p:attrName>style.visibility</p:attrName>
                                            </p:attrNameLst>
                                          </p:cBhvr>
                                          <p:to>
                                            <p:strVal val="visible"/>
                                          </p:to>
                                        </p:set>
                                        <p:animEffect transition="in" filter="wipe(left)">
                                          <p:cBhvr>
                                            <p:cTn id="25" dur="100"/>
                                            <p:tgtEl>
                                              <p:spTgt spid="70"/>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70"/>
                                            </p:tgtEl>
                                          </p:cBhvr>
                                          <p:to x="80000" y="100000"/>
                                        </p:animScale>
                                        <p:anim by="(#ppt_w*0.10)" calcmode="lin" valueType="num">
                                          <p:cBhvr>
                                            <p:cTn id="28" dur="50" autoRev="1" fill="hold">
                                              <p:stCondLst>
                                                <p:cond delay="0"/>
                                              </p:stCondLst>
                                            </p:cTn>
                                            <p:tgtEl>
                                              <p:spTgt spid="70"/>
                                            </p:tgtEl>
                                            <p:attrNameLst>
                                              <p:attrName>ppt_x</p:attrName>
                                            </p:attrNameLst>
                                          </p:cBhvr>
                                        </p:anim>
                                        <p:anim by="(-#ppt_w*0.10)" calcmode="lin" valueType="num">
                                          <p:cBhvr>
                                            <p:cTn id="29" dur="50" autoRev="1" fill="hold">
                                              <p:stCondLst>
                                                <p:cond delay="0"/>
                                              </p:stCondLst>
                                            </p:cTn>
                                            <p:tgtEl>
                                              <p:spTgt spid="70"/>
                                            </p:tgtEl>
                                            <p:attrNameLst>
                                              <p:attrName>ppt_y</p:attrName>
                                            </p:attrNameLst>
                                          </p:cBhvr>
                                        </p:anim>
                                        <p:animRot by="-480000">
                                          <p:cBhvr>
                                            <p:cTn id="30" dur="50" autoRev="1" fill="hold">
                                              <p:stCondLst>
                                                <p:cond delay="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8" presetClass="emph" presetSubtype="0" accel="50000" fill="hold" nodeType="withEffect">
                                      <p:stCondLst>
                                        <p:cond delay="500"/>
                                      </p:stCondLst>
                                      <p:childTnLst>
                                        <p:animRot by="21600000">
                                          <p:cBhvr>
                                            <p:cTn id="11" dur="500" fill="hold"/>
                                            <p:tgtEl>
                                              <p:spTgt spid="32"/>
                                            </p:tgtEl>
                                            <p:attrNameLst>
                                              <p:attrName>r</p:attrName>
                                            </p:attrNameLst>
                                          </p:cBhvr>
                                        </p:animRot>
                                      </p:childTnLst>
                                    </p:cTn>
                                  </p:par>
                                </p:childTnLst>
                              </p:cTn>
                            </p:par>
                            <p:par>
                              <p:cTn id="12" fill="hold">
                                <p:stCondLst>
                                  <p:cond delay="1000"/>
                                </p:stCondLst>
                                <p:childTnLst>
                                  <p:par>
                                    <p:cTn id="13" presetID="2" presetClass="entr" presetSubtype="8" accel="5000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accel="50000"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0"/>
                                            </p:tgtEl>
                                            <p:attrNameLst>
                                              <p:attrName>style.visibility</p:attrName>
                                            </p:attrNameLst>
                                          </p:cBhvr>
                                          <p:to>
                                            <p:strVal val="visible"/>
                                          </p:to>
                                        </p:set>
                                        <p:animEffect transition="in" filter="wipe(left)">
                                          <p:cBhvr>
                                            <p:cTn id="25" dur="100"/>
                                            <p:tgtEl>
                                              <p:spTgt spid="70"/>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70"/>
                                            </p:tgtEl>
                                          </p:cBhvr>
                                          <p:to x="80000" y="100000"/>
                                        </p:animScale>
                                        <p:anim by="(#ppt_w*0.10)" calcmode="lin" valueType="num">
                                          <p:cBhvr>
                                            <p:cTn id="28" dur="50" autoRev="1" fill="hold">
                                              <p:stCondLst>
                                                <p:cond delay="0"/>
                                              </p:stCondLst>
                                            </p:cTn>
                                            <p:tgtEl>
                                              <p:spTgt spid="70"/>
                                            </p:tgtEl>
                                            <p:attrNameLst>
                                              <p:attrName>ppt_x</p:attrName>
                                            </p:attrNameLst>
                                          </p:cBhvr>
                                        </p:anim>
                                        <p:anim by="(-#ppt_w*0.10)" calcmode="lin" valueType="num">
                                          <p:cBhvr>
                                            <p:cTn id="29" dur="50" autoRev="1" fill="hold">
                                              <p:stCondLst>
                                                <p:cond delay="0"/>
                                              </p:stCondLst>
                                            </p:cTn>
                                            <p:tgtEl>
                                              <p:spTgt spid="70"/>
                                            </p:tgtEl>
                                            <p:attrNameLst>
                                              <p:attrName>ppt_y</p:attrName>
                                            </p:attrNameLst>
                                          </p:cBhvr>
                                        </p:anim>
                                        <p:animRot by="-480000">
                                          <p:cBhvr>
                                            <p:cTn id="30" dur="50" autoRev="1" fill="hold">
                                              <p:stCondLst>
                                                <p:cond delay="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605953" y="1292947"/>
            <a:ext cx="5086150" cy="5086812"/>
            <a:chOff x="4761793" y="1193377"/>
            <a:chExt cx="5086812" cy="5086812"/>
          </a:xfrm>
          <a:solidFill>
            <a:srgbClr val="088EFB"/>
          </a:solidFill>
        </p:grpSpPr>
        <p:sp>
          <p:nvSpPr>
            <p:cNvPr id="18" name="空心弧 17"/>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9" name="等腰三角形 18"/>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12" name="六边形 11"/>
          <p:cNvSpPr/>
          <p:nvPr/>
        </p:nvSpPr>
        <p:spPr bwMode="auto">
          <a:xfrm>
            <a:off x="8812944" y="2440584"/>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3" name="六边形 12"/>
          <p:cNvSpPr/>
          <p:nvPr/>
        </p:nvSpPr>
        <p:spPr bwMode="auto">
          <a:xfrm>
            <a:off x="7917712" y="1761133"/>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4" name="六边形 13"/>
          <p:cNvSpPr/>
          <p:nvPr/>
        </p:nvSpPr>
        <p:spPr bwMode="auto">
          <a:xfrm>
            <a:off x="6644703" y="2448521"/>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5" name="六边形 14"/>
          <p:cNvSpPr/>
          <p:nvPr/>
        </p:nvSpPr>
        <p:spPr bwMode="auto">
          <a:xfrm>
            <a:off x="6644703" y="3837584"/>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6" name="六边形 15"/>
          <p:cNvSpPr/>
          <p:nvPr/>
        </p:nvSpPr>
        <p:spPr bwMode="auto">
          <a:xfrm>
            <a:off x="7905014" y="4545608"/>
            <a:ext cx="1576183" cy="1358900"/>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96" name="TextBox 10"/>
          <p:cNvSpPr txBox="1">
            <a:spLocks noChangeArrowheads="1"/>
          </p:cNvSpPr>
          <p:nvPr/>
        </p:nvSpPr>
        <p:spPr bwMode="auto">
          <a:xfrm>
            <a:off x="558959" y="625176"/>
            <a:ext cx="5537041" cy="5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indent="180340" algn="just">
              <a:lnSpc>
                <a:spcPct val="125000"/>
              </a:lnSpc>
              <a:spcAft>
                <a:spcPts val="400"/>
              </a:spcAft>
            </a:pPr>
            <a:r>
              <a:rPr lang="en-US" sz="2800" dirty="0" err="1">
                <a:solidFill>
                  <a:schemeClr val="tx1"/>
                </a:solidFill>
                <a:effectLst/>
                <a:latin typeface="Amazone" panose="03020702060507090A04" pitchFamily="66" charset="-93"/>
                <a:ea typeface="Times New Roman" panose="02020603050405020304" pitchFamily="18" charset="0"/>
              </a:rPr>
              <a:t>Năng</a:t>
            </a:r>
            <a:r>
              <a:rPr lang="en-US" sz="2800" dirty="0">
                <a:solidFill>
                  <a:schemeClr val="tx1"/>
                </a:solidFill>
                <a:effectLst/>
                <a:latin typeface="Amazone" panose="03020702060507090A04" pitchFamily="66" charset="-93"/>
                <a:ea typeface="Times New Roman" panose="02020603050405020304" pitchFamily="18" charset="0"/>
              </a:rPr>
              <a:t> </a:t>
            </a:r>
            <a:r>
              <a:rPr lang="en-US" sz="2800" dirty="0" err="1">
                <a:solidFill>
                  <a:schemeClr val="tx1"/>
                </a:solidFill>
                <a:effectLst/>
                <a:latin typeface="Amazone" panose="03020702060507090A04" pitchFamily="66" charset="-93"/>
                <a:ea typeface="Times New Roman" panose="02020603050405020304" pitchFamily="18" charset="0"/>
              </a:rPr>
              <a:t>lượng</a:t>
            </a:r>
            <a:r>
              <a:rPr lang="en-US" sz="2800" dirty="0">
                <a:solidFill>
                  <a:schemeClr val="tx1"/>
                </a:solidFill>
                <a:effectLst/>
                <a:latin typeface="Amazone" panose="03020702060507090A04" pitchFamily="66" charset="-93"/>
                <a:ea typeface="Times New Roman" panose="02020603050405020304" pitchFamily="18" charset="0"/>
              </a:rPr>
              <a:t> </a:t>
            </a:r>
            <a:r>
              <a:rPr lang="en-US" sz="2800" dirty="0" err="1">
                <a:solidFill>
                  <a:schemeClr val="tx1"/>
                </a:solidFill>
                <a:effectLst/>
                <a:latin typeface="Amazone" panose="03020702060507090A04" pitchFamily="66" charset="-93"/>
                <a:ea typeface="Times New Roman" panose="02020603050405020304" pitchFamily="18" charset="0"/>
              </a:rPr>
              <a:t>hao</a:t>
            </a:r>
            <a:r>
              <a:rPr lang="en-US" sz="2800" dirty="0">
                <a:solidFill>
                  <a:schemeClr val="tx1"/>
                </a:solidFill>
                <a:effectLst/>
                <a:latin typeface="Amazone" panose="03020702060507090A04" pitchFamily="66" charset="-93"/>
                <a:ea typeface="Times New Roman" panose="02020603050405020304" pitchFamily="18" charset="0"/>
              </a:rPr>
              <a:t> </a:t>
            </a:r>
            <a:r>
              <a:rPr lang="en-US" sz="2800" dirty="0" err="1">
                <a:solidFill>
                  <a:schemeClr val="tx1"/>
                </a:solidFill>
                <a:effectLst/>
                <a:latin typeface="Amazone" panose="03020702060507090A04" pitchFamily="66" charset="-93"/>
                <a:ea typeface="Times New Roman" panose="02020603050405020304" pitchFamily="18" charset="0"/>
              </a:rPr>
              <a:t>phí</a:t>
            </a:r>
            <a:r>
              <a:rPr lang="en-US" sz="2800" dirty="0">
                <a:solidFill>
                  <a:schemeClr val="tx1"/>
                </a:solidFill>
                <a:effectLst/>
                <a:latin typeface="Amazone" panose="03020702060507090A04" pitchFamily="66" charset="-93"/>
                <a:ea typeface="Times New Roman" panose="02020603050405020304" pitchFamily="18" charset="0"/>
              </a:rPr>
              <a:t> </a:t>
            </a:r>
            <a:r>
              <a:rPr lang="en-US" sz="2800" dirty="0" err="1">
                <a:solidFill>
                  <a:schemeClr val="tx1"/>
                </a:solidFill>
                <a:effectLst/>
                <a:latin typeface="Amazone" panose="03020702060507090A04" pitchFamily="66" charset="-93"/>
                <a:ea typeface="Times New Roman" panose="02020603050405020304" pitchFamily="18" charset="0"/>
              </a:rPr>
              <a:t>khi</a:t>
            </a:r>
            <a:r>
              <a:rPr lang="en-US" sz="2800" dirty="0">
                <a:solidFill>
                  <a:schemeClr val="tx1"/>
                </a:solidFill>
                <a:effectLst/>
                <a:latin typeface="Amazone" panose="03020702060507090A04" pitchFamily="66" charset="-93"/>
                <a:ea typeface="Times New Roman" panose="02020603050405020304" pitchFamily="18" charset="0"/>
              </a:rPr>
              <a:t> ô </a:t>
            </a:r>
            <a:r>
              <a:rPr lang="en-US" sz="2800" dirty="0" err="1">
                <a:solidFill>
                  <a:schemeClr val="tx1"/>
                </a:solidFill>
                <a:effectLst/>
                <a:latin typeface="Amazone" panose="03020702060507090A04" pitchFamily="66" charset="-93"/>
                <a:ea typeface="Times New Roman" panose="02020603050405020304" pitchFamily="18" charset="0"/>
              </a:rPr>
              <a:t>tô</a:t>
            </a:r>
            <a:r>
              <a:rPr lang="en-US" sz="2800" dirty="0">
                <a:solidFill>
                  <a:schemeClr val="tx1"/>
                </a:solidFill>
                <a:effectLst/>
                <a:latin typeface="Amazone" panose="03020702060507090A04" pitchFamily="66" charset="-93"/>
                <a:ea typeface="Times New Roman" panose="02020603050405020304" pitchFamily="18" charset="0"/>
              </a:rPr>
              <a:t> </a:t>
            </a:r>
            <a:r>
              <a:rPr lang="en-US" sz="2800" dirty="0" err="1">
                <a:solidFill>
                  <a:schemeClr val="tx1"/>
                </a:solidFill>
                <a:effectLst/>
                <a:latin typeface="Amazone" panose="03020702060507090A04" pitchFamily="66" charset="-93"/>
                <a:ea typeface="Times New Roman" panose="02020603050405020304" pitchFamily="18" charset="0"/>
              </a:rPr>
              <a:t>chạy</a:t>
            </a:r>
            <a:r>
              <a:rPr lang="en-US" sz="2800" dirty="0">
                <a:solidFill>
                  <a:schemeClr val="tx1"/>
                </a:solidFill>
                <a:effectLst/>
                <a:latin typeface="Amazone" panose="03020702060507090A04" pitchFamily="66" charset="-93"/>
                <a:ea typeface="Times New Roman" panose="02020603050405020304" pitchFamily="18" charset="0"/>
              </a:rPr>
              <a:t>:</a:t>
            </a:r>
            <a:endParaRPr lang="vi-VN" sz="2800" dirty="0">
              <a:solidFill>
                <a:schemeClr val="tx1"/>
              </a:solidFill>
              <a:effectLst/>
              <a:latin typeface="Amazone" panose="03020702060507090A04" pitchFamily="66" charset="-93"/>
              <a:ea typeface="Times New Roman" panose="02020603050405020304" pitchFamily="18" charset="0"/>
            </a:endParaRPr>
          </a:p>
        </p:txBody>
      </p:sp>
      <p:sp>
        <p:nvSpPr>
          <p:cNvPr id="28692" name="TextBox 10"/>
          <p:cNvSpPr txBox="1">
            <a:spLocks noChangeArrowheads="1"/>
          </p:cNvSpPr>
          <p:nvPr/>
        </p:nvSpPr>
        <p:spPr bwMode="auto">
          <a:xfrm>
            <a:off x="69548" y="1316248"/>
            <a:ext cx="6026452" cy="228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just"/>
            <a:r>
              <a:rPr lang="en-US" sz="2800" dirty="0">
                <a:solidFill>
                  <a:schemeClr val="tx1"/>
                </a:solidFill>
                <a:effectLst/>
                <a:latin typeface="Amazone" panose="03020702060507090A04" pitchFamily="66" charset="-93"/>
                <a:ea typeface="Calibri" panose="020F0502020204030204" pitchFamily="34" charset="0"/>
              </a:rPr>
              <a:t>a) </a:t>
            </a:r>
            <a:r>
              <a:rPr lang="en-US" sz="2800" dirty="0" err="1">
                <a:solidFill>
                  <a:schemeClr val="tx1"/>
                </a:solidFill>
                <a:effectLst/>
                <a:latin typeface="Amazone" panose="03020702060507090A04" pitchFamily="66" charset="-93"/>
                <a:ea typeface="Calibri" panose="020F0502020204030204" pitchFamily="34" charset="0"/>
              </a:rPr>
              <a:t>Các</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dạng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lượng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khi</a:t>
            </a:r>
            <a:r>
              <a:rPr lang="en-US" sz="2800" dirty="0">
                <a:solidFill>
                  <a:schemeClr val="tx1"/>
                </a:solidFill>
                <a:effectLst/>
                <a:latin typeface="Amazone" panose="03020702060507090A04" pitchFamily="66" charset="-93"/>
                <a:ea typeface="Calibri" panose="020F0502020204030204" pitchFamily="34" charset="0"/>
              </a:rPr>
              <a:t> ô </a:t>
            </a:r>
            <a:r>
              <a:rPr lang="en-US" sz="2800" dirty="0" err="1">
                <a:solidFill>
                  <a:schemeClr val="tx1"/>
                </a:solidFill>
                <a:effectLst/>
                <a:latin typeface="Amazone" panose="03020702060507090A04" pitchFamily="66" charset="-93"/>
                <a:ea typeface="Calibri" panose="020F0502020204030204" pitchFamily="34" charset="0"/>
              </a:rPr>
              <a:t>tô</a:t>
            </a:r>
            <a:r>
              <a:rPr lang="en-US" sz="2800" dirty="0">
                <a:solidFill>
                  <a:schemeClr val="tx1"/>
                </a:solidFill>
                <a:effectLst/>
                <a:latin typeface="Amazone" panose="03020702060507090A04" pitchFamily="66" charset="-93"/>
                <a:ea typeface="Calibri" panose="020F0502020204030204" pitchFamily="34" charset="0"/>
              </a:rPr>
              <a:t> di </a:t>
            </a:r>
            <a:r>
              <a:rPr lang="en-US" sz="2800" dirty="0" err="1">
                <a:solidFill>
                  <a:schemeClr val="tx1"/>
                </a:solidFill>
                <a:effectLst/>
                <a:latin typeface="Amazone" panose="03020702060507090A04" pitchFamily="66" charset="-93"/>
                <a:ea typeface="Calibri" panose="020F0502020204030204" pitchFamily="34" charset="0"/>
              </a:rPr>
              <a:t>chuyển</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trên</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đường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nhiệt</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điện</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động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lượng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âm</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quang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HS </a:t>
            </a:r>
            <a:r>
              <a:rPr lang="en-US" sz="2800" dirty="0" err="1">
                <a:solidFill>
                  <a:schemeClr val="tx1"/>
                </a:solidFill>
                <a:effectLst/>
                <a:latin typeface="Amazone" panose="03020702060507090A04" pitchFamily="66" charset="-93"/>
                <a:ea typeface="Calibri" panose="020F0502020204030204" pitchFamily="34" charset="0"/>
              </a:rPr>
              <a:t>tự</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vẽ</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sơ</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đồ</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dòng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lượng</a:t>
            </a:r>
            <a:r>
              <a:rPr lang="en-US" sz="2800" dirty="0">
                <a:solidFill>
                  <a:schemeClr val="tx1"/>
                </a:solidFill>
                <a:effectLst/>
                <a:latin typeface="Amazone" panose="03020702060507090A04" pitchFamily="66" charset="-93"/>
                <a:ea typeface="Calibri" panose="020F0502020204030204" pitchFamily="34" charset="0"/>
              </a:rPr>
              <a:t>. </a:t>
            </a:r>
            <a:endParaRPr lang="en-US" altLang="zh-CN" sz="2800" dirty="0">
              <a:solidFill>
                <a:schemeClr val="tx1"/>
              </a:solidFill>
              <a:latin typeface="Amazone" panose="03020702060507090A04" pitchFamily="66" charset="-93"/>
            </a:endParaRPr>
          </a:p>
        </p:txBody>
      </p:sp>
      <p:sp>
        <p:nvSpPr>
          <p:cNvPr id="28690" name="TextBox 10"/>
          <p:cNvSpPr txBox="1">
            <a:spLocks noChangeArrowheads="1"/>
          </p:cNvSpPr>
          <p:nvPr/>
        </p:nvSpPr>
        <p:spPr bwMode="auto">
          <a:xfrm>
            <a:off x="103620" y="3605464"/>
            <a:ext cx="5537041" cy="284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just"/>
            <a:r>
              <a:rPr lang="en-US" sz="2800" dirty="0">
                <a:solidFill>
                  <a:schemeClr val="tx1"/>
                </a:solidFill>
                <a:effectLst/>
                <a:latin typeface="Amazone" panose="03020702060507090A04" pitchFamily="66" charset="-93"/>
                <a:ea typeface="Calibri" panose="020F0502020204030204" pitchFamily="34" charset="0"/>
              </a:rPr>
              <a:t>b)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lượng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có</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thể</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bị</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hao</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phí</a:t>
            </a:r>
            <a:r>
              <a:rPr lang="en-US" sz="2800" dirty="0">
                <a:solidFill>
                  <a:schemeClr val="tx1"/>
                </a:solidFill>
                <a:effectLst/>
                <a:latin typeface="Amazone" panose="03020702060507090A04" pitchFamily="66" charset="-93"/>
                <a:ea typeface="Calibri" panose="020F0502020204030204" pitchFamily="34" charset="0"/>
              </a:rPr>
              <a:t> ở </a:t>
            </a:r>
            <a:r>
              <a:rPr lang="en-US" sz="2800" dirty="0" err="1">
                <a:solidFill>
                  <a:schemeClr val="tx1"/>
                </a:solidFill>
                <a:effectLst/>
                <a:latin typeface="Amazone" panose="03020702060507090A04" pitchFamily="66" charset="-93"/>
                <a:ea typeface="Calibri" panose="020F0502020204030204" pitchFamily="34" charset="0"/>
              </a:rPr>
              <a:t>các</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bộ</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phận</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như</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nhiệt</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năng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làm</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nóng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động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cơ</a:t>
            </a:r>
            <a:r>
              <a:rPr lang="en-US" sz="2800" dirty="0">
                <a:solidFill>
                  <a:schemeClr val="tx1"/>
                </a:solidFill>
                <a:effectLst/>
                <a:latin typeface="Amazone" panose="03020702060507090A04" pitchFamily="66" charset="-93"/>
                <a:ea typeface="Calibri" panose="020F0502020204030204" pitchFamily="34" charset="0"/>
              </a:rPr>
              <a:t>, ma </a:t>
            </a:r>
            <a:r>
              <a:rPr lang="en-US" sz="2800" dirty="0" err="1">
                <a:solidFill>
                  <a:schemeClr val="tx1"/>
                </a:solidFill>
                <a:effectLst/>
                <a:latin typeface="Amazone" panose="03020702060507090A04" pitchFamily="66" charset="-93"/>
                <a:ea typeface="Calibri" panose="020F0502020204030204" pitchFamily="34" charset="0"/>
              </a:rPr>
              <a:t>sát</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của</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trục</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với</a:t>
            </a:r>
            <a:r>
              <a:rPr lang="en-US" sz="2800" dirty="0">
                <a:solidFill>
                  <a:schemeClr val="tx1"/>
                </a:solidFill>
                <a:effectLst/>
                <a:latin typeface="Amazone" panose="03020702060507090A04" pitchFamily="66" charset="-93"/>
                <a:ea typeface="Calibri" panose="020F0502020204030204" pitchFamily="34" charset="0"/>
              </a:rPr>
              <a:t> ổ bi, </a:t>
            </a:r>
            <a:r>
              <a:rPr lang="en-US" sz="2800" dirty="0" err="1">
                <a:solidFill>
                  <a:schemeClr val="tx1"/>
                </a:solidFill>
                <a:effectLst/>
                <a:latin typeface="Amazone" panose="03020702060507090A04" pitchFamily="66" charset="-93"/>
                <a:ea typeface="Calibri" panose="020F0502020204030204" pitchFamily="34" charset="0"/>
              </a:rPr>
              <a:t>giữa</a:t>
            </a:r>
            <a:r>
              <a:rPr lang="en-US" sz="2800" dirty="0">
                <a:solidFill>
                  <a:schemeClr val="tx1"/>
                </a:solidFill>
                <a:effectLst/>
                <a:latin typeface="Amazone" panose="03020702060507090A04" pitchFamily="66" charset="-93"/>
                <a:ea typeface="Calibri" panose="020F0502020204030204" pitchFamily="34" charset="0"/>
              </a:rPr>
              <a:t> bánh </a:t>
            </a:r>
            <a:r>
              <a:rPr lang="en-US" sz="2800" dirty="0" err="1">
                <a:solidFill>
                  <a:schemeClr val="tx1"/>
                </a:solidFill>
                <a:effectLst/>
                <a:latin typeface="Amazone" panose="03020702060507090A04" pitchFamily="66" charset="-93"/>
                <a:ea typeface="Calibri" panose="020F0502020204030204" pitchFamily="34" charset="0"/>
              </a:rPr>
              <a:t>xe</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với</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mặt</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đường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giữa</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xe</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với</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môi</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trường</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khí</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thải</a:t>
            </a:r>
            <a:r>
              <a:rPr lang="en-US" sz="2800" dirty="0">
                <a:solidFill>
                  <a:schemeClr val="tx1"/>
                </a:solidFill>
                <a:effectLst/>
                <a:latin typeface="Amazone" panose="03020702060507090A04" pitchFamily="66" charset="-93"/>
                <a:ea typeface="Calibri" panose="020F0502020204030204" pitchFamily="34" charset="0"/>
              </a:rPr>
              <a:t> ra </a:t>
            </a:r>
            <a:r>
              <a:rPr lang="en-US" sz="2800" dirty="0" err="1">
                <a:solidFill>
                  <a:schemeClr val="tx1"/>
                </a:solidFill>
                <a:effectLst/>
                <a:latin typeface="Amazone" panose="03020702060507090A04" pitchFamily="66" charset="-93"/>
                <a:ea typeface="Calibri" panose="020F0502020204030204" pitchFamily="34" charset="0"/>
              </a:rPr>
              <a:t>môi</a:t>
            </a:r>
            <a:r>
              <a:rPr lang="en-US" sz="2800" dirty="0">
                <a:solidFill>
                  <a:schemeClr val="tx1"/>
                </a:solidFill>
                <a:effectLst/>
                <a:latin typeface="Amazone" panose="03020702060507090A04" pitchFamily="66" charset="-93"/>
                <a:ea typeface="Calibri" panose="020F0502020204030204" pitchFamily="34" charset="0"/>
              </a:rPr>
              <a:t> </a:t>
            </a:r>
            <a:r>
              <a:rPr lang="en-US" sz="2800" dirty="0" err="1">
                <a:solidFill>
                  <a:schemeClr val="tx1"/>
                </a:solidFill>
                <a:effectLst/>
                <a:latin typeface="Amazone" panose="03020702060507090A04" pitchFamily="66" charset="-93"/>
                <a:ea typeface="Calibri" panose="020F0502020204030204" pitchFamily="34" charset="0"/>
              </a:rPr>
              <a:t>trường</a:t>
            </a:r>
            <a:r>
              <a:rPr lang="en-US" sz="2800" dirty="0">
                <a:solidFill>
                  <a:schemeClr val="tx1"/>
                </a:solidFill>
                <a:effectLst/>
                <a:latin typeface="Amazone" panose="03020702060507090A04" pitchFamily="66" charset="-93"/>
                <a:ea typeface="Calibri" panose="020F0502020204030204" pitchFamily="34" charset="0"/>
              </a:rPr>
              <a:t>,... </a:t>
            </a:r>
            <a:endParaRPr lang="en-US" altLang="zh-CN" sz="2800" dirty="0">
              <a:solidFill>
                <a:schemeClr val="tx1"/>
              </a:solidFill>
              <a:latin typeface="Amazone" panose="03020702060507090A04" pitchFamily="66" charset="-93"/>
            </a:endParaRPr>
          </a:p>
        </p:txBody>
      </p:sp>
      <p:sp>
        <p:nvSpPr>
          <p:cNvPr id="35" name="PA_库_文本框 73">
            <a:extLst>
              <a:ext uri="{FF2B5EF4-FFF2-40B4-BE49-F238E27FC236}">
                <a16:creationId xmlns:a16="http://schemas.microsoft.com/office/drawing/2014/main" id="{068DEC17-6D14-48FD-BAB2-5853156F5B6A}"/>
              </a:ext>
            </a:extLst>
          </p:cNvPr>
          <p:cNvSpPr txBox="1"/>
          <p:nvPr>
            <p:custDataLst>
              <p:tags r:id="rId1"/>
            </p:custDataLst>
          </p:nvPr>
        </p:nvSpPr>
        <p:spPr>
          <a:xfrm flipH="1">
            <a:off x="9600526" y="3305945"/>
            <a:ext cx="1627369" cy="646331"/>
          </a:xfrm>
          <a:prstGeom prst="rect">
            <a:avLst/>
          </a:prstGeom>
          <a:noFill/>
          <a:effectLst/>
        </p:spPr>
        <p:txBody>
          <a:bodyPr wrap="none" rtlCol="0">
            <a:spAutoFit/>
          </a:bodyPr>
          <a:lstStyle/>
          <a:p>
            <a:r>
              <a:rPr lang="en-US" altLang="zh-CN" sz="3600" b="1" u="sng" dirty="0" err="1">
                <a:solidFill>
                  <a:srgbClr val="FF0000"/>
                </a:solidFill>
                <a:latin typeface="Amazone" panose="03020702060507090A04" pitchFamily="66" charset="-93"/>
                <a:ea typeface="Microsoft YaHei UI" panose="020B0503020204020204" pitchFamily="34" charset="-122"/>
              </a:rPr>
              <a:t>Lời</a:t>
            </a:r>
            <a:r>
              <a:rPr lang="en-US" altLang="zh-CN" sz="3600" b="1" u="sng" dirty="0">
                <a:solidFill>
                  <a:srgbClr val="FF0000"/>
                </a:solidFill>
                <a:latin typeface="Amazone" panose="03020702060507090A04" pitchFamily="66" charset="-93"/>
                <a:ea typeface="Microsoft YaHei UI" panose="020B0503020204020204" pitchFamily="34" charset="-122"/>
              </a:rPr>
              <a:t> </a:t>
            </a:r>
            <a:r>
              <a:rPr lang="en-US" altLang="zh-CN" sz="3600" b="1" u="sng" dirty="0" err="1">
                <a:solidFill>
                  <a:srgbClr val="FF0000"/>
                </a:solidFill>
                <a:latin typeface="Amazone" panose="03020702060507090A04" pitchFamily="66" charset="-93"/>
                <a:ea typeface="Microsoft YaHei UI" panose="020B0503020204020204" pitchFamily="34" charset="-122"/>
              </a:rPr>
              <a:t>giải</a:t>
            </a:r>
            <a:endParaRPr lang="zh-CN" altLang="en-US" sz="3600" b="1" u="sng" dirty="0">
              <a:solidFill>
                <a:srgbClr val="FF000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32422948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1500" fill="hold"/>
                                        <p:tgtEl>
                                          <p:spTgt spid="35"/>
                                        </p:tgtEl>
                                        <p:attrNameLst>
                                          <p:attrName>ppt_x</p:attrName>
                                        </p:attrNameLst>
                                      </p:cBhvr>
                                      <p:tavLst>
                                        <p:tav tm="0">
                                          <p:val>
                                            <p:strVal val="1+#ppt_w/2"/>
                                          </p:val>
                                        </p:tav>
                                        <p:tav tm="100000">
                                          <p:val>
                                            <p:strVal val="#ppt_x"/>
                                          </p:val>
                                        </p:tav>
                                      </p:tavLst>
                                    </p:anim>
                                    <p:anim calcmode="lin" valueType="num">
                                      <p:cBhvr additive="base">
                                        <p:cTn id="11" dur="1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8696"/>
                                        </p:tgtEl>
                                        <p:attrNameLst>
                                          <p:attrName>style.visibility</p:attrName>
                                        </p:attrNameLst>
                                      </p:cBhvr>
                                      <p:to>
                                        <p:strVal val="visible"/>
                                      </p:to>
                                    </p:set>
                                    <p:animEffect transition="in" filter="barn(inVertical)">
                                      <p:cBhvr>
                                        <p:cTn id="16" dur="500"/>
                                        <p:tgtEl>
                                          <p:spTgt spid="286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692"/>
                                        </p:tgtEl>
                                        <p:attrNameLst>
                                          <p:attrName>style.visibility</p:attrName>
                                        </p:attrNameLst>
                                      </p:cBhvr>
                                      <p:to>
                                        <p:strVal val="visible"/>
                                      </p:to>
                                    </p:set>
                                    <p:animEffect transition="in" filter="barn(inVertical)">
                                      <p:cBhvr>
                                        <p:cTn id="19" dur="500"/>
                                        <p:tgtEl>
                                          <p:spTgt spid="2869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690"/>
                                        </p:tgtEl>
                                        <p:attrNameLst>
                                          <p:attrName>style.visibility</p:attrName>
                                        </p:attrNameLst>
                                      </p:cBhvr>
                                      <p:to>
                                        <p:strVal val="visible"/>
                                      </p:to>
                                    </p:set>
                                    <p:animEffect transition="in" filter="barn(inVertical)">
                                      <p:cBhvr>
                                        <p:cTn id="22"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6" grpId="0"/>
      <p:bldP spid="28692" grpId="0"/>
      <p:bldP spid="28690" grpId="0"/>
      <p:bldP spid="3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6" y="230544"/>
            <a:ext cx="7531331" cy="7531331"/>
          </a:xfrm>
          <a:prstGeom prst="rect">
            <a:avLst/>
          </a:prstGeom>
        </p:spPr>
      </p:pic>
      <p:sp>
        <p:nvSpPr>
          <p:cNvPr id="7" name="01"/>
          <p:cNvSpPr/>
          <p:nvPr/>
        </p:nvSpPr>
        <p:spPr>
          <a:xfrm>
            <a:off x="6156019" y="1968257"/>
            <a:ext cx="4551247" cy="1200329"/>
          </a:xfrm>
          <a:prstGeom prst="rect">
            <a:avLst/>
          </a:prstGeom>
          <a:noFill/>
        </p:spPr>
        <p:txBody>
          <a:bodyPr wrap="none" lIns="91440" tIns="45720" rIns="91440" bIns="45720">
            <a:spAutoFit/>
          </a:bodyPr>
          <a:lstStyle/>
          <a:p>
            <a:pPr algn="ctr"/>
            <a:r>
              <a:rPr lang="en-US" altLang="zh-CN" sz="7200" b="1" dirty="0">
                <a:ln w="0"/>
                <a:solidFill>
                  <a:schemeClr val="accent1"/>
                </a:solidFill>
                <a:latin typeface="Amazone" panose="03020702060507090A04" pitchFamily="66" charset="-93"/>
                <a:ea typeface="微软雅黑" panose="020B0503020204020204" pitchFamily="82" charset="2"/>
              </a:rPr>
              <a:t>Thanks you!</a:t>
            </a:r>
            <a:endParaRPr lang="zh-CN" altLang="en-US" sz="7200" b="1" cap="none" spc="0" dirty="0">
              <a:ln w="0"/>
              <a:solidFill>
                <a:schemeClr val="accent1"/>
              </a:solidFill>
              <a:latin typeface="Amazone" panose="03020702060507090A04" pitchFamily="66" charset="-93"/>
              <a:ea typeface="微软雅黑" panose="020B0503020204020204" pitchFamily="82" charset="2"/>
            </a:endParaRPr>
          </a:p>
        </p:txBody>
      </p:sp>
      <p:pic>
        <p:nvPicPr>
          <p:cNvPr id="11" name="图片 10"/>
          <p:cNvPicPr>
            <a:picLocks noChangeAspect="1"/>
          </p:cNvPicPr>
          <p:nvPr/>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679289" y="3095382"/>
            <a:ext cx="6062027" cy="73204"/>
          </a:xfrm>
          <a:prstGeom prst="rect">
            <a:avLst/>
          </a:prstGeom>
        </p:spPr>
      </p:pic>
      <p:pic>
        <p:nvPicPr>
          <p:cNvPr id="12" name="图片 11"/>
          <p:cNvPicPr>
            <a:picLocks noChangeAspect="1"/>
          </p:cNvPicPr>
          <p:nvPr/>
        </p:nvPicPr>
        <p:blipFill>
          <a:blip r:embed="rId5"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653800" y="2147749"/>
            <a:ext cx="6062027" cy="73204"/>
          </a:xfrm>
          <a:prstGeom prst="rect">
            <a:avLst/>
          </a:prstGeom>
        </p:spPr>
      </p:pic>
      <p:sp>
        <p:nvSpPr>
          <p:cNvPr id="9" name="TextBox 3">
            <a:extLst>
              <a:ext uri="{FF2B5EF4-FFF2-40B4-BE49-F238E27FC236}">
                <a16:creationId xmlns:a16="http://schemas.microsoft.com/office/drawing/2014/main" id="{B4C45EC5-0110-473E-95FF-27853D8EA262}"/>
              </a:ext>
            </a:extLst>
          </p:cNvPr>
          <p:cNvSpPr txBox="1">
            <a:spLocks noChangeArrowheads="1"/>
          </p:cNvSpPr>
          <p:nvPr/>
        </p:nvSpPr>
        <p:spPr bwMode="auto">
          <a:xfrm>
            <a:off x="6279977" y="927537"/>
            <a:ext cx="5058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r>
              <a:rPr lang="vi-VN" altLang="zh-CN" sz="2800" b="1" dirty="0">
                <a:solidFill>
                  <a:srgbClr val="88AB24"/>
                </a:solidFill>
                <a:latin typeface="Amazone" panose="03020702060507090A04" pitchFamily="66" charset="-93"/>
                <a:ea typeface="微软雅黑" pitchFamily="34" charset="-122"/>
              </a:rPr>
              <a:t>Giáo viên: Đặng Thị Quế Liên</a:t>
            </a:r>
            <a:endParaRPr lang="zh-CN" altLang="en-US" sz="2800" b="1" dirty="0">
              <a:solidFill>
                <a:srgbClr val="88AB24"/>
              </a:solidFill>
              <a:latin typeface="Amazone" panose="03020702060507090A04" pitchFamily="66" charset="-93"/>
              <a:ea typeface="微软雅黑" pitchFamily="34" charset="-122"/>
            </a:endParaRPr>
          </a:p>
        </p:txBody>
      </p:sp>
    </p:spTree>
    <p:extLst>
      <p:ext uri="{BB962C8B-B14F-4D97-AF65-F5344CB8AC3E}">
        <p14:creationId xmlns:p14="http://schemas.microsoft.com/office/powerpoint/2010/main" val="298673564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000"/>
                            </p:stCondLst>
                            <p:childTnLst>
                              <p:par>
                                <p:cTn id="19" presetID="53" presetClass="entr" presetSubtype="528" fill="hold" grpId="0" nodeType="after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par>
                          <p:cTn id="26" fill="hold">
                            <p:stCondLst>
                              <p:cond delay="295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590568" y="463992"/>
            <a:ext cx="5213316" cy="1031890"/>
            <a:chOff x="7038412" y="5298115"/>
            <a:chExt cx="3099874" cy="517828"/>
          </a:xfrm>
        </p:grpSpPr>
        <p:grpSp>
          <p:nvGrpSpPr>
            <p:cNvPr id="90" name="组合 89"/>
            <p:cNvGrpSpPr/>
            <p:nvPr/>
          </p:nvGrpSpPr>
          <p:grpSpPr>
            <a:xfrm>
              <a:off x="7038412" y="5298115"/>
              <a:ext cx="3099874" cy="517828"/>
              <a:chOff x="5718131" y="5650928"/>
              <a:chExt cx="4596458" cy="767829"/>
            </a:xfrm>
          </p:grpSpPr>
          <p:sp>
            <p:nvSpPr>
              <p:cNvPr id="92" name="圆角矩形 9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mazone" panose="03020702060507090A04" pitchFamily="66" charset="-93"/>
                  <a:ea typeface="微软雅黑" panose="020B0503020204020204" pitchFamily="34" charset="-122"/>
                </a:endParaRPr>
              </a:p>
            </p:txBody>
          </p:sp>
          <p:sp>
            <p:nvSpPr>
              <p:cNvPr id="93" name="圆角矩形 92"/>
              <p:cNvSpPr/>
              <p:nvPr/>
            </p:nvSpPr>
            <p:spPr>
              <a:xfrm>
                <a:off x="5829672" y="5747159"/>
                <a:ext cx="4373372" cy="575365"/>
              </a:xfrm>
              <a:prstGeom prst="roundRect">
                <a:avLst>
                  <a:gd name="adj" fmla="val 50000"/>
                </a:avLst>
              </a:prstGeom>
              <a:solidFill>
                <a:schemeClr val="accent1"/>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mazone" panose="03020702060507090A04" pitchFamily="66" charset="-93"/>
                  <a:ea typeface="微软雅黑" panose="020B0503020204020204" pitchFamily="34" charset="-122"/>
                </a:endParaRPr>
              </a:p>
            </p:txBody>
          </p:sp>
        </p:grpSp>
        <p:sp>
          <p:nvSpPr>
            <p:cNvPr id="91" name="TextBox 19"/>
            <p:cNvSpPr txBox="1"/>
            <p:nvPr/>
          </p:nvSpPr>
          <p:spPr>
            <a:xfrm>
              <a:off x="7752953" y="5433395"/>
              <a:ext cx="109842" cy="185340"/>
            </a:xfrm>
            <a:prstGeom prst="rect">
              <a:avLst/>
            </a:prstGeom>
            <a:noFill/>
          </p:spPr>
          <p:txBody>
            <a:bodyPr wrap="none" rtlCol="0">
              <a:spAutoFit/>
            </a:bodyPr>
            <a:lstStyle/>
            <a:p>
              <a:endParaRPr lang="zh-CN" altLang="en-US" dirty="0">
                <a:solidFill>
                  <a:schemeClr val="bg1"/>
                </a:solidFill>
                <a:latin typeface="Amazone" panose="03020702060507090A04" pitchFamily="66" charset="-93"/>
                <a:ea typeface="微软雅黑" panose="020B0503020204020204" pitchFamily="34" charset="-122"/>
              </a:endParaRPr>
            </a:p>
          </p:txBody>
        </p:sp>
      </p:grpSp>
      <p:sp>
        <p:nvSpPr>
          <p:cNvPr id="94" name="标题 1"/>
          <p:cNvSpPr txBox="1">
            <a:spLocks/>
          </p:cNvSpPr>
          <p:nvPr/>
        </p:nvSpPr>
        <p:spPr>
          <a:xfrm>
            <a:off x="3717078" y="346844"/>
            <a:ext cx="4418571" cy="683927"/>
          </a:xfrm>
          <a:prstGeom prst="rect">
            <a:avLst/>
          </a:prstGeom>
        </p:spPr>
        <p:txBody>
          <a:bodyPr lIns="91415" tIns="45708" rIns="91415" bIns="45708">
            <a:noAutofit/>
          </a:bodyPr>
          <a:lstStyle>
            <a:lvl1pPr algn="ctr" defTabSz="914156"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en-US" altLang="zh-CN" sz="4800" b="1" dirty="0" err="1">
                <a:latin typeface="Amazone" panose="03020702060507090A04" pitchFamily="66" charset="-93"/>
                <a:ea typeface="造字工房悦黑（非商用）常规体" pitchFamily="2" charset="-122"/>
              </a:rPr>
              <a:t>Nội</a:t>
            </a:r>
            <a:r>
              <a:rPr lang="en-US" altLang="zh-CN" sz="4800" b="1" dirty="0">
                <a:latin typeface="Amazone" panose="03020702060507090A04" pitchFamily="66" charset="-93"/>
                <a:ea typeface="造字工房悦黑（非商用）常规体" pitchFamily="2" charset="-122"/>
              </a:rPr>
              <a:t> dung </a:t>
            </a:r>
            <a:r>
              <a:rPr lang="en-US" altLang="zh-CN" sz="4800" b="1" dirty="0" err="1">
                <a:latin typeface="Amazone" panose="03020702060507090A04" pitchFamily="66" charset="-93"/>
                <a:ea typeface="造字工房悦黑（非商用）常规体" pitchFamily="2" charset="-122"/>
              </a:rPr>
              <a:t>bài</a:t>
            </a:r>
            <a:r>
              <a:rPr lang="en-US" altLang="zh-CN" sz="4800" b="1" dirty="0">
                <a:latin typeface="Amazone" panose="03020702060507090A04" pitchFamily="66" charset="-93"/>
                <a:ea typeface="造字工房悦黑（非商用）常规体" pitchFamily="2" charset="-122"/>
              </a:rPr>
              <a:t> </a:t>
            </a:r>
            <a:r>
              <a:rPr lang="en-US" altLang="zh-CN" sz="4800" b="1" dirty="0" err="1">
                <a:latin typeface="Amazone" panose="03020702060507090A04" pitchFamily="66" charset="-93"/>
                <a:ea typeface="造字工房悦黑（非商用）常规体" pitchFamily="2" charset="-122"/>
              </a:rPr>
              <a:t>học</a:t>
            </a:r>
            <a:endParaRPr lang="zh-CN" altLang="en-US" sz="4800" b="1" dirty="0">
              <a:latin typeface="Amazone" panose="03020702060507090A04" pitchFamily="66" charset="-93"/>
              <a:ea typeface="造字工房悦黑（非商用）常规体" pitchFamily="2" charset="-122"/>
            </a:endParaRPr>
          </a:p>
        </p:txBody>
      </p:sp>
      <p:sp>
        <p:nvSpPr>
          <p:cNvPr id="96" name="矩形 95"/>
          <p:cNvSpPr/>
          <p:nvPr/>
        </p:nvSpPr>
        <p:spPr>
          <a:xfrm>
            <a:off x="1017587" y="4373686"/>
            <a:ext cx="5145961" cy="830997"/>
          </a:xfrm>
          <a:prstGeom prst="rect">
            <a:avLst/>
          </a:prstGeom>
        </p:spPr>
        <p:txBody>
          <a:bodyPr wrap="none">
            <a:spAutoFit/>
          </a:bodyPr>
          <a:lstStyle/>
          <a:p>
            <a:r>
              <a:rPr lang="en-US" altLang="zh-CN" sz="4800" b="1" dirty="0">
                <a:solidFill>
                  <a:srgbClr val="7030A0"/>
                </a:solidFill>
                <a:latin typeface="#9Slide03 AmpleSoft Bold" panose="02000000000000000000" pitchFamily="2" charset="-93"/>
                <a:ea typeface="造字工房悦黑（非商用）常规体" pitchFamily="2" charset="-122"/>
              </a:rPr>
              <a:t>I</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Năng</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lượng</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hữu</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ích</a:t>
            </a:r>
            <a:endParaRPr lang="zh-CN" altLang="en-US" sz="4800" b="1" dirty="0">
              <a:solidFill>
                <a:srgbClr val="7030A0"/>
              </a:solidFill>
              <a:latin typeface="Amazone" panose="03020702060507090A04" pitchFamily="66" charset="-93"/>
              <a:ea typeface="造字工房悦黑（非商用）常规体" pitchFamily="2" charset="-122"/>
            </a:endParaRPr>
          </a:p>
        </p:txBody>
      </p:sp>
      <p:sp>
        <p:nvSpPr>
          <p:cNvPr id="99" name="矩形 98"/>
          <p:cNvSpPr/>
          <p:nvPr/>
        </p:nvSpPr>
        <p:spPr>
          <a:xfrm>
            <a:off x="6258365" y="4373686"/>
            <a:ext cx="5330305" cy="830997"/>
          </a:xfrm>
          <a:prstGeom prst="rect">
            <a:avLst/>
          </a:prstGeom>
        </p:spPr>
        <p:txBody>
          <a:bodyPr wrap="none">
            <a:spAutoFit/>
          </a:bodyPr>
          <a:lstStyle/>
          <a:p>
            <a:r>
              <a:rPr lang="en-US" altLang="zh-CN" sz="4800" b="1" dirty="0">
                <a:solidFill>
                  <a:srgbClr val="7030A0"/>
                </a:solidFill>
                <a:latin typeface="#9Slide03 AmpleSoft Bold" panose="02000000000000000000" pitchFamily="2" charset="-93"/>
                <a:ea typeface="造字工房悦黑（非商用）常规体" pitchFamily="2" charset="-122"/>
              </a:rPr>
              <a:t>II</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Năng</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lượng</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hao</a:t>
            </a:r>
            <a:r>
              <a:rPr lang="en-US" altLang="zh-CN" sz="4800" b="1" dirty="0">
                <a:solidFill>
                  <a:srgbClr val="7030A0"/>
                </a:solidFill>
                <a:latin typeface="Amazone" panose="03020702060507090A04" pitchFamily="66" charset="-93"/>
                <a:ea typeface="造字工房悦黑（非商用）常规体" pitchFamily="2" charset="-122"/>
              </a:rPr>
              <a:t> </a:t>
            </a:r>
            <a:r>
              <a:rPr lang="en-US" altLang="zh-CN" sz="4800" b="1" dirty="0" err="1">
                <a:solidFill>
                  <a:srgbClr val="7030A0"/>
                </a:solidFill>
                <a:latin typeface="Amazone" panose="03020702060507090A04" pitchFamily="66" charset="-93"/>
                <a:ea typeface="造字工房悦黑（非商用）常规体" pitchFamily="2" charset="-122"/>
              </a:rPr>
              <a:t>phí</a:t>
            </a:r>
            <a:endParaRPr lang="zh-CN" altLang="en-US" sz="4800" b="1" dirty="0">
              <a:solidFill>
                <a:srgbClr val="7030A0"/>
              </a:solidFill>
              <a:latin typeface="Amazone" panose="03020702060507090A04" pitchFamily="66" charset="-93"/>
              <a:ea typeface="造字工房悦黑（非商用）常规体" pitchFamily="2" charset="-122"/>
            </a:endParaRPr>
          </a:p>
        </p:txBody>
      </p:sp>
      <p:grpSp>
        <p:nvGrpSpPr>
          <p:cNvPr id="112" name="组合 111"/>
          <p:cNvGrpSpPr/>
          <p:nvPr/>
        </p:nvGrpSpPr>
        <p:grpSpPr>
          <a:xfrm>
            <a:off x="7531134" y="2429490"/>
            <a:ext cx="1556194" cy="1556194"/>
            <a:chOff x="3843955" y="2446144"/>
            <a:chExt cx="1556194" cy="1556194"/>
          </a:xfrm>
        </p:grpSpPr>
        <p:grpSp>
          <p:nvGrpSpPr>
            <p:cNvPr id="113" name="组合 112"/>
            <p:cNvGrpSpPr/>
            <p:nvPr/>
          </p:nvGrpSpPr>
          <p:grpSpPr>
            <a:xfrm>
              <a:off x="3843955" y="2446144"/>
              <a:ext cx="1556194" cy="1556194"/>
              <a:chOff x="3154508" y="1821271"/>
              <a:chExt cx="2785107" cy="2785102"/>
            </a:xfrm>
          </p:grpSpPr>
          <p:sp>
            <p:nvSpPr>
              <p:cNvPr id="126"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mazone" panose="03020702060507090A04" pitchFamily="66" charset="-93"/>
                </a:endParaRPr>
              </a:p>
            </p:txBody>
          </p:sp>
          <p:sp>
            <p:nvSpPr>
              <p:cNvPr id="127" name="Freeform 5"/>
              <p:cNvSpPr>
                <a:spLocks/>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Amazone" panose="03020702060507090A04" pitchFamily="66" charset="-93"/>
                </a:endParaRPr>
              </a:p>
            </p:txBody>
          </p:sp>
        </p:grpSp>
        <p:grpSp>
          <p:nvGrpSpPr>
            <p:cNvPr id="114" name="组合 113"/>
            <p:cNvGrpSpPr>
              <a:grpSpLocks noChangeAspect="1"/>
            </p:cNvGrpSpPr>
            <p:nvPr/>
          </p:nvGrpSpPr>
          <p:grpSpPr>
            <a:xfrm>
              <a:off x="4305202" y="2997957"/>
              <a:ext cx="675251" cy="459226"/>
              <a:chOff x="3897313" y="2016126"/>
              <a:chExt cx="749300" cy="509588"/>
            </a:xfrm>
            <a:solidFill>
              <a:schemeClr val="bg1"/>
            </a:solidFill>
          </p:grpSpPr>
          <p:sp>
            <p:nvSpPr>
              <p:cNvPr id="115"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16" name="Freeform 24"/>
              <p:cNvSpPr>
                <a:spLocks/>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17" name="Freeform 25"/>
              <p:cNvSpPr>
                <a:spLocks/>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18" name="Freeform 26"/>
              <p:cNvSpPr>
                <a:spLocks/>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19" name="Freeform 27"/>
              <p:cNvSpPr>
                <a:spLocks/>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0" name="Freeform 28"/>
              <p:cNvSpPr>
                <a:spLocks/>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1" name="Freeform 29"/>
              <p:cNvSpPr>
                <a:spLocks/>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2" name="Freeform 30"/>
              <p:cNvSpPr>
                <a:spLocks/>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3" name="Freeform 31"/>
              <p:cNvSpPr>
                <a:spLocks/>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4" name="Freeform 32"/>
              <p:cNvSpPr>
                <a:spLocks/>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sp>
            <p:nvSpPr>
              <p:cNvPr id="125" name="Freeform 33"/>
              <p:cNvSpPr>
                <a:spLocks/>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grpSp>
      </p:grpSp>
      <p:grpSp>
        <p:nvGrpSpPr>
          <p:cNvPr id="133" name="组合 132"/>
          <p:cNvGrpSpPr/>
          <p:nvPr/>
        </p:nvGrpSpPr>
        <p:grpSpPr>
          <a:xfrm>
            <a:off x="3048023" y="2441624"/>
            <a:ext cx="1556194" cy="1556194"/>
            <a:chOff x="997758" y="2442742"/>
            <a:chExt cx="1556194" cy="1556194"/>
          </a:xfrm>
        </p:grpSpPr>
        <p:grpSp>
          <p:nvGrpSpPr>
            <p:cNvPr id="134" name="组合 133"/>
            <p:cNvGrpSpPr/>
            <p:nvPr/>
          </p:nvGrpSpPr>
          <p:grpSpPr>
            <a:xfrm>
              <a:off x="997758" y="2442742"/>
              <a:ext cx="1556194" cy="1556194"/>
              <a:chOff x="3154508" y="1821271"/>
              <a:chExt cx="2785107" cy="2785102"/>
            </a:xfrm>
          </p:grpSpPr>
          <p:sp>
            <p:nvSpPr>
              <p:cNvPr id="136"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mazone" panose="03020702060507090A04" pitchFamily="66" charset="-93"/>
                </a:endParaRPr>
              </a:p>
            </p:txBody>
          </p:sp>
          <p:sp>
            <p:nvSpPr>
              <p:cNvPr id="137" name="Freeform 5"/>
              <p:cNvSpPr>
                <a:spLocks/>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Amazone" panose="03020702060507090A04" pitchFamily="66" charset="-93"/>
                </a:endParaRPr>
              </a:p>
            </p:txBody>
          </p:sp>
        </p:grpSp>
        <p:sp>
          <p:nvSpPr>
            <p:cNvPr id="135"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dirty="0">
                <a:solidFill>
                  <a:schemeClr val="bg1"/>
                </a:solidFill>
                <a:latin typeface="Amazone" panose="03020702060507090A04" pitchFamily="66" charset="-93"/>
                <a:ea typeface="微软雅黑 Light" panose="020B0502040204020203" pitchFamily="34" charset="-122"/>
              </a:endParaRPr>
            </a:p>
          </p:txBody>
        </p:sp>
      </p:grpSp>
    </p:spTree>
    <p:extLst>
      <p:ext uri="{BB962C8B-B14F-4D97-AF65-F5344CB8AC3E}">
        <p14:creationId xmlns:p14="http://schemas.microsoft.com/office/powerpoint/2010/main" val="271376451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ppt_x"/>
                                          </p:val>
                                        </p:tav>
                                        <p:tav tm="100000">
                                          <p:val>
                                            <p:strVal val="#ppt_x"/>
                                          </p:val>
                                        </p:tav>
                                      </p:tavLst>
                                    </p:anim>
                                    <p:anim calcmode="lin" valueType="num">
                                      <p:cBhvr additive="base">
                                        <p:cTn id="12" dur="500" fill="hold"/>
                                        <p:tgtEl>
                                          <p:spTgt spid="133"/>
                                        </p:tgtEl>
                                        <p:attrNameLst>
                                          <p:attrName>ppt_y</p:attrName>
                                        </p:attrNameLst>
                                      </p:cBhvr>
                                      <p:tavLst>
                                        <p:tav tm="0">
                                          <p:val>
                                            <p:strVal val="0-#ppt_h/2"/>
                                          </p:val>
                                        </p:tav>
                                        <p:tav tm="100000">
                                          <p:val>
                                            <p:strVal val="#ppt_y"/>
                                          </p:val>
                                        </p:tav>
                                      </p:tavLst>
                                    </p:anim>
                                  </p:childTnLst>
                                </p:cTn>
                              </p:par>
                              <p:par>
                                <p:cTn id="13" presetID="2" presetClass="entr" presetSubtype="1" decel="100000" fill="hold" nodeType="withEffect">
                                  <p:stCondLst>
                                    <p:cond delay="25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500" fill="hold"/>
                                        <p:tgtEl>
                                          <p:spTgt spid="112"/>
                                        </p:tgtEl>
                                        <p:attrNameLst>
                                          <p:attrName>ppt_x</p:attrName>
                                        </p:attrNameLst>
                                      </p:cBhvr>
                                      <p:tavLst>
                                        <p:tav tm="0">
                                          <p:val>
                                            <p:strVal val="#ppt_x"/>
                                          </p:val>
                                        </p:tav>
                                        <p:tav tm="100000">
                                          <p:val>
                                            <p:strVal val="#ppt_x"/>
                                          </p:val>
                                        </p:tav>
                                      </p:tavLst>
                                    </p:anim>
                                    <p:anim calcmode="lin" valueType="num">
                                      <p:cBhvr additive="base">
                                        <p:cTn id="16" dur="500" fill="hold"/>
                                        <p:tgtEl>
                                          <p:spTgt spid="1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6" y="230544"/>
            <a:ext cx="7531331" cy="7531331"/>
          </a:xfrm>
          <a:prstGeom prst="rect">
            <a:avLst/>
          </a:prstGeom>
        </p:spPr>
      </p:pic>
      <p:sp>
        <p:nvSpPr>
          <p:cNvPr id="9" name="矩形 8"/>
          <p:cNvSpPr/>
          <p:nvPr/>
        </p:nvSpPr>
        <p:spPr>
          <a:xfrm>
            <a:off x="6096000" y="3165432"/>
            <a:ext cx="5764720" cy="923330"/>
          </a:xfrm>
          <a:prstGeom prst="rect">
            <a:avLst/>
          </a:prstGeom>
        </p:spPr>
        <p:txBody>
          <a:bodyPr wrap="none">
            <a:spAutoFit/>
          </a:bodyPr>
          <a:lstStyle/>
          <a:p>
            <a:r>
              <a:rPr lang="en-US" altLang="zh-CN" sz="5400" b="1" dirty="0">
                <a:solidFill>
                  <a:srgbClr val="FF0000"/>
                </a:solidFill>
                <a:latin typeface="#9Slide03 AmpleSoft Bold" panose="02000000000000000000" pitchFamily="2" charset="-93"/>
                <a:ea typeface="造字工房悦黑（非商用）常规体" pitchFamily="2" charset="-122"/>
              </a:rPr>
              <a:t>I</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Năng</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lượng</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hữu</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ích</a:t>
            </a:r>
            <a:endParaRPr lang="zh-CN" altLang="en-US" sz="5400" b="1" dirty="0">
              <a:solidFill>
                <a:srgbClr val="FF0000"/>
              </a:solidFill>
              <a:latin typeface="Amazone" panose="03020702060507090A04" pitchFamily="66" charset="-93"/>
              <a:ea typeface="造字工房悦黑（非商用）常规体" pitchFamily="2" charset="-122"/>
            </a:endParaRPr>
          </a:p>
        </p:txBody>
      </p:sp>
      <p:grpSp>
        <p:nvGrpSpPr>
          <p:cNvPr id="11" name="组合 10"/>
          <p:cNvGrpSpPr/>
          <p:nvPr/>
        </p:nvGrpSpPr>
        <p:grpSpPr>
          <a:xfrm>
            <a:off x="7829658" y="1372071"/>
            <a:ext cx="1556194" cy="1556194"/>
            <a:chOff x="997758" y="2442742"/>
            <a:chExt cx="1556194" cy="1556194"/>
          </a:xfrm>
        </p:grpSpPr>
        <p:grpSp>
          <p:nvGrpSpPr>
            <p:cNvPr id="12" name="组合 11"/>
            <p:cNvGrpSpPr/>
            <p:nvPr/>
          </p:nvGrpSpPr>
          <p:grpSpPr>
            <a:xfrm>
              <a:off x="997758" y="2442742"/>
              <a:ext cx="1556194" cy="1556194"/>
              <a:chOff x="3154508" y="1821271"/>
              <a:chExt cx="2785107" cy="2785102"/>
            </a:xfrm>
          </p:grpSpPr>
          <p:sp>
            <p:nvSpPr>
              <p:cNvPr id="14"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15" name="Freeform 5"/>
              <p:cNvSpPr>
                <a:spLocks/>
              </p:cNvSpPr>
              <p:nvPr/>
            </p:nvSpPr>
            <p:spPr bwMode="auto">
              <a:xfrm rot="10800000">
                <a:off x="3447677" y="2114440"/>
                <a:ext cx="2198769" cy="2198765"/>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13" name="Freeform 7"/>
            <p:cNvSpPr>
              <a:spLocks noChangeAspect="1" noEditPoints="1"/>
            </p:cNvSpPr>
            <p:nvPr/>
          </p:nvSpPr>
          <p:spPr bwMode="auto">
            <a:xfrm>
              <a:off x="1432097" y="2948295"/>
              <a:ext cx="677075" cy="55484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spTree>
    <p:extLst>
      <p:ext uri="{BB962C8B-B14F-4D97-AF65-F5344CB8AC3E}">
        <p14:creationId xmlns:p14="http://schemas.microsoft.com/office/powerpoint/2010/main" val="180313603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14">
            <a:extLst>
              <a:ext uri="{FF2B5EF4-FFF2-40B4-BE49-F238E27FC236}">
                <a16:creationId xmlns:a16="http://schemas.microsoft.com/office/drawing/2014/main" id="{6BF266C1-59ED-4FBD-A172-9B74A7652A3F}"/>
              </a:ext>
            </a:extLst>
          </p:cNvPr>
          <p:cNvSpPr txBox="1">
            <a:spLocks noChangeArrowheads="1"/>
          </p:cNvSpPr>
          <p:nvPr/>
        </p:nvSpPr>
        <p:spPr bwMode="auto">
          <a:xfrm>
            <a:off x="6136030" y="758875"/>
            <a:ext cx="57246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3600" b="1" dirty="0">
                <a:solidFill>
                  <a:schemeClr val="tx2"/>
                </a:solidFill>
                <a:latin typeface="新蒂小丸子" panose="03000600000000000000" pitchFamily="66" charset="-122"/>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Hãy</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nêu</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tên</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năng</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lượng</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hữu</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ích</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và</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năng</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lượng</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hao</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phí</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khi</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sử</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dụng</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bếp</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gas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để</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nấu</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 </a:t>
            </a:r>
            <a:r>
              <a:rPr lang="en-US" altLang="zh-CN" sz="3600" b="1" dirty="0" err="1">
                <a:solidFill>
                  <a:schemeClr val="tx2"/>
                </a:solidFill>
                <a:latin typeface="Amazone" panose="03020702060507090A04" pitchFamily="66" charset="-93"/>
                <a:ea typeface="新蒂小丸子" panose="03000600000000000000" pitchFamily="66" charset="-122"/>
                <a:cs typeface="+mn-ea"/>
                <a:sym typeface="+mn-lt"/>
              </a:rPr>
              <a:t>ăn</a:t>
            </a:r>
            <a:r>
              <a:rPr lang="en-US" altLang="zh-CN" sz="3600" b="1" dirty="0">
                <a:solidFill>
                  <a:schemeClr val="tx2"/>
                </a:solidFill>
                <a:latin typeface="Amazone" panose="03020702060507090A04" pitchFamily="66" charset="-93"/>
                <a:ea typeface="新蒂小丸子" panose="03000600000000000000" pitchFamily="66" charset="-122"/>
                <a:cs typeface="+mn-ea"/>
                <a:sym typeface="+mn-lt"/>
              </a:rPr>
              <a:t>?</a:t>
            </a:r>
            <a:endParaRPr lang="zh-CN" altLang="en-US" sz="3600" b="1" dirty="0">
              <a:solidFill>
                <a:schemeClr val="tx2"/>
              </a:solidFill>
              <a:latin typeface="新蒂小丸子" panose="03000600000000000000" pitchFamily="66" charset="-122"/>
              <a:ea typeface="新蒂小丸子" panose="03000600000000000000" pitchFamily="66" charset="-122"/>
              <a:cs typeface="+mn-ea"/>
              <a:sym typeface="+mn-lt"/>
            </a:endParaRPr>
          </a:p>
        </p:txBody>
      </p:sp>
      <p:pic>
        <p:nvPicPr>
          <p:cNvPr id="55" name="Picture 54">
            <a:extLst>
              <a:ext uri="{FF2B5EF4-FFF2-40B4-BE49-F238E27FC236}">
                <a16:creationId xmlns:a16="http://schemas.microsoft.com/office/drawing/2014/main" id="{2653AE9C-F201-4873-ADBC-AF70A575A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930" y="959382"/>
            <a:ext cx="3889206" cy="3171825"/>
          </a:xfrm>
          <a:prstGeom prst="rect">
            <a:avLst/>
          </a:prstGeom>
        </p:spPr>
      </p:pic>
      <p:grpSp>
        <p:nvGrpSpPr>
          <p:cNvPr id="56" name="组合 19">
            <a:extLst>
              <a:ext uri="{FF2B5EF4-FFF2-40B4-BE49-F238E27FC236}">
                <a16:creationId xmlns:a16="http://schemas.microsoft.com/office/drawing/2014/main" id="{0898BCC1-7921-4D8E-8DE2-81436C0C51DB}"/>
              </a:ext>
            </a:extLst>
          </p:cNvPr>
          <p:cNvGrpSpPr/>
          <p:nvPr/>
        </p:nvGrpSpPr>
        <p:grpSpPr>
          <a:xfrm flipH="1">
            <a:off x="326547" y="2168767"/>
            <a:ext cx="1588700" cy="3698867"/>
            <a:chOff x="2051050" y="1727200"/>
            <a:chExt cx="792163" cy="1911350"/>
          </a:xfrm>
          <a:effectLst/>
        </p:grpSpPr>
        <p:sp>
          <p:nvSpPr>
            <p:cNvPr id="57" name="Freeform 100">
              <a:extLst>
                <a:ext uri="{FF2B5EF4-FFF2-40B4-BE49-F238E27FC236}">
                  <a16:creationId xmlns:a16="http://schemas.microsoft.com/office/drawing/2014/main" id="{C6540E4E-5C37-45E5-89FE-FF7E7B2920F5}"/>
                </a:ext>
              </a:extLst>
            </p:cNvPr>
            <p:cNvSpPr>
              <a:spLocks/>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8" name="Freeform 93">
              <a:extLst>
                <a:ext uri="{FF2B5EF4-FFF2-40B4-BE49-F238E27FC236}">
                  <a16:creationId xmlns:a16="http://schemas.microsoft.com/office/drawing/2014/main" id="{06F4074D-AFB5-4C08-8BD0-1040E7750652}"/>
                </a:ext>
              </a:extLst>
            </p:cNvPr>
            <p:cNvSpPr>
              <a:spLocks/>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9" name="Freeform 94">
              <a:extLst>
                <a:ext uri="{FF2B5EF4-FFF2-40B4-BE49-F238E27FC236}">
                  <a16:creationId xmlns:a16="http://schemas.microsoft.com/office/drawing/2014/main" id="{84B04EDC-7690-466D-B887-95AB76E6E2F1}"/>
                </a:ext>
              </a:extLst>
            </p:cNvPr>
            <p:cNvSpPr>
              <a:spLocks/>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0" name="Freeform 95">
              <a:extLst>
                <a:ext uri="{FF2B5EF4-FFF2-40B4-BE49-F238E27FC236}">
                  <a16:creationId xmlns:a16="http://schemas.microsoft.com/office/drawing/2014/main" id="{38F6AD4F-7F51-4CAC-879A-68C096921E7F}"/>
                </a:ext>
              </a:extLst>
            </p:cNvPr>
            <p:cNvSpPr>
              <a:spLocks/>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1" name="Freeform 96">
              <a:extLst>
                <a:ext uri="{FF2B5EF4-FFF2-40B4-BE49-F238E27FC236}">
                  <a16:creationId xmlns:a16="http://schemas.microsoft.com/office/drawing/2014/main" id="{474CAC47-C657-4ECD-B9BD-754466047F23}"/>
                </a:ext>
              </a:extLst>
            </p:cNvPr>
            <p:cNvSpPr>
              <a:spLocks/>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2" name="Freeform 97">
              <a:extLst>
                <a:ext uri="{FF2B5EF4-FFF2-40B4-BE49-F238E27FC236}">
                  <a16:creationId xmlns:a16="http://schemas.microsoft.com/office/drawing/2014/main" id="{67829EBA-6F43-4995-A935-B57A8F431FD3}"/>
                </a:ext>
              </a:extLst>
            </p:cNvPr>
            <p:cNvSpPr>
              <a:spLocks/>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3" name="Freeform 98">
              <a:extLst>
                <a:ext uri="{FF2B5EF4-FFF2-40B4-BE49-F238E27FC236}">
                  <a16:creationId xmlns:a16="http://schemas.microsoft.com/office/drawing/2014/main" id="{1B1A7472-0F13-46B9-8075-9F51C5468CF7}"/>
                </a:ext>
              </a:extLst>
            </p:cNvPr>
            <p:cNvSpPr>
              <a:spLocks/>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4" name="Freeform 99">
              <a:extLst>
                <a:ext uri="{FF2B5EF4-FFF2-40B4-BE49-F238E27FC236}">
                  <a16:creationId xmlns:a16="http://schemas.microsoft.com/office/drawing/2014/main" id="{0F61EE08-A3D7-4DD2-B714-6A85E59CC81F}"/>
                </a:ext>
              </a:extLst>
            </p:cNvPr>
            <p:cNvSpPr>
              <a:spLocks/>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5" name="Freeform 101">
              <a:extLst>
                <a:ext uri="{FF2B5EF4-FFF2-40B4-BE49-F238E27FC236}">
                  <a16:creationId xmlns:a16="http://schemas.microsoft.com/office/drawing/2014/main" id="{9B2785A2-5A09-42A0-AA24-2CB209561F7B}"/>
                </a:ext>
              </a:extLst>
            </p:cNvPr>
            <p:cNvSpPr>
              <a:spLocks/>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6" name="Freeform 102">
              <a:extLst>
                <a:ext uri="{FF2B5EF4-FFF2-40B4-BE49-F238E27FC236}">
                  <a16:creationId xmlns:a16="http://schemas.microsoft.com/office/drawing/2014/main" id="{F81130AE-3FFE-4F0F-A8EF-E446F8CC7BC4}"/>
                </a:ext>
              </a:extLst>
            </p:cNvPr>
            <p:cNvSpPr>
              <a:spLocks/>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7" name="Freeform 103">
              <a:extLst>
                <a:ext uri="{FF2B5EF4-FFF2-40B4-BE49-F238E27FC236}">
                  <a16:creationId xmlns:a16="http://schemas.microsoft.com/office/drawing/2014/main" id="{5FB3E7D0-381A-4D5D-B99B-830AB32A3941}"/>
                </a:ext>
              </a:extLst>
            </p:cNvPr>
            <p:cNvSpPr>
              <a:spLocks/>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8" name="Freeform 104">
              <a:extLst>
                <a:ext uri="{FF2B5EF4-FFF2-40B4-BE49-F238E27FC236}">
                  <a16:creationId xmlns:a16="http://schemas.microsoft.com/office/drawing/2014/main" id="{28D250C0-6DE3-4DC3-A948-59EED6055DD6}"/>
                </a:ext>
              </a:extLst>
            </p:cNvPr>
            <p:cNvSpPr>
              <a:spLocks/>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9" name="Freeform 105">
              <a:extLst>
                <a:ext uri="{FF2B5EF4-FFF2-40B4-BE49-F238E27FC236}">
                  <a16:creationId xmlns:a16="http://schemas.microsoft.com/office/drawing/2014/main" id="{3623A346-8013-4C26-8250-5C62AE87B670}"/>
                </a:ext>
              </a:extLst>
            </p:cNvPr>
            <p:cNvSpPr>
              <a:spLocks/>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0" name="Freeform 106">
              <a:extLst>
                <a:ext uri="{FF2B5EF4-FFF2-40B4-BE49-F238E27FC236}">
                  <a16:creationId xmlns:a16="http://schemas.microsoft.com/office/drawing/2014/main" id="{D910DF64-243D-48C5-8767-395EC993164A}"/>
                </a:ext>
              </a:extLst>
            </p:cNvPr>
            <p:cNvSpPr>
              <a:spLocks/>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1" name="Freeform 107">
              <a:extLst>
                <a:ext uri="{FF2B5EF4-FFF2-40B4-BE49-F238E27FC236}">
                  <a16:creationId xmlns:a16="http://schemas.microsoft.com/office/drawing/2014/main" id="{5B463FD5-BC8D-4DA5-8B91-D013C2EBB5A3}"/>
                </a:ext>
              </a:extLst>
            </p:cNvPr>
            <p:cNvSpPr>
              <a:spLocks/>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2" name="Freeform 108">
              <a:extLst>
                <a:ext uri="{FF2B5EF4-FFF2-40B4-BE49-F238E27FC236}">
                  <a16:creationId xmlns:a16="http://schemas.microsoft.com/office/drawing/2014/main" id="{93B79A72-7133-4816-A602-4472ABE55A6F}"/>
                </a:ext>
              </a:extLst>
            </p:cNvPr>
            <p:cNvSpPr>
              <a:spLocks/>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3" name="Freeform 109">
              <a:extLst>
                <a:ext uri="{FF2B5EF4-FFF2-40B4-BE49-F238E27FC236}">
                  <a16:creationId xmlns:a16="http://schemas.microsoft.com/office/drawing/2014/main" id="{8FFA41C2-0E01-488B-9455-406EB4DA47FB}"/>
                </a:ext>
              </a:extLst>
            </p:cNvPr>
            <p:cNvSpPr>
              <a:spLocks/>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4" name="Freeform 110">
              <a:extLst>
                <a:ext uri="{FF2B5EF4-FFF2-40B4-BE49-F238E27FC236}">
                  <a16:creationId xmlns:a16="http://schemas.microsoft.com/office/drawing/2014/main" id="{EF54BA04-7B77-45AA-BE65-A5BBAC2E9358}"/>
                </a:ext>
              </a:extLst>
            </p:cNvPr>
            <p:cNvSpPr>
              <a:spLocks/>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5" name="Freeform 111">
              <a:extLst>
                <a:ext uri="{FF2B5EF4-FFF2-40B4-BE49-F238E27FC236}">
                  <a16:creationId xmlns:a16="http://schemas.microsoft.com/office/drawing/2014/main" id="{BBB3D61A-B771-45B9-AC69-E62A71E23FA5}"/>
                </a:ext>
              </a:extLst>
            </p:cNvPr>
            <p:cNvSpPr>
              <a:spLocks/>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6" name="Freeform 112">
              <a:extLst>
                <a:ext uri="{FF2B5EF4-FFF2-40B4-BE49-F238E27FC236}">
                  <a16:creationId xmlns:a16="http://schemas.microsoft.com/office/drawing/2014/main" id="{84AF5E7D-DDAA-4364-BD66-E4B9C5921BE0}"/>
                </a:ext>
              </a:extLst>
            </p:cNvPr>
            <p:cNvSpPr>
              <a:spLocks/>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7" name="Freeform 113">
              <a:extLst>
                <a:ext uri="{FF2B5EF4-FFF2-40B4-BE49-F238E27FC236}">
                  <a16:creationId xmlns:a16="http://schemas.microsoft.com/office/drawing/2014/main" id="{4844EA25-4337-4474-8E8C-69B98EB20CC3}"/>
                </a:ext>
              </a:extLst>
            </p:cNvPr>
            <p:cNvSpPr>
              <a:spLocks/>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8" name="Freeform 114">
              <a:extLst>
                <a:ext uri="{FF2B5EF4-FFF2-40B4-BE49-F238E27FC236}">
                  <a16:creationId xmlns:a16="http://schemas.microsoft.com/office/drawing/2014/main" id="{DE3D0496-86B6-4BF7-ABB4-C7B72BBC41E8}"/>
                </a:ext>
              </a:extLst>
            </p:cNvPr>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79" name="Freeform 115">
              <a:extLst>
                <a:ext uri="{FF2B5EF4-FFF2-40B4-BE49-F238E27FC236}">
                  <a16:creationId xmlns:a16="http://schemas.microsoft.com/office/drawing/2014/main" id="{56F4728D-1583-48CD-ABF2-A94C7A8840C9}"/>
                </a:ext>
              </a:extLst>
            </p:cNvPr>
            <p:cNvSpPr>
              <a:spLocks/>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0" name="Freeform 116">
              <a:extLst>
                <a:ext uri="{FF2B5EF4-FFF2-40B4-BE49-F238E27FC236}">
                  <a16:creationId xmlns:a16="http://schemas.microsoft.com/office/drawing/2014/main" id="{04A3CC7B-DC7D-4210-963F-06BB7498F7C6}"/>
                </a:ext>
              </a:extLst>
            </p:cNvPr>
            <p:cNvSpPr>
              <a:spLocks/>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1" name="Freeform 117">
              <a:extLst>
                <a:ext uri="{FF2B5EF4-FFF2-40B4-BE49-F238E27FC236}">
                  <a16:creationId xmlns:a16="http://schemas.microsoft.com/office/drawing/2014/main" id="{8FE555C3-77B3-4D10-88CB-99BB44110B73}"/>
                </a:ext>
              </a:extLst>
            </p:cNvPr>
            <p:cNvSpPr>
              <a:spLocks/>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2" name="Freeform 118">
              <a:extLst>
                <a:ext uri="{FF2B5EF4-FFF2-40B4-BE49-F238E27FC236}">
                  <a16:creationId xmlns:a16="http://schemas.microsoft.com/office/drawing/2014/main" id="{4BFD4225-8B43-4887-85A4-728CB9D183F0}"/>
                </a:ext>
              </a:extLst>
            </p:cNvPr>
            <p:cNvSpPr>
              <a:spLocks/>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3" name="Freeform 119">
              <a:extLst>
                <a:ext uri="{FF2B5EF4-FFF2-40B4-BE49-F238E27FC236}">
                  <a16:creationId xmlns:a16="http://schemas.microsoft.com/office/drawing/2014/main" id="{AD3B9D58-1443-43BE-9B6F-194F784338A8}"/>
                </a:ext>
              </a:extLst>
            </p:cNvPr>
            <p:cNvSpPr>
              <a:spLocks/>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4" name="Freeform 120">
              <a:extLst>
                <a:ext uri="{FF2B5EF4-FFF2-40B4-BE49-F238E27FC236}">
                  <a16:creationId xmlns:a16="http://schemas.microsoft.com/office/drawing/2014/main" id="{78DBFD94-8543-4CDB-AC9B-DF1D7F6CAEE3}"/>
                </a:ext>
              </a:extLst>
            </p:cNvPr>
            <p:cNvSpPr>
              <a:spLocks/>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85" name="Freeform 121">
              <a:extLst>
                <a:ext uri="{FF2B5EF4-FFF2-40B4-BE49-F238E27FC236}">
                  <a16:creationId xmlns:a16="http://schemas.microsoft.com/office/drawing/2014/main" id="{BF6BCC04-08DB-4C09-98F5-6C3155941F2E}"/>
                </a:ext>
              </a:extLst>
            </p:cNvPr>
            <p:cNvSpPr>
              <a:spLocks/>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sp>
        <p:nvSpPr>
          <p:cNvPr id="86" name="TextBox 85">
            <a:extLst>
              <a:ext uri="{FF2B5EF4-FFF2-40B4-BE49-F238E27FC236}">
                <a16:creationId xmlns:a16="http://schemas.microsoft.com/office/drawing/2014/main" id="{C111BB39-35A8-4E06-A3F3-A9C4219E931C}"/>
              </a:ext>
            </a:extLst>
          </p:cNvPr>
          <p:cNvSpPr txBox="1"/>
          <p:nvPr/>
        </p:nvSpPr>
        <p:spPr>
          <a:xfrm>
            <a:off x="6136030" y="3078123"/>
            <a:ext cx="5830683" cy="3046988"/>
          </a:xfrm>
          <a:prstGeom prst="rect">
            <a:avLst/>
          </a:prstGeom>
          <a:noFill/>
        </p:spPr>
        <p:txBody>
          <a:bodyPr wrap="square">
            <a:spAutoFit/>
          </a:bodyPr>
          <a:lstStyle/>
          <a:p>
            <a:pPr algn="just"/>
            <a:r>
              <a:rPr lang="vi-VN" sz="3200" b="0" i="0" dirty="0">
                <a:solidFill>
                  <a:srgbClr val="C00000"/>
                </a:solidFill>
                <a:effectLst/>
                <a:latin typeface="Amazone" panose="03020702060507090A04" pitchFamily="66" charset="-93"/>
              </a:rPr>
              <a:t>Khi đun bếp, nhiệt năng được truyền từ nhiên liệu tới nồi, tuy nhiên cũng luôn có một phần nhiệt năng bị mất đi, tỏa ra môi trường làm nóng không khí xung quanh. Đây là phần năng lượng hao phí</a:t>
            </a:r>
          </a:p>
        </p:txBody>
      </p:sp>
      <p:sp>
        <p:nvSpPr>
          <p:cNvPr id="87" name="PA_库_文本框 73">
            <a:extLst>
              <a:ext uri="{FF2B5EF4-FFF2-40B4-BE49-F238E27FC236}">
                <a16:creationId xmlns:a16="http://schemas.microsoft.com/office/drawing/2014/main" id="{F6141C21-36CB-4C4E-98DB-F0C4D338D08D}"/>
              </a:ext>
            </a:extLst>
          </p:cNvPr>
          <p:cNvSpPr txBox="1"/>
          <p:nvPr>
            <p:custDataLst>
              <p:tags r:id="rId1"/>
            </p:custDataLst>
          </p:nvPr>
        </p:nvSpPr>
        <p:spPr>
          <a:xfrm flipH="1">
            <a:off x="8026505" y="2355578"/>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315619037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20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54"/>
                                        </p:tgtEl>
                                        <p:attrNameLst>
                                          <p:attrName>ppt_x</p:attrName>
                                        </p:attrNameLst>
                                      </p:cBhvr>
                                      <p:tavLst>
                                        <p:tav tm="0">
                                          <p:val>
                                            <p:strVal val="ppt_x"/>
                                          </p:val>
                                        </p:tav>
                                        <p:tav tm="100000">
                                          <p:val>
                                            <p:strVal val="ppt_x"/>
                                          </p:val>
                                        </p:tav>
                                      </p:tavLst>
                                    </p:anim>
                                    <p:anim calcmode="lin" valueType="num">
                                      <p:cBhvr additive="base">
                                        <p:cTn id="20" dur="500"/>
                                        <p:tgtEl>
                                          <p:spTgt spid="54"/>
                                        </p:tgtEl>
                                        <p:attrNameLst>
                                          <p:attrName>ppt_y</p:attrName>
                                        </p:attrNameLst>
                                      </p:cBhvr>
                                      <p:tavLst>
                                        <p:tav tm="0">
                                          <p:val>
                                            <p:strVal val="ppt_y"/>
                                          </p:val>
                                        </p:tav>
                                        <p:tav tm="100000">
                                          <p:val>
                                            <p:strVal val="1+ppt_h/2"/>
                                          </p:val>
                                        </p:tav>
                                      </p:tavLst>
                                    </p:anim>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decel="10000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500" fill="hold"/>
                                        <p:tgtEl>
                                          <p:spTgt spid="87"/>
                                        </p:tgtEl>
                                        <p:attrNameLst>
                                          <p:attrName>ppt_x</p:attrName>
                                        </p:attrNameLst>
                                      </p:cBhvr>
                                      <p:tavLst>
                                        <p:tav tm="0">
                                          <p:val>
                                            <p:strVal val="1+#ppt_w/2"/>
                                          </p:val>
                                        </p:tav>
                                        <p:tav tm="100000">
                                          <p:val>
                                            <p:strVal val="#ppt_x"/>
                                          </p:val>
                                        </p:tav>
                                      </p:tavLst>
                                    </p:anim>
                                    <p:anim calcmode="lin" valueType="num">
                                      <p:cBhvr additive="base">
                                        <p:cTn id="27" dur="1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circle(in)">
                                      <p:cBhvr>
                                        <p:cTn id="3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86" grpId="0"/>
      <p:bldP spid="8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环形箭头 204"/>
          <p:cNvSpPr/>
          <p:nvPr/>
        </p:nvSpPr>
        <p:spPr>
          <a:xfrm rot="5821583">
            <a:off x="2102953" y="1843242"/>
            <a:ext cx="1897225" cy="1896978"/>
          </a:xfrm>
          <a:prstGeom prst="circularArrow">
            <a:avLst>
              <a:gd name="adj1" fmla="val 12210"/>
              <a:gd name="adj2" fmla="val 962415"/>
              <a:gd name="adj3" fmla="val 20476901"/>
              <a:gd name="adj4" fmla="val 4790682"/>
              <a:gd name="adj5" fmla="val 100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b="1">
              <a:solidFill>
                <a:srgbClr val="002060"/>
              </a:solidFill>
              <a:latin typeface="Amazone" panose="03020702060507090A04" pitchFamily="66" charset="-93"/>
              <a:cs typeface="+mn-ea"/>
            </a:endParaRPr>
          </a:p>
        </p:txBody>
      </p:sp>
      <p:sp>
        <p:nvSpPr>
          <p:cNvPr id="206" name="环形箭头 205"/>
          <p:cNvSpPr/>
          <p:nvPr/>
        </p:nvSpPr>
        <p:spPr>
          <a:xfrm rot="15407819" flipH="1">
            <a:off x="1520808" y="2968757"/>
            <a:ext cx="1897227" cy="1896980"/>
          </a:xfrm>
          <a:prstGeom prst="circularArrow">
            <a:avLst>
              <a:gd name="adj1" fmla="val 12210"/>
              <a:gd name="adj2" fmla="val 962415"/>
              <a:gd name="adj3" fmla="val 20476901"/>
              <a:gd name="adj4" fmla="val 7214319"/>
              <a:gd name="adj5" fmla="val 100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b="1">
              <a:solidFill>
                <a:srgbClr val="002060"/>
              </a:solidFill>
              <a:latin typeface="Amazone" panose="03020702060507090A04" pitchFamily="66" charset="-93"/>
              <a:cs typeface="+mn-ea"/>
            </a:endParaRPr>
          </a:p>
        </p:txBody>
      </p:sp>
      <p:sp>
        <p:nvSpPr>
          <p:cNvPr id="207" name="同心圆 4"/>
          <p:cNvSpPr/>
          <p:nvPr/>
        </p:nvSpPr>
        <p:spPr>
          <a:xfrm>
            <a:off x="2213585" y="4198625"/>
            <a:ext cx="1705337" cy="1747029"/>
          </a:xfrm>
          <a:custGeom>
            <a:avLst/>
            <a:gdLst/>
            <a:ahLst/>
            <a:cxnLst/>
            <a:rect l="l" t="t" r="r" b="b"/>
            <a:pathLst>
              <a:path w="1505802" h="1542416">
                <a:moveTo>
                  <a:pt x="752901" y="0"/>
                </a:moveTo>
                <a:cubicBezTo>
                  <a:pt x="1168717" y="0"/>
                  <a:pt x="1505802" y="345282"/>
                  <a:pt x="1505802" y="771208"/>
                </a:cubicBezTo>
                <a:cubicBezTo>
                  <a:pt x="1505802" y="1197134"/>
                  <a:pt x="1168717" y="1542416"/>
                  <a:pt x="752901" y="1542416"/>
                </a:cubicBezTo>
                <a:cubicBezTo>
                  <a:pt x="337085" y="1542416"/>
                  <a:pt x="0" y="1197134"/>
                  <a:pt x="0" y="771208"/>
                </a:cubicBezTo>
                <a:lnTo>
                  <a:pt x="939" y="752159"/>
                </a:lnTo>
                <a:lnTo>
                  <a:pt x="192314" y="752159"/>
                </a:lnTo>
                <a:lnTo>
                  <a:pt x="190454" y="771208"/>
                </a:lnTo>
                <a:cubicBezTo>
                  <a:pt x="190454" y="1091950"/>
                  <a:pt x="442270" y="1351962"/>
                  <a:pt x="752901" y="1351962"/>
                </a:cubicBezTo>
                <a:cubicBezTo>
                  <a:pt x="1063532" y="1351962"/>
                  <a:pt x="1315348" y="1091950"/>
                  <a:pt x="1315348" y="771208"/>
                </a:cubicBezTo>
                <a:cubicBezTo>
                  <a:pt x="1315348" y="450466"/>
                  <a:pt x="1063532" y="190454"/>
                  <a:pt x="752901" y="190454"/>
                </a:cubicBezTo>
                <a:cubicBezTo>
                  <a:pt x="618068" y="190454"/>
                  <a:pt x="494315" y="239443"/>
                  <a:pt x="399119" y="323129"/>
                </a:cubicBezTo>
                <a:lnTo>
                  <a:pt x="237651" y="211403"/>
                </a:lnTo>
                <a:cubicBezTo>
                  <a:pt x="371203" y="79840"/>
                  <a:pt x="552949" y="0"/>
                  <a:pt x="75290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b="1">
              <a:solidFill>
                <a:srgbClr val="002060"/>
              </a:solidFill>
              <a:latin typeface="Amazone" panose="03020702060507090A04" pitchFamily="66" charset="-93"/>
              <a:cs typeface="+mn-ea"/>
            </a:endParaRPr>
          </a:p>
        </p:txBody>
      </p:sp>
      <p:sp>
        <p:nvSpPr>
          <p:cNvPr id="208" name="TextBox 207"/>
          <p:cNvSpPr txBox="1"/>
          <p:nvPr/>
        </p:nvSpPr>
        <p:spPr>
          <a:xfrm>
            <a:off x="2718614" y="2389604"/>
            <a:ext cx="685420" cy="692485"/>
          </a:xfrm>
          <a:prstGeom prst="rect">
            <a:avLst/>
          </a:prstGeom>
          <a:noFill/>
        </p:spPr>
        <p:txBody>
          <a:bodyPr wrap="none" lIns="121908" tIns="60954" rIns="121908" bIns="60954" rtlCol="0">
            <a:spAutoFit/>
          </a:bodyPr>
          <a:lstStyle/>
          <a:p>
            <a:r>
              <a:rPr lang="en-US" altLang="zh-CN" sz="3700" b="1" dirty="0">
                <a:solidFill>
                  <a:srgbClr val="002060"/>
                </a:solidFill>
                <a:latin typeface="Amazone" panose="03020702060507090A04" pitchFamily="66" charset="-93"/>
                <a:cs typeface="+mn-ea"/>
              </a:rPr>
              <a:t>01</a:t>
            </a:r>
            <a:endParaRPr lang="zh-CN" altLang="en-US" sz="3700" b="1" dirty="0">
              <a:solidFill>
                <a:srgbClr val="002060"/>
              </a:solidFill>
              <a:latin typeface="Amazone" panose="03020702060507090A04" pitchFamily="66" charset="-93"/>
              <a:cs typeface="+mn-ea"/>
            </a:endParaRPr>
          </a:p>
        </p:txBody>
      </p:sp>
      <p:sp>
        <p:nvSpPr>
          <p:cNvPr id="209" name="TextBox 208"/>
          <p:cNvSpPr txBox="1"/>
          <p:nvPr/>
        </p:nvSpPr>
        <p:spPr>
          <a:xfrm>
            <a:off x="2085621" y="3544516"/>
            <a:ext cx="685420" cy="692485"/>
          </a:xfrm>
          <a:prstGeom prst="rect">
            <a:avLst/>
          </a:prstGeom>
          <a:noFill/>
        </p:spPr>
        <p:txBody>
          <a:bodyPr wrap="none" lIns="121908" tIns="60954" rIns="121908" bIns="60954" rtlCol="0">
            <a:spAutoFit/>
          </a:bodyPr>
          <a:lstStyle/>
          <a:p>
            <a:r>
              <a:rPr lang="en-US" altLang="zh-CN" sz="3700" b="1" dirty="0">
                <a:solidFill>
                  <a:srgbClr val="002060"/>
                </a:solidFill>
                <a:latin typeface="Amazone" panose="03020702060507090A04" pitchFamily="66" charset="-93"/>
                <a:cs typeface="+mn-ea"/>
              </a:rPr>
              <a:t>02</a:t>
            </a:r>
            <a:endParaRPr lang="zh-CN" altLang="en-US" sz="3700" b="1" dirty="0">
              <a:solidFill>
                <a:srgbClr val="002060"/>
              </a:solidFill>
              <a:latin typeface="Amazone" panose="03020702060507090A04" pitchFamily="66" charset="-93"/>
              <a:cs typeface="+mn-ea"/>
            </a:endParaRPr>
          </a:p>
        </p:txBody>
      </p:sp>
      <p:sp>
        <p:nvSpPr>
          <p:cNvPr id="210" name="TextBox 209"/>
          <p:cNvSpPr txBox="1"/>
          <p:nvPr/>
        </p:nvSpPr>
        <p:spPr>
          <a:xfrm>
            <a:off x="2684844" y="4708638"/>
            <a:ext cx="685420" cy="692485"/>
          </a:xfrm>
          <a:prstGeom prst="rect">
            <a:avLst/>
          </a:prstGeom>
          <a:noFill/>
        </p:spPr>
        <p:txBody>
          <a:bodyPr wrap="none" lIns="121908" tIns="60954" rIns="121908" bIns="60954" rtlCol="0">
            <a:spAutoFit/>
          </a:bodyPr>
          <a:lstStyle/>
          <a:p>
            <a:r>
              <a:rPr lang="en-US" altLang="zh-CN" sz="3700" b="1" dirty="0">
                <a:solidFill>
                  <a:srgbClr val="002060"/>
                </a:solidFill>
                <a:latin typeface="Amazone" panose="03020702060507090A04" pitchFamily="66" charset="-93"/>
                <a:cs typeface="+mn-ea"/>
              </a:rPr>
              <a:t>03</a:t>
            </a:r>
            <a:endParaRPr lang="zh-CN" altLang="en-US" sz="3700" b="1" dirty="0">
              <a:solidFill>
                <a:srgbClr val="002060"/>
              </a:solidFill>
              <a:latin typeface="Amazone" panose="03020702060507090A04" pitchFamily="66" charset="-93"/>
              <a:cs typeface="+mn-ea"/>
            </a:endParaRPr>
          </a:p>
        </p:txBody>
      </p:sp>
      <p:sp>
        <p:nvSpPr>
          <p:cNvPr id="225" name="TextBox 22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a:xfrm>
            <a:off x="4231379" y="2427789"/>
            <a:ext cx="7801187" cy="2842912"/>
          </a:xfrm>
        </p:spPr>
        <p:txBody>
          <a:bodyPr>
            <a:noAutofit/>
          </a:bodyPr>
          <a:lstStyle/>
          <a:p>
            <a:pPr marL="0" indent="0">
              <a:buNone/>
            </a:pPr>
            <a:r>
              <a:rPr lang="en-US" altLang="zh-CN" sz="6000" dirty="0">
                <a:solidFill>
                  <a:srgbClr val="7030A0"/>
                </a:solidFill>
                <a:latin typeface="#9Slide03 AmpleSoft Bold" panose="02000000000000000000" pitchFamily="2" charset="-93"/>
                <a:ea typeface="造字工房悦黑（非商用）常规体" pitchFamily="2" charset="-122"/>
              </a:rPr>
              <a:t>	</a:t>
            </a:r>
            <a:r>
              <a:rPr lang="en-US" altLang="zh-CN" sz="6000" dirty="0">
                <a:solidFill>
                  <a:srgbClr val="FF0000"/>
                </a:solidFill>
                <a:latin typeface="#9Slide03 AmpleSoft Bold" panose="02000000000000000000" pitchFamily="2" charset="-93"/>
                <a:ea typeface="造字工房悦黑（非商用）常规体" pitchFamily="2" charset="-122"/>
              </a:rPr>
              <a:t>I</a:t>
            </a:r>
            <a:r>
              <a:rPr lang="en-US" altLang="zh-CN" sz="6000" dirty="0">
                <a:solidFill>
                  <a:srgbClr val="FF0000"/>
                </a:solidFill>
                <a:latin typeface="Amazone" panose="03020702060507090A04" pitchFamily="66" charset="-93"/>
                <a:ea typeface="造字工房悦黑（非商用）常规体" pitchFamily="2" charset="-122"/>
              </a:rPr>
              <a:t>. </a:t>
            </a:r>
            <a:r>
              <a:rPr lang="en-US" altLang="zh-CN" sz="6000" dirty="0" err="1">
                <a:solidFill>
                  <a:srgbClr val="FF0000"/>
                </a:solidFill>
                <a:latin typeface="Amazone" panose="03020702060507090A04" pitchFamily="66" charset="-93"/>
                <a:ea typeface="造字工房悦黑（非商用）常规体" pitchFamily="2" charset="-122"/>
              </a:rPr>
              <a:t>Năng</a:t>
            </a:r>
            <a:r>
              <a:rPr lang="en-US" altLang="zh-CN" sz="6000" dirty="0">
                <a:solidFill>
                  <a:srgbClr val="FF0000"/>
                </a:solidFill>
                <a:latin typeface="Amazone" panose="03020702060507090A04" pitchFamily="66" charset="-93"/>
                <a:ea typeface="造字工房悦黑（非商用）常规体" pitchFamily="2" charset="-122"/>
              </a:rPr>
              <a:t> </a:t>
            </a:r>
            <a:r>
              <a:rPr lang="en-US" altLang="zh-CN" sz="6000" dirty="0" err="1">
                <a:solidFill>
                  <a:srgbClr val="FF0000"/>
                </a:solidFill>
                <a:latin typeface="Amazone" panose="03020702060507090A04" pitchFamily="66" charset="-93"/>
                <a:ea typeface="造字工房悦黑（非商用）常规体" pitchFamily="2" charset="-122"/>
              </a:rPr>
              <a:t>lượng</a:t>
            </a:r>
            <a:r>
              <a:rPr lang="en-US" altLang="zh-CN" sz="6000" dirty="0">
                <a:solidFill>
                  <a:srgbClr val="FF0000"/>
                </a:solidFill>
                <a:latin typeface="Amazone" panose="03020702060507090A04" pitchFamily="66" charset="-93"/>
                <a:ea typeface="造字工房悦黑（非商用）常规体" pitchFamily="2" charset="-122"/>
              </a:rPr>
              <a:t> </a:t>
            </a:r>
            <a:r>
              <a:rPr lang="en-US" altLang="zh-CN" sz="6000" dirty="0" err="1">
                <a:solidFill>
                  <a:srgbClr val="FF0000"/>
                </a:solidFill>
                <a:latin typeface="Amazone" panose="03020702060507090A04" pitchFamily="66" charset="-93"/>
                <a:ea typeface="造字工房悦黑（非商用）常规体" pitchFamily="2" charset="-122"/>
              </a:rPr>
              <a:t>hữu</a:t>
            </a:r>
            <a:r>
              <a:rPr lang="en-US" altLang="zh-CN" sz="6000" dirty="0">
                <a:solidFill>
                  <a:srgbClr val="FF0000"/>
                </a:solidFill>
                <a:latin typeface="Amazone" panose="03020702060507090A04" pitchFamily="66" charset="-93"/>
                <a:ea typeface="造字工房悦黑（非商用）常规体" pitchFamily="2" charset="-122"/>
              </a:rPr>
              <a:t> </a:t>
            </a:r>
            <a:r>
              <a:rPr lang="en-US" altLang="zh-CN" sz="6000" dirty="0" err="1">
                <a:solidFill>
                  <a:srgbClr val="FF0000"/>
                </a:solidFill>
                <a:latin typeface="Amazone" panose="03020702060507090A04" pitchFamily="66" charset="-93"/>
                <a:ea typeface="造字工房悦黑（非商用）常规体" pitchFamily="2" charset="-122"/>
              </a:rPr>
              <a:t>ích</a:t>
            </a:r>
            <a:br>
              <a:rPr lang="en-US" altLang="zh-CN" sz="4800" b="0" dirty="0">
                <a:solidFill>
                  <a:srgbClr val="7030A0"/>
                </a:solidFill>
                <a:latin typeface="Amazone" panose="03020702060507090A04" pitchFamily="66" charset="-93"/>
                <a:ea typeface="造字工房悦黑（非商用）常规体" pitchFamily="2" charset="-122"/>
              </a:rPr>
            </a:br>
            <a:r>
              <a:rPr lang="en-US" altLang="zh-CN" sz="4800" b="0" dirty="0">
                <a:solidFill>
                  <a:srgbClr val="7030A0"/>
                </a:solidFill>
                <a:latin typeface="Amazone" panose="03020702060507090A04" pitchFamily="66" charset="-93"/>
                <a:ea typeface="造字工房悦黑（非商用）常规体" pitchFamily="2" charset="-122"/>
              </a:rPr>
              <a:t>- </a:t>
            </a:r>
            <a:r>
              <a:rPr lang="en-US" sz="4400" b="0" dirty="0">
                <a:solidFill>
                  <a:schemeClr val="tx1"/>
                </a:solidFill>
                <a:latin typeface="Amazone" panose="03020702060507090A04" pitchFamily="66" charset="-93"/>
              </a:rPr>
              <a:t>Khi </a:t>
            </a:r>
            <a:r>
              <a:rPr lang="en-US" sz="4400" b="0" dirty="0" err="1">
                <a:solidFill>
                  <a:schemeClr val="tx1"/>
                </a:solidFill>
                <a:latin typeface="Amazone" panose="03020702060507090A04" pitchFamily="66" charset="-93"/>
              </a:rPr>
              <a:t>sử</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dụng</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năng</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lượng</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vào</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mục</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đích</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nào</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đó</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thì</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luôn</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có</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một</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phần</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năng</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lượng</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là</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hữu</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ích</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phần</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còn</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lại</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là</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hao</a:t>
            </a:r>
            <a:r>
              <a:rPr lang="en-US" sz="4400" b="0" dirty="0">
                <a:solidFill>
                  <a:schemeClr val="tx1"/>
                </a:solidFill>
                <a:latin typeface="Amazone" panose="03020702060507090A04" pitchFamily="66" charset="-93"/>
              </a:rPr>
              <a:t> </a:t>
            </a:r>
            <a:r>
              <a:rPr lang="en-US" sz="4400" b="0" dirty="0" err="1">
                <a:solidFill>
                  <a:schemeClr val="tx1"/>
                </a:solidFill>
                <a:latin typeface="Amazone" panose="03020702060507090A04" pitchFamily="66" charset="-93"/>
              </a:rPr>
              <a:t>phí</a:t>
            </a:r>
            <a:r>
              <a:rPr lang="en-US" sz="4400" b="0" dirty="0">
                <a:solidFill>
                  <a:schemeClr val="tx1"/>
                </a:solidFill>
                <a:latin typeface="Amazone" panose="03020702060507090A04" pitchFamily="66" charset="-93"/>
              </a:rPr>
              <a:t>.</a:t>
            </a:r>
            <a:endParaRPr lang="zh-CN" altLang="en-US" sz="4800" b="0" dirty="0">
              <a:solidFill>
                <a:schemeClr val="tx1"/>
              </a:solidFill>
              <a:latin typeface="Amazone" panose="03020702060507090A04" pitchFamily="66" charset="-93"/>
              <a:ea typeface="造字工房悦黑（非商用）常规体" pitchFamily="2" charset="-122"/>
            </a:endParaRPr>
          </a:p>
        </p:txBody>
      </p:sp>
      <p:pic>
        <p:nvPicPr>
          <p:cNvPr id="24" name="Graphic 23" descr="Teacher">
            <a:extLst>
              <a:ext uri="{FF2B5EF4-FFF2-40B4-BE49-F238E27FC236}">
                <a16:creationId xmlns:a16="http://schemas.microsoft.com/office/drawing/2014/main" id="{6F080196-D790-43E0-A4DC-62031C8A18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4487" y="2204643"/>
            <a:ext cx="914400" cy="877446"/>
          </a:xfrm>
          <a:prstGeom prst="rect">
            <a:avLst/>
          </a:prstGeom>
        </p:spPr>
      </p:pic>
    </p:spTree>
    <p:extLst>
      <p:ext uri="{BB962C8B-B14F-4D97-AF65-F5344CB8AC3E}">
        <p14:creationId xmlns:p14="http://schemas.microsoft.com/office/powerpoint/2010/main" val="218510107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p:cTn id="7" dur="500" fill="hold"/>
                                        <p:tgtEl>
                                          <p:spTgt spid="205"/>
                                        </p:tgtEl>
                                        <p:attrNameLst>
                                          <p:attrName>ppt_w</p:attrName>
                                        </p:attrNameLst>
                                      </p:cBhvr>
                                      <p:tavLst>
                                        <p:tav tm="0">
                                          <p:val>
                                            <p:fltVal val="0"/>
                                          </p:val>
                                        </p:tav>
                                        <p:tav tm="100000">
                                          <p:val>
                                            <p:strVal val="#ppt_w"/>
                                          </p:val>
                                        </p:tav>
                                      </p:tavLst>
                                    </p:anim>
                                    <p:anim calcmode="lin" valueType="num">
                                      <p:cBhvr>
                                        <p:cTn id="8" dur="500" fill="hold"/>
                                        <p:tgtEl>
                                          <p:spTgt spid="205"/>
                                        </p:tgtEl>
                                        <p:attrNameLst>
                                          <p:attrName>ppt_h</p:attrName>
                                        </p:attrNameLst>
                                      </p:cBhvr>
                                      <p:tavLst>
                                        <p:tav tm="0">
                                          <p:val>
                                            <p:fltVal val="0"/>
                                          </p:val>
                                        </p:tav>
                                        <p:tav tm="100000">
                                          <p:val>
                                            <p:strVal val="#ppt_h"/>
                                          </p:val>
                                        </p:tav>
                                      </p:tavLst>
                                    </p:anim>
                                    <p:anim calcmode="lin" valueType="num">
                                      <p:cBhvr>
                                        <p:cTn id="9" dur="500" fill="hold"/>
                                        <p:tgtEl>
                                          <p:spTgt spid="205"/>
                                        </p:tgtEl>
                                        <p:attrNameLst>
                                          <p:attrName>style.rotation</p:attrName>
                                        </p:attrNameLst>
                                      </p:cBhvr>
                                      <p:tavLst>
                                        <p:tav tm="0">
                                          <p:val>
                                            <p:fltVal val="360"/>
                                          </p:val>
                                        </p:tav>
                                        <p:tav tm="100000">
                                          <p:val>
                                            <p:fltVal val="0"/>
                                          </p:val>
                                        </p:tav>
                                      </p:tavLst>
                                    </p:anim>
                                    <p:animEffect transition="in" filter="fade">
                                      <p:cBhvr>
                                        <p:cTn id="10" dur="500"/>
                                        <p:tgtEl>
                                          <p:spTgt spid="20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p:cTn id="13" dur="500" fill="hold"/>
                                        <p:tgtEl>
                                          <p:spTgt spid="206"/>
                                        </p:tgtEl>
                                        <p:attrNameLst>
                                          <p:attrName>ppt_w</p:attrName>
                                        </p:attrNameLst>
                                      </p:cBhvr>
                                      <p:tavLst>
                                        <p:tav tm="0">
                                          <p:val>
                                            <p:fltVal val="0"/>
                                          </p:val>
                                        </p:tav>
                                        <p:tav tm="100000">
                                          <p:val>
                                            <p:strVal val="#ppt_w"/>
                                          </p:val>
                                        </p:tav>
                                      </p:tavLst>
                                    </p:anim>
                                    <p:anim calcmode="lin" valueType="num">
                                      <p:cBhvr>
                                        <p:cTn id="14" dur="500" fill="hold"/>
                                        <p:tgtEl>
                                          <p:spTgt spid="206"/>
                                        </p:tgtEl>
                                        <p:attrNameLst>
                                          <p:attrName>ppt_h</p:attrName>
                                        </p:attrNameLst>
                                      </p:cBhvr>
                                      <p:tavLst>
                                        <p:tav tm="0">
                                          <p:val>
                                            <p:fltVal val="0"/>
                                          </p:val>
                                        </p:tav>
                                        <p:tav tm="100000">
                                          <p:val>
                                            <p:strVal val="#ppt_h"/>
                                          </p:val>
                                        </p:tav>
                                      </p:tavLst>
                                    </p:anim>
                                    <p:anim calcmode="lin" valueType="num">
                                      <p:cBhvr>
                                        <p:cTn id="15" dur="500" fill="hold"/>
                                        <p:tgtEl>
                                          <p:spTgt spid="206"/>
                                        </p:tgtEl>
                                        <p:attrNameLst>
                                          <p:attrName>style.rotation</p:attrName>
                                        </p:attrNameLst>
                                      </p:cBhvr>
                                      <p:tavLst>
                                        <p:tav tm="0">
                                          <p:val>
                                            <p:fltVal val="360"/>
                                          </p:val>
                                        </p:tav>
                                        <p:tav tm="100000">
                                          <p:val>
                                            <p:fltVal val="0"/>
                                          </p:val>
                                        </p:tav>
                                      </p:tavLst>
                                    </p:anim>
                                    <p:animEffect transition="in" filter="fade">
                                      <p:cBhvr>
                                        <p:cTn id="16" dur="500"/>
                                        <p:tgtEl>
                                          <p:spTgt spid="206"/>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07"/>
                                        </p:tgtEl>
                                        <p:attrNameLst>
                                          <p:attrName>style.visibility</p:attrName>
                                        </p:attrNameLst>
                                      </p:cBhvr>
                                      <p:to>
                                        <p:strVal val="visible"/>
                                      </p:to>
                                    </p:set>
                                    <p:anim calcmode="lin" valueType="num">
                                      <p:cBhvr>
                                        <p:cTn id="19" dur="500" fill="hold"/>
                                        <p:tgtEl>
                                          <p:spTgt spid="207"/>
                                        </p:tgtEl>
                                        <p:attrNameLst>
                                          <p:attrName>ppt_w</p:attrName>
                                        </p:attrNameLst>
                                      </p:cBhvr>
                                      <p:tavLst>
                                        <p:tav tm="0">
                                          <p:val>
                                            <p:fltVal val="0"/>
                                          </p:val>
                                        </p:tav>
                                        <p:tav tm="100000">
                                          <p:val>
                                            <p:strVal val="#ppt_w"/>
                                          </p:val>
                                        </p:tav>
                                      </p:tavLst>
                                    </p:anim>
                                    <p:anim calcmode="lin" valueType="num">
                                      <p:cBhvr>
                                        <p:cTn id="20" dur="500" fill="hold"/>
                                        <p:tgtEl>
                                          <p:spTgt spid="207"/>
                                        </p:tgtEl>
                                        <p:attrNameLst>
                                          <p:attrName>ppt_h</p:attrName>
                                        </p:attrNameLst>
                                      </p:cBhvr>
                                      <p:tavLst>
                                        <p:tav tm="0">
                                          <p:val>
                                            <p:fltVal val="0"/>
                                          </p:val>
                                        </p:tav>
                                        <p:tav tm="100000">
                                          <p:val>
                                            <p:strVal val="#ppt_h"/>
                                          </p:val>
                                        </p:tav>
                                      </p:tavLst>
                                    </p:anim>
                                    <p:anim calcmode="lin" valueType="num">
                                      <p:cBhvr>
                                        <p:cTn id="21" dur="500" fill="hold"/>
                                        <p:tgtEl>
                                          <p:spTgt spid="207"/>
                                        </p:tgtEl>
                                        <p:attrNameLst>
                                          <p:attrName>style.rotation</p:attrName>
                                        </p:attrNameLst>
                                      </p:cBhvr>
                                      <p:tavLst>
                                        <p:tav tm="0">
                                          <p:val>
                                            <p:fltVal val="360"/>
                                          </p:val>
                                        </p:tav>
                                        <p:tav tm="100000">
                                          <p:val>
                                            <p:fltVal val="0"/>
                                          </p:val>
                                        </p:tav>
                                      </p:tavLst>
                                    </p:anim>
                                    <p:animEffect transition="in" filter="fade">
                                      <p:cBhvr>
                                        <p:cTn id="22" dur="500"/>
                                        <p:tgtEl>
                                          <p:spTgt spid="20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08"/>
                                        </p:tgtEl>
                                        <p:attrNameLst>
                                          <p:attrName>style.visibility</p:attrName>
                                        </p:attrNameLst>
                                      </p:cBhvr>
                                      <p:to>
                                        <p:strVal val="visible"/>
                                      </p:to>
                                    </p:set>
                                    <p:anim calcmode="lin" valueType="num">
                                      <p:cBhvr>
                                        <p:cTn id="26" dur="500" fill="hold"/>
                                        <p:tgtEl>
                                          <p:spTgt spid="208"/>
                                        </p:tgtEl>
                                        <p:attrNameLst>
                                          <p:attrName>ppt_w</p:attrName>
                                        </p:attrNameLst>
                                      </p:cBhvr>
                                      <p:tavLst>
                                        <p:tav tm="0">
                                          <p:val>
                                            <p:fltVal val="0"/>
                                          </p:val>
                                        </p:tav>
                                        <p:tav tm="100000">
                                          <p:val>
                                            <p:strVal val="#ppt_w"/>
                                          </p:val>
                                        </p:tav>
                                      </p:tavLst>
                                    </p:anim>
                                    <p:anim calcmode="lin" valueType="num">
                                      <p:cBhvr>
                                        <p:cTn id="27" dur="500" fill="hold"/>
                                        <p:tgtEl>
                                          <p:spTgt spid="208"/>
                                        </p:tgtEl>
                                        <p:attrNameLst>
                                          <p:attrName>ppt_h</p:attrName>
                                        </p:attrNameLst>
                                      </p:cBhvr>
                                      <p:tavLst>
                                        <p:tav tm="0">
                                          <p:val>
                                            <p:fltVal val="0"/>
                                          </p:val>
                                        </p:tav>
                                        <p:tav tm="100000">
                                          <p:val>
                                            <p:strVal val="#ppt_h"/>
                                          </p:val>
                                        </p:tav>
                                      </p:tavLst>
                                    </p:anim>
                                    <p:animEffect transition="in" filter="fade">
                                      <p:cBhvr>
                                        <p:cTn id="28" dur="500"/>
                                        <p:tgtEl>
                                          <p:spTgt spid="20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9"/>
                                        </p:tgtEl>
                                        <p:attrNameLst>
                                          <p:attrName>style.visibility</p:attrName>
                                        </p:attrNameLst>
                                      </p:cBhvr>
                                      <p:to>
                                        <p:strVal val="visible"/>
                                      </p:to>
                                    </p:set>
                                    <p:anim calcmode="lin" valueType="num">
                                      <p:cBhvr>
                                        <p:cTn id="31" dur="500" fill="hold"/>
                                        <p:tgtEl>
                                          <p:spTgt spid="209"/>
                                        </p:tgtEl>
                                        <p:attrNameLst>
                                          <p:attrName>ppt_w</p:attrName>
                                        </p:attrNameLst>
                                      </p:cBhvr>
                                      <p:tavLst>
                                        <p:tav tm="0">
                                          <p:val>
                                            <p:fltVal val="0"/>
                                          </p:val>
                                        </p:tav>
                                        <p:tav tm="100000">
                                          <p:val>
                                            <p:strVal val="#ppt_w"/>
                                          </p:val>
                                        </p:tav>
                                      </p:tavLst>
                                    </p:anim>
                                    <p:anim calcmode="lin" valueType="num">
                                      <p:cBhvr>
                                        <p:cTn id="32" dur="500" fill="hold"/>
                                        <p:tgtEl>
                                          <p:spTgt spid="209"/>
                                        </p:tgtEl>
                                        <p:attrNameLst>
                                          <p:attrName>ppt_h</p:attrName>
                                        </p:attrNameLst>
                                      </p:cBhvr>
                                      <p:tavLst>
                                        <p:tav tm="0">
                                          <p:val>
                                            <p:fltVal val="0"/>
                                          </p:val>
                                        </p:tav>
                                        <p:tav tm="100000">
                                          <p:val>
                                            <p:strVal val="#ppt_h"/>
                                          </p:val>
                                        </p:tav>
                                      </p:tavLst>
                                    </p:anim>
                                    <p:animEffect transition="in" filter="fade">
                                      <p:cBhvr>
                                        <p:cTn id="33" dur="500"/>
                                        <p:tgtEl>
                                          <p:spTgt spid="20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0"/>
                                        </p:tgtEl>
                                        <p:attrNameLst>
                                          <p:attrName>style.visibility</p:attrName>
                                        </p:attrNameLst>
                                      </p:cBhvr>
                                      <p:to>
                                        <p:strVal val="visible"/>
                                      </p:to>
                                    </p:set>
                                    <p:anim calcmode="lin" valueType="num">
                                      <p:cBhvr>
                                        <p:cTn id="36" dur="500" fill="hold"/>
                                        <p:tgtEl>
                                          <p:spTgt spid="210"/>
                                        </p:tgtEl>
                                        <p:attrNameLst>
                                          <p:attrName>ppt_w</p:attrName>
                                        </p:attrNameLst>
                                      </p:cBhvr>
                                      <p:tavLst>
                                        <p:tav tm="0">
                                          <p:val>
                                            <p:fltVal val="0"/>
                                          </p:val>
                                        </p:tav>
                                        <p:tav tm="100000">
                                          <p:val>
                                            <p:strVal val="#ppt_w"/>
                                          </p:val>
                                        </p:tav>
                                      </p:tavLst>
                                    </p:anim>
                                    <p:anim calcmode="lin" valueType="num">
                                      <p:cBhvr>
                                        <p:cTn id="37" dur="500" fill="hold"/>
                                        <p:tgtEl>
                                          <p:spTgt spid="210"/>
                                        </p:tgtEl>
                                        <p:attrNameLst>
                                          <p:attrName>ppt_h</p:attrName>
                                        </p:attrNameLst>
                                      </p:cBhvr>
                                      <p:tavLst>
                                        <p:tav tm="0">
                                          <p:val>
                                            <p:fltVal val="0"/>
                                          </p:val>
                                        </p:tav>
                                        <p:tav tm="100000">
                                          <p:val>
                                            <p:strVal val="#ppt_h"/>
                                          </p:val>
                                        </p:tav>
                                      </p:tavLst>
                                    </p:anim>
                                    <p:animEffect transition="in" filter="fade">
                                      <p:cBhvr>
                                        <p:cTn id="38" dur="500"/>
                                        <p:tgtEl>
                                          <p:spTgt spid="210"/>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25"/>
                                        </p:tgtEl>
                                        <p:attrNameLst>
                                          <p:attrName>style.visibility</p:attrName>
                                        </p:attrNameLst>
                                      </p:cBhvr>
                                      <p:to>
                                        <p:strVal val="visible"/>
                                      </p:to>
                                    </p:set>
                                    <p:animEffect transition="in" filter="fade">
                                      <p:cBhvr>
                                        <p:cTn id="42" dur="500"/>
                                        <p:tgtEl>
                                          <p:spTgt spid="2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8" grpId="0"/>
      <p:bldP spid="209" grpId="0"/>
      <p:bldP spid="210" grpId="0"/>
      <p:bldP spid="22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026943" y="1041096"/>
            <a:ext cx="4784616" cy="160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33" name="矩形 32"/>
          <p:cNvSpPr/>
          <p:nvPr/>
        </p:nvSpPr>
        <p:spPr>
          <a:xfrm>
            <a:off x="5922464" y="4726745"/>
            <a:ext cx="4849705" cy="1609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34" name="矩形 33"/>
          <p:cNvSpPr/>
          <p:nvPr/>
        </p:nvSpPr>
        <p:spPr>
          <a:xfrm>
            <a:off x="3388367" y="2967446"/>
            <a:ext cx="4680232" cy="1609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29" name="TextBox 28"/>
          <p:cNvSpPr txBox="1"/>
          <p:nvPr/>
        </p:nvSpPr>
        <p:spPr>
          <a:xfrm>
            <a:off x="3653794" y="1113555"/>
            <a:ext cx="1872950" cy="1415760"/>
          </a:xfrm>
          <a:prstGeom prst="rect">
            <a:avLst/>
          </a:prstGeom>
          <a:noFill/>
          <a:ln>
            <a:noFill/>
          </a:ln>
        </p:spPr>
        <p:txBody>
          <a:bodyPr wrap="square" lIns="121908" tIns="60954" rIns="121908" bIns="60954" rtlCol="0">
            <a:spAutoFit/>
          </a:bodyPr>
          <a:lstStyle/>
          <a:p>
            <a:pPr algn="ctr"/>
            <a:r>
              <a:rPr lang="en-US" sz="2800" dirty="0">
                <a:latin typeface="Amazone" panose="03020702060507090A04" pitchFamily="66" charset="-93"/>
              </a:rPr>
              <a:t>a)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nồi</a:t>
            </a:r>
            <a:r>
              <a:rPr lang="en-US" sz="2800" dirty="0">
                <a:latin typeface="Amazone" panose="03020702060507090A04" pitchFamily="66" charset="-93"/>
              </a:rPr>
              <a:t> </a:t>
            </a:r>
            <a:r>
              <a:rPr lang="en-US" sz="2800" dirty="0" err="1">
                <a:latin typeface="Amazone" panose="03020702060507090A04" pitchFamily="66" charset="-93"/>
              </a:rPr>
              <a:t>treo</a:t>
            </a:r>
            <a:r>
              <a:rPr lang="en-US" sz="2800" dirty="0">
                <a:latin typeface="Amazone" panose="03020702060507090A04" pitchFamily="66" charset="-93"/>
              </a:rPr>
              <a:t> </a:t>
            </a:r>
            <a:r>
              <a:rPr lang="en-US" sz="2800" dirty="0" err="1">
                <a:latin typeface="Amazone" panose="03020702060507090A04" pitchFamily="66" charset="-93"/>
              </a:rPr>
              <a:t>phía</a:t>
            </a:r>
            <a:r>
              <a:rPr lang="en-US" sz="2800" dirty="0">
                <a:latin typeface="Amazone" panose="03020702060507090A04" pitchFamily="66" charset="-93"/>
              </a:rPr>
              <a:t> </a:t>
            </a:r>
            <a:r>
              <a:rPr lang="en-US" sz="2800" dirty="0" err="1">
                <a:latin typeface="Amazone" panose="03020702060507090A04" pitchFamily="66" charset="-93"/>
              </a:rPr>
              <a:t>trên</a:t>
            </a:r>
            <a:r>
              <a:rPr lang="en-US" sz="2800" dirty="0">
                <a:latin typeface="Amazone" panose="03020702060507090A04" pitchFamily="66" charset="-93"/>
              </a:rPr>
              <a:t> </a:t>
            </a:r>
            <a:r>
              <a:rPr lang="en-US" sz="2800" dirty="0" err="1">
                <a:latin typeface="Amazone" panose="03020702060507090A04" pitchFamily="66" charset="-93"/>
              </a:rPr>
              <a:t>bếp</a:t>
            </a:r>
            <a:r>
              <a:rPr lang="en-US" sz="2800" dirty="0">
                <a:latin typeface="Amazone" panose="03020702060507090A04" pitchFamily="66" charset="-93"/>
              </a:rPr>
              <a:t> </a:t>
            </a:r>
            <a:r>
              <a:rPr lang="en-US" sz="2800" dirty="0" err="1">
                <a:latin typeface="Amazone" panose="03020702060507090A04" pitchFamily="66" charset="-93"/>
              </a:rPr>
              <a:t>củi</a:t>
            </a:r>
            <a:endParaRPr lang="zh-CN" altLang="en-US" sz="2800" dirty="0">
              <a:solidFill>
                <a:schemeClr val="bg1"/>
              </a:solidFill>
              <a:latin typeface="Amazone" panose="03020702060507090A04" pitchFamily="66" charset="-93"/>
              <a:cs typeface="+mn-ea"/>
            </a:endParaRPr>
          </a:p>
        </p:txBody>
      </p:sp>
      <p:sp>
        <p:nvSpPr>
          <p:cNvPr id="30" name="TextBox 29"/>
          <p:cNvSpPr txBox="1"/>
          <p:nvPr/>
        </p:nvSpPr>
        <p:spPr>
          <a:xfrm>
            <a:off x="5579648" y="3311995"/>
            <a:ext cx="2488951" cy="984873"/>
          </a:xfrm>
          <a:prstGeom prst="rect">
            <a:avLst/>
          </a:prstGeom>
          <a:noFill/>
          <a:ln>
            <a:noFill/>
          </a:ln>
        </p:spPr>
        <p:txBody>
          <a:bodyPr wrap="square" lIns="121908" tIns="60954" rIns="121908" bIns="60954" rtlCol="0">
            <a:spAutoFit/>
          </a:bodyPr>
          <a:lstStyle/>
          <a:p>
            <a:pPr algn="ctr"/>
            <a:r>
              <a:rPr lang="en-US" sz="2800" dirty="0">
                <a:latin typeface="Amazone" panose="03020702060507090A04" pitchFamily="66" charset="-93"/>
              </a:rPr>
              <a:t>b)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ấm</a:t>
            </a:r>
            <a:r>
              <a:rPr lang="en-US" sz="2800" dirty="0">
                <a:latin typeface="Amazone" panose="03020702060507090A04" pitchFamily="66" charset="-93"/>
              </a:rPr>
              <a:t> </a:t>
            </a:r>
            <a:r>
              <a:rPr lang="en-US" sz="2800" dirty="0" err="1">
                <a:latin typeface="Amazone" panose="03020702060507090A04" pitchFamily="66" charset="-93"/>
              </a:rPr>
              <a:t>đặt</a:t>
            </a:r>
            <a:r>
              <a:rPr lang="en-US" sz="2800" dirty="0">
                <a:latin typeface="Amazone" panose="03020702060507090A04" pitchFamily="66" charset="-93"/>
              </a:rPr>
              <a:t> </a:t>
            </a:r>
            <a:r>
              <a:rPr lang="en-US" sz="2800" dirty="0" err="1">
                <a:latin typeface="Amazone" panose="03020702060507090A04" pitchFamily="66" charset="-93"/>
              </a:rPr>
              <a:t>trên</a:t>
            </a:r>
            <a:r>
              <a:rPr lang="en-US" sz="2800" dirty="0">
                <a:latin typeface="Amazone" panose="03020702060507090A04" pitchFamily="66" charset="-93"/>
              </a:rPr>
              <a:t> </a:t>
            </a:r>
            <a:r>
              <a:rPr lang="en-US" sz="2800" dirty="0" err="1">
                <a:latin typeface="Amazone" panose="03020702060507090A04" pitchFamily="66" charset="-93"/>
              </a:rPr>
              <a:t>bếp</a:t>
            </a:r>
            <a:r>
              <a:rPr lang="en-US" sz="2800" dirty="0">
                <a:latin typeface="Amazone" panose="03020702060507090A04" pitchFamily="66" charset="-93"/>
              </a:rPr>
              <a:t> than</a:t>
            </a:r>
            <a:endParaRPr lang="zh-CN" altLang="en-US" sz="2800" dirty="0">
              <a:solidFill>
                <a:schemeClr val="bg1"/>
              </a:solidFill>
              <a:latin typeface="Amazone" panose="03020702060507090A04" pitchFamily="66" charset="-93"/>
              <a:cs typeface="+mn-ea"/>
            </a:endParaRPr>
          </a:p>
        </p:txBody>
      </p:sp>
      <p:sp>
        <p:nvSpPr>
          <p:cNvPr id="31" name="TextBox 30"/>
          <p:cNvSpPr txBox="1"/>
          <p:nvPr/>
        </p:nvSpPr>
        <p:spPr>
          <a:xfrm>
            <a:off x="8288331" y="5254614"/>
            <a:ext cx="2450327" cy="553986"/>
          </a:xfrm>
          <a:prstGeom prst="rect">
            <a:avLst/>
          </a:prstGeom>
          <a:noFill/>
          <a:ln>
            <a:noFill/>
          </a:ln>
        </p:spPr>
        <p:txBody>
          <a:bodyPr wrap="none" lIns="121908" tIns="60954" rIns="121908" bIns="60954" rtlCol="0">
            <a:spAutoFit/>
          </a:bodyPr>
          <a:lstStyle/>
          <a:p>
            <a:r>
              <a:rPr lang="en-US" sz="2800" dirty="0">
                <a:latin typeface="Amazone" panose="03020702060507090A04" pitchFamily="66" charset="-93"/>
              </a:rPr>
              <a:t>c)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ấm</a:t>
            </a:r>
            <a:r>
              <a:rPr lang="en-US" sz="2800" dirty="0">
                <a:latin typeface="Amazone" panose="03020702060507090A04" pitchFamily="66" charset="-93"/>
              </a:rPr>
              <a:t> </a:t>
            </a:r>
            <a:r>
              <a:rPr lang="en-US" sz="2800" dirty="0" err="1">
                <a:latin typeface="Amazone" panose="03020702060507090A04" pitchFamily="66" charset="-93"/>
              </a:rPr>
              <a:t>điện</a:t>
            </a:r>
            <a:endParaRPr lang="vi-VN" sz="2800" dirty="0">
              <a:latin typeface="Amazone" panose="03020702060507090A04" pitchFamily="66" charset="-93"/>
            </a:endParaRPr>
          </a:p>
        </p:txBody>
      </p:sp>
      <p:sp>
        <p:nvSpPr>
          <p:cNvPr id="2" name="标题 1"/>
          <p:cNvSpPr>
            <a:spLocks noGrp="1"/>
          </p:cNvSpPr>
          <p:nvPr>
            <p:ph type="title"/>
          </p:nvPr>
        </p:nvSpPr>
        <p:spPr/>
        <p:txBody>
          <a:bodyPr>
            <a:noAutofit/>
          </a:bodyPr>
          <a:lstStyle/>
          <a:p>
            <a:r>
              <a:rPr lang="en-US" altLang="zh-CN" sz="6000" dirty="0" err="1">
                <a:latin typeface="Amazone" panose="03020702060507090A04" pitchFamily="66" charset="-93"/>
                <a:cs typeface="+mn-ea"/>
              </a:rPr>
              <a:t>Vận</a:t>
            </a:r>
            <a:r>
              <a:rPr lang="en-US" altLang="zh-CN" sz="6000" dirty="0">
                <a:latin typeface="Amazone" panose="03020702060507090A04" pitchFamily="66" charset="-93"/>
                <a:cs typeface="+mn-ea"/>
              </a:rPr>
              <a:t> </a:t>
            </a:r>
            <a:r>
              <a:rPr lang="en-US" altLang="zh-CN" sz="6000" dirty="0" err="1">
                <a:latin typeface="Amazone" panose="03020702060507090A04" pitchFamily="66" charset="-93"/>
                <a:cs typeface="+mn-ea"/>
              </a:rPr>
              <a:t>dụng</a:t>
            </a:r>
            <a:endParaRPr lang="zh-CN" altLang="en-US" sz="6000" dirty="0">
              <a:latin typeface="Amazone" panose="03020702060507090A04" pitchFamily="66" charset="-93"/>
              <a:ea typeface="+mn-ea"/>
              <a:cs typeface="+mn-ea"/>
            </a:endParaRPr>
          </a:p>
        </p:txBody>
      </p:sp>
      <p:pic>
        <p:nvPicPr>
          <p:cNvPr id="1026" name="Picture 2">
            <a:extLst>
              <a:ext uri="{FF2B5EF4-FFF2-40B4-BE49-F238E27FC236}">
                <a16:creationId xmlns:a16="http://schemas.microsoft.com/office/drawing/2014/main" id="{D362517F-EFB2-4681-B7FC-2041AE668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943" y="1041097"/>
            <a:ext cx="2342036"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AC8326E-8956-494E-B35E-E528D190E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979" y="2967446"/>
            <a:ext cx="2210669"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2936C6C-4957-4FF7-8DB6-7256364F7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464" y="4726745"/>
            <a:ext cx="2400633" cy="163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817A41C-F1B6-4731-B462-F63E86C7C0F7}"/>
              </a:ext>
            </a:extLst>
          </p:cNvPr>
          <p:cNvSpPr txBox="1"/>
          <p:nvPr/>
        </p:nvSpPr>
        <p:spPr>
          <a:xfrm>
            <a:off x="6380443" y="572656"/>
            <a:ext cx="5588499" cy="1754326"/>
          </a:xfrm>
          <a:prstGeom prst="rect">
            <a:avLst/>
          </a:prstGeom>
          <a:noFill/>
        </p:spPr>
        <p:txBody>
          <a:bodyPr wrap="square">
            <a:spAutoFit/>
          </a:bodyPr>
          <a:lstStyle/>
          <a:p>
            <a:pPr algn="just"/>
            <a:r>
              <a:rPr lang="en-US" sz="3600" b="1" dirty="0" err="1">
                <a:solidFill>
                  <a:srgbClr val="FF0000"/>
                </a:solidFill>
                <a:effectLst/>
                <a:latin typeface="Amazone" panose="03020702060507090A04" pitchFamily="66" charset="-93"/>
                <a:ea typeface="Calibri" panose="020F0502020204030204" pitchFamily="34" charset="0"/>
              </a:rPr>
              <a:t>Câu</a:t>
            </a:r>
            <a:r>
              <a:rPr lang="en-US" sz="3600" b="1" dirty="0">
                <a:solidFill>
                  <a:srgbClr val="FF0000"/>
                </a:solidFill>
                <a:effectLst/>
                <a:latin typeface="Amazone" panose="03020702060507090A04" pitchFamily="66" charset="-93"/>
                <a:ea typeface="Calibri" panose="020F0502020204030204" pitchFamily="34" charset="0"/>
              </a:rPr>
              <a:t> 1: </a:t>
            </a:r>
            <a:r>
              <a:rPr lang="en-US" sz="3600" dirty="0" err="1">
                <a:effectLst/>
                <a:latin typeface="Amazone" panose="03020702060507090A04" pitchFamily="66" charset="-93"/>
                <a:ea typeface="Calibri" panose="020F0502020204030204" pitchFamily="34" charset="0"/>
              </a:rPr>
              <a:t>Trong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ba</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cách</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đun</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nước</a:t>
            </a:r>
            <a:r>
              <a:rPr lang="en-US" sz="3600" dirty="0">
                <a:effectLst/>
                <a:latin typeface="Amazone" panose="03020702060507090A04" pitchFamily="66" charset="-93"/>
                <a:ea typeface="Calibri" panose="020F0502020204030204" pitchFamily="34" charset="0"/>
              </a:rPr>
              <a:t> ở </a:t>
            </a:r>
            <a:r>
              <a:rPr lang="en-US" sz="3600" dirty="0" err="1">
                <a:effectLst/>
                <a:latin typeface="Amazone" panose="03020702060507090A04" pitchFamily="66" charset="-93"/>
                <a:ea typeface="Calibri" panose="020F0502020204030204" pitchFamily="34" charset="0"/>
              </a:rPr>
              <a:t>hình</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bên</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cách</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đun</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nào</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ít</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hao</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phí</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năng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lượng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nhất</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Tại</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sao</a:t>
            </a:r>
            <a:r>
              <a:rPr lang="en-US" sz="3600" dirty="0">
                <a:effectLst/>
                <a:latin typeface="Amazone" panose="03020702060507090A04" pitchFamily="66" charset="-93"/>
                <a:ea typeface="Calibri" panose="020F0502020204030204" pitchFamily="34" charset="0"/>
              </a:rPr>
              <a:t>?</a:t>
            </a:r>
            <a:endParaRPr lang="vi-VN" sz="3600" dirty="0">
              <a:effectLst/>
              <a:latin typeface="Amazone" panose="03020702060507090A04" pitchFamily="66" charset="-93"/>
              <a:ea typeface="Calibri" panose="020F0502020204030204" pitchFamily="34" charset="0"/>
            </a:endParaRPr>
          </a:p>
        </p:txBody>
      </p:sp>
    </p:spTree>
    <p:extLst>
      <p:ext uri="{BB962C8B-B14F-4D97-AF65-F5344CB8AC3E}">
        <p14:creationId xmlns:p14="http://schemas.microsoft.com/office/powerpoint/2010/main" val="87843501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500"/>
                                        <p:tgtEl>
                                          <p:spTgt spid="3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barn(inVertical)">
                                      <p:cBhvr>
                                        <p:cTn id="21" dur="500"/>
                                        <p:tgtEl>
                                          <p:spTgt spid="1027"/>
                                        </p:tgtEl>
                                      </p:cBhvr>
                                    </p:animEffect>
                                  </p:childTnLst>
                                </p:cTn>
                              </p:par>
                              <p:par>
                                <p:cTn id="22" presetID="16" presetClass="entr" presetSubtype="2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29" grpId="0"/>
      <p:bldP spid="30" grpId="0"/>
      <p:bldP spid="3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026943" y="1041096"/>
            <a:ext cx="4784616" cy="160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33" name="矩形 32"/>
          <p:cNvSpPr/>
          <p:nvPr/>
        </p:nvSpPr>
        <p:spPr>
          <a:xfrm>
            <a:off x="5922464" y="4726745"/>
            <a:ext cx="4849705" cy="1609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34" name="矩形 33"/>
          <p:cNvSpPr/>
          <p:nvPr/>
        </p:nvSpPr>
        <p:spPr>
          <a:xfrm>
            <a:off x="3388367" y="2967446"/>
            <a:ext cx="4680232" cy="1609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800">
              <a:latin typeface="Amazone" panose="03020702060507090A04" pitchFamily="66" charset="-93"/>
              <a:cs typeface="+mn-ea"/>
            </a:endParaRPr>
          </a:p>
        </p:txBody>
      </p:sp>
      <p:sp>
        <p:nvSpPr>
          <p:cNvPr id="29" name="TextBox 28"/>
          <p:cNvSpPr txBox="1"/>
          <p:nvPr/>
        </p:nvSpPr>
        <p:spPr>
          <a:xfrm>
            <a:off x="3653794" y="1113555"/>
            <a:ext cx="1872950" cy="1415760"/>
          </a:xfrm>
          <a:prstGeom prst="rect">
            <a:avLst/>
          </a:prstGeom>
          <a:noFill/>
          <a:ln>
            <a:noFill/>
          </a:ln>
        </p:spPr>
        <p:txBody>
          <a:bodyPr wrap="square" lIns="121908" tIns="60954" rIns="121908" bIns="60954" rtlCol="0">
            <a:spAutoFit/>
          </a:bodyPr>
          <a:lstStyle/>
          <a:p>
            <a:pPr algn="ctr"/>
            <a:r>
              <a:rPr lang="en-US" sz="2800" dirty="0">
                <a:latin typeface="Amazone" panose="03020702060507090A04" pitchFamily="66" charset="-93"/>
              </a:rPr>
              <a:t>a)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nồi</a:t>
            </a:r>
            <a:r>
              <a:rPr lang="en-US" sz="2800" dirty="0">
                <a:latin typeface="Amazone" panose="03020702060507090A04" pitchFamily="66" charset="-93"/>
              </a:rPr>
              <a:t> </a:t>
            </a:r>
            <a:r>
              <a:rPr lang="en-US" sz="2800" dirty="0" err="1">
                <a:latin typeface="Amazone" panose="03020702060507090A04" pitchFamily="66" charset="-93"/>
              </a:rPr>
              <a:t>treo</a:t>
            </a:r>
            <a:r>
              <a:rPr lang="en-US" sz="2800" dirty="0">
                <a:latin typeface="Amazone" panose="03020702060507090A04" pitchFamily="66" charset="-93"/>
              </a:rPr>
              <a:t> </a:t>
            </a:r>
            <a:r>
              <a:rPr lang="en-US" sz="2800" dirty="0" err="1">
                <a:latin typeface="Amazone" panose="03020702060507090A04" pitchFamily="66" charset="-93"/>
              </a:rPr>
              <a:t>phía</a:t>
            </a:r>
            <a:r>
              <a:rPr lang="en-US" sz="2800" dirty="0">
                <a:latin typeface="Amazone" panose="03020702060507090A04" pitchFamily="66" charset="-93"/>
              </a:rPr>
              <a:t> </a:t>
            </a:r>
            <a:r>
              <a:rPr lang="en-US" sz="2800" dirty="0" err="1">
                <a:latin typeface="Amazone" panose="03020702060507090A04" pitchFamily="66" charset="-93"/>
              </a:rPr>
              <a:t>trên</a:t>
            </a:r>
            <a:r>
              <a:rPr lang="en-US" sz="2800" dirty="0">
                <a:latin typeface="Amazone" panose="03020702060507090A04" pitchFamily="66" charset="-93"/>
              </a:rPr>
              <a:t> </a:t>
            </a:r>
            <a:r>
              <a:rPr lang="en-US" sz="2800" dirty="0" err="1">
                <a:latin typeface="Amazone" panose="03020702060507090A04" pitchFamily="66" charset="-93"/>
              </a:rPr>
              <a:t>bếp</a:t>
            </a:r>
            <a:r>
              <a:rPr lang="en-US" sz="2800" dirty="0">
                <a:latin typeface="Amazone" panose="03020702060507090A04" pitchFamily="66" charset="-93"/>
              </a:rPr>
              <a:t> </a:t>
            </a:r>
            <a:r>
              <a:rPr lang="en-US" sz="2800" dirty="0" err="1">
                <a:latin typeface="Amazone" panose="03020702060507090A04" pitchFamily="66" charset="-93"/>
              </a:rPr>
              <a:t>củi</a:t>
            </a:r>
            <a:endParaRPr lang="zh-CN" altLang="en-US" sz="2800" dirty="0">
              <a:solidFill>
                <a:schemeClr val="bg1"/>
              </a:solidFill>
              <a:latin typeface="Amazone" panose="03020702060507090A04" pitchFamily="66" charset="-93"/>
              <a:cs typeface="+mn-ea"/>
            </a:endParaRPr>
          </a:p>
        </p:txBody>
      </p:sp>
      <p:sp>
        <p:nvSpPr>
          <p:cNvPr id="30" name="TextBox 29"/>
          <p:cNvSpPr txBox="1"/>
          <p:nvPr/>
        </p:nvSpPr>
        <p:spPr>
          <a:xfrm>
            <a:off x="5579648" y="3311995"/>
            <a:ext cx="2488951" cy="984873"/>
          </a:xfrm>
          <a:prstGeom prst="rect">
            <a:avLst/>
          </a:prstGeom>
          <a:noFill/>
          <a:ln>
            <a:noFill/>
          </a:ln>
        </p:spPr>
        <p:txBody>
          <a:bodyPr wrap="square" lIns="121908" tIns="60954" rIns="121908" bIns="60954" rtlCol="0">
            <a:spAutoFit/>
          </a:bodyPr>
          <a:lstStyle/>
          <a:p>
            <a:pPr algn="ctr"/>
            <a:r>
              <a:rPr lang="en-US" sz="2800" dirty="0">
                <a:latin typeface="Amazone" panose="03020702060507090A04" pitchFamily="66" charset="-93"/>
              </a:rPr>
              <a:t>b)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ấm</a:t>
            </a:r>
            <a:r>
              <a:rPr lang="en-US" sz="2800" dirty="0">
                <a:latin typeface="Amazone" panose="03020702060507090A04" pitchFamily="66" charset="-93"/>
              </a:rPr>
              <a:t> </a:t>
            </a:r>
            <a:r>
              <a:rPr lang="en-US" sz="2800" dirty="0" err="1">
                <a:latin typeface="Amazone" panose="03020702060507090A04" pitchFamily="66" charset="-93"/>
              </a:rPr>
              <a:t>đặt</a:t>
            </a:r>
            <a:r>
              <a:rPr lang="en-US" sz="2800" dirty="0">
                <a:latin typeface="Amazone" panose="03020702060507090A04" pitchFamily="66" charset="-93"/>
              </a:rPr>
              <a:t> </a:t>
            </a:r>
            <a:r>
              <a:rPr lang="en-US" sz="2800" dirty="0" err="1">
                <a:latin typeface="Amazone" panose="03020702060507090A04" pitchFamily="66" charset="-93"/>
              </a:rPr>
              <a:t>trên</a:t>
            </a:r>
            <a:r>
              <a:rPr lang="en-US" sz="2800" dirty="0">
                <a:latin typeface="Amazone" panose="03020702060507090A04" pitchFamily="66" charset="-93"/>
              </a:rPr>
              <a:t> </a:t>
            </a:r>
            <a:r>
              <a:rPr lang="en-US" sz="2800" dirty="0" err="1">
                <a:latin typeface="Amazone" panose="03020702060507090A04" pitchFamily="66" charset="-93"/>
              </a:rPr>
              <a:t>bếp</a:t>
            </a:r>
            <a:r>
              <a:rPr lang="en-US" sz="2800" dirty="0">
                <a:latin typeface="Amazone" panose="03020702060507090A04" pitchFamily="66" charset="-93"/>
              </a:rPr>
              <a:t> than</a:t>
            </a:r>
            <a:endParaRPr lang="zh-CN" altLang="en-US" sz="2800" dirty="0">
              <a:solidFill>
                <a:schemeClr val="bg1"/>
              </a:solidFill>
              <a:latin typeface="Amazone" panose="03020702060507090A04" pitchFamily="66" charset="-93"/>
              <a:cs typeface="+mn-ea"/>
            </a:endParaRPr>
          </a:p>
        </p:txBody>
      </p:sp>
      <p:sp>
        <p:nvSpPr>
          <p:cNvPr id="31" name="TextBox 30"/>
          <p:cNvSpPr txBox="1"/>
          <p:nvPr/>
        </p:nvSpPr>
        <p:spPr>
          <a:xfrm>
            <a:off x="8288331" y="5254614"/>
            <a:ext cx="2450327" cy="553986"/>
          </a:xfrm>
          <a:prstGeom prst="rect">
            <a:avLst/>
          </a:prstGeom>
          <a:noFill/>
          <a:ln>
            <a:noFill/>
          </a:ln>
        </p:spPr>
        <p:txBody>
          <a:bodyPr wrap="none" lIns="121908" tIns="60954" rIns="121908" bIns="60954" rtlCol="0">
            <a:spAutoFit/>
          </a:bodyPr>
          <a:lstStyle/>
          <a:p>
            <a:r>
              <a:rPr lang="en-US" sz="2800" dirty="0">
                <a:latin typeface="Amazone" panose="03020702060507090A04" pitchFamily="66" charset="-93"/>
              </a:rPr>
              <a:t>c) </a:t>
            </a:r>
            <a:r>
              <a:rPr lang="en-US" sz="2800" dirty="0" err="1">
                <a:latin typeface="Amazone" panose="03020702060507090A04" pitchFamily="66" charset="-93"/>
              </a:rPr>
              <a:t>Dùng</a:t>
            </a:r>
            <a:r>
              <a:rPr lang="en-US" sz="2800" dirty="0">
                <a:latin typeface="Amazone" panose="03020702060507090A04" pitchFamily="66" charset="-93"/>
              </a:rPr>
              <a:t> </a:t>
            </a:r>
            <a:r>
              <a:rPr lang="en-US" sz="2800" dirty="0" err="1">
                <a:latin typeface="Amazone" panose="03020702060507090A04" pitchFamily="66" charset="-93"/>
              </a:rPr>
              <a:t>ấm</a:t>
            </a:r>
            <a:r>
              <a:rPr lang="en-US" sz="2800" dirty="0">
                <a:latin typeface="Amazone" panose="03020702060507090A04" pitchFamily="66" charset="-93"/>
              </a:rPr>
              <a:t> </a:t>
            </a:r>
            <a:r>
              <a:rPr lang="en-US" sz="2800" dirty="0" err="1">
                <a:latin typeface="Amazone" panose="03020702060507090A04" pitchFamily="66" charset="-93"/>
              </a:rPr>
              <a:t>điện</a:t>
            </a:r>
            <a:endParaRPr lang="vi-VN" sz="2800" dirty="0">
              <a:latin typeface="Amazone" panose="03020702060507090A04" pitchFamily="66" charset="-93"/>
            </a:endParaRPr>
          </a:p>
        </p:txBody>
      </p:sp>
      <p:sp>
        <p:nvSpPr>
          <p:cNvPr id="2" name="标题 1"/>
          <p:cNvSpPr>
            <a:spLocks noGrp="1"/>
          </p:cNvSpPr>
          <p:nvPr>
            <p:ph type="title"/>
          </p:nvPr>
        </p:nvSpPr>
        <p:spPr/>
        <p:txBody>
          <a:bodyPr>
            <a:noAutofit/>
          </a:bodyPr>
          <a:lstStyle/>
          <a:p>
            <a:r>
              <a:rPr lang="en-US" altLang="zh-CN" sz="6000" dirty="0" err="1">
                <a:latin typeface="Amazone" panose="03020702060507090A04" pitchFamily="66" charset="-93"/>
                <a:cs typeface="+mn-ea"/>
              </a:rPr>
              <a:t>Vận</a:t>
            </a:r>
            <a:r>
              <a:rPr lang="en-US" altLang="zh-CN" sz="6000" dirty="0">
                <a:latin typeface="Amazone" panose="03020702060507090A04" pitchFamily="66" charset="-93"/>
                <a:cs typeface="+mn-ea"/>
              </a:rPr>
              <a:t> </a:t>
            </a:r>
            <a:r>
              <a:rPr lang="en-US" altLang="zh-CN" sz="6000" dirty="0" err="1">
                <a:latin typeface="Amazone" panose="03020702060507090A04" pitchFamily="66" charset="-93"/>
                <a:cs typeface="+mn-ea"/>
              </a:rPr>
              <a:t>dụng</a:t>
            </a:r>
            <a:endParaRPr lang="zh-CN" altLang="en-US" sz="6000" dirty="0">
              <a:latin typeface="Amazone" panose="03020702060507090A04" pitchFamily="66" charset="-93"/>
              <a:ea typeface="+mn-ea"/>
              <a:cs typeface="+mn-ea"/>
            </a:endParaRPr>
          </a:p>
        </p:txBody>
      </p:sp>
      <p:pic>
        <p:nvPicPr>
          <p:cNvPr id="1026" name="Picture 2">
            <a:extLst>
              <a:ext uri="{FF2B5EF4-FFF2-40B4-BE49-F238E27FC236}">
                <a16:creationId xmlns:a16="http://schemas.microsoft.com/office/drawing/2014/main" id="{D362517F-EFB2-4681-B7FC-2041AE668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943" y="1041097"/>
            <a:ext cx="2342036"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AC8326E-8956-494E-B35E-E528D190E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979" y="2967446"/>
            <a:ext cx="2210669"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2936C6C-4957-4FF7-8DB6-7256364F7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464" y="4726745"/>
            <a:ext cx="2400633" cy="163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3499AAE-A6BB-4F42-8DD8-9102B5C547CD}"/>
              </a:ext>
            </a:extLst>
          </p:cNvPr>
          <p:cNvSpPr txBox="1"/>
          <p:nvPr/>
        </p:nvSpPr>
        <p:spPr>
          <a:xfrm>
            <a:off x="6096000" y="521531"/>
            <a:ext cx="6269536" cy="1754326"/>
          </a:xfrm>
          <a:prstGeom prst="rect">
            <a:avLst/>
          </a:prstGeom>
          <a:noFill/>
        </p:spPr>
        <p:txBody>
          <a:bodyPr wrap="square">
            <a:spAutoFit/>
          </a:bodyPr>
          <a:lstStyle/>
          <a:p>
            <a:pPr indent="180340" algn="l"/>
            <a:r>
              <a:rPr lang="en-US" sz="3600" b="1">
                <a:solidFill>
                  <a:srgbClr val="FF0000"/>
                </a:solidFill>
                <a:effectLst/>
                <a:latin typeface="Amazone" panose="03020702060507090A04" pitchFamily="66" charset="-93"/>
                <a:ea typeface="Calibri" panose="020F0502020204030204" pitchFamily="34" charset="0"/>
              </a:rPr>
              <a:t>Câu 2: </a:t>
            </a:r>
            <a:r>
              <a:rPr lang="en-US" sz="3600">
                <a:solidFill>
                  <a:srgbClr val="000000"/>
                </a:solidFill>
                <a:effectLst/>
                <a:latin typeface="Amazone" panose="03020702060507090A04" pitchFamily="66" charset="-93"/>
                <a:ea typeface="Calibri" panose="020F0502020204030204" pitchFamily="34" charset="0"/>
              </a:rPr>
              <a:t>Trong việc đun nước như hình trên năng lượng nào hữu ích, năng lượng nào làm hao phí?</a:t>
            </a:r>
            <a:endParaRPr lang="vi-VN" sz="3600" dirty="0">
              <a:effectLst/>
              <a:latin typeface="Amazone" panose="03020702060507090A04" pitchFamily="66" charset="-93"/>
              <a:ea typeface="Calibri" panose="020F0502020204030204" pitchFamily="34" charset="0"/>
            </a:endParaRPr>
          </a:p>
        </p:txBody>
      </p:sp>
      <p:sp>
        <p:nvSpPr>
          <p:cNvPr id="15" name="TextBox 14">
            <a:extLst>
              <a:ext uri="{FF2B5EF4-FFF2-40B4-BE49-F238E27FC236}">
                <a16:creationId xmlns:a16="http://schemas.microsoft.com/office/drawing/2014/main" id="{38FD92BD-01E4-4515-9444-622C666B8DB2}"/>
              </a:ext>
            </a:extLst>
          </p:cNvPr>
          <p:cNvSpPr txBox="1"/>
          <p:nvPr/>
        </p:nvSpPr>
        <p:spPr>
          <a:xfrm>
            <a:off x="213429" y="4792949"/>
            <a:ext cx="6239022" cy="1815882"/>
          </a:xfrm>
          <a:prstGeom prst="rect">
            <a:avLst/>
          </a:prstGeom>
          <a:noFill/>
        </p:spPr>
        <p:txBody>
          <a:bodyPr wrap="square">
            <a:spAutoFit/>
          </a:bodyPr>
          <a:lstStyle/>
          <a:p>
            <a:r>
              <a:rPr lang="en-US" sz="2800" dirty="0" err="1">
                <a:effectLst/>
                <a:latin typeface="Amazone" panose="03020702060507090A04" pitchFamily="66" charset="-93"/>
                <a:ea typeface="Calibri" panose="020F0502020204030204" pitchFamily="34" charset="0"/>
              </a:rPr>
              <a:t>Năng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lượng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cung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cấp</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cho</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nước</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từ</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nhiệt</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độ</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hiện</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tại</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lên</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tới</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nhiệt</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độ</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sôi</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là</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lượng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hữu</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ích</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lượng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tỏa</a:t>
            </a:r>
            <a:r>
              <a:rPr lang="en-US" sz="2800" dirty="0">
                <a:effectLst/>
                <a:latin typeface="Amazone" panose="03020702060507090A04" pitchFamily="66" charset="-93"/>
                <a:ea typeface="Calibri" panose="020F0502020204030204" pitchFamily="34" charset="0"/>
              </a:rPr>
              <a:t> ra </a:t>
            </a:r>
            <a:r>
              <a:rPr lang="en-US" sz="2800" dirty="0" err="1">
                <a:effectLst/>
                <a:latin typeface="Amazone" panose="03020702060507090A04" pitchFamily="66" charset="-93"/>
                <a:ea typeface="Calibri" panose="020F0502020204030204" pitchFamily="34" charset="0"/>
              </a:rPr>
              <a:t>môi</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trường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xung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quanh</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là</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lượng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hao</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phí</a:t>
            </a:r>
            <a:r>
              <a:rPr lang="en-US" sz="2800" dirty="0">
                <a:effectLst/>
                <a:latin typeface="Amazone" panose="03020702060507090A04" pitchFamily="66" charset="-93"/>
                <a:ea typeface="Calibri" panose="020F0502020204030204" pitchFamily="34" charset="0"/>
              </a:rPr>
              <a:t> </a:t>
            </a:r>
            <a:endParaRPr lang="vi-VN" sz="2800" dirty="0">
              <a:latin typeface="Amazone" panose="03020702060507090A04" pitchFamily="66" charset="-93"/>
            </a:endParaRPr>
          </a:p>
        </p:txBody>
      </p:sp>
      <p:sp>
        <p:nvSpPr>
          <p:cNvPr id="17" name="PA_库_文本框 73">
            <a:extLst>
              <a:ext uri="{FF2B5EF4-FFF2-40B4-BE49-F238E27FC236}">
                <a16:creationId xmlns:a16="http://schemas.microsoft.com/office/drawing/2014/main" id="{24CD484A-F515-4781-807F-7995CD75598C}"/>
              </a:ext>
            </a:extLst>
          </p:cNvPr>
          <p:cNvSpPr txBox="1"/>
          <p:nvPr>
            <p:custDataLst>
              <p:tags r:id="rId1"/>
            </p:custDataLst>
          </p:nvPr>
        </p:nvSpPr>
        <p:spPr>
          <a:xfrm flipH="1">
            <a:off x="1280162" y="4038729"/>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423669308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500"/>
                                        <p:tgtEl>
                                          <p:spTgt spid="3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barn(inVertical)">
                                      <p:cBhvr>
                                        <p:cTn id="21" dur="500"/>
                                        <p:tgtEl>
                                          <p:spTgt spid="1027"/>
                                        </p:tgtEl>
                                      </p:cBhvr>
                                    </p:animEffect>
                                  </p:childTnLst>
                                </p:cTn>
                              </p:par>
                              <p:par>
                                <p:cTn id="22" presetID="16" presetClass="entr" presetSubtype="2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decel="10000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1500" fill="hold"/>
                                        <p:tgtEl>
                                          <p:spTgt spid="17"/>
                                        </p:tgtEl>
                                        <p:attrNameLst>
                                          <p:attrName>ppt_x</p:attrName>
                                        </p:attrNameLst>
                                      </p:cBhvr>
                                      <p:tavLst>
                                        <p:tav tm="0">
                                          <p:val>
                                            <p:strVal val="1+#ppt_w/2"/>
                                          </p:val>
                                        </p:tav>
                                        <p:tav tm="100000">
                                          <p:val>
                                            <p:strVal val="#ppt_x"/>
                                          </p:val>
                                        </p:tav>
                                      </p:tavLst>
                                    </p:anim>
                                    <p:anim calcmode="lin" valueType="num">
                                      <p:cBhvr additive="base">
                                        <p:cTn id="51" dur="1500" fill="hold"/>
                                        <p:tgtEl>
                                          <p:spTgt spid="17"/>
                                        </p:tgtEl>
                                        <p:attrNameLst>
                                          <p:attrName>ppt_y</p:attrName>
                                        </p:attrNameLst>
                                      </p:cBhvr>
                                      <p:tavLst>
                                        <p:tav tm="0">
                                          <p:val>
                                            <p:strVal val="#ppt_y"/>
                                          </p:val>
                                        </p:tav>
                                        <p:tav tm="100000">
                                          <p:val>
                                            <p:strVal val="#ppt_y"/>
                                          </p:val>
                                        </p:tav>
                                      </p:tavLst>
                                    </p:anim>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29" grpId="0"/>
      <p:bldP spid="30" grpId="0"/>
      <p:bldP spid="31" grpId="0"/>
      <p:bldP spid="18" grpId="0"/>
      <p:bldP spid="15" grpId="0"/>
      <p:bldP spid="1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002189" y="1749537"/>
            <a:ext cx="1556194" cy="1556194"/>
            <a:chOff x="3843955" y="2446144"/>
            <a:chExt cx="1556194" cy="1556194"/>
          </a:xfrm>
        </p:grpSpPr>
        <p:grpSp>
          <p:nvGrpSpPr>
            <p:cNvPr id="18" name="组合 17"/>
            <p:cNvGrpSpPr/>
            <p:nvPr/>
          </p:nvGrpSpPr>
          <p:grpSpPr>
            <a:xfrm>
              <a:off x="3843955" y="2446144"/>
              <a:ext cx="1556194" cy="1556194"/>
              <a:chOff x="3154508" y="1821271"/>
              <a:chExt cx="2785107" cy="2785102"/>
            </a:xfrm>
          </p:grpSpPr>
          <p:sp>
            <p:nvSpPr>
              <p:cNvPr id="31"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32" name="Freeform 5"/>
              <p:cNvSpPr>
                <a:spLocks/>
              </p:cNvSpPr>
              <p:nvPr/>
            </p:nvSpPr>
            <p:spPr bwMode="auto">
              <a:xfrm rot="10800000">
                <a:off x="3447677" y="2114440"/>
                <a:ext cx="2198769" cy="2198765"/>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grpSp>
          <p:nvGrpSpPr>
            <p:cNvPr id="19" name="组合 18"/>
            <p:cNvGrpSpPr>
              <a:grpSpLocks noChangeAspect="1"/>
            </p:cNvGrpSpPr>
            <p:nvPr/>
          </p:nvGrpSpPr>
          <p:grpSpPr>
            <a:xfrm>
              <a:off x="4305202" y="2997957"/>
              <a:ext cx="675251" cy="459226"/>
              <a:chOff x="3897313" y="2016126"/>
              <a:chExt cx="749300" cy="509588"/>
            </a:xfrm>
            <a:solidFill>
              <a:schemeClr val="bg1"/>
            </a:solidFill>
          </p:grpSpPr>
          <p:sp>
            <p:nvSpPr>
              <p:cNvPr id="20"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1" name="Freeform 24"/>
              <p:cNvSpPr>
                <a:spLocks/>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2" name="Freeform 25"/>
              <p:cNvSpPr>
                <a:spLocks/>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3" name="Freeform 26"/>
              <p:cNvSpPr>
                <a:spLocks/>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4" name="Freeform 27"/>
              <p:cNvSpPr>
                <a:spLocks/>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5" name="Freeform 28"/>
              <p:cNvSpPr>
                <a:spLocks/>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6" name="Freeform 29"/>
              <p:cNvSpPr>
                <a:spLocks/>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7" name="Freeform 30"/>
              <p:cNvSpPr>
                <a:spLocks/>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8" name="Freeform 31"/>
              <p:cNvSpPr>
                <a:spLocks/>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29" name="Freeform 32"/>
              <p:cNvSpPr>
                <a:spLocks/>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sp>
            <p:nvSpPr>
              <p:cNvPr id="30" name="Freeform 33"/>
              <p:cNvSpPr>
                <a:spLocks/>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gr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46" y="230544"/>
            <a:ext cx="7531331" cy="7531331"/>
          </a:xfrm>
          <a:prstGeom prst="rect">
            <a:avLst/>
          </a:prstGeom>
        </p:spPr>
      </p:pic>
      <p:sp>
        <p:nvSpPr>
          <p:cNvPr id="33" name="矩形 8">
            <a:extLst>
              <a:ext uri="{FF2B5EF4-FFF2-40B4-BE49-F238E27FC236}">
                <a16:creationId xmlns:a16="http://schemas.microsoft.com/office/drawing/2014/main" id="{92064B2C-61AD-43BD-978E-EB901700029D}"/>
              </a:ext>
            </a:extLst>
          </p:cNvPr>
          <p:cNvSpPr/>
          <p:nvPr/>
        </p:nvSpPr>
        <p:spPr>
          <a:xfrm>
            <a:off x="5666913" y="3698560"/>
            <a:ext cx="5969904" cy="923330"/>
          </a:xfrm>
          <a:prstGeom prst="rect">
            <a:avLst/>
          </a:prstGeom>
        </p:spPr>
        <p:txBody>
          <a:bodyPr wrap="none">
            <a:spAutoFit/>
          </a:bodyPr>
          <a:lstStyle/>
          <a:p>
            <a:r>
              <a:rPr lang="en-US" altLang="zh-CN" sz="5400" b="1" dirty="0">
                <a:solidFill>
                  <a:srgbClr val="FF0000"/>
                </a:solidFill>
                <a:latin typeface="#9Slide03 AmpleSoft Bold" panose="02000000000000000000" pitchFamily="2" charset="-93"/>
                <a:ea typeface="造字工房悦黑（非商用）常规体" pitchFamily="2" charset="-122"/>
              </a:rPr>
              <a:t>II</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Năng</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lượng</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hao</a:t>
            </a:r>
            <a:r>
              <a:rPr lang="en-US" altLang="zh-CN" sz="5400" b="1" dirty="0">
                <a:solidFill>
                  <a:srgbClr val="FF0000"/>
                </a:solidFill>
                <a:latin typeface="Amazone" panose="03020702060507090A04" pitchFamily="66" charset="-93"/>
                <a:ea typeface="造字工房悦黑（非商用）常规体" pitchFamily="2" charset="-122"/>
              </a:rPr>
              <a:t> </a:t>
            </a:r>
            <a:r>
              <a:rPr lang="en-US" altLang="zh-CN" sz="5400" b="1" dirty="0" err="1">
                <a:solidFill>
                  <a:srgbClr val="FF0000"/>
                </a:solidFill>
                <a:latin typeface="Amazone" panose="03020702060507090A04" pitchFamily="66" charset="-93"/>
                <a:ea typeface="造字工房悦黑（非商用）常规体" pitchFamily="2" charset="-122"/>
              </a:rPr>
              <a:t>phí</a:t>
            </a:r>
            <a:endParaRPr lang="zh-CN" altLang="en-US" sz="5400" b="1" dirty="0">
              <a:solidFill>
                <a:srgbClr val="FF0000"/>
              </a:solidFill>
              <a:latin typeface="Amazone" panose="03020702060507090A04" pitchFamily="66" charset="-93"/>
              <a:ea typeface="造字工房悦黑（非商用）常规体" pitchFamily="2" charset="-122"/>
            </a:endParaRPr>
          </a:p>
        </p:txBody>
      </p:sp>
    </p:spTree>
    <p:extLst>
      <p:ext uri="{BB962C8B-B14F-4D97-AF65-F5344CB8AC3E}">
        <p14:creationId xmlns:p14="http://schemas.microsoft.com/office/powerpoint/2010/main" val="235036708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48168" y="227677"/>
            <a:ext cx="3694102" cy="923330"/>
          </a:xfrm>
          <a:prstGeom prst="rect">
            <a:avLst/>
          </a:prstGeom>
        </p:spPr>
        <p:txBody>
          <a:bodyPr wrap="square">
            <a:spAutoFit/>
          </a:bodyPr>
          <a:lstStyle/>
          <a:p>
            <a:pPr lvl="0"/>
            <a:r>
              <a:rPr lang="en-US" altLang="zh-CN" sz="5400" dirty="0" err="1">
                <a:solidFill>
                  <a:srgbClr val="FF0000"/>
                </a:solidFill>
                <a:latin typeface="Amazone" panose="03020702060507090A04" pitchFamily="66" charset="-93"/>
                <a:ea typeface="+mj-ea"/>
                <a:cs typeface="华文黑体" pitchFamily="2" charset="-122"/>
              </a:rPr>
              <a:t>Ví</a:t>
            </a:r>
            <a:r>
              <a:rPr lang="en-US" altLang="zh-CN" sz="5400" dirty="0">
                <a:solidFill>
                  <a:srgbClr val="FF0000"/>
                </a:solidFill>
                <a:latin typeface="Amazone" panose="03020702060507090A04" pitchFamily="66" charset="-93"/>
                <a:ea typeface="+mj-ea"/>
                <a:cs typeface="华文黑体" pitchFamily="2" charset="-122"/>
              </a:rPr>
              <a:t> </a:t>
            </a:r>
            <a:r>
              <a:rPr lang="en-US" altLang="zh-CN" sz="5400" dirty="0" err="1">
                <a:solidFill>
                  <a:srgbClr val="FF0000"/>
                </a:solidFill>
                <a:latin typeface="Amazone" panose="03020702060507090A04" pitchFamily="66" charset="-93"/>
                <a:ea typeface="+mj-ea"/>
                <a:cs typeface="华文黑体" pitchFamily="2" charset="-122"/>
              </a:rPr>
              <a:t>dụ</a:t>
            </a:r>
            <a:r>
              <a:rPr lang="en-US" altLang="zh-CN" sz="5400" dirty="0">
                <a:solidFill>
                  <a:srgbClr val="FF0000"/>
                </a:solidFill>
                <a:latin typeface="Amazone" panose="03020702060507090A04" pitchFamily="66" charset="-93"/>
                <a:ea typeface="+mj-ea"/>
                <a:cs typeface="华文黑体" pitchFamily="2" charset="-122"/>
              </a:rPr>
              <a:t>:</a:t>
            </a:r>
            <a:endParaRPr lang="zh-CN" altLang="en-US" sz="5400" dirty="0">
              <a:solidFill>
                <a:srgbClr val="FF0000"/>
              </a:solidFill>
              <a:latin typeface="Amazone" panose="03020702060507090A04" pitchFamily="66" charset="-93"/>
              <a:ea typeface="+mj-ea"/>
              <a:cs typeface="华文黑体" pitchFamily="2" charset="-122"/>
            </a:endParaRPr>
          </a:p>
        </p:txBody>
      </p:sp>
      <p:pic>
        <p:nvPicPr>
          <p:cNvPr id="34" name="图片 12">
            <a:extLst>
              <a:ext uri="{FF2B5EF4-FFF2-40B4-BE49-F238E27FC236}">
                <a16:creationId xmlns:a16="http://schemas.microsoft.com/office/drawing/2014/main" id="{212841A4-A27E-4207-9199-223622E3D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68" y="3571148"/>
            <a:ext cx="2203953" cy="2372869"/>
          </a:xfrm>
          <a:prstGeom prst="rect">
            <a:avLst/>
          </a:prstGeom>
        </p:spPr>
      </p:pic>
      <p:sp>
        <p:nvSpPr>
          <p:cNvPr id="35" name="文本框 4">
            <a:extLst>
              <a:ext uri="{FF2B5EF4-FFF2-40B4-BE49-F238E27FC236}">
                <a16:creationId xmlns:a16="http://schemas.microsoft.com/office/drawing/2014/main" id="{2E62E3CE-3419-4D4A-8E87-840613C380EC}"/>
              </a:ext>
            </a:extLst>
          </p:cNvPr>
          <p:cNvSpPr txBox="1"/>
          <p:nvPr/>
        </p:nvSpPr>
        <p:spPr>
          <a:xfrm>
            <a:off x="532227" y="1102399"/>
            <a:ext cx="11127545" cy="2062103"/>
          </a:xfrm>
          <a:prstGeom prst="rect">
            <a:avLst/>
          </a:prstGeom>
          <a:noFill/>
        </p:spPr>
        <p:txBody>
          <a:bodyPr wrap="square" rtlCol="0">
            <a:spAutoFit/>
          </a:bodyPr>
          <a:lstStyle/>
          <a:p>
            <a:pPr algn="just"/>
            <a:r>
              <a:rPr lang="vi-VN" sz="3200" dirty="0">
                <a:latin typeface="Amazone" panose="03020702060507090A04" pitchFamily="66" charset="-93"/>
              </a:rPr>
              <a:t>Khi đèn được bật sáng, năng lượng điện chuyển thành năng lượng ánh sáng- là năng lượng có ích. Tuy nhiên, một phần năng lượng điện chuyển thành năng lượng nhiệt làm nóng đèn và tỏa ra môi trường xung quanh. Đây là phần năng lượng hao phí.</a:t>
            </a:r>
          </a:p>
        </p:txBody>
      </p:sp>
      <p:pic>
        <p:nvPicPr>
          <p:cNvPr id="36" name="Picture 35">
            <a:extLst>
              <a:ext uri="{FF2B5EF4-FFF2-40B4-BE49-F238E27FC236}">
                <a16:creationId xmlns:a16="http://schemas.microsoft.com/office/drawing/2014/main" id="{A056DF5C-874C-46F9-9A21-6286B4DE0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908" y="3232054"/>
            <a:ext cx="5936566" cy="3112475"/>
          </a:xfrm>
          <a:prstGeom prst="rect">
            <a:avLst/>
          </a:prstGeom>
        </p:spPr>
      </p:pic>
    </p:spTree>
    <p:extLst>
      <p:ext uri="{BB962C8B-B14F-4D97-AF65-F5344CB8AC3E}">
        <p14:creationId xmlns:p14="http://schemas.microsoft.com/office/powerpoint/2010/main" val="27217753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67"/>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967">
      <a:dk1>
        <a:srgbClr val="000000"/>
      </a:dk1>
      <a:lt1>
        <a:srgbClr val="FFFFFF"/>
      </a:lt1>
      <a:dk2>
        <a:srgbClr val="67A400"/>
      </a:dk2>
      <a:lt2>
        <a:srgbClr val="F8F8F8"/>
      </a:lt2>
      <a:accent1>
        <a:srgbClr val="538C2E"/>
      </a:accent1>
      <a:accent2>
        <a:srgbClr val="6D9E38"/>
      </a:accent2>
      <a:accent3>
        <a:srgbClr val="7FB344"/>
      </a:accent3>
      <a:accent4>
        <a:srgbClr val="67A400"/>
      </a:accent4>
      <a:accent5>
        <a:srgbClr val="9ECF61"/>
      </a:accent5>
      <a:accent6>
        <a:srgbClr val="67A400"/>
      </a:accent6>
      <a:hlink>
        <a:srgbClr val="00B050"/>
      </a:hlink>
      <a:folHlink>
        <a:srgbClr val="8BC24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自定义 2">
      <a:dk1>
        <a:sysClr val="windowText" lastClr="000000"/>
      </a:dk1>
      <a:lt1>
        <a:sysClr val="window" lastClr="FFFFFF"/>
      </a:lt1>
      <a:dk2>
        <a:srgbClr val="00487E"/>
      </a:dk2>
      <a:lt2>
        <a:srgbClr val="007EAE"/>
      </a:lt2>
      <a:accent1>
        <a:srgbClr val="189CFF"/>
      </a:accent1>
      <a:accent2>
        <a:srgbClr val="0081E2"/>
      </a:accent2>
      <a:accent3>
        <a:srgbClr val="5DD3FF"/>
      </a:accent3>
      <a:accent4>
        <a:srgbClr val="5DD3FF"/>
      </a:accent4>
      <a:accent5>
        <a:srgbClr val="2FA6FF"/>
      </a:accent5>
      <a:accent6>
        <a:srgbClr val="0084B4"/>
      </a:accent6>
      <a:hlink>
        <a:srgbClr val="005390"/>
      </a:hlink>
      <a:folHlink>
        <a:srgbClr val="2DC7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885</Words>
  <Application>Microsoft Office PowerPoint</Application>
  <PresentationFormat>Widescreen</PresentationFormat>
  <Paragraphs>82</Paragraphs>
  <Slides>18</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微软雅黑</vt:lpstr>
      <vt:lpstr>微软雅黑 Light</vt:lpstr>
      <vt:lpstr>#9Slide03 AmpleSoft</vt:lpstr>
      <vt:lpstr>#9Slide03 AmpleSoft Bold</vt:lpstr>
      <vt:lpstr>Amazone</vt:lpstr>
      <vt:lpstr>Arial</vt:lpstr>
      <vt:lpstr>Arial Black</vt:lpstr>
      <vt:lpstr>Calibri</vt:lpstr>
      <vt:lpstr>Impact</vt:lpstr>
      <vt:lpstr>Wingdings</vt:lpstr>
      <vt:lpstr>新蒂小丸子</vt:lpstr>
      <vt:lpstr>Office 主题</vt:lpstr>
      <vt:lpstr>1_Custom Design</vt:lpstr>
      <vt:lpstr>PowerPoint Presentation</vt:lpstr>
      <vt:lpstr>PowerPoint Presentation</vt:lpstr>
      <vt:lpstr>PowerPoint Presentation</vt:lpstr>
      <vt:lpstr>PowerPoint Presentation</vt:lpstr>
      <vt:lpstr> I. Năng lượng hữu ích - Khi sử dụng năng lượng vào mục đích nào đó thì luôn có một phần năng lượng là hữu ích, phần còn lại là hao phí.</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167</dc:title>
  <dc:creator>1</dc:creator>
  <cp:lastModifiedBy>Trần Quang Minh</cp:lastModifiedBy>
  <cp:revision>28</cp:revision>
  <dcterms:created xsi:type="dcterms:W3CDTF">2015-05-05T08:02:14Z</dcterms:created>
  <dcterms:modified xsi:type="dcterms:W3CDTF">2024-05-10T15:30:57Z</dcterms:modified>
</cp:coreProperties>
</file>